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397" r:id="rId2"/>
    <p:sldId id="375" r:id="rId3"/>
    <p:sldId id="376" r:id="rId4"/>
    <p:sldId id="381" r:id="rId5"/>
    <p:sldId id="377" r:id="rId6"/>
    <p:sldId id="378" r:id="rId7"/>
    <p:sldId id="383" r:id="rId8"/>
    <p:sldId id="385" r:id="rId9"/>
    <p:sldId id="382" r:id="rId10"/>
    <p:sldId id="384" r:id="rId11"/>
    <p:sldId id="379" r:id="rId12"/>
    <p:sldId id="386" r:id="rId13"/>
    <p:sldId id="387" r:id="rId14"/>
    <p:sldId id="380" r:id="rId15"/>
    <p:sldId id="388" r:id="rId16"/>
    <p:sldId id="389" r:id="rId17"/>
    <p:sldId id="390" r:id="rId18"/>
    <p:sldId id="394" r:id="rId19"/>
    <p:sldId id="391" r:id="rId20"/>
    <p:sldId id="392" r:id="rId21"/>
    <p:sldId id="393" r:id="rId22"/>
    <p:sldId id="395" r:id="rId23"/>
    <p:sldId id="396" r:id="rId24"/>
    <p:sldId id="350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665" userDrawn="1">
          <p15:clr>
            <a:srgbClr val="A4A3A4"/>
          </p15:clr>
        </p15:guide>
        <p15:guide id="4" pos="70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D2522"/>
    <a:srgbClr val="DF0000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474" y="636"/>
      </p:cViewPr>
      <p:guideLst>
        <p:guide orient="horz" pos="2160"/>
        <p:guide pos="3840"/>
        <p:guide pos="665"/>
        <p:guide pos="701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DD2522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60-4C81-99D9-7CCFDF4369B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DD2522"/>
              </a:solidFill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A60-4C81-99D9-7CCFDF4369B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A60-4C81-99D9-7CCFDF4369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327525648"/>
        <c:axId val="-1327510416"/>
      </c:barChart>
      <c:catAx>
        <c:axId val="-132752564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6350">
            <a:solidFill>
              <a:schemeClr val="bg1">
                <a:lumMod val="85000"/>
              </a:schemeClr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zh-CN"/>
          </a:p>
        </c:txPr>
        <c:crossAx val="-1327510416"/>
        <c:crosses val="autoZero"/>
        <c:auto val="1"/>
        <c:lblAlgn val="ctr"/>
        <c:lblOffset val="100"/>
        <c:tickMarkSkip val="1"/>
        <c:noMultiLvlLbl val="0"/>
      </c:catAx>
      <c:valAx>
        <c:axId val="-1327510416"/>
        <c:scaling>
          <c:orientation val="minMax"/>
        </c:scaling>
        <c:delete val="0"/>
        <c:axPos val="b"/>
        <c:majorGridlines>
          <c:spPr>
            <a:ln w="6350">
              <a:solidFill>
                <a:schemeClr val="bg1">
                  <a:lumMod val="85000"/>
                </a:schemeClr>
              </a:solidFill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 w="6350">
            <a:solidFill>
              <a:schemeClr val="bg1">
                <a:lumMod val="85000"/>
              </a:schemeClr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zh-CN"/>
          </a:p>
        </c:txPr>
        <c:crossAx val="-1327525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rot="0" spcFirstLastPara="0" vertOverflow="ellipsis" horzOverflow="overflow" vert="horz" wrap="square" anchor="ctr" anchorCtr="1"/>
    <a:lstStyle/>
    <a:p>
      <a:pPr>
        <a:defRPr lang="zh-CN" sz="1200">
          <a:latin typeface="+mn-ea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F352EF-0570-4FBB-BD5E-13D26BE59855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11549F-983B-4085-80B3-78560A68A5E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9721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03545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68109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54178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5829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23382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41238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50724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22486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326686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98902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5767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06622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193434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477266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700677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504278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3818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38102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11321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33254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9103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17376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62236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AF11B22-007A-358D-C541-679BB1EE6F9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4AA9CCE0-045C-B7A3-F36D-592C7DB4626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B6C161D-F40A-1C8A-C3E4-1F6F271CF3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1E379FC-1BC5-75E5-CB4D-763DE49E60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571B466-A427-2C20-86E1-EDE18570C8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08045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4E6DC5C-400D-7E9F-E8C5-19FD9B3A9A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B30454F-5C8D-69F1-02EA-74F153953F3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A1C05FC-2E54-6CB2-9C5F-A001ADBCEF8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3488EC-5AC6-D360-6B32-0BFE860E73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0529CDF-48CC-1435-A38E-7F8A61153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9F7E58E-1D10-5ED1-728B-D4D72BEDC1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1166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0C9CE33-3D31-F3B9-6682-A43E343682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FB252F94-141B-8F7F-CB8A-5DB78B41C8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4BFC3E0-6699-2032-2059-519FFED4ED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B14ED5B-674B-B615-F1AA-7C7DE382F2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BF1E48F-45AA-E42E-0312-0B97E390D3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20425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4D502C16-B1A7-6822-1190-929AA21B960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B4E7896-A393-E821-CA8C-C4CBB3A4A34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827525A-DBEB-47BF-5B17-D7276B72FF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6BC4A84-0AA5-28D3-4333-AE7DF16F74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0044FEF-4F86-F7D8-8D15-A591DACAE9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19181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3092887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05224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BD47952-31C6-5FDC-6E82-9D1EB13B9A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CB14122-8477-6BC1-DE8A-88A5E6360D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136F1F0-A4A7-77D4-96A0-B42D0EB350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CA309A7-2CB4-DCBF-CD43-24FA2DF52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B99947C-D94D-1576-A3BB-9B5A9BD028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28496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02C1947-AA4A-3883-57AE-CA98B4FB08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0D280A9-06C3-9002-2BA0-1F15181E16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D89B6AD1-3DA4-ECB2-2A2C-373037E439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146B1E0-EC09-38EF-5DC2-BCD00D8F31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E987A44-2DB6-0D3F-BBD0-892ABF7C2A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19717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DC07CD-AF8E-D7E5-41E6-DA3F80FE97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95655DB-2994-D329-04D0-6D7F8AC8169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28523AE-54A2-DB0B-8214-D8B4112E485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632BAA8-E3E6-5C5B-B2BE-CDECC5D122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9D7C39C-F3A5-A372-E880-68E3F7C7F3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1DEF368-F398-4261-53E8-0768AB8A82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83192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50A703C-C33E-254E-915A-3EA0D73127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2B38030-51D5-7142-1C3C-54CB7CC1A4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D118FCA-D391-DC24-F802-5FF43B975F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DEC1EDB-32A8-802E-CF11-6452E39A64B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6763AF88-4D41-70FE-614B-610556A2E13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F7284DB5-EAEE-8673-FAC6-DFE1E6BD0C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FE65D92-13F2-0DE0-93CD-831C439EE1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1CC00A2-2ACA-C6D5-C4B7-21A3416E1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77444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3972338-252E-6789-5329-898300D601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D6C9DAC-94C8-E6EC-8193-CEE03510C2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E977A774-4448-29E4-8B84-D99A3090D7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715078F1-57B6-6C0B-177D-431C57F017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246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1CAB3E76-3E32-77B7-FDD5-667C257658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511DFEFC-3984-4EEF-6830-B114E18D4F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52227D7-6309-DAA9-0A92-332D9AAE4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314D7F6F-BA5E-A2D8-D3F9-89319E1BC38D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3D8B6629-AFE2-CFDA-EF5B-1E4D3ACEE4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0"/>
              <a:ext cx="4571570" cy="6858000"/>
            </a:xfrm>
            <a:prstGeom prst="rect">
              <a:avLst/>
            </a:prstGeom>
          </p:spPr>
        </p:pic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7450258B-0054-A7A3-CE91-E766BA0698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1570" y="0"/>
              <a:ext cx="4571570" cy="6858000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B157248A-5897-E7A9-A3FC-FACAEE5E6A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143140" y="0"/>
              <a:ext cx="3048860" cy="6858000"/>
            </a:xfrm>
            <a:custGeom>
              <a:avLst/>
              <a:gdLst>
                <a:gd name="connsiteX0" fmla="*/ 0 w 3048860"/>
                <a:gd name="connsiteY0" fmla="*/ 0 h 6858000"/>
                <a:gd name="connsiteX1" fmla="*/ 3048860 w 3048860"/>
                <a:gd name="connsiteY1" fmla="*/ 0 h 6858000"/>
                <a:gd name="connsiteX2" fmla="*/ 3048860 w 3048860"/>
                <a:gd name="connsiteY2" fmla="*/ 6858000 h 6858000"/>
                <a:gd name="connsiteX3" fmla="*/ 0 w 304886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860" h="6858000">
                  <a:moveTo>
                    <a:pt x="0" y="0"/>
                  </a:moveTo>
                  <a:lnTo>
                    <a:pt x="3048860" y="0"/>
                  </a:lnTo>
                  <a:lnTo>
                    <a:pt x="304886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05D4977-E4BC-73F8-B1A0-D1D84824F2F6}"/>
              </a:ext>
            </a:extLst>
          </p:cNvPr>
          <p:cNvSpPr/>
          <p:nvPr userDrawn="1"/>
        </p:nvSpPr>
        <p:spPr>
          <a:xfrm>
            <a:off x="292655" y="3429140"/>
            <a:ext cx="11625996" cy="3222089"/>
          </a:xfrm>
          <a:custGeom>
            <a:avLst/>
            <a:gdLst>
              <a:gd name="connsiteX0" fmla="*/ 10479068 w 11625996"/>
              <a:gd name="connsiteY0" fmla="*/ 3081084 h 3222089"/>
              <a:gd name="connsiteX1" fmla="*/ 10479068 w 11625996"/>
              <a:gd name="connsiteY1" fmla="*/ 3179787 h 3222089"/>
              <a:gd name="connsiteX2" fmla="*/ 10577771 w 11625996"/>
              <a:gd name="connsiteY2" fmla="*/ 3179787 h 3222089"/>
              <a:gd name="connsiteX3" fmla="*/ 10577771 w 11625996"/>
              <a:gd name="connsiteY3" fmla="*/ 3081084 h 3222089"/>
              <a:gd name="connsiteX4" fmla="*/ 1048085 w 11625996"/>
              <a:gd name="connsiteY4" fmla="*/ 3081084 h 3222089"/>
              <a:gd name="connsiteX5" fmla="*/ 1048085 w 11625996"/>
              <a:gd name="connsiteY5" fmla="*/ 3179787 h 3222089"/>
              <a:gd name="connsiteX6" fmla="*/ 1146788 w 11625996"/>
              <a:gd name="connsiteY6" fmla="*/ 3179787 h 3222089"/>
              <a:gd name="connsiteX7" fmla="*/ 1146788 w 11625996"/>
              <a:gd name="connsiteY7" fmla="*/ 3081084 h 3222089"/>
              <a:gd name="connsiteX8" fmla="*/ 11317761 w 11625996"/>
              <a:gd name="connsiteY8" fmla="*/ 2915122 h 3222089"/>
              <a:gd name="connsiteX9" fmla="*/ 11317761 w 11625996"/>
              <a:gd name="connsiteY9" fmla="*/ 3044564 h 3222089"/>
              <a:gd name="connsiteX10" fmla="*/ 11447344 w 11625996"/>
              <a:gd name="connsiteY10" fmla="*/ 3044564 h 3222089"/>
              <a:gd name="connsiteX11" fmla="*/ 11447344 w 11625996"/>
              <a:gd name="connsiteY11" fmla="*/ 2915122 h 3222089"/>
              <a:gd name="connsiteX12" fmla="*/ 11146018 w 11625996"/>
              <a:gd name="connsiteY12" fmla="*/ 2915122 h 3222089"/>
              <a:gd name="connsiteX13" fmla="*/ 11146018 w 11625996"/>
              <a:gd name="connsiteY13" fmla="*/ 3044564 h 3222089"/>
              <a:gd name="connsiteX14" fmla="*/ 11275460 w 11625996"/>
              <a:gd name="connsiteY14" fmla="*/ 3044564 h 3222089"/>
              <a:gd name="connsiteX15" fmla="*/ 11275460 w 11625996"/>
              <a:gd name="connsiteY15" fmla="*/ 2915122 h 3222089"/>
              <a:gd name="connsiteX16" fmla="*/ 10974134 w 11625996"/>
              <a:gd name="connsiteY16" fmla="*/ 2914981 h 3222089"/>
              <a:gd name="connsiteX17" fmla="*/ 10974134 w 11625996"/>
              <a:gd name="connsiteY17" fmla="*/ 3044424 h 3222089"/>
              <a:gd name="connsiteX18" fmla="*/ 11103717 w 11625996"/>
              <a:gd name="connsiteY18" fmla="*/ 3044424 h 3222089"/>
              <a:gd name="connsiteX19" fmla="*/ 11103717 w 11625996"/>
              <a:gd name="connsiteY19" fmla="*/ 2914981 h 3222089"/>
              <a:gd name="connsiteX20" fmla="*/ 522139 w 11625996"/>
              <a:gd name="connsiteY20" fmla="*/ 2914981 h 3222089"/>
              <a:gd name="connsiteX21" fmla="*/ 522139 w 11625996"/>
              <a:gd name="connsiteY21" fmla="*/ 3044424 h 3222089"/>
              <a:gd name="connsiteX22" fmla="*/ 651722 w 11625996"/>
              <a:gd name="connsiteY22" fmla="*/ 3044424 h 3222089"/>
              <a:gd name="connsiteX23" fmla="*/ 651722 w 11625996"/>
              <a:gd name="connsiteY23" fmla="*/ 2914981 h 3222089"/>
              <a:gd name="connsiteX24" fmla="*/ 350396 w 11625996"/>
              <a:gd name="connsiteY24" fmla="*/ 2914981 h 3222089"/>
              <a:gd name="connsiteX25" fmla="*/ 350396 w 11625996"/>
              <a:gd name="connsiteY25" fmla="*/ 3044424 h 3222089"/>
              <a:gd name="connsiteX26" fmla="*/ 479837 w 11625996"/>
              <a:gd name="connsiteY26" fmla="*/ 3044424 h 3222089"/>
              <a:gd name="connsiteX27" fmla="*/ 479837 w 11625996"/>
              <a:gd name="connsiteY27" fmla="*/ 2914981 h 3222089"/>
              <a:gd name="connsiteX28" fmla="*/ 178652 w 11625996"/>
              <a:gd name="connsiteY28" fmla="*/ 2914981 h 3222089"/>
              <a:gd name="connsiteX29" fmla="*/ 178652 w 11625996"/>
              <a:gd name="connsiteY29" fmla="*/ 3044424 h 3222089"/>
              <a:gd name="connsiteX30" fmla="*/ 308235 w 11625996"/>
              <a:gd name="connsiteY30" fmla="*/ 3044424 h 3222089"/>
              <a:gd name="connsiteX31" fmla="*/ 308235 w 11625996"/>
              <a:gd name="connsiteY31" fmla="*/ 2914981 h 3222089"/>
              <a:gd name="connsiteX32" fmla="*/ 11489786 w 11625996"/>
              <a:gd name="connsiteY32" fmla="*/ 2913995 h 3222089"/>
              <a:gd name="connsiteX33" fmla="*/ 11489786 w 11625996"/>
              <a:gd name="connsiteY33" fmla="*/ 2915122 h 3222089"/>
              <a:gd name="connsiteX34" fmla="*/ 11489786 w 11625996"/>
              <a:gd name="connsiteY34" fmla="*/ 3086866 h 3222089"/>
              <a:gd name="connsiteX35" fmla="*/ 11317902 w 11625996"/>
              <a:gd name="connsiteY35" fmla="*/ 3086866 h 3222089"/>
              <a:gd name="connsiteX36" fmla="*/ 11317902 w 11625996"/>
              <a:gd name="connsiteY36" fmla="*/ 3179787 h 3222089"/>
              <a:gd name="connsiteX37" fmla="*/ 11583695 w 11625996"/>
              <a:gd name="connsiteY37" fmla="*/ 3179787 h 3222089"/>
              <a:gd name="connsiteX38" fmla="*/ 11583836 w 11625996"/>
              <a:gd name="connsiteY38" fmla="*/ 3179787 h 3222089"/>
              <a:gd name="connsiteX39" fmla="*/ 11583836 w 11625996"/>
              <a:gd name="connsiteY39" fmla="*/ 2913995 h 3222089"/>
              <a:gd name="connsiteX40" fmla="*/ 42301 w 11625996"/>
              <a:gd name="connsiteY40" fmla="*/ 2913995 h 3222089"/>
              <a:gd name="connsiteX41" fmla="*/ 42301 w 11625996"/>
              <a:gd name="connsiteY41" fmla="*/ 3179787 h 3222089"/>
              <a:gd name="connsiteX42" fmla="*/ 308235 w 11625996"/>
              <a:gd name="connsiteY42" fmla="*/ 3179787 h 3222089"/>
              <a:gd name="connsiteX43" fmla="*/ 308235 w 11625996"/>
              <a:gd name="connsiteY43" fmla="*/ 3086866 h 3222089"/>
              <a:gd name="connsiteX44" fmla="*/ 136351 w 11625996"/>
              <a:gd name="connsiteY44" fmla="*/ 3086866 h 3222089"/>
              <a:gd name="connsiteX45" fmla="*/ 136351 w 11625996"/>
              <a:gd name="connsiteY45" fmla="*/ 2915122 h 3222089"/>
              <a:gd name="connsiteX46" fmla="*/ 136351 w 11625996"/>
              <a:gd name="connsiteY46" fmla="*/ 2913995 h 3222089"/>
              <a:gd name="connsiteX47" fmla="*/ 11317761 w 11625996"/>
              <a:gd name="connsiteY47" fmla="*/ 2743238 h 3222089"/>
              <a:gd name="connsiteX48" fmla="*/ 11317761 w 11625996"/>
              <a:gd name="connsiteY48" fmla="*/ 2871693 h 3222089"/>
              <a:gd name="connsiteX49" fmla="*/ 11447344 w 11625996"/>
              <a:gd name="connsiteY49" fmla="*/ 2871693 h 3222089"/>
              <a:gd name="connsiteX50" fmla="*/ 11447344 w 11625996"/>
              <a:gd name="connsiteY50" fmla="*/ 2743238 h 3222089"/>
              <a:gd name="connsiteX51" fmla="*/ 11146018 w 11625996"/>
              <a:gd name="connsiteY51" fmla="*/ 2743238 h 3222089"/>
              <a:gd name="connsiteX52" fmla="*/ 11146018 w 11625996"/>
              <a:gd name="connsiteY52" fmla="*/ 2872821 h 3222089"/>
              <a:gd name="connsiteX53" fmla="*/ 11275460 w 11625996"/>
              <a:gd name="connsiteY53" fmla="*/ 2872821 h 3222089"/>
              <a:gd name="connsiteX54" fmla="*/ 11275460 w 11625996"/>
              <a:gd name="connsiteY54" fmla="*/ 2871693 h 3222089"/>
              <a:gd name="connsiteX55" fmla="*/ 11275460 w 11625996"/>
              <a:gd name="connsiteY55" fmla="*/ 2743238 h 3222089"/>
              <a:gd name="connsiteX56" fmla="*/ 350537 w 11625996"/>
              <a:gd name="connsiteY56" fmla="*/ 2743238 h 3222089"/>
              <a:gd name="connsiteX57" fmla="*/ 350537 w 11625996"/>
              <a:gd name="connsiteY57" fmla="*/ 2871693 h 3222089"/>
              <a:gd name="connsiteX58" fmla="*/ 350537 w 11625996"/>
              <a:gd name="connsiteY58" fmla="*/ 2872821 h 3222089"/>
              <a:gd name="connsiteX59" fmla="*/ 479979 w 11625996"/>
              <a:gd name="connsiteY59" fmla="*/ 2872821 h 3222089"/>
              <a:gd name="connsiteX60" fmla="*/ 479979 w 11625996"/>
              <a:gd name="connsiteY60" fmla="*/ 2743238 h 3222089"/>
              <a:gd name="connsiteX61" fmla="*/ 178652 w 11625996"/>
              <a:gd name="connsiteY61" fmla="*/ 2743238 h 3222089"/>
              <a:gd name="connsiteX62" fmla="*/ 178652 w 11625996"/>
              <a:gd name="connsiteY62" fmla="*/ 2871693 h 3222089"/>
              <a:gd name="connsiteX63" fmla="*/ 308235 w 11625996"/>
              <a:gd name="connsiteY63" fmla="*/ 2871693 h 3222089"/>
              <a:gd name="connsiteX64" fmla="*/ 308235 w 11625996"/>
              <a:gd name="connsiteY64" fmla="*/ 2743238 h 3222089"/>
              <a:gd name="connsiteX65" fmla="*/ 11317761 w 11625996"/>
              <a:gd name="connsiteY65" fmla="*/ 2571495 h 3222089"/>
              <a:gd name="connsiteX66" fmla="*/ 11317761 w 11625996"/>
              <a:gd name="connsiteY66" fmla="*/ 2700937 h 3222089"/>
              <a:gd name="connsiteX67" fmla="*/ 11447344 w 11625996"/>
              <a:gd name="connsiteY67" fmla="*/ 2700937 h 3222089"/>
              <a:gd name="connsiteX68" fmla="*/ 11447344 w 11625996"/>
              <a:gd name="connsiteY68" fmla="*/ 2571495 h 3222089"/>
              <a:gd name="connsiteX69" fmla="*/ 178652 w 11625996"/>
              <a:gd name="connsiteY69" fmla="*/ 2571354 h 3222089"/>
              <a:gd name="connsiteX70" fmla="*/ 178652 w 11625996"/>
              <a:gd name="connsiteY70" fmla="*/ 2700796 h 3222089"/>
              <a:gd name="connsiteX71" fmla="*/ 308235 w 11625996"/>
              <a:gd name="connsiteY71" fmla="*/ 2700796 h 3222089"/>
              <a:gd name="connsiteX72" fmla="*/ 308235 w 11625996"/>
              <a:gd name="connsiteY72" fmla="*/ 2571354 h 3222089"/>
              <a:gd name="connsiteX73" fmla="*/ 11466098 w 11625996"/>
              <a:gd name="connsiteY73" fmla="*/ 2075865 h 3222089"/>
              <a:gd name="connsiteX74" fmla="*/ 11466098 w 11625996"/>
              <a:gd name="connsiteY74" fmla="*/ 2174568 h 3222089"/>
              <a:gd name="connsiteX75" fmla="*/ 11564801 w 11625996"/>
              <a:gd name="connsiteY75" fmla="*/ 2174568 h 3222089"/>
              <a:gd name="connsiteX76" fmla="*/ 11564801 w 11625996"/>
              <a:gd name="connsiteY76" fmla="*/ 2075865 h 3222089"/>
              <a:gd name="connsiteX77" fmla="*/ 61055 w 11625996"/>
              <a:gd name="connsiteY77" fmla="*/ 2075865 h 3222089"/>
              <a:gd name="connsiteX78" fmla="*/ 61055 w 11625996"/>
              <a:gd name="connsiteY78" fmla="*/ 2174568 h 3222089"/>
              <a:gd name="connsiteX79" fmla="*/ 159758 w 11625996"/>
              <a:gd name="connsiteY79" fmla="*/ 2174568 h 3222089"/>
              <a:gd name="connsiteX80" fmla="*/ 159758 w 11625996"/>
              <a:gd name="connsiteY80" fmla="*/ 2075865 h 3222089"/>
              <a:gd name="connsiteX81" fmla="*/ 18754 w 11625996"/>
              <a:gd name="connsiteY81" fmla="*/ 0 h 3222089"/>
              <a:gd name="connsiteX82" fmla="*/ 61055 w 11625996"/>
              <a:gd name="connsiteY82" fmla="*/ 0 h 3222089"/>
              <a:gd name="connsiteX83" fmla="*/ 61055 w 11625996"/>
              <a:gd name="connsiteY83" fmla="*/ 1920760 h 3222089"/>
              <a:gd name="connsiteX84" fmla="*/ 202059 w 11625996"/>
              <a:gd name="connsiteY84" fmla="*/ 1920760 h 3222089"/>
              <a:gd name="connsiteX85" fmla="*/ 202059 w 11625996"/>
              <a:gd name="connsiteY85" fmla="*/ 2033564 h 3222089"/>
              <a:gd name="connsiteX86" fmla="*/ 331501 w 11625996"/>
              <a:gd name="connsiteY86" fmla="*/ 2033564 h 3222089"/>
              <a:gd name="connsiteX87" fmla="*/ 331501 w 11625996"/>
              <a:gd name="connsiteY87" fmla="*/ 2357874 h 3222089"/>
              <a:gd name="connsiteX88" fmla="*/ 61055 w 11625996"/>
              <a:gd name="connsiteY88" fmla="*/ 2357874 h 3222089"/>
              <a:gd name="connsiteX89" fmla="*/ 61055 w 11625996"/>
              <a:gd name="connsiteY89" fmla="*/ 2700937 h 3222089"/>
              <a:gd name="connsiteX90" fmla="*/ 136351 w 11625996"/>
              <a:gd name="connsiteY90" fmla="*/ 2700937 h 3222089"/>
              <a:gd name="connsiteX91" fmla="*/ 136351 w 11625996"/>
              <a:gd name="connsiteY91" fmla="*/ 2529194 h 3222089"/>
              <a:gd name="connsiteX92" fmla="*/ 350396 w 11625996"/>
              <a:gd name="connsiteY92" fmla="*/ 2529194 h 3222089"/>
              <a:gd name="connsiteX93" fmla="*/ 350396 w 11625996"/>
              <a:gd name="connsiteY93" fmla="*/ 2700937 h 3222089"/>
              <a:gd name="connsiteX94" fmla="*/ 522280 w 11625996"/>
              <a:gd name="connsiteY94" fmla="*/ 2700937 h 3222089"/>
              <a:gd name="connsiteX95" fmla="*/ 522280 w 11625996"/>
              <a:gd name="connsiteY95" fmla="*/ 2872821 h 3222089"/>
              <a:gd name="connsiteX96" fmla="*/ 694164 w 11625996"/>
              <a:gd name="connsiteY96" fmla="*/ 2872821 h 3222089"/>
              <a:gd name="connsiteX97" fmla="*/ 694164 w 11625996"/>
              <a:gd name="connsiteY97" fmla="*/ 3086866 h 3222089"/>
              <a:gd name="connsiteX98" fmla="*/ 522280 w 11625996"/>
              <a:gd name="connsiteY98" fmla="*/ 3086866 h 3222089"/>
              <a:gd name="connsiteX99" fmla="*/ 521716 w 11625996"/>
              <a:gd name="connsiteY99" fmla="*/ 3086866 h 3222089"/>
              <a:gd name="connsiteX100" fmla="*/ 521716 w 11625996"/>
              <a:gd name="connsiteY100" fmla="*/ 3179787 h 3222089"/>
              <a:gd name="connsiteX101" fmla="*/ 864779 w 11625996"/>
              <a:gd name="connsiteY101" fmla="*/ 3179787 h 3222089"/>
              <a:gd name="connsiteX102" fmla="*/ 864779 w 11625996"/>
              <a:gd name="connsiteY102" fmla="*/ 2909341 h 3222089"/>
              <a:gd name="connsiteX103" fmla="*/ 1189089 w 11625996"/>
              <a:gd name="connsiteY103" fmla="*/ 2909341 h 3222089"/>
              <a:gd name="connsiteX104" fmla="*/ 1189089 w 11625996"/>
              <a:gd name="connsiteY104" fmla="*/ 3038783 h 3222089"/>
              <a:gd name="connsiteX105" fmla="*/ 1301892 w 11625996"/>
              <a:gd name="connsiteY105" fmla="*/ 3038783 h 3222089"/>
              <a:gd name="connsiteX106" fmla="*/ 1301892 w 11625996"/>
              <a:gd name="connsiteY106" fmla="*/ 3179787 h 3222089"/>
              <a:gd name="connsiteX107" fmla="*/ 4617493 w 11625996"/>
              <a:gd name="connsiteY107" fmla="*/ 3179787 h 3222089"/>
              <a:gd name="connsiteX108" fmla="*/ 4962646 w 11625996"/>
              <a:gd name="connsiteY108" fmla="*/ 3179787 h 3222089"/>
              <a:gd name="connsiteX109" fmla="*/ 6663210 w 11625996"/>
              <a:gd name="connsiteY109" fmla="*/ 3179787 h 3222089"/>
              <a:gd name="connsiteX110" fmla="*/ 7934835 w 11625996"/>
              <a:gd name="connsiteY110" fmla="*/ 3179787 h 3222089"/>
              <a:gd name="connsiteX111" fmla="*/ 10324104 w 11625996"/>
              <a:gd name="connsiteY111" fmla="*/ 3179787 h 3222089"/>
              <a:gd name="connsiteX112" fmla="*/ 10324104 w 11625996"/>
              <a:gd name="connsiteY112" fmla="*/ 3038783 h 3222089"/>
              <a:gd name="connsiteX113" fmla="*/ 10436908 w 11625996"/>
              <a:gd name="connsiteY113" fmla="*/ 3038783 h 3222089"/>
              <a:gd name="connsiteX114" fmla="*/ 10436908 w 11625996"/>
              <a:gd name="connsiteY114" fmla="*/ 2909341 h 3222089"/>
              <a:gd name="connsiteX115" fmla="*/ 10761217 w 11625996"/>
              <a:gd name="connsiteY115" fmla="*/ 2909341 h 3222089"/>
              <a:gd name="connsiteX116" fmla="*/ 10761217 w 11625996"/>
              <a:gd name="connsiteY116" fmla="*/ 3179787 h 3222089"/>
              <a:gd name="connsiteX117" fmla="*/ 11104280 w 11625996"/>
              <a:gd name="connsiteY117" fmla="*/ 3179787 h 3222089"/>
              <a:gd name="connsiteX118" fmla="*/ 11104280 w 11625996"/>
              <a:gd name="connsiteY118" fmla="*/ 3086866 h 3222089"/>
              <a:gd name="connsiteX119" fmla="*/ 11103717 w 11625996"/>
              <a:gd name="connsiteY119" fmla="*/ 3086866 h 3222089"/>
              <a:gd name="connsiteX120" fmla="*/ 10931832 w 11625996"/>
              <a:gd name="connsiteY120" fmla="*/ 3086866 h 3222089"/>
              <a:gd name="connsiteX121" fmla="*/ 10931832 w 11625996"/>
              <a:gd name="connsiteY121" fmla="*/ 2872821 h 3222089"/>
              <a:gd name="connsiteX122" fmla="*/ 11103717 w 11625996"/>
              <a:gd name="connsiteY122" fmla="*/ 2872821 h 3222089"/>
              <a:gd name="connsiteX123" fmla="*/ 11103717 w 11625996"/>
              <a:gd name="connsiteY123" fmla="*/ 2700937 h 3222089"/>
              <a:gd name="connsiteX124" fmla="*/ 11275460 w 11625996"/>
              <a:gd name="connsiteY124" fmla="*/ 2700937 h 3222089"/>
              <a:gd name="connsiteX125" fmla="*/ 11275460 w 11625996"/>
              <a:gd name="connsiteY125" fmla="*/ 2529194 h 3222089"/>
              <a:gd name="connsiteX126" fmla="*/ 11489645 w 11625996"/>
              <a:gd name="connsiteY126" fmla="*/ 2529194 h 3222089"/>
              <a:gd name="connsiteX127" fmla="*/ 11489645 w 11625996"/>
              <a:gd name="connsiteY127" fmla="*/ 2700937 h 3222089"/>
              <a:gd name="connsiteX128" fmla="*/ 11564801 w 11625996"/>
              <a:gd name="connsiteY128" fmla="*/ 2700937 h 3222089"/>
              <a:gd name="connsiteX129" fmla="*/ 11564801 w 11625996"/>
              <a:gd name="connsiteY129" fmla="*/ 2357874 h 3222089"/>
              <a:gd name="connsiteX130" fmla="*/ 11294355 w 11625996"/>
              <a:gd name="connsiteY130" fmla="*/ 2357874 h 3222089"/>
              <a:gd name="connsiteX131" fmla="*/ 11294355 w 11625996"/>
              <a:gd name="connsiteY131" fmla="*/ 2033564 h 3222089"/>
              <a:gd name="connsiteX132" fmla="*/ 11423796 w 11625996"/>
              <a:gd name="connsiteY132" fmla="*/ 2033564 h 3222089"/>
              <a:gd name="connsiteX133" fmla="*/ 11423796 w 11625996"/>
              <a:gd name="connsiteY133" fmla="*/ 1920760 h 3222089"/>
              <a:gd name="connsiteX134" fmla="*/ 11564801 w 11625996"/>
              <a:gd name="connsiteY134" fmla="*/ 1920760 h 3222089"/>
              <a:gd name="connsiteX135" fmla="*/ 11564801 w 11625996"/>
              <a:gd name="connsiteY135" fmla="*/ 0 h 3222089"/>
              <a:gd name="connsiteX136" fmla="*/ 11607102 w 11625996"/>
              <a:gd name="connsiteY136" fmla="*/ 0 h 3222089"/>
              <a:gd name="connsiteX137" fmla="*/ 11607102 w 11625996"/>
              <a:gd name="connsiteY137" fmla="*/ 1963062 h 3222089"/>
              <a:gd name="connsiteX138" fmla="*/ 11466098 w 11625996"/>
              <a:gd name="connsiteY138" fmla="*/ 1963062 h 3222089"/>
              <a:gd name="connsiteX139" fmla="*/ 11466098 w 11625996"/>
              <a:gd name="connsiteY139" fmla="*/ 2033564 h 3222089"/>
              <a:gd name="connsiteX140" fmla="*/ 11607102 w 11625996"/>
              <a:gd name="connsiteY140" fmla="*/ 2033564 h 3222089"/>
              <a:gd name="connsiteX141" fmla="*/ 11607102 w 11625996"/>
              <a:gd name="connsiteY141" fmla="*/ 2216869 h 3222089"/>
              <a:gd name="connsiteX142" fmla="*/ 11423796 w 11625996"/>
              <a:gd name="connsiteY142" fmla="*/ 2216869 h 3222089"/>
              <a:gd name="connsiteX143" fmla="*/ 11423796 w 11625996"/>
              <a:gd name="connsiteY143" fmla="*/ 2075865 h 3222089"/>
              <a:gd name="connsiteX144" fmla="*/ 11336656 w 11625996"/>
              <a:gd name="connsiteY144" fmla="*/ 2075865 h 3222089"/>
              <a:gd name="connsiteX145" fmla="*/ 11336656 w 11625996"/>
              <a:gd name="connsiteY145" fmla="*/ 2315572 h 3222089"/>
              <a:gd name="connsiteX146" fmla="*/ 11607102 w 11625996"/>
              <a:gd name="connsiteY146" fmla="*/ 2315572 h 3222089"/>
              <a:gd name="connsiteX147" fmla="*/ 11607102 w 11625996"/>
              <a:gd name="connsiteY147" fmla="*/ 2743238 h 3222089"/>
              <a:gd name="connsiteX148" fmla="*/ 11489645 w 11625996"/>
              <a:gd name="connsiteY148" fmla="*/ 2743238 h 3222089"/>
              <a:gd name="connsiteX149" fmla="*/ 11489645 w 11625996"/>
              <a:gd name="connsiteY149" fmla="*/ 2871693 h 3222089"/>
              <a:gd name="connsiteX150" fmla="*/ 11625996 w 11625996"/>
              <a:gd name="connsiteY150" fmla="*/ 2871693 h 3222089"/>
              <a:gd name="connsiteX151" fmla="*/ 11625996 w 11625996"/>
              <a:gd name="connsiteY151" fmla="*/ 3222089 h 3222089"/>
              <a:gd name="connsiteX152" fmla="*/ 11275460 w 11625996"/>
              <a:gd name="connsiteY152" fmla="*/ 3222089 h 3222089"/>
              <a:gd name="connsiteX153" fmla="*/ 11275460 w 11625996"/>
              <a:gd name="connsiteY153" fmla="*/ 3086866 h 3222089"/>
              <a:gd name="connsiteX154" fmla="*/ 11146440 w 11625996"/>
              <a:gd name="connsiteY154" fmla="*/ 3086866 h 3222089"/>
              <a:gd name="connsiteX155" fmla="*/ 11146440 w 11625996"/>
              <a:gd name="connsiteY155" fmla="*/ 3222089 h 3222089"/>
              <a:gd name="connsiteX156" fmla="*/ 10718775 w 11625996"/>
              <a:gd name="connsiteY156" fmla="*/ 3222089 h 3222089"/>
              <a:gd name="connsiteX157" fmla="*/ 10718775 w 11625996"/>
              <a:gd name="connsiteY157" fmla="*/ 2951642 h 3222089"/>
              <a:gd name="connsiteX158" fmla="*/ 10479068 w 11625996"/>
              <a:gd name="connsiteY158" fmla="*/ 2951642 h 3222089"/>
              <a:gd name="connsiteX159" fmla="*/ 10479068 w 11625996"/>
              <a:gd name="connsiteY159" fmla="*/ 3038783 h 3222089"/>
              <a:gd name="connsiteX160" fmla="*/ 10620072 w 11625996"/>
              <a:gd name="connsiteY160" fmla="*/ 3038783 h 3222089"/>
              <a:gd name="connsiteX161" fmla="*/ 10620072 w 11625996"/>
              <a:gd name="connsiteY161" fmla="*/ 3222089 h 3222089"/>
              <a:gd name="connsiteX162" fmla="*/ 10436767 w 11625996"/>
              <a:gd name="connsiteY162" fmla="*/ 3222089 h 3222089"/>
              <a:gd name="connsiteX163" fmla="*/ 10436767 w 11625996"/>
              <a:gd name="connsiteY163" fmla="*/ 3081084 h 3222089"/>
              <a:gd name="connsiteX164" fmla="*/ 10366264 w 11625996"/>
              <a:gd name="connsiteY164" fmla="*/ 3081084 h 3222089"/>
              <a:gd name="connsiteX165" fmla="*/ 10366264 w 11625996"/>
              <a:gd name="connsiteY165" fmla="*/ 3222089 h 3222089"/>
              <a:gd name="connsiteX166" fmla="*/ 7934835 w 11625996"/>
              <a:gd name="connsiteY166" fmla="*/ 3222089 h 3222089"/>
              <a:gd name="connsiteX167" fmla="*/ 6663210 w 11625996"/>
              <a:gd name="connsiteY167" fmla="*/ 3222089 h 3222089"/>
              <a:gd name="connsiteX168" fmla="*/ 4962646 w 11625996"/>
              <a:gd name="connsiteY168" fmla="*/ 3222089 h 3222089"/>
              <a:gd name="connsiteX169" fmla="*/ 4617493 w 11625996"/>
              <a:gd name="connsiteY169" fmla="*/ 3222089 h 3222089"/>
              <a:gd name="connsiteX170" fmla="*/ 1259591 w 11625996"/>
              <a:gd name="connsiteY170" fmla="*/ 3222089 h 3222089"/>
              <a:gd name="connsiteX171" fmla="*/ 1259591 w 11625996"/>
              <a:gd name="connsiteY171" fmla="*/ 3081084 h 3222089"/>
              <a:gd name="connsiteX172" fmla="*/ 1189089 w 11625996"/>
              <a:gd name="connsiteY172" fmla="*/ 3081084 h 3222089"/>
              <a:gd name="connsiteX173" fmla="*/ 1189089 w 11625996"/>
              <a:gd name="connsiteY173" fmla="*/ 3222089 h 3222089"/>
              <a:gd name="connsiteX174" fmla="*/ 1005783 w 11625996"/>
              <a:gd name="connsiteY174" fmla="*/ 3222089 h 3222089"/>
              <a:gd name="connsiteX175" fmla="*/ 1005783 w 11625996"/>
              <a:gd name="connsiteY175" fmla="*/ 3038783 h 3222089"/>
              <a:gd name="connsiteX176" fmla="*/ 1146788 w 11625996"/>
              <a:gd name="connsiteY176" fmla="*/ 3038783 h 3222089"/>
              <a:gd name="connsiteX177" fmla="*/ 1146788 w 11625996"/>
              <a:gd name="connsiteY177" fmla="*/ 2951642 h 3222089"/>
              <a:gd name="connsiteX178" fmla="*/ 907080 w 11625996"/>
              <a:gd name="connsiteY178" fmla="*/ 2951642 h 3222089"/>
              <a:gd name="connsiteX179" fmla="*/ 907080 w 11625996"/>
              <a:gd name="connsiteY179" fmla="*/ 3222089 h 3222089"/>
              <a:gd name="connsiteX180" fmla="*/ 479415 w 11625996"/>
              <a:gd name="connsiteY180" fmla="*/ 3222089 h 3222089"/>
              <a:gd name="connsiteX181" fmla="*/ 479415 w 11625996"/>
              <a:gd name="connsiteY181" fmla="*/ 3086866 h 3222089"/>
              <a:gd name="connsiteX182" fmla="*/ 350396 w 11625996"/>
              <a:gd name="connsiteY182" fmla="*/ 3086866 h 3222089"/>
              <a:gd name="connsiteX183" fmla="*/ 350396 w 11625996"/>
              <a:gd name="connsiteY183" fmla="*/ 3222089 h 3222089"/>
              <a:gd name="connsiteX184" fmla="*/ 0 w 11625996"/>
              <a:gd name="connsiteY184" fmla="*/ 3222089 h 3222089"/>
              <a:gd name="connsiteX185" fmla="*/ 0 w 11625996"/>
              <a:gd name="connsiteY185" fmla="*/ 2871693 h 3222089"/>
              <a:gd name="connsiteX186" fmla="*/ 136210 w 11625996"/>
              <a:gd name="connsiteY186" fmla="*/ 2871693 h 3222089"/>
              <a:gd name="connsiteX187" fmla="*/ 136210 w 11625996"/>
              <a:gd name="connsiteY187" fmla="*/ 2743238 h 3222089"/>
              <a:gd name="connsiteX188" fmla="*/ 18754 w 11625996"/>
              <a:gd name="connsiteY188" fmla="*/ 2743238 h 3222089"/>
              <a:gd name="connsiteX189" fmla="*/ 18754 w 11625996"/>
              <a:gd name="connsiteY189" fmla="*/ 2315572 h 3222089"/>
              <a:gd name="connsiteX190" fmla="*/ 289200 w 11625996"/>
              <a:gd name="connsiteY190" fmla="*/ 2315572 h 3222089"/>
              <a:gd name="connsiteX191" fmla="*/ 289200 w 11625996"/>
              <a:gd name="connsiteY191" fmla="*/ 2075865 h 3222089"/>
              <a:gd name="connsiteX192" fmla="*/ 202059 w 11625996"/>
              <a:gd name="connsiteY192" fmla="*/ 2075865 h 3222089"/>
              <a:gd name="connsiteX193" fmla="*/ 202059 w 11625996"/>
              <a:gd name="connsiteY193" fmla="*/ 2216869 h 3222089"/>
              <a:gd name="connsiteX194" fmla="*/ 18754 w 11625996"/>
              <a:gd name="connsiteY194" fmla="*/ 2216869 h 3222089"/>
              <a:gd name="connsiteX195" fmla="*/ 18754 w 11625996"/>
              <a:gd name="connsiteY195" fmla="*/ 2033564 h 3222089"/>
              <a:gd name="connsiteX196" fmla="*/ 159758 w 11625996"/>
              <a:gd name="connsiteY196" fmla="*/ 2033564 h 3222089"/>
              <a:gd name="connsiteX197" fmla="*/ 159758 w 11625996"/>
              <a:gd name="connsiteY197" fmla="*/ 1963062 h 3222089"/>
              <a:gd name="connsiteX198" fmla="*/ 18754 w 11625996"/>
              <a:gd name="connsiteY198" fmla="*/ 1963062 h 322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11625996" h="3222089">
                <a:moveTo>
                  <a:pt x="10479068" y="3081084"/>
                </a:moveTo>
                <a:lnTo>
                  <a:pt x="10479068" y="3179787"/>
                </a:lnTo>
                <a:lnTo>
                  <a:pt x="10577771" y="3179787"/>
                </a:lnTo>
                <a:lnTo>
                  <a:pt x="10577771" y="3081084"/>
                </a:lnTo>
                <a:close/>
                <a:moveTo>
                  <a:pt x="1048085" y="3081084"/>
                </a:moveTo>
                <a:lnTo>
                  <a:pt x="1048085" y="3179787"/>
                </a:lnTo>
                <a:lnTo>
                  <a:pt x="1146788" y="3179787"/>
                </a:lnTo>
                <a:lnTo>
                  <a:pt x="1146788" y="3081084"/>
                </a:lnTo>
                <a:close/>
                <a:moveTo>
                  <a:pt x="11317761" y="2915122"/>
                </a:moveTo>
                <a:lnTo>
                  <a:pt x="11317761" y="3044564"/>
                </a:lnTo>
                <a:lnTo>
                  <a:pt x="11447344" y="3044564"/>
                </a:lnTo>
                <a:lnTo>
                  <a:pt x="11447344" y="2915122"/>
                </a:lnTo>
                <a:close/>
                <a:moveTo>
                  <a:pt x="11146018" y="2915122"/>
                </a:moveTo>
                <a:lnTo>
                  <a:pt x="11146018" y="3044564"/>
                </a:lnTo>
                <a:lnTo>
                  <a:pt x="11275460" y="3044564"/>
                </a:lnTo>
                <a:lnTo>
                  <a:pt x="11275460" y="2915122"/>
                </a:lnTo>
                <a:close/>
                <a:moveTo>
                  <a:pt x="10974134" y="2914981"/>
                </a:moveTo>
                <a:lnTo>
                  <a:pt x="10974134" y="3044424"/>
                </a:lnTo>
                <a:lnTo>
                  <a:pt x="11103717" y="3044424"/>
                </a:lnTo>
                <a:lnTo>
                  <a:pt x="11103717" y="2914981"/>
                </a:lnTo>
                <a:close/>
                <a:moveTo>
                  <a:pt x="522139" y="2914981"/>
                </a:moveTo>
                <a:lnTo>
                  <a:pt x="522139" y="3044424"/>
                </a:lnTo>
                <a:lnTo>
                  <a:pt x="651722" y="3044424"/>
                </a:lnTo>
                <a:lnTo>
                  <a:pt x="651722" y="2914981"/>
                </a:lnTo>
                <a:close/>
                <a:moveTo>
                  <a:pt x="350396" y="2914981"/>
                </a:moveTo>
                <a:lnTo>
                  <a:pt x="350396" y="3044424"/>
                </a:lnTo>
                <a:lnTo>
                  <a:pt x="479837" y="3044424"/>
                </a:lnTo>
                <a:lnTo>
                  <a:pt x="479837" y="2914981"/>
                </a:lnTo>
                <a:close/>
                <a:moveTo>
                  <a:pt x="178652" y="2914981"/>
                </a:moveTo>
                <a:lnTo>
                  <a:pt x="178652" y="3044424"/>
                </a:lnTo>
                <a:lnTo>
                  <a:pt x="308235" y="3044424"/>
                </a:lnTo>
                <a:lnTo>
                  <a:pt x="308235" y="2914981"/>
                </a:lnTo>
                <a:close/>
                <a:moveTo>
                  <a:pt x="11489786" y="2913995"/>
                </a:moveTo>
                <a:lnTo>
                  <a:pt x="11489786" y="2915122"/>
                </a:lnTo>
                <a:lnTo>
                  <a:pt x="11489786" y="3086866"/>
                </a:lnTo>
                <a:lnTo>
                  <a:pt x="11317902" y="3086866"/>
                </a:lnTo>
                <a:lnTo>
                  <a:pt x="11317902" y="3179787"/>
                </a:lnTo>
                <a:lnTo>
                  <a:pt x="11583695" y="3179787"/>
                </a:lnTo>
                <a:lnTo>
                  <a:pt x="11583836" y="3179787"/>
                </a:lnTo>
                <a:lnTo>
                  <a:pt x="11583836" y="2913995"/>
                </a:lnTo>
                <a:close/>
                <a:moveTo>
                  <a:pt x="42301" y="2913995"/>
                </a:moveTo>
                <a:lnTo>
                  <a:pt x="42301" y="3179787"/>
                </a:lnTo>
                <a:lnTo>
                  <a:pt x="308235" y="3179787"/>
                </a:lnTo>
                <a:lnTo>
                  <a:pt x="308235" y="3086866"/>
                </a:lnTo>
                <a:lnTo>
                  <a:pt x="136351" y="3086866"/>
                </a:lnTo>
                <a:lnTo>
                  <a:pt x="136351" y="2915122"/>
                </a:lnTo>
                <a:lnTo>
                  <a:pt x="136351" y="2913995"/>
                </a:lnTo>
                <a:close/>
                <a:moveTo>
                  <a:pt x="11317761" y="2743238"/>
                </a:moveTo>
                <a:lnTo>
                  <a:pt x="11317761" y="2871693"/>
                </a:lnTo>
                <a:lnTo>
                  <a:pt x="11447344" y="2871693"/>
                </a:lnTo>
                <a:lnTo>
                  <a:pt x="11447344" y="2743238"/>
                </a:lnTo>
                <a:close/>
                <a:moveTo>
                  <a:pt x="11146018" y="2743238"/>
                </a:moveTo>
                <a:lnTo>
                  <a:pt x="11146018" y="2872821"/>
                </a:lnTo>
                <a:lnTo>
                  <a:pt x="11275460" y="2872821"/>
                </a:lnTo>
                <a:lnTo>
                  <a:pt x="11275460" y="2871693"/>
                </a:lnTo>
                <a:lnTo>
                  <a:pt x="11275460" y="2743238"/>
                </a:lnTo>
                <a:close/>
                <a:moveTo>
                  <a:pt x="350537" y="2743238"/>
                </a:moveTo>
                <a:lnTo>
                  <a:pt x="350537" y="2871693"/>
                </a:lnTo>
                <a:lnTo>
                  <a:pt x="350537" y="2872821"/>
                </a:lnTo>
                <a:lnTo>
                  <a:pt x="479979" y="2872821"/>
                </a:lnTo>
                <a:lnTo>
                  <a:pt x="479979" y="2743238"/>
                </a:lnTo>
                <a:close/>
                <a:moveTo>
                  <a:pt x="178652" y="2743238"/>
                </a:moveTo>
                <a:lnTo>
                  <a:pt x="178652" y="2871693"/>
                </a:lnTo>
                <a:lnTo>
                  <a:pt x="308235" y="2871693"/>
                </a:lnTo>
                <a:lnTo>
                  <a:pt x="308235" y="2743238"/>
                </a:lnTo>
                <a:close/>
                <a:moveTo>
                  <a:pt x="11317761" y="2571495"/>
                </a:moveTo>
                <a:lnTo>
                  <a:pt x="11317761" y="2700937"/>
                </a:lnTo>
                <a:lnTo>
                  <a:pt x="11447344" y="2700937"/>
                </a:lnTo>
                <a:lnTo>
                  <a:pt x="11447344" y="2571495"/>
                </a:lnTo>
                <a:close/>
                <a:moveTo>
                  <a:pt x="178652" y="2571354"/>
                </a:moveTo>
                <a:lnTo>
                  <a:pt x="178652" y="2700796"/>
                </a:lnTo>
                <a:lnTo>
                  <a:pt x="308235" y="2700796"/>
                </a:lnTo>
                <a:lnTo>
                  <a:pt x="308235" y="2571354"/>
                </a:lnTo>
                <a:close/>
                <a:moveTo>
                  <a:pt x="11466098" y="2075865"/>
                </a:moveTo>
                <a:lnTo>
                  <a:pt x="11466098" y="2174568"/>
                </a:lnTo>
                <a:lnTo>
                  <a:pt x="11564801" y="2174568"/>
                </a:lnTo>
                <a:lnTo>
                  <a:pt x="11564801" y="2075865"/>
                </a:lnTo>
                <a:close/>
                <a:moveTo>
                  <a:pt x="61055" y="2075865"/>
                </a:moveTo>
                <a:lnTo>
                  <a:pt x="61055" y="2174568"/>
                </a:lnTo>
                <a:lnTo>
                  <a:pt x="159758" y="2174568"/>
                </a:lnTo>
                <a:lnTo>
                  <a:pt x="159758" y="2075865"/>
                </a:lnTo>
                <a:close/>
                <a:moveTo>
                  <a:pt x="18754" y="0"/>
                </a:moveTo>
                <a:lnTo>
                  <a:pt x="61055" y="0"/>
                </a:lnTo>
                <a:lnTo>
                  <a:pt x="61055" y="1920760"/>
                </a:lnTo>
                <a:lnTo>
                  <a:pt x="202059" y="1920760"/>
                </a:lnTo>
                <a:lnTo>
                  <a:pt x="202059" y="2033564"/>
                </a:lnTo>
                <a:lnTo>
                  <a:pt x="331501" y="2033564"/>
                </a:lnTo>
                <a:lnTo>
                  <a:pt x="331501" y="2357874"/>
                </a:lnTo>
                <a:lnTo>
                  <a:pt x="61055" y="2357874"/>
                </a:lnTo>
                <a:lnTo>
                  <a:pt x="61055" y="2700937"/>
                </a:lnTo>
                <a:lnTo>
                  <a:pt x="136351" y="2700937"/>
                </a:lnTo>
                <a:lnTo>
                  <a:pt x="136351" y="2529194"/>
                </a:lnTo>
                <a:lnTo>
                  <a:pt x="350396" y="2529194"/>
                </a:lnTo>
                <a:lnTo>
                  <a:pt x="350396" y="2700937"/>
                </a:lnTo>
                <a:lnTo>
                  <a:pt x="522280" y="2700937"/>
                </a:lnTo>
                <a:lnTo>
                  <a:pt x="522280" y="2872821"/>
                </a:lnTo>
                <a:lnTo>
                  <a:pt x="694164" y="2872821"/>
                </a:lnTo>
                <a:lnTo>
                  <a:pt x="694164" y="3086866"/>
                </a:lnTo>
                <a:lnTo>
                  <a:pt x="522280" y="3086866"/>
                </a:lnTo>
                <a:lnTo>
                  <a:pt x="521716" y="3086866"/>
                </a:lnTo>
                <a:lnTo>
                  <a:pt x="521716" y="3179787"/>
                </a:lnTo>
                <a:lnTo>
                  <a:pt x="864779" y="3179787"/>
                </a:lnTo>
                <a:lnTo>
                  <a:pt x="864779" y="2909341"/>
                </a:lnTo>
                <a:lnTo>
                  <a:pt x="1189089" y="2909341"/>
                </a:lnTo>
                <a:lnTo>
                  <a:pt x="1189089" y="3038783"/>
                </a:lnTo>
                <a:lnTo>
                  <a:pt x="1301892" y="3038783"/>
                </a:lnTo>
                <a:lnTo>
                  <a:pt x="1301892" y="3179787"/>
                </a:lnTo>
                <a:lnTo>
                  <a:pt x="4617493" y="3179787"/>
                </a:lnTo>
                <a:lnTo>
                  <a:pt x="4962646" y="3179787"/>
                </a:lnTo>
                <a:lnTo>
                  <a:pt x="6663210" y="3179787"/>
                </a:lnTo>
                <a:lnTo>
                  <a:pt x="7934835" y="3179787"/>
                </a:lnTo>
                <a:lnTo>
                  <a:pt x="10324104" y="3179787"/>
                </a:lnTo>
                <a:lnTo>
                  <a:pt x="10324104" y="3038783"/>
                </a:lnTo>
                <a:lnTo>
                  <a:pt x="10436908" y="3038783"/>
                </a:lnTo>
                <a:lnTo>
                  <a:pt x="10436908" y="2909341"/>
                </a:lnTo>
                <a:lnTo>
                  <a:pt x="10761217" y="2909341"/>
                </a:lnTo>
                <a:lnTo>
                  <a:pt x="10761217" y="3179787"/>
                </a:lnTo>
                <a:lnTo>
                  <a:pt x="11104280" y="3179787"/>
                </a:lnTo>
                <a:lnTo>
                  <a:pt x="11104280" y="3086866"/>
                </a:lnTo>
                <a:lnTo>
                  <a:pt x="11103717" y="3086866"/>
                </a:lnTo>
                <a:lnTo>
                  <a:pt x="10931832" y="3086866"/>
                </a:lnTo>
                <a:lnTo>
                  <a:pt x="10931832" y="2872821"/>
                </a:lnTo>
                <a:lnTo>
                  <a:pt x="11103717" y="2872821"/>
                </a:lnTo>
                <a:lnTo>
                  <a:pt x="11103717" y="2700937"/>
                </a:lnTo>
                <a:lnTo>
                  <a:pt x="11275460" y="2700937"/>
                </a:lnTo>
                <a:lnTo>
                  <a:pt x="11275460" y="2529194"/>
                </a:lnTo>
                <a:lnTo>
                  <a:pt x="11489645" y="2529194"/>
                </a:lnTo>
                <a:lnTo>
                  <a:pt x="11489645" y="2700937"/>
                </a:lnTo>
                <a:lnTo>
                  <a:pt x="11564801" y="2700937"/>
                </a:lnTo>
                <a:lnTo>
                  <a:pt x="11564801" y="2357874"/>
                </a:lnTo>
                <a:lnTo>
                  <a:pt x="11294355" y="2357874"/>
                </a:lnTo>
                <a:lnTo>
                  <a:pt x="11294355" y="2033564"/>
                </a:lnTo>
                <a:lnTo>
                  <a:pt x="11423796" y="2033564"/>
                </a:lnTo>
                <a:lnTo>
                  <a:pt x="11423796" y="1920760"/>
                </a:lnTo>
                <a:lnTo>
                  <a:pt x="11564801" y="1920760"/>
                </a:lnTo>
                <a:lnTo>
                  <a:pt x="11564801" y="0"/>
                </a:lnTo>
                <a:lnTo>
                  <a:pt x="11607102" y="0"/>
                </a:lnTo>
                <a:lnTo>
                  <a:pt x="11607102" y="1963062"/>
                </a:lnTo>
                <a:lnTo>
                  <a:pt x="11466098" y="1963062"/>
                </a:lnTo>
                <a:lnTo>
                  <a:pt x="11466098" y="2033564"/>
                </a:lnTo>
                <a:lnTo>
                  <a:pt x="11607102" y="2033564"/>
                </a:lnTo>
                <a:lnTo>
                  <a:pt x="11607102" y="2216869"/>
                </a:lnTo>
                <a:lnTo>
                  <a:pt x="11423796" y="2216869"/>
                </a:lnTo>
                <a:lnTo>
                  <a:pt x="11423796" y="2075865"/>
                </a:lnTo>
                <a:lnTo>
                  <a:pt x="11336656" y="2075865"/>
                </a:lnTo>
                <a:lnTo>
                  <a:pt x="11336656" y="2315572"/>
                </a:lnTo>
                <a:lnTo>
                  <a:pt x="11607102" y="2315572"/>
                </a:lnTo>
                <a:lnTo>
                  <a:pt x="11607102" y="2743238"/>
                </a:lnTo>
                <a:lnTo>
                  <a:pt x="11489645" y="2743238"/>
                </a:lnTo>
                <a:lnTo>
                  <a:pt x="11489645" y="2871693"/>
                </a:lnTo>
                <a:lnTo>
                  <a:pt x="11625996" y="2871693"/>
                </a:lnTo>
                <a:lnTo>
                  <a:pt x="11625996" y="3222089"/>
                </a:lnTo>
                <a:lnTo>
                  <a:pt x="11275460" y="3222089"/>
                </a:lnTo>
                <a:lnTo>
                  <a:pt x="11275460" y="3086866"/>
                </a:lnTo>
                <a:lnTo>
                  <a:pt x="11146440" y="3086866"/>
                </a:lnTo>
                <a:lnTo>
                  <a:pt x="11146440" y="3222089"/>
                </a:lnTo>
                <a:lnTo>
                  <a:pt x="10718775" y="3222089"/>
                </a:lnTo>
                <a:lnTo>
                  <a:pt x="10718775" y="2951642"/>
                </a:lnTo>
                <a:lnTo>
                  <a:pt x="10479068" y="2951642"/>
                </a:lnTo>
                <a:lnTo>
                  <a:pt x="10479068" y="3038783"/>
                </a:lnTo>
                <a:lnTo>
                  <a:pt x="10620072" y="3038783"/>
                </a:lnTo>
                <a:lnTo>
                  <a:pt x="10620072" y="3222089"/>
                </a:lnTo>
                <a:lnTo>
                  <a:pt x="10436767" y="3222089"/>
                </a:lnTo>
                <a:lnTo>
                  <a:pt x="10436767" y="3081084"/>
                </a:lnTo>
                <a:lnTo>
                  <a:pt x="10366264" y="3081084"/>
                </a:lnTo>
                <a:lnTo>
                  <a:pt x="10366264" y="3222089"/>
                </a:lnTo>
                <a:lnTo>
                  <a:pt x="7934835" y="3222089"/>
                </a:lnTo>
                <a:lnTo>
                  <a:pt x="6663210" y="3222089"/>
                </a:lnTo>
                <a:lnTo>
                  <a:pt x="4962646" y="3222089"/>
                </a:lnTo>
                <a:lnTo>
                  <a:pt x="4617493" y="3222089"/>
                </a:lnTo>
                <a:lnTo>
                  <a:pt x="1259591" y="3222089"/>
                </a:lnTo>
                <a:lnTo>
                  <a:pt x="1259591" y="3081084"/>
                </a:lnTo>
                <a:lnTo>
                  <a:pt x="1189089" y="3081084"/>
                </a:lnTo>
                <a:lnTo>
                  <a:pt x="1189089" y="3222089"/>
                </a:lnTo>
                <a:lnTo>
                  <a:pt x="1005783" y="3222089"/>
                </a:lnTo>
                <a:lnTo>
                  <a:pt x="1005783" y="3038783"/>
                </a:lnTo>
                <a:lnTo>
                  <a:pt x="1146788" y="3038783"/>
                </a:lnTo>
                <a:lnTo>
                  <a:pt x="1146788" y="2951642"/>
                </a:lnTo>
                <a:lnTo>
                  <a:pt x="907080" y="2951642"/>
                </a:lnTo>
                <a:lnTo>
                  <a:pt x="907080" y="3222089"/>
                </a:lnTo>
                <a:lnTo>
                  <a:pt x="479415" y="3222089"/>
                </a:lnTo>
                <a:lnTo>
                  <a:pt x="479415" y="3086866"/>
                </a:lnTo>
                <a:lnTo>
                  <a:pt x="350396" y="3086866"/>
                </a:lnTo>
                <a:lnTo>
                  <a:pt x="350396" y="3222089"/>
                </a:lnTo>
                <a:lnTo>
                  <a:pt x="0" y="3222089"/>
                </a:lnTo>
                <a:lnTo>
                  <a:pt x="0" y="2871693"/>
                </a:lnTo>
                <a:lnTo>
                  <a:pt x="136210" y="2871693"/>
                </a:lnTo>
                <a:lnTo>
                  <a:pt x="136210" y="2743238"/>
                </a:lnTo>
                <a:lnTo>
                  <a:pt x="18754" y="2743238"/>
                </a:lnTo>
                <a:lnTo>
                  <a:pt x="18754" y="2315572"/>
                </a:lnTo>
                <a:lnTo>
                  <a:pt x="289200" y="2315572"/>
                </a:lnTo>
                <a:lnTo>
                  <a:pt x="289200" y="2075865"/>
                </a:lnTo>
                <a:lnTo>
                  <a:pt x="202059" y="2075865"/>
                </a:lnTo>
                <a:lnTo>
                  <a:pt x="202059" y="2216869"/>
                </a:lnTo>
                <a:lnTo>
                  <a:pt x="18754" y="2216869"/>
                </a:lnTo>
                <a:lnTo>
                  <a:pt x="18754" y="2033564"/>
                </a:lnTo>
                <a:lnTo>
                  <a:pt x="159758" y="2033564"/>
                </a:lnTo>
                <a:lnTo>
                  <a:pt x="159758" y="1963062"/>
                </a:lnTo>
                <a:lnTo>
                  <a:pt x="18754" y="1963062"/>
                </a:lnTo>
                <a:close/>
              </a:path>
            </a:pathLst>
          </a:custGeom>
          <a:solidFill>
            <a:srgbClr val="DD2522"/>
          </a:solidFill>
          <a:ln w="1409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EF520B07-06FF-B18A-2837-D7078A878848}"/>
              </a:ext>
            </a:extLst>
          </p:cNvPr>
          <p:cNvSpPr/>
          <p:nvPr userDrawn="1"/>
        </p:nvSpPr>
        <p:spPr>
          <a:xfrm>
            <a:off x="292655" y="200665"/>
            <a:ext cx="11625996" cy="3228617"/>
          </a:xfrm>
          <a:custGeom>
            <a:avLst/>
            <a:gdLst>
              <a:gd name="connsiteX0" fmla="*/ 61055 w 11625996"/>
              <a:gd name="connsiteY0" fmla="*/ 1054049 h 3228617"/>
              <a:gd name="connsiteX1" fmla="*/ 61055 w 11625996"/>
              <a:gd name="connsiteY1" fmla="*/ 1152752 h 3228617"/>
              <a:gd name="connsiteX2" fmla="*/ 159758 w 11625996"/>
              <a:gd name="connsiteY2" fmla="*/ 1152752 h 3228617"/>
              <a:gd name="connsiteX3" fmla="*/ 159758 w 11625996"/>
              <a:gd name="connsiteY3" fmla="*/ 1054049 h 3228617"/>
              <a:gd name="connsiteX4" fmla="*/ 11466098 w 11625996"/>
              <a:gd name="connsiteY4" fmla="*/ 1051068 h 3228617"/>
              <a:gd name="connsiteX5" fmla="*/ 11466098 w 11625996"/>
              <a:gd name="connsiteY5" fmla="*/ 1149771 h 3228617"/>
              <a:gd name="connsiteX6" fmla="*/ 11564801 w 11625996"/>
              <a:gd name="connsiteY6" fmla="*/ 1149771 h 3228617"/>
              <a:gd name="connsiteX7" fmla="*/ 11564801 w 11625996"/>
              <a:gd name="connsiteY7" fmla="*/ 1051068 h 3228617"/>
              <a:gd name="connsiteX8" fmla="*/ 178652 w 11625996"/>
              <a:gd name="connsiteY8" fmla="*/ 527539 h 3228617"/>
              <a:gd name="connsiteX9" fmla="*/ 178652 w 11625996"/>
              <a:gd name="connsiteY9" fmla="*/ 657122 h 3228617"/>
              <a:gd name="connsiteX10" fmla="*/ 308235 w 11625996"/>
              <a:gd name="connsiteY10" fmla="*/ 657122 h 3228617"/>
              <a:gd name="connsiteX11" fmla="*/ 308235 w 11625996"/>
              <a:gd name="connsiteY11" fmla="*/ 527539 h 3228617"/>
              <a:gd name="connsiteX12" fmla="*/ 11317761 w 11625996"/>
              <a:gd name="connsiteY12" fmla="*/ 524558 h 3228617"/>
              <a:gd name="connsiteX13" fmla="*/ 11317761 w 11625996"/>
              <a:gd name="connsiteY13" fmla="*/ 654141 h 3228617"/>
              <a:gd name="connsiteX14" fmla="*/ 11447344 w 11625996"/>
              <a:gd name="connsiteY14" fmla="*/ 654141 h 3228617"/>
              <a:gd name="connsiteX15" fmla="*/ 11447344 w 11625996"/>
              <a:gd name="connsiteY15" fmla="*/ 524558 h 3228617"/>
              <a:gd name="connsiteX16" fmla="*/ 178652 w 11625996"/>
              <a:gd name="connsiteY16" fmla="*/ 356783 h 3228617"/>
              <a:gd name="connsiteX17" fmla="*/ 178652 w 11625996"/>
              <a:gd name="connsiteY17" fmla="*/ 485237 h 3228617"/>
              <a:gd name="connsiteX18" fmla="*/ 308235 w 11625996"/>
              <a:gd name="connsiteY18" fmla="*/ 485237 h 3228617"/>
              <a:gd name="connsiteX19" fmla="*/ 308235 w 11625996"/>
              <a:gd name="connsiteY19" fmla="*/ 356783 h 3228617"/>
              <a:gd name="connsiteX20" fmla="*/ 350396 w 11625996"/>
              <a:gd name="connsiteY20" fmla="*/ 355655 h 3228617"/>
              <a:gd name="connsiteX21" fmla="*/ 350396 w 11625996"/>
              <a:gd name="connsiteY21" fmla="*/ 356783 h 3228617"/>
              <a:gd name="connsiteX22" fmla="*/ 350396 w 11625996"/>
              <a:gd name="connsiteY22" fmla="*/ 485237 h 3228617"/>
              <a:gd name="connsiteX23" fmla="*/ 479837 w 11625996"/>
              <a:gd name="connsiteY23" fmla="*/ 485237 h 3228617"/>
              <a:gd name="connsiteX24" fmla="*/ 479837 w 11625996"/>
              <a:gd name="connsiteY24" fmla="*/ 355655 h 3228617"/>
              <a:gd name="connsiteX25" fmla="*/ 11317761 w 11625996"/>
              <a:gd name="connsiteY25" fmla="*/ 353802 h 3228617"/>
              <a:gd name="connsiteX26" fmla="*/ 11317761 w 11625996"/>
              <a:gd name="connsiteY26" fmla="*/ 482256 h 3228617"/>
              <a:gd name="connsiteX27" fmla="*/ 11447344 w 11625996"/>
              <a:gd name="connsiteY27" fmla="*/ 482256 h 3228617"/>
              <a:gd name="connsiteX28" fmla="*/ 11447344 w 11625996"/>
              <a:gd name="connsiteY28" fmla="*/ 353802 h 3228617"/>
              <a:gd name="connsiteX29" fmla="*/ 11146018 w 11625996"/>
              <a:gd name="connsiteY29" fmla="*/ 352674 h 3228617"/>
              <a:gd name="connsiteX30" fmla="*/ 11146018 w 11625996"/>
              <a:gd name="connsiteY30" fmla="*/ 482256 h 3228617"/>
              <a:gd name="connsiteX31" fmla="*/ 11275460 w 11625996"/>
              <a:gd name="connsiteY31" fmla="*/ 482256 h 3228617"/>
              <a:gd name="connsiteX32" fmla="*/ 11275460 w 11625996"/>
              <a:gd name="connsiteY32" fmla="*/ 353802 h 3228617"/>
              <a:gd name="connsiteX33" fmla="*/ 11275460 w 11625996"/>
              <a:gd name="connsiteY33" fmla="*/ 352674 h 3228617"/>
              <a:gd name="connsiteX34" fmla="*/ 522280 w 11625996"/>
              <a:gd name="connsiteY34" fmla="*/ 183911 h 3228617"/>
              <a:gd name="connsiteX35" fmla="*/ 522280 w 11625996"/>
              <a:gd name="connsiteY35" fmla="*/ 313494 h 3228617"/>
              <a:gd name="connsiteX36" fmla="*/ 651863 w 11625996"/>
              <a:gd name="connsiteY36" fmla="*/ 313494 h 3228617"/>
              <a:gd name="connsiteX37" fmla="*/ 651863 w 11625996"/>
              <a:gd name="connsiteY37" fmla="*/ 183911 h 3228617"/>
              <a:gd name="connsiteX38" fmla="*/ 350396 w 11625996"/>
              <a:gd name="connsiteY38" fmla="*/ 183911 h 3228617"/>
              <a:gd name="connsiteX39" fmla="*/ 350396 w 11625996"/>
              <a:gd name="connsiteY39" fmla="*/ 313494 h 3228617"/>
              <a:gd name="connsiteX40" fmla="*/ 479837 w 11625996"/>
              <a:gd name="connsiteY40" fmla="*/ 313494 h 3228617"/>
              <a:gd name="connsiteX41" fmla="*/ 479837 w 11625996"/>
              <a:gd name="connsiteY41" fmla="*/ 183911 h 3228617"/>
              <a:gd name="connsiteX42" fmla="*/ 178652 w 11625996"/>
              <a:gd name="connsiteY42" fmla="*/ 183911 h 3228617"/>
              <a:gd name="connsiteX43" fmla="*/ 178652 w 11625996"/>
              <a:gd name="connsiteY43" fmla="*/ 313494 h 3228617"/>
              <a:gd name="connsiteX44" fmla="*/ 308235 w 11625996"/>
              <a:gd name="connsiteY44" fmla="*/ 313494 h 3228617"/>
              <a:gd name="connsiteX45" fmla="*/ 308235 w 11625996"/>
              <a:gd name="connsiteY45" fmla="*/ 183911 h 3228617"/>
              <a:gd name="connsiteX46" fmla="*/ 11317761 w 11625996"/>
              <a:gd name="connsiteY46" fmla="*/ 180930 h 3228617"/>
              <a:gd name="connsiteX47" fmla="*/ 11317761 w 11625996"/>
              <a:gd name="connsiteY47" fmla="*/ 310513 h 3228617"/>
              <a:gd name="connsiteX48" fmla="*/ 11447344 w 11625996"/>
              <a:gd name="connsiteY48" fmla="*/ 310513 h 3228617"/>
              <a:gd name="connsiteX49" fmla="*/ 11447344 w 11625996"/>
              <a:gd name="connsiteY49" fmla="*/ 180930 h 3228617"/>
              <a:gd name="connsiteX50" fmla="*/ 11146018 w 11625996"/>
              <a:gd name="connsiteY50" fmla="*/ 180930 h 3228617"/>
              <a:gd name="connsiteX51" fmla="*/ 11146018 w 11625996"/>
              <a:gd name="connsiteY51" fmla="*/ 310513 h 3228617"/>
              <a:gd name="connsiteX52" fmla="*/ 11275460 w 11625996"/>
              <a:gd name="connsiteY52" fmla="*/ 310513 h 3228617"/>
              <a:gd name="connsiteX53" fmla="*/ 11275460 w 11625996"/>
              <a:gd name="connsiteY53" fmla="*/ 180930 h 3228617"/>
              <a:gd name="connsiteX54" fmla="*/ 10974134 w 11625996"/>
              <a:gd name="connsiteY54" fmla="*/ 180930 h 3228617"/>
              <a:gd name="connsiteX55" fmla="*/ 10974134 w 11625996"/>
              <a:gd name="connsiteY55" fmla="*/ 310513 h 3228617"/>
              <a:gd name="connsiteX56" fmla="*/ 11103717 w 11625996"/>
              <a:gd name="connsiteY56" fmla="*/ 310513 h 3228617"/>
              <a:gd name="connsiteX57" fmla="*/ 11103717 w 11625996"/>
              <a:gd name="connsiteY57" fmla="*/ 180930 h 3228617"/>
              <a:gd name="connsiteX58" fmla="*/ 1048085 w 11625996"/>
              <a:gd name="connsiteY58" fmla="*/ 48688 h 3228617"/>
              <a:gd name="connsiteX59" fmla="*/ 1048085 w 11625996"/>
              <a:gd name="connsiteY59" fmla="*/ 147391 h 3228617"/>
              <a:gd name="connsiteX60" fmla="*/ 1146788 w 11625996"/>
              <a:gd name="connsiteY60" fmla="*/ 147391 h 3228617"/>
              <a:gd name="connsiteX61" fmla="*/ 1146788 w 11625996"/>
              <a:gd name="connsiteY61" fmla="*/ 48688 h 3228617"/>
              <a:gd name="connsiteX62" fmla="*/ 42301 w 11625996"/>
              <a:gd name="connsiteY62" fmla="*/ 48688 h 3228617"/>
              <a:gd name="connsiteX63" fmla="*/ 42301 w 11625996"/>
              <a:gd name="connsiteY63" fmla="*/ 314622 h 3228617"/>
              <a:gd name="connsiteX64" fmla="*/ 136351 w 11625996"/>
              <a:gd name="connsiteY64" fmla="*/ 314622 h 3228617"/>
              <a:gd name="connsiteX65" fmla="*/ 136351 w 11625996"/>
              <a:gd name="connsiteY65" fmla="*/ 313494 h 3228617"/>
              <a:gd name="connsiteX66" fmla="*/ 136351 w 11625996"/>
              <a:gd name="connsiteY66" fmla="*/ 141610 h 3228617"/>
              <a:gd name="connsiteX67" fmla="*/ 308094 w 11625996"/>
              <a:gd name="connsiteY67" fmla="*/ 141610 h 3228617"/>
              <a:gd name="connsiteX68" fmla="*/ 308094 w 11625996"/>
              <a:gd name="connsiteY68" fmla="*/ 48688 h 3228617"/>
              <a:gd name="connsiteX69" fmla="*/ 11317761 w 11625996"/>
              <a:gd name="connsiteY69" fmla="*/ 45707 h 3228617"/>
              <a:gd name="connsiteX70" fmla="*/ 11317761 w 11625996"/>
              <a:gd name="connsiteY70" fmla="*/ 138629 h 3228617"/>
              <a:gd name="connsiteX71" fmla="*/ 11489645 w 11625996"/>
              <a:gd name="connsiteY71" fmla="*/ 138629 h 3228617"/>
              <a:gd name="connsiteX72" fmla="*/ 11489645 w 11625996"/>
              <a:gd name="connsiteY72" fmla="*/ 310372 h 3228617"/>
              <a:gd name="connsiteX73" fmla="*/ 11489645 w 11625996"/>
              <a:gd name="connsiteY73" fmla="*/ 311500 h 3228617"/>
              <a:gd name="connsiteX74" fmla="*/ 11583554 w 11625996"/>
              <a:gd name="connsiteY74" fmla="*/ 311500 h 3228617"/>
              <a:gd name="connsiteX75" fmla="*/ 11583554 w 11625996"/>
              <a:gd name="connsiteY75" fmla="*/ 45707 h 3228617"/>
              <a:gd name="connsiteX76" fmla="*/ 10479068 w 11625996"/>
              <a:gd name="connsiteY76" fmla="*/ 45707 h 3228617"/>
              <a:gd name="connsiteX77" fmla="*/ 10479068 w 11625996"/>
              <a:gd name="connsiteY77" fmla="*/ 144410 h 3228617"/>
              <a:gd name="connsiteX78" fmla="*/ 10577771 w 11625996"/>
              <a:gd name="connsiteY78" fmla="*/ 144410 h 3228617"/>
              <a:gd name="connsiteX79" fmla="*/ 10577771 w 11625996"/>
              <a:gd name="connsiteY79" fmla="*/ 45707 h 3228617"/>
              <a:gd name="connsiteX80" fmla="*/ 4617493 w 11625996"/>
              <a:gd name="connsiteY80" fmla="*/ 0 h 3228617"/>
              <a:gd name="connsiteX81" fmla="*/ 7934835 w 11625996"/>
              <a:gd name="connsiteY81" fmla="*/ 0 h 3228617"/>
              <a:gd name="connsiteX82" fmla="*/ 7934835 w 11625996"/>
              <a:gd name="connsiteY82" fmla="*/ 3406 h 3228617"/>
              <a:gd name="connsiteX83" fmla="*/ 10366264 w 11625996"/>
              <a:gd name="connsiteY83" fmla="*/ 3406 h 3228617"/>
              <a:gd name="connsiteX84" fmla="*/ 10366264 w 11625996"/>
              <a:gd name="connsiteY84" fmla="*/ 144410 h 3228617"/>
              <a:gd name="connsiteX85" fmla="*/ 10436767 w 11625996"/>
              <a:gd name="connsiteY85" fmla="*/ 144410 h 3228617"/>
              <a:gd name="connsiteX86" fmla="*/ 10436767 w 11625996"/>
              <a:gd name="connsiteY86" fmla="*/ 3406 h 3228617"/>
              <a:gd name="connsiteX87" fmla="*/ 10620072 w 11625996"/>
              <a:gd name="connsiteY87" fmla="*/ 3406 h 3228617"/>
              <a:gd name="connsiteX88" fmla="*/ 10620072 w 11625996"/>
              <a:gd name="connsiteY88" fmla="*/ 186712 h 3228617"/>
              <a:gd name="connsiteX89" fmla="*/ 10479068 w 11625996"/>
              <a:gd name="connsiteY89" fmla="*/ 186712 h 3228617"/>
              <a:gd name="connsiteX90" fmla="*/ 10479068 w 11625996"/>
              <a:gd name="connsiteY90" fmla="*/ 273852 h 3228617"/>
              <a:gd name="connsiteX91" fmla="*/ 10718775 w 11625996"/>
              <a:gd name="connsiteY91" fmla="*/ 273852 h 3228617"/>
              <a:gd name="connsiteX92" fmla="*/ 10718775 w 11625996"/>
              <a:gd name="connsiteY92" fmla="*/ 3406 h 3228617"/>
              <a:gd name="connsiteX93" fmla="*/ 11146440 w 11625996"/>
              <a:gd name="connsiteY93" fmla="*/ 3406 h 3228617"/>
              <a:gd name="connsiteX94" fmla="*/ 11146440 w 11625996"/>
              <a:gd name="connsiteY94" fmla="*/ 138629 h 3228617"/>
              <a:gd name="connsiteX95" fmla="*/ 11275460 w 11625996"/>
              <a:gd name="connsiteY95" fmla="*/ 138629 h 3228617"/>
              <a:gd name="connsiteX96" fmla="*/ 11275460 w 11625996"/>
              <a:gd name="connsiteY96" fmla="*/ 3406 h 3228617"/>
              <a:gd name="connsiteX97" fmla="*/ 11625996 w 11625996"/>
              <a:gd name="connsiteY97" fmla="*/ 3406 h 3228617"/>
              <a:gd name="connsiteX98" fmla="*/ 11625996 w 11625996"/>
              <a:gd name="connsiteY98" fmla="*/ 353802 h 3228617"/>
              <a:gd name="connsiteX99" fmla="*/ 11489645 w 11625996"/>
              <a:gd name="connsiteY99" fmla="*/ 353802 h 3228617"/>
              <a:gd name="connsiteX100" fmla="*/ 11489645 w 11625996"/>
              <a:gd name="connsiteY100" fmla="*/ 482256 h 3228617"/>
              <a:gd name="connsiteX101" fmla="*/ 11607102 w 11625996"/>
              <a:gd name="connsiteY101" fmla="*/ 482256 h 3228617"/>
              <a:gd name="connsiteX102" fmla="*/ 11607102 w 11625996"/>
              <a:gd name="connsiteY102" fmla="*/ 910064 h 3228617"/>
              <a:gd name="connsiteX103" fmla="*/ 11336656 w 11625996"/>
              <a:gd name="connsiteY103" fmla="*/ 910064 h 3228617"/>
              <a:gd name="connsiteX104" fmla="*/ 11336656 w 11625996"/>
              <a:gd name="connsiteY104" fmla="*/ 1149771 h 3228617"/>
              <a:gd name="connsiteX105" fmla="*/ 11423796 w 11625996"/>
              <a:gd name="connsiteY105" fmla="*/ 1149771 h 3228617"/>
              <a:gd name="connsiteX106" fmla="*/ 11423796 w 11625996"/>
              <a:gd name="connsiteY106" fmla="*/ 1008766 h 3228617"/>
              <a:gd name="connsiteX107" fmla="*/ 11607102 w 11625996"/>
              <a:gd name="connsiteY107" fmla="*/ 1008766 h 3228617"/>
              <a:gd name="connsiteX108" fmla="*/ 11607102 w 11625996"/>
              <a:gd name="connsiteY108" fmla="*/ 1192072 h 3228617"/>
              <a:gd name="connsiteX109" fmla="*/ 11466098 w 11625996"/>
              <a:gd name="connsiteY109" fmla="*/ 1192072 h 3228617"/>
              <a:gd name="connsiteX110" fmla="*/ 11466098 w 11625996"/>
              <a:gd name="connsiteY110" fmla="*/ 1262574 h 3228617"/>
              <a:gd name="connsiteX111" fmla="*/ 11607102 w 11625996"/>
              <a:gd name="connsiteY111" fmla="*/ 1262574 h 3228617"/>
              <a:gd name="connsiteX112" fmla="*/ 11607102 w 11625996"/>
              <a:gd name="connsiteY112" fmla="*/ 3225636 h 3228617"/>
              <a:gd name="connsiteX113" fmla="*/ 11564801 w 11625996"/>
              <a:gd name="connsiteY113" fmla="*/ 3225636 h 3228617"/>
              <a:gd name="connsiteX114" fmla="*/ 11564801 w 11625996"/>
              <a:gd name="connsiteY114" fmla="*/ 1304875 h 3228617"/>
              <a:gd name="connsiteX115" fmla="*/ 11423796 w 11625996"/>
              <a:gd name="connsiteY115" fmla="*/ 1304875 h 3228617"/>
              <a:gd name="connsiteX116" fmla="*/ 11423796 w 11625996"/>
              <a:gd name="connsiteY116" fmla="*/ 1192072 h 3228617"/>
              <a:gd name="connsiteX117" fmla="*/ 11294355 w 11625996"/>
              <a:gd name="connsiteY117" fmla="*/ 1192072 h 3228617"/>
              <a:gd name="connsiteX118" fmla="*/ 11294355 w 11625996"/>
              <a:gd name="connsiteY118" fmla="*/ 867762 h 3228617"/>
              <a:gd name="connsiteX119" fmla="*/ 11564660 w 11625996"/>
              <a:gd name="connsiteY119" fmla="*/ 867762 h 3228617"/>
              <a:gd name="connsiteX120" fmla="*/ 11564660 w 11625996"/>
              <a:gd name="connsiteY120" fmla="*/ 524558 h 3228617"/>
              <a:gd name="connsiteX121" fmla="*/ 11489504 w 11625996"/>
              <a:gd name="connsiteY121" fmla="*/ 524558 h 3228617"/>
              <a:gd name="connsiteX122" fmla="*/ 11489504 w 11625996"/>
              <a:gd name="connsiteY122" fmla="*/ 696583 h 3228617"/>
              <a:gd name="connsiteX123" fmla="*/ 11275319 w 11625996"/>
              <a:gd name="connsiteY123" fmla="*/ 696583 h 3228617"/>
              <a:gd name="connsiteX124" fmla="*/ 11275319 w 11625996"/>
              <a:gd name="connsiteY124" fmla="*/ 524699 h 3228617"/>
              <a:gd name="connsiteX125" fmla="*/ 11103575 w 11625996"/>
              <a:gd name="connsiteY125" fmla="*/ 524699 h 3228617"/>
              <a:gd name="connsiteX126" fmla="*/ 11103575 w 11625996"/>
              <a:gd name="connsiteY126" fmla="*/ 352815 h 3228617"/>
              <a:gd name="connsiteX127" fmla="*/ 10931691 w 11625996"/>
              <a:gd name="connsiteY127" fmla="*/ 352815 h 3228617"/>
              <a:gd name="connsiteX128" fmla="*/ 10931691 w 11625996"/>
              <a:gd name="connsiteY128" fmla="*/ 138629 h 3228617"/>
              <a:gd name="connsiteX129" fmla="*/ 11103575 w 11625996"/>
              <a:gd name="connsiteY129" fmla="*/ 138629 h 3228617"/>
              <a:gd name="connsiteX130" fmla="*/ 11104139 w 11625996"/>
              <a:gd name="connsiteY130" fmla="*/ 138629 h 3228617"/>
              <a:gd name="connsiteX131" fmla="*/ 11104139 w 11625996"/>
              <a:gd name="connsiteY131" fmla="*/ 45707 h 3228617"/>
              <a:gd name="connsiteX132" fmla="*/ 10761076 w 11625996"/>
              <a:gd name="connsiteY132" fmla="*/ 45707 h 3228617"/>
              <a:gd name="connsiteX133" fmla="*/ 10761076 w 11625996"/>
              <a:gd name="connsiteY133" fmla="*/ 316153 h 3228617"/>
              <a:gd name="connsiteX134" fmla="*/ 10436767 w 11625996"/>
              <a:gd name="connsiteY134" fmla="*/ 316153 h 3228617"/>
              <a:gd name="connsiteX135" fmla="*/ 10436767 w 11625996"/>
              <a:gd name="connsiteY135" fmla="*/ 186712 h 3228617"/>
              <a:gd name="connsiteX136" fmla="*/ 10323963 w 11625996"/>
              <a:gd name="connsiteY136" fmla="*/ 186712 h 3228617"/>
              <a:gd name="connsiteX137" fmla="*/ 10323963 w 11625996"/>
              <a:gd name="connsiteY137" fmla="*/ 45707 h 3228617"/>
              <a:gd name="connsiteX138" fmla="*/ 6663210 w 11625996"/>
              <a:gd name="connsiteY138" fmla="*/ 45707 h 3228617"/>
              <a:gd name="connsiteX139" fmla="*/ 6663210 w 11625996"/>
              <a:gd name="connsiteY139" fmla="*/ 42302 h 3228617"/>
              <a:gd name="connsiteX140" fmla="*/ 4962646 w 11625996"/>
              <a:gd name="connsiteY140" fmla="*/ 42302 h 3228617"/>
              <a:gd name="connsiteX141" fmla="*/ 4962646 w 11625996"/>
              <a:gd name="connsiteY141" fmla="*/ 48688 h 3228617"/>
              <a:gd name="connsiteX142" fmla="*/ 1301892 w 11625996"/>
              <a:gd name="connsiteY142" fmla="*/ 48688 h 3228617"/>
              <a:gd name="connsiteX143" fmla="*/ 1301892 w 11625996"/>
              <a:gd name="connsiteY143" fmla="*/ 189693 h 3228617"/>
              <a:gd name="connsiteX144" fmla="*/ 1189089 w 11625996"/>
              <a:gd name="connsiteY144" fmla="*/ 189693 h 3228617"/>
              <a:gd name="connsiteX145" fmla="*/ 1189089 w 11625996"/>
              <a:gd name="connsiteY145" fmla="*/ 319134 h 3228617"/>
              <a:gd name="connsiteX146" fmla="*/ 864779 w 11625996"/>
              <a:gd name="connsiteY146" fmla="*/ 319134 h 3228617"/>
              <a:gd name="connsiteX147" fmla="*/ 864779 w 11625996"/>
              <a:gd name="connsiteY147" fmla="*/ 48688 h 3228617"/>
              <a:gd name="connsiteX148" fmla="*/ 521716 w 11625996"/>
              <a:gd name="connsiteY148" fmla="*/ 48688 h 3228617"/>
              <a:gd name="connsiteX149" fmla="*/ 521716 w 11625996"/>
              <a:gd name="connsiteY149" fmla="*/ 141610 h 3228617"/>
              <a:gd name="connsiteX150" fmla="*/ 522280 w 11625996"/>
              <a:gd name="connsiteY150" fmla="*/ 141610 h 3228617"/>
              <a:gd name="connsiteX151" fmla="*/ 694023 w 11625996"/>
              <a:gd name="connsiteY151" fmla="*/ 141610 h 3228617"/>
              <a:gd name="connsiteX152" fmla="*/ 694023 w 11625996"/>
              <a:gd name="connsiteY152" fmla="*/ 355796 h 3228617"/>
              <a:gd name="connsiteX153" fmla="*/ 522139 w 11625996"/>
              <a:gd name="connsiteY153" fmla="*/ 355796 h 3228617"/>
              <a:gd name="connsiteX154" fmla="*/ 522139 w 11625996"/>
              <a:gd name="connsiteY154" fmla="*/ 527539 h 3228617"/>
              <a:gd name="connsiteX155" fmla="*/ 350396 w 11625996"/>
              <a:gd name="connsiteY155" fmla="*/ 527539 h 3228617"/>
              <a:gd name="connsiteX156" fmla="*/ 350396 w 11625996"/>
              <a:gd name="connsiteY156" fmla="*/ 699423 h 3228617"/>
              <a:gd name="connsiteX157" fmla="*/ 136210 w 11625996"/>
              <a:gd name="connsiteY157" fmla="*/ 699423 h 3228617"/>
              <a:gd name="connsiteX158" fmla="*/ 136210 w 11625996"/>
              <a:gd name="connsiteY158" fmla="*/ 527539 h 3228617"/>
              <a:gd name="connsiteX159" fmla="*/ 61055 w 11625996"/>
              <a:gd name="connsiteY159" fmla="*/ 527539 h 3228617"/>
              <a:gd name="connsiteX160" fmla="*/ 61055 w 11625996"/>
              <a:gd name="connsiteY160" fmla="*/ 870743 h 3228617"/>
              <a:gd name="connsiteX161" fmla="*/ 331501 w 11625996"/>
              <a:gd name="connsiteY161" fmla="*/ 870743 h 3228617"/>
              <a:gd name="connsiteX162" fmla="*/ 331501 w 11625996"/>
              <a:gd name="connsiteY162" fmla="*/ 1195053 h 3228617"/>
              <a:gd name="connsiteX163" fmla="*/ 202059 w 11625996"/>
              <a:gd name="connsiteY163" fmla="*/ 1195053 h 3228617"/>
              <a:gd name="connsiteX164" fmla="*/ 202059 w 11625996"/>
              <a:gd name="connsiteY164" fmla="*/ 1307856 h 3228617"/>
              <a:gd name="connsiteX165" fmla="*/ 61055 w 11625996"/>
              <a:gd name="connsiteY165" fmla="*/ 1307856 h 3228617"/>
              <a:gd name="connsiteX166" fmla="*/ 61055 w 11625996"/>
              <a:gd name="connsiteY166" fmla="*/ 3228617 h 3228617"/>
              <a:gd name="connsiteX167" fmla="*/ 18754 w 11625996"/>
              <a:gd name="connsiteY167" fmla="*/ 3228617 h 3228617"/>
              <a:gd name="connsiteX168" fmla="*/ 18754 w 11625996"/>
              <a:gd name="connsiteY168" fmla="*/ 1265555 h 3228617"/>
              <a:gd name="connsiteX169" fmla="*/ 159758 w 11625996"/>
              <a:gd name="connsiteY169" fmla="*/ 1265555 h 3228617"/>
              <a:gd name="connsiteX170" fmla="*/ 159758 w 11625996"/>
              <a:gd name="connsiteY170" fmla="*/ 1195053 h 3228617"/>
              <a:gd name="connsiteX171" fmla="*/ 18754 w 11625996"/>
              <a:gd name="connsiteY171" fmla="*/ 1195053 h 3228617"/>
              <a:gd name="connsiteX172" fmla="*/ 18754 w 11625996"/>
              <a:gd name="connsiteY172" fmla="*/ 1011747 h 3228617"/>
              <a:gd name="connsiteX173" fmla="*/ 202059 w 11625996"/>
              <a:gd name="connsiteY173" fmla="*/ 1011747 h 3228617"/>
              <a:gd name="connsiteX174" fmla="*/ 202059 w 11625996"/>
              <a:gd name="connsiteY174" fmla="*/ 1152752 h 3228617"/>
              <a:gd name="connsiteX175" fmla="*/ 289200 w 11625996"/>
              <a:gd name="connsiteY175" fmla="*/ 1152752 h 3228617"/>
              <a:gd name="connsiteX176" fmla="*/ 289200 w 11625996"/>
              <a:gd name="connsiteY176" fmla="*/ 913045 h 3228617"/>
              <a:gd name="connsiteX177" fmla="*/ 18754 w 11625996"/>
              <a:gd name="connsiteY177" fmla="*/ 913045 h 3228617"/>
              <a:gd name="connsiteX178" fmla="*/ 18754 w 11625996"/>
              <a:gd name="connsiteY178" fmla="*/ 485237 h 3228617"/>
              <a:gd name="connsiteX179" fmla="*/ 136351 w 11625996"/>
              <a:gd name="connsiteY179" fmla="*/ 485237 h 3228617"/>
              <a:gd name="connsiteX180" fmla="*/ 136351 w 11625996"/>
              <a:gd name="connsiteY180" fmla="*/ 356783 h 3228617"/>
              <a:gd name="connsiteX181" fmla="*/ 0 w 11625996"/>
              <a:gd name="connsiteY181" fmla="*/ 356783 h 3228617"/>
              <a:gd name="connsiteX182" fmla="*/ 0 w 11625996"/>
              <a:gd name="connsiteY182" fmla="*/ 6387 h 3228617"/>
              <a:gd name="connsiteX183" fmla="*/ 350396 w 11625996"/>
              <a:gd name="connsiteY183" fmla="*/ 6387 h 3228617"/>
              <a:gd name="connsiteX184" fmla="*/ 350396 w 11625996"/>
              <a:gd name="connsiteY184" fmla="*/ 141610 h 3228617"/>
              <a:gd name="connsiteX185" fmla="*/ 479415 w 11625996"/>
              <a:gd name="connsiteY185" fmla="*/ 141610 h 3228617"/>
              <a:gd name="connsiteX186" fmla="*/ 479415 w 11625996"/>
              <a:gd name="connsiteY186" fmla="*/ 6387 h 3228617"/>
              <a:gd name="connsiteX187" fmla="*/ 907080 w 11625996"/>
              <a:gd name="connsiteY187" fmla="*/ 6387 h 3228617"/>
              <a:gd name="connsiteX188" fmla="*/ 907080 w 11625996"/>
              <a:gd name="connsiteY188" fmla="*/ 276833 h 3228617"/>
              <a:gd name="connsiteX189" fmla="*/ 1146788 w 11625996"/>
              <a:gd name="connsiteY189" fmla="*/ 276833 h 3228617"/>
              <a:gd name="connsiteX190" fmla="*/ 1146788 w 11625996"/>
              <a:gd name="connsiteY190" fmla="*/ 189693 h 3228617"/>
              <a:gd name="connsiteX191" fmla="*/ 1005783 w 11625996"/>
              <a:gd name="connsiteY191" fmla="*/ 189693 h 3228617"/>
              <a:gd name="connsiteX192" fmla="*/ 1005783 w 11625996"/>
              <a:gd name="connsiteY192" fmla="*/ 6387 h 3228617"/>
              <a:gd name="connsiteX193" fmla="*/ 1189089 w 11625996"/>
              <a:gd name="connsiteY193" fmla="*/ 6387 h 3228617"/>
              <a:gd name="connsiteX194" fmla="*/ 1189089 w 11625996"/>
              <a:gd name="connsiteY194" fmla="*/ 147391 h 3228617"/>
              <a:gd name="connsiteX195" fmla="*/ 1259591 w 11625996"/>
              <a:gd name="connsiteY195" fmla="*/ 147391 h 3228617"/>
              <a:gd name="connsiteX196" fmla="*/ 1259591 w 11625996"/>
              <a:gd name="connsiteY196" fmla="*/ 6387 h 3228617"/>
              <a:gd name="connsiteX197" fmla="*/ 4617493 w 11625996"/>
              <a:gd name="connsiteY197" fmla="*/ 6387 h 322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1625996" h="3228617">
                <a:moveTo>
                  <a:pt x="61055" y="1054049"/>
                </a:moveTo>
                <a:lnTo>
                  <a:pt x="61055" y="1152752"/>
                </a:lnTo>
                <a:lnTo>
                  <a:pt x="159758" y="1152752"/>
                </a:lnTo>
                <a:lnTo>
                  <a:pt x="159758" y="1054049"/>
                </a:lnTo>
                <a:close/>
                <a:moveTo>
                  <a:pt x="11466098" y="1051068"/>
                </a:moveTo>
                <a:lnTo>
                  <a:pt x="11466098" y="1149771"/>
                </a:lnTo>
                <a:lnTo>
                  <a:pt x="11564801" y="1149771"/>
                </a:lnTo>
                <a:lnTo>
                  <a:pt x="11564801" y="1051068"/>
                </a:lnTo>
                <a:close/>
                <a:moveTo>
                  <a:pt x="178652" y="527539"/>
                </a:moveTo>
                <a:lnTo>
                  <a:pt x="178652" y="657122"/>
                </a:lnTo>
                <a:lnTo>
                  <a:pt x="308235" y="657122"/>
                </a:lnTo>
                <a:lnTo>
                  <a:pt x="308235" y="527539"/>
                </a:lnTo>
                <a:close/>
                <a:moveTo>
                  <a:pt x="11317761" y="524558"/>
                </a:moveTo>
                <a:lnTo>
                  <a:pt x="11317761" y="654141"/>
                </a:lnTo>
                <a:lnTo>
                  <a:pt x="11447344" y="654141"/>
                </a:lnTo>
                <a:lnTo>
                  <a:pt x="11447344" y="524558"/>
                </a:lnTo>
                <a:close/>
                <a:moveTo>
                  <a:pt x="178652" y="356783"/>
                </a:moveTo>
                <a:lnTo>
                  <a:pt x="178652" y="485237"/>
                </a:lnTo>
                <a:lnTo>
                  <a:pt x="308235" y="485237"/>
                </a:lnTo>
                <a:lnTo>
                  <a:pt x="308235" y="356783"/>
                </a:lnTo>
                <a:close/>
                <a:moveTo>
                  <a:pt x="350396" y="355655"/>
                </a:moveTo>
                <a:lnTo>
                  <a:pt x="350396" y="356783"/>
                </a:lnTo>
                <a:lnTo>
                  <a:pt x="350396" y="485237"/>
                </a:lnTo>
                <a:lnTo>
                  <a:pt x="479837" y="485237"/>
                </a:lnTo>
                <a:lnTo>
                  <a:pt x="479837" y="355655"/>
                </a:lnTo>
                <a:close/>
                <a:moveTo>
                  <a:pt x="11317761" y="353802"/>
                </a:moveTo>
                <a:lnTo>
                  <a:pt x="11317761" y="482256"/>
                </a:lnTo>
                <a:lnTo>
                  <a:pt x="11447344" y="482256"/>
                </a:lnTo>
                <a:lnTo>
                  <a:pt x="11447344" y="353802"/>
                </a:lnTo>
                <a:close/>
                <a:moveTo>
                  <a:pt x="11146018" y="352674"/>
                </a:moveTo>
                <a:lnTo>
                  <a:pt x="11146018" y="482256"/>
                </a:lnTo>
                <a:lnTo>
                  <a:pt x="11275460" y="482256"/>
                </a:lnTo>
                <a:lnTo>
                  <a:pt x="11275460" y="353802"/>
                </a:lnTo>
                <a:lnTo>
                  <a:pt x="11275460" y="352674"/>
                </a:lnTo>
                <a:close/>
                <a:moveTo>
                  <a:pt x="522280" y="183911"/>
                </a:moveTo>
                <a:lnTo>
                  <a:pt x="522280" y="313494"/>
                </a:lnTo>
                <a:lnTo>
                  <a:pt x="651863" y="313494"/>
                </a:lnTo>
                <a:lnTo>
                  <a:pt x="651863" y="183911"/>
                </a:lnTo>
                <a:close/>
                <a:moveTo>
                  <a:pt x="350396" y="183911"/>
                </a:moveTo>
                <a:lnTo>
                  <a:pt x="350396" y="313494"/>
                </a:lnTo>
                <a:lnTo>
                  <a:pt x="479837" y="313494"/>
                </a:lnTo>
                <a:lnTo>
                  <a:pt x="479837" y="183911"/>
                </a:lnTo>
                <a:close/>
                <a:moveTo>
                  <a:pt x="178652" y="183911"/>
                </a:moveTo>
                <a:lnTo>
                  <a:pt x="178652" y="313494"/>
                </a:lnTo>
                <a:lnTo>
                  <a:pt x="308235" y="313494"/>
                </a:lnTo>
                <a:lnTo>
                  <a:pt x="308235" y="183911"/>
                </a:lnTo>
                <a:close/>
                <a:moveTo>
                  <a:pt x="11317761" y="180930"/>
                </a:moveTo>
                <a:lnTo>
                  <a:pt x="11317761" y="310513"/>
                </a:lnTo>
                <a:lnTo>
                  <a:pt x="11447344" y="310513"/>
                </a:lnTo>
                <a:lnTo>
                  <a:pt x="11447344" y="180930"/>
                </a:lnTo>
                <a:close/>
                <a:moveTo>
                  <a:pt x="11146018" y="180930"/>
                </a:moveTo>
                <a:lnTo>
                  <a:pt x="11146018" y="310513"/>
                </a:lnTo>
                <a:lnTo>
                  <a:pt x="11275460" y="310513"/>
                </a:lnTo>
                <a:lnTo>
                  <a:pt x="11275460" y="180930"/>
                </a:lnTo>
                <a:close/>
                <a:moveTo>
                  <a:pt x="10974134" y="180930"/>
                </a:moveTo>
                <a:lnTo>
                  <a:pt x="10974134" y="310513"/>
                </a:lnTo>
                <a:lnTo>
                  <a:pt x="11103717" y="310513"/>
                </a:lnTo>
                <a:lnTo>
                  <a:pt x="11103717" y="180930"/>
                </a:lnTo>
                <a:close/>
                <a:moveTo>
                  <a:pt x="1048085" y="48688"/>
                </a:moveTo>
                <a:lnTo>
                  <a:pt x="1048085" y="147391"/>
                </a:lnTo>
                <a:lnTo>
                  <a:pt x="1146788" y="147391"/>
                </a:lnTo>
                <a:lnTo>
                  <a:pt x="1146788" y="48688"/>
                </a:lnTo>
                <a:close/>
                <a:moveTo>
                  <a:pt x="42301" y="48688"/>
                </a:moveTo>
                <a:lnTo>
                  <a:pt x="42301" y="314622"/>
                </a:lnTo>
                <a:lnTo>
                  <a:pt x="136351" y="314622"/>
                </a:lnTo>
                <a:lnTo>
                  <a:pt x="136351" y="313494"/>
                </a:lnTo>
                <a:lnTo>
                  <a:pt x="136351" y="141610"/>
                </a:lnTo>
                <a:lnTo>
                  <a:pt x="308094" y="141610"/>
                </a:lnTo>
                <a:lnTo>
                  <a:pt x="308094" y="48688"/>
                </a:lnTo>
                <a:close/>
                <a:moveTo>
                  <a:pt x="11317761" y="45707"/>
                </a:moveTo>
                <a:lnTo>
                  <a:pt x="11317761" y="138629"/>
                </a:lnTo>
                <a:lnTo>
                  <a:pt x="11489645" y="138629"/>
                </a:lnTo>
                <a:lnTo>
                  <a:pt x="11489645" y="310372"/>
                </a:lnTo>
                <a:lnTo>
                  <a:pt x="11489645" y="311500"/>
                </a:lnTo>
                <a:lnTo>
                  <a:pt x="11583554" y="311500"/>
                </a:lnTo>
                <a:lnTo>
                  <a:pt x="11583554" y="45707"/>
                </a:lnTo>
                <a:close/>
                <a:moveTo>
                  <a:pt x="10479068" y="45707"/>
                </a:moveTo>
                <a:lnTo>
                  <a:pt x="10479068" y="144410"/>
                </a:lnTo>
                <a:lnTo>
                  <a:pt x="10577771" y="144410"/>
                </a:lnTo>
                <a:lnTo>
                  <a:pt x="10577771" y="45707"/>
                </a:lnTo>
                <a:close/>
                <a:moveTo>
                  <a:pt x="4617493" y="0"/>
                </a:moveTo>
                <a:lnTo>
                  <a:pt x="7934835" y="0"/>
                </a:lnTo>
                <a:lnTo>
                  <a:pt x="7934835" y="3406"/>
                </a:lnTo>
                <a:lnTo>
                  <a:pt x="10366264" y="3406"/>
                </a:lnTo>
                <a:lnTo>
                  <a:pt x="10366264" y="144410"/>
                </a:lnTo>
                <a:lnTo>
                  <a:pt x="10436767" y="144410"/>
                </a:lnTo>
                <a:lnTo>
                  <a:pt x="10436767" y="3406"/>
                </a:lnTo>
                <a:lnTo>
                  <a:pt x="10620072" y="3406"/>
                </a:lnTo>
                <a:lnTo>
                  <a:pt x="10620072" y="186712"/>
                </a:lnTo>
                <a:lnTo>
                  <a:pt x="10479068" y="186712"/>
                </a:lnTo>
                <a:lnTo>
                  <a:pt x="10479068" y="273852"/>
                </a:lnTo>
                <a:lnTo>
                  <a:pt x="10718775" y="273852"/>
                </a:lnTo>
                <a:lnTo>
                  <a:pt x="10718775" y="3406"/>
                </a:lnTo>
                <a:lnTo>
                  <a:pt x="11146440" y="3406"/>
                </a:lnTo>
                <a:lnTo>
                  <a:pt x="11146440" y="138629"/>
                </a:lnTo>
                <a:lnTo>
                  <a:pt x="11275460" y="138629"/>
                </a:lnTo>
                <a:lnTo>
                  <a:pt x="11275460" y="3406"/>
                </a:lnTo>
                <a:lnTo>
                  <a:pt x="11625996" y="3406"/>
                </a:lnTo>
                <a:lnTo>
                  <a:pt x="11625996" y="353802"/>
                </a:lnTo>
                <a:lnTo>
                  <a:pt x="11489645" y="353802"/>
                </a:lnTo>
                <a:lnTo>
                  <a:pt x="11489645" y="482256"/>
                </a:lnTo>
                <a:lnTo>
                  <a:pt x="11607102" y="482256"/>
                </a:lnTo>
                <a:lnTo>
                  <a:pt x="11607102" y="910064"/>
                </a:lnTo>
                <a:lnTo>
                  <a:pt x="11336656" y="910064"/>
                </a:lnTo>
                <a:lnTo>
                  <a:pt x="11336656" y="1149771"/>
                </a:lnTo>
                <a:lnTo>
                  <a:pt x="11423796" y="1149771"/>
                </a:lnTo>
                <a:lnTo>
                  <a:pt x="11423796" y="1008766"/>
                </a:lnTo>
                <a:lnTo>
                  <a:pt x="11607102" y="1008766"/>
                </a:lnTo>
                <a:lnTo>
                  <a:pt x="11607102" y="1192072"/>
                </a:lnTo>
                <a:lnTo>
                  <a:pt x="11466098" y="1192072"/>
                </a:lnTo>
                <a:lnTo>
                  <a:pt x="11466098" y="1262574"/>
                </a:lnTo>
                <a:lnTo>
                  <a:pt x="11607102" y="1262574"/>
                </a:lnTo>
                <a:lnTo>
                  <a:pt x="11607102" y="3225636"/>
                </a:lnTo>
                <a:lnTo>
                  <a:pt x="11564801" y="3225636"/>
                </a:lnTo>
                <a:lnTo>
                  <a:pt x="11564801" y="1304875"/>
                </a:lnTo>
                <a:lnTo>
                  <a:pt x="11423796" y="1304875"/>
                </a:lnTo>
                <a:lnTo>
                  <a:pt x="11423796" y="1192072"/>
                </a:lnTo>
                <a:lnTo>
                  <a:pt x="11294355" y="1192072"/>
                </a:lnTo>
                <a:lnTo>
                  <a:pt x="11294355" y="867762"/>
                </a:lnTo>
                <a:lnTo>
                  <a:pt x="11564660" y="867762"/>
                </a:lnTo>
                <a:lnTo>
                  <a:pt x="11564660" y="524558"/>
                </a:lnTo>
                <a:lnTo>
                  <a:pt x="11489504" y="524558"/>
                </a:lnTo>
                <a:lnTo>
                  <a:pt x="11489504" y="696583"/>
                </a:lnTo>
                <a:lnTo>
                  <a:pt x="11275319" y="696583"/>
                </a:lnTo>
                <a:lnTo>
                  <a:pt x="11275319" y="524699"/>
                </a:lnTo>
                <a:lnTo>
                  <a:pt x="11103575" y="524699"/>
                </a:lnTo>
                <a:lnTo>
                  <a:pt x="11103575" y="352815"/>
                </a:lnTo>
                <a:lnTo>
                  <a:pt x="10931691" y="352815"/>
                </a:lnTo>
                <a:lnTo>
                  <a:pt x="10931691" y="138629"/>
                </a:lnTo>
                <a:lnTo>
                  <a:pt x="11103575" y="138629"/>
                </a:lnTo>
                <a:lnTo>
                  <a:pt x="11104139" y="138629"/>
                </a:lnTo>
                <a:lnTo>
                  <a:pt x="11104139" y="45707"/>
                </a:lnTo>
                <a:lnTo>
                  <a:pt x="10761076" y="45707"/>
                </a:lnTo>
                <a:lnTo>
                  <a:pt x="10761076" y="316153"/>
                </a:lnTo>
                <a:lnTo>
                  <a:pt x="10436767" y="316153"/>
                </a:lnTo>
                <a:lnTo>
                  <a:pt x="10436767" y="186712"/>
                </a:lnTo>
                <a:lnTo>
                  <a:pt x="10323963" y="186712"/>
                </a:lnTo>
                <a:lnTo>
                  <a:pt x="10323963" y="45707"/>
                </a:lnTo>
                <a:lnTo>
                  <a:pt x="6663210" y="45707"/>
                </a:lnTo>
                <a:lnTo>
                  <a:pt x="6663210" y="42302"/>
                </a:lnTo>
                <a:lnTo>
                  <a:pt x="4962646" y="42302"/>
                </a:lnTo>
                <a:lnTo>
                  <a:pt x="4962646" y="48688"/>
                </a:lnTo>
                <a:lnTo>
                  <a:pt x="1301892" y="48688"/>
                </a:lnTo>
                <a:lnTo>
                  <a:pt x="1301892" y="189693"/>
                </a:lnTo>
                <a:lnTo>
                  <a:pt x="1189089" y="189693"/>
                </a:lnTo>
                <a:lnTo>
                  <a:pt x="1189089" y="319134"/>
                </a:lnTo>
                <a:lnTo>
                  <a:pt x="864779" y="319134"/>
                </a:lnTo>
                <a:lnTo>
                  <a:pt x="864779" y="48688"/>
                </a:lnTo>
                <a:lnTo>
                  <a:pt x="521716" y="48688"/>
                </a:lnTo>
                <a:lnTo>
                  <a:pt x="521716" y="141610"/>
                </a:lnTo>
                <a:lnTo>
                  <a:pt x="522280" y="141610"/>
                </a:lnTo>
                <a:lnTo>
                  <a:pt x="694023" y="141610"/>
                </a:lnTo>
                <a:lnTo>
                  <a:pt x="694023" y="355796"/>
                </a:lnTo>
                <a:lnTo>
                  <a:pt x="522139" y="355796"/>
                </a:lnTo>
                <a:lnTo>
                  <a:pt x="522139" y="527539"/>
                </a:lnTo>
                <a:lnTo>
                  <a:pt x="350396" y="527539"/>
                </a:lnTo>
                <a:lnTo>
                  <a:pt x="350396" y="699423"/>
                </a:lnTo>
                <a:lnTo>
                  <a:pt x="136210" y="699423"/>
                </a:lnTo>
                <a:lnTo>
                  <a:pt x="136210" y="527539"/>
                </a:lnTo>
                <a:lnTo>
                  <a:pt x="61055" y="527539"/>
                </a:lnTo>
                <a:lnTo>
                  <a:pt x="61055" y="870743"/>
                </a:lnTo>
                <a:lnTo>
                  <a:pt x="331501" y="870743"/>
                </a:lnTo>
                <a:lnTo>
                  <a:pt x="331501" y="1195053"/>
                </a:lnTo>
                <a:lnTo>
                  <a:pt x="202059" y="1195053"/>
                </a:lnTo>
                <a:lnTo>
                  <a:pt x="202059" y="1307856"/>
                </a:lnTo>
                <a:lnTo>
                  <a:pt x="61055" y="1307856"/>
                </a:lnTo>
                <a:lnTo>
                  <a:pt x="61055" y="3228617"/>
                </a:lnTo>
                <a:lnTo>
                  <a:pt x="18754" y="3228617"/>
                </a:lnTo>
                <a:lnTo>
                  <a:pt x="18754" y="1265555"/>
                </a:lnTo>
                <a:lnTo>
                  <a:pt x="159758" y="1265555"/>
                </a:lnTo>
                <a:lnTo>
                  <a:pt x="159758" y="1195053"/>
                </a:lnTo>
                <a:lnTo>
                  <a:pt x="18754" y="1195053"/>
                </a:lnTo>
                <a:lnTo>
                  <a:pt x="18754" y="1011747"/>
                </a:lnTo>
                <a:lnTo>
                  <a:pt x="202059" y="1011747"/>
                </a:lnTo>
                <a:lnTo>
                  <a:pt x="202059" y="1152752"/>
                </a:lnTo>
                <a:lnTo>
                  <a:pt x="289200" y="1152752"/>
                </a:lnTo>
                <a:lnTo>
                  <a:pt x="289200" y="913045"/>
                </a:lnTo>
                <a:lnTo>
                  <a:pt x="18754" y="913045"/>
                </a:lnTo>
                <a:lnTo>
                  <a:pt x="18754" y="485237"/>
                </a:lnTo>
                <a:lnTo>
                  <a:pt x="136351" y="485237"/>
                </a:lnTo>
                <a:lnTo>
                  <a:pt x="136351" y="356783"/>
                </a:lnTo>
                <a:lnTo>
                  <a:pt x="0" y="356783"/>
                </a:lnTo>
                <a:lnTo>
                  <a:pt x="0" y="6387"/>
                </a:lnTo>
                <a:lnTo>
                  <a:pt x="350396" y="6387"/>
                </a:lnTo>
                <a:lnTo>
                  <a:pt x="350396" y="141610"/>
                </a:lnTo>
                <a:lnTo>
                  <a:pt x="479415" y="141610"/>
                </a:lnTo>
                <a:lnTo>
                  <a:pt x="479415" y="6387"/>
                </a:lnTo>
                <a:lnTo>
                  <a:pt x="907080" y="6387"/>
                </a:lnTo>
                <a:lnTo>
                  <a:pt x="907080" y="276833"/>
                </a:lnTo>
                <a:lnTo>
                  <a:pt x="1146788" y="276833"/>
                </a:lnTo>
                <a:lnTo>
                  <a:pt x="1146788" y="189693"/>
                </a:lnTo>
                <a:lnTo>
                  <a:pt x="1005783" y="189693"/>
                </a:lnTo>
                <a:lnTo>
                  <a:pt x="1005783" y="6387"/>
                </a:lnTo>
                <a:lnTo>
                  <a:pt x="1189089" y="6387"/>
                </a:lnTo>
                <a:lnTo>
                  <a:pt x="1189089" y="147391"/>
                </a:lnTo>
                <a:lnTo>
                  <a:pt x="1259591" y="147391"/>
                </a:lnTo>
                <a:lnTo>
                  <a:pt x="1259591" y="6387"/>
                </a:lnTo>
                <a:lnTo>
                  <a:pt x="4617493" y="6387"/>
                </a:lnTo>
                <a:close/>
              </a:path>
            </a:pathLst>
          </a:custGeom>
          <a:solidFill>
            <a:srgbClr val="DD2522"/>
          </a:solidFill>
          <a:ln w="1409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44131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1CAB3E76-3E32-77B7-FDD5-667C257658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511DFEFC-3984-4EEF-6830-B114E18D4F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52227D7-6309-DAA9-0A92-332D9AAE4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314D7F6F-BA5E-A2D8-D3F9-89319E1BC38D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3D8B6629-AFE2-CFDA-EF5B-1E4D3ACEE4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0"/>
              <a:ext cx="4571570" cy="6858000"/>
            </a:xfrm>
            <a:prstGeom prst="rect">
              <a:avLst/>
            </a:prstGeom>
          </p:spPr>
        </p:pic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7450258B-0054-A7A3-CE91-E766BA0698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1570" y="0"/>
              <a:ext cx="4571570" cy="6858000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B157248A-5897-E7A9-A3FC-FACAEE5E6A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143140" y="0"/>
              <a:ext cx="3048860" cy="6858000"/>
            </a:xfrm>
            <a:custGeom>
              <a:avLst/>
              <a:gdLst>
                <a:gd name="connsiteX0" fmla="*/ 0 w 3048860"/>
                <a:gd name="connsiteY0" fmla="*/ 0 h 6858000"/>
                <a:gd name="connsiteX1" fmla="*/ 3048860 w 3048860"/>
                <a:gd name="connsiteY1" fmla="*/ 0 h 6858000"/>
                <a:gd name="connsiteX2" fmla="*/ 3048860 w 3048860"/>
                <a:gd name="connsiteY2" fmla="*/ 6858000 h 6858000"/>
                <a:gd name="connsiteX3" fmla="*/ 0 w 304886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860" h="6858000">
                  <a:moveTo>
                    <a:pt x="0" y="0"/>
                  </a:moveTo>
                  <a:lnTo>
                    <a:pt x="3048860" y="0"/>
                  </a:lnTo>
                  <a:lnTo>
                    <a:pt x="304886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05D4977-E4BC-73F8-B1A0-D1D84824F2F6}"/>
              </a:ext>
            </a:extLst>
          </p:cNvPr>
          <p:cNvSpPr/>
          <p:nvPr userDrawn="1"/>
        </p:nvSpPr>
        <p:spPr>
          <a:xfrm>
            <a:off x="292655" y="3429140"/>
            <a:ext cx="11625996" cy="3222089"/>
          </a:xfrm>
          <a:custGeom>
            <a:avLst/>
            <a:gdLst>
              <a:gd name="connsiteX0" fmla="*/ 10479068 w 11625996"/>
              <a:gd name="connsiteY0" fmla="*/ 3081084 h 3222089"/>
              <a:gd name="connsiteX1" fmla="*/ 10479068 w 11625996"/>
              <a:gd name="connsiteY1" fmla="*/ 3179787 h 3222089"/>
              <a:gd name="connsiteX2" fmla="*/ 10577771 w 11625996"/>
              <a:gd name="connsiteY2" fmla="*/ 3179787 h 3222089"/>
              <a:gd name="connsiteX3" fmla="*/ 10577771 w 11625996"/>
              <a:gd name="connsiteY3" fmla="*/ 3081084 h 3222089"/>
              <a:gd name="connsiteX4" fmla="*/ 1048085 w 11625996"/>
              <a:gd name="connsiteY4" fmla="*/ 3081084 h 3222089"/>
              <a:gd name="connsiteX5" fmla="*/ 1048085 w 11625996"/>
              <a:gd name="connsiteY5" fmla="*/ 3179787 h 3222089"/>
              <a:gd name="connsiteX6" fmla="*/ 1146788 w 11625996"/>
              <a:gd name="connsiteY6" fmla="*/ 3179787 h 3222089"/>
              <a:gd name="connsiteX7" fmla="*/ 1146788 w 11625996"/>
              <a:gd name="connsiteY7" fmla="*/ 3081084 h 3222089"/>
              <a:gd name="connsiteX8" fmla="*/ 11317761 w 11625996"/>
              <a:gd name="connsiteY8" fmla="*/ 2915122 h 3222089"/>
              <a:gd name="connsiteX9" fmla="*/ 11317761 w 11625996"/>
              <a:gd name="connsiteY9" fmla="*/ 3044564 h 3222089"/>
              <a:gd name="connsiteX10" fmla="*/ 11447344 w 11625996"/>
              <a:gd name="connsiteY10" fmla="*/ 3044564 h 3222089"/>
              <a:gd name="connsiteX11" fmla="*/ 11447344 w 11625996"/>
              <a:gd name="connsiteY11" fmla="*/ 2915122 h 3222089"/>
              <a:gd name="connsiteX12" fmla="*/ 11146018 w 11625996"/>
              <a:gd name="connsiteY12" fmla="*/ 2915122 h 3222089"/>
              <a:gd name="connsiteX13" fmla="*/ 11146018 w 11625996"/>
              <a:gd name="connsiteY13" fmla="*/ 3044564 h 3222089"/>
              <a:gd name="connsiteX14" fmla="*/ 11275460 w 11625996"/>
              <a:gd name="connsiteY14" fmla="*/ 3044564 h 3222089"/>
              <a:gd name="connsiteX15" fmla="*/ 11275460 w 11625996"/>
              <a:gd name="connsiteY15" fmla="*/ 2915122 h 3222089"/>
              <a:gd name="connsiteX16" fmla="*/ 10974134 w 11625996"/>
              <a:gd name="connsiteY16" fmla="*/ 2914981 h 3222089"/>
              <a:gd name="connsiteX17" fmla="*/ 10974134 w 11625996"/>
              <a:gd name="connsiteY17" fmla="*/ 3044424 h 3222089"/>
              <a:gd name="connsiteX18" fmla="*/ 11103717 w 11625996"/>
              <a:gd name="connsiteY18" fmla="*/ 3044424 h 3222089"/>
              <a:gd name="connsiteX19" fmla="*/ 11103717 w 11625996"/>
              <a:gd name="connsiteY19" fmla="*/ 2914981 h 3222089"/>
              <a:gd name="connsiteX20" fmla="*/ 522139 w 11625996"/>
              <a:gd name="connsiteY20" fmla="*/ 2914981 h 3222089"/>
              <a:gd name="connsiteX21" fmla="*/ 522139 w 11625996"/>
              <a:gd name="connsiteY21" fmla="*/ 3044424 h 3222089"/>
              <a:gd name="connsiteX22" fmla="*/ 651722 w 11625996"/>
              <a:gd name="connsiteY22" fmla="*/ 3044424 h 3222089"/>
              <a:gd name="connsiteX23" fmla="*/ 651722 w 11625996"/>
              <a:gd name="connsiteY23" fmla="*/ 2914981 h 3222089"/>
              <a:gd name="connsiteX24" fmla="*/ 350396 w 11625996"/>
              <a:gd name="connsiteY24" fmla="*/ 2914981 h 3222089"/>
              <a:gd name="connsiteX25" fmla="*/ 350396 w 11625996"/>
              <a:gd name="connsiteY25" fmla="*/ 3044424 h 3222089"/>
              <a:gd name="connsiteX26" fmla="*/ 479837 w 11625996"/>
              <a:gd name="connsiteY26" fmla="*/ 3044424 h 3222089"/>
              <a:gd name="connsiteX27" fmla="*/ 479837 w 11625996"/>
              <a:gd name="connsiteY27" fmla="*/ 2914981 h 3222089"/>
              <a:gd name="connsiteX28" fmla="*/ 178652 w 11625996"/>
              <a:gd name="connsiteY28" fmla="*/ 2914981 h 3222089"/>
              <a:gd name="connsiteX29" fmla="*/ 178652 w 11625996"/>
              <a:gd name="connsiteY29" fmla="*/ 3044424 h 3222089"/>
              <a:gd name="connsiteX30" fmla="*/ 308235 w 11625996"/>
              <a:gd name="connsiteY30" fmla="*/ 3044424 h 3222089"/>
              <a:gd name="connsiteX31" fmla="*/ 308235 w 11625996"/>
              <a:gd name="connsiteY31" fmla="*/ 2914981 h 3222089"/>
              <a:gd name="connsiteX32" fmla="*/ 11489786 w 11625996"/>
              <a:gd name="connsiteY32" fmla="*/ 2913995 h 3222089"/>
              <a:gd name="connsiteX33" fmla="*/ 11489786 w 11625996"/>
              <a:gd name="connsiteY33" fmla="*/ 2915122 h 3222089"/>
              <a:gd name="connsiteX34" fmla="*/ 11489786 w 11625996"/>
              <a:gd name="connsiteY34" fmla="*/ 3086866 h 3222089"/>
              <a:gd name="connsiteX35" fmla="*/ 11317902 w 11625996"/>
              <a:gd name="connsiteY35" fmla="*/ 3086866 h 3222089"/>
              <a:gd name="connsiteX36" fmla="*/ 11317902 w 11625996"/>
              <a:gd name="connsiteY36" fmla="*/ 3179787 h 3222089"/>
              <a:gd name="connsiteX37" fmla="*/ 11583695 w 11625996"/>
              <a:gd name="connsiteY37" fmla="*/ 3179787 h 3222089"/>
              <a:gd name="connsiteX38" fmla="*/ 11583836 w 11625996"/>
              <a:gd name="connsiteY38" fmla="*/ 3179787 h 3222089"/>
              <a:gd name="connsiteX39" fmla="*/ 11583836 w 11625996"/>
              <a:gd name="connsiteY39" fmla="*/ 2913995 h 3222089"/>
              <a:gd name="connsiteX40" fmla="*/ 42301 w 11625996"/>
              <a:gd name="connsiteY40" fmla="*/ 2913995 h 3222089"/>
              <a:gd name="connsiteX41" fmla="*/ 42301 w 11625996"/>
              <a:gd name="connsiteY41" fmla="*/ 3179787 h 3222089"/>
              <a:gd name="connsiteX42" fmla="*/ 308235 w 11625996"/>
              <a:gd name="connsiteY42" fmla="*/ 3179787 h 3222089"/>
              <a:gd name="connsiteX43" fmla="*/ 308235 w 11625996"/>
              <a:gd name="connsiteY43" fmla="*/ 3086866 h 3222089"/>
              <a:gd name="connsiteX44" fmla="*/ 136351 w 11625996"/>
              <a:gd name="connsiteY44" fmla="*/ 3086866 h 3222089"/>
              <a:gd name="connsiteX45" fmla="*/ 136351 w 11625996"/>
              <a:gd name="connsiteY45" fmla="*/ 2915122 h 3222089"/>
              <a:gd name="connsiteX46" fmla="*/ 136351 w 11625996"/>
              <a:gd name="connsiteY46" fmla="*/ 2913995 h 3222089"/>
              <a:gd name="connsiteX47" fmla="*/ 11317761 w 11625996"/>
              <a:gd name="connsiteY47" fmla="*/ 2743238 h 3222089"/>
              <a:gd name="connsiteX48" fmla="*/ 11317761 w 11625996"/>
              <a:gd name="connsiteY48" fmla="*/ 2871693 h 3222089"/>
              <a:gd name="connsiteX49" fmla="*/ 11447344 w 11625996"/>
              <a:gd name="connsiteY49" fmla="*/ 2871693 h 3222089"/>
              <a:gd name="connsiteX50" fmla="*/ 11447344 w 11625996"/>
              <a:gd name="connsiteY50" fmla="*/ 2743238 h 3222089"/>
              <a:gd name="connsiteX51" fmla="*/ 11146018 w 11625996"/>
              <a:gd name="connsiteY51" fmla="*/ 2743238 h 3222089"/>
              <a:gd name="connsiteX52" fmla="*/ 11146018 w 11625996"/>
              <a:gd name="connsiteY52" fmla="*/ 2872821 h 3222089"/>
              <a:gd name="connsiteX53" fmla="*/ 11275460 w 11625996"/>
              <a:gd name="connsiteY53" fmla="*/ 2872821 h 3222089"/>
              <a:gd name="connsiteX54" fmla="*/ 11275460 w 11625996"/>
              <a:gd name="connsiteY54" fmla="*/ 2871693 h 3222089"/>
              <a:gd name="connsiteX55" fmla="*/ 11275460 w 11625996"/>
              <a:gd name="connsiteY55" fmla="*/ 2743238 h 3222089"/>
              <a:gd name="connsiteX56" fmla="*/ 350537 w 11625996"/>
              <a:gd name="connsiteY56" fmla="*/ 2743238 h 3222089"/>
              <a:gd name="connsiteX57" fmla="*/ 350537 w 11625996"/>
              <a:gd name="connsiteY57" fmla="*/ 2871693 h 3222089"/>
              <a:gd name="connsiteX58" fmla="*/ 350537 w 11625996"/>
              <a:gd name="connsiteY58" fmla="*/ 2872821 h 3222089"/>
              <a:gd name="connsiteX59" fmla="*/ 479979 w 11625996"/>
              <a:gd name="connsiteY59" fmla="*/ 2872821 h 3222089"/>
              <a:gd name="connsiteX60" fmla="*/ 479979 w 11625996"/>
              <a:gd name="connsiteY60" fmla="*/ 2743238 h 3222089"/>
              <a:gd name="connsiteX61" fmla="*/ 178652 w 11625996"/>
              <a:gd name="connsiteY61" fmla="*/ 2743238 h 3222089"/>
              <a:gd name="connsiteX62" fmla="*/ 178652 w 11625996"/>
              <a:gd name="connsiteY62" fmla="*/ 2871693 h 3222089"/>
              <a:gd name="connsiteX63" fmla="*/ 308235 w 11625996"/>
              <a:gd name="connsiteY63" fmla="*/ 2871693 h 3222089"/>
              <a:gd name="connsiteX64" fmla="*/ 308235 w 11625996"/>
              <a:gd name="connsiteY64" fmla="*/ 2743238 h 3222089"/>
              <a:gd name="connsiteX65" fmla="*/ 11317761 w 11625996"/>
              <a:gd name="connsiteY65" fmla="*/ 2571495 h 3222089"/>
              <a:gd name="connsiteX66" fmla="*/ 11317761 w 11625996"/>
              <a:gd name="connsiteY66" fmla="*/ 2700937 h 3222089"/>
              <a:gd name="connsiteX67" fmla="*/ 11447344 w 11625996"/>
              <a:gd name="connsiteY67" fmla="*/ 2700937 h 3222089"/>
              <a:gd name="connsiteX68" fmla="*/ 11447344 w 11625996"/>
              <a:gd name="connsiteY68" fmla="*/ 2571495 h 3222089"/>
              <a:gd name="connsiteX69" fmla="*/ 178652 w 11625996"/>
              <a:gd name="connsiteY69" fmla="*/ 2571354 h 3222089"/>
              <a:gd name="connsiteX70" fmla="*/ 178652 w 11625996"/>
              <a:gd name="connsiteY70" fmla="*/ 2700796 h 3222089"/>
              <a:gd name="connsiteX71" fmla="*/ 308235 w 11625996"/>
              <a:gd name="connsiteY71" fmla="*/ 2700796 h 3222089"/>
              <a:gd name="connsiteX72" fmla="*/ 308235 w 11625996"/>
              <a:gd name="connsiteY72" fmla="*/ 2571354 h 3222089"/>
              <a:gd name="connsiteX73" fmla="*/ 11466098 w 11625996"/>
              <a:gd name="connsiteY73" fmla="*/ 2075865 h 3222089"/>
              <a:gd name="connsiteX74" fmla="*/ 11466098 w 11625996"/>
              <a:gd name="connsiteY74" fmla="*/ 2174568 h 3222089"/>
              <a:gd name="connsiteX75" fmla="*/ 11564801 w 11625996"/>
              <a:gd name="connsiteY75" fmla="*/ 2174568 h 3222089"/>
              <a:gd name="connsiteX76" fmla="*/ 11564801 w 11625996"/>
              <a:gd name="connsiteY76" fmla="*/ 2075865 h 3222089"/>
              <a:gd name="connsiteX77" fmla="*/ 61055 w 11625996"/>
              <a:gd name="connsiteY77" fmla="*/ 2075865 h 3222089"/>
              <a:gd name="connsiteX78" fmla="*/ 61055 w 11625996"/>
              <a:gd name="connsiteY78" fmla="*/ 2174568 h 3222089"/>
              <a:gd name="connsiteX79" fmla="*/ 159758 w 11625996"/>
              <a:gd name="connsiteY79" fmla="*/ 2174568 h 3222089"/>
              <a:gd name="connsiteX80" fmla="*/ 159758 w 11625996"/>
              <a:gd name="connsiteY80" fmla="*/ 2075865 h 3222089"/>
              <a:gd name="connsiteX81" fmla="*/ 18754 w 11625996"/>
              <a:gd name="connsiteY81" fmla="*/ 0 h 3222089"/>
              <a:gd name="connsiteX82" fmla="*/ 61055 w 11625996"/>
              <a:gd name="connsiteY82" fmla="*/ 0 h 3222089"/>
              <a:gd name="connsiteX83" fmla="*/ 61055 w 11625996"/>
              <a:gd name="connsiteY83" fmla="*/ 1920760 h 3222089"/>
              <a:gd name="connsiteX84" fmla="*/ 202059 w 11625996"/>
              <a:gd name="connsiteY84" fmla="*/ 1920760 h 3222089"/>
              <a:gd name="connsiteX85" fmla="*/ 202059 w 11625996"/>
              <a:gd name="connsiteY85" fmla="*/ 2033564 h 3222089"/>
              <a:gd name="connsiteX86" fmla="*/ 331501 w 11625996"/>
              <a:gd name="connsiteY86" fmla="*/ 2033564 h 3222089"/>
              <a:gd name="connsiteX87" fmla="*/ 331501 w 11625996"/>
              <a:gd name="connsiteY87" fmla="*/ 2357874 h 3222089"/>
              <a:gd name="connsiteX88" fmla="*/ 61055 w 11625996"/>
              <a:gd name="connsiteY88" fmla="*/ 2357874 h 3222089"/>
              <a:gd name="connsiteX89" fmla="*/ 61055 w 11625996"/>
              <a:gd name="connsiteY89" fmla="*/ 2700937 h 3222089"/>
              <a:gd name="connsiteX90" fmla="*/ 136351 w 11625996"/>
              <a:gd name="connsiteY90" fmla="*/ 2700937 h 3222089"/>
              <a:gd name="connsiteX91" fmla="*/ 136351 w 11625996"/>
              <a:gd name="connsiteY91" fmla="*/ 2529194 h 3222089"/>
              <a:gd name="connsiteX92" fmla="*/ 350396 w 11625996"/>
              <a:gd name="connsiteY92" fmla="*/ 2529194 h 3222089"/>
              <a:gd name="connsiteX93" fmla="*/ 350396 w 11625996"/>
              <a:gd name="connsiteY93" fmla="*/ 2700937 h 3222089"/>
              <a:gd name="connsiteX94" fmla="*/ 522280 w 11625996"/>
              <a:gd name="connsiteY94" fmla="*/ 2700937 h 3222089"/>
              <a:gd name="connsiteX95" fmla="*/ 522280 w 11625996"/>
              <a:gd name="connsiteY95" fmla="*/ 2872821 h 3222089"/>
              <a:gd name="connsiteX96" fmla="*/ 694164 w 11625996"/>
              <a:gd name="connsiteY96" fmla="*/ 2872821 h 3222089"/>
              <a:gd name="connsiteX97" fmla="*/ 694164 w 11625996"/>
              <a:gd name="connsiteY97" fmla="*/ 3086866 h 3222089"/>
              <a:gd name="connsiteX98" fmla="*/ 522280 w 11625996"/>
              <a:gd name="connsiteY98" fmla="*/ 3086866 h 3222089"/>
              <a:gd name="connsiteX99" fmla="*/ 521716 w 11625996"/>
              <a:gd name="connsiteY99" fmla="*/ 3086866 h 3222089"/>
              <a:gd name="connsiteX100" fmla="*/ 521716 w 11625996"/>
              <a:gd name="connsiteY100" fmla="*/ 3179787 h 3222089"/>
              <a:gd name="connsiteX101" fmla="*/ 864779 w 11625996"/>
              <a:gd name="connsiteY101" fmla="*/ 3179787 h 3222089"/>
              <a:gd name="connsiteX102" fmla="*/ 864779 w 11625996"/>
              <a:gd name="connsiteY102" fmla="*/ 2909341 h 3222089"/>
              <a:gd name="connsiteX103" fmla="*/ 1189089 w 11625996"/>
              <a:gd name="connsiteY103" fmla="*/ 2909341 h 3222089"/>
              <a:gd name="connsiteX104" fmla="*/ 1189089 w 11625996"/>
              <a:gd name="connsiteY104" fmla="*/ 3038783 h 3222089"/>
              <a:gd name="connsiteX105" fmla="*/ 1301892 w 11625996"/>
              <a:gd name="connsiteY105" fmla="*/ 3038783 h 3222089"/>
              <a:gd name="connsiteX106" fmla="*/ 1301892 w 11625996"/>
              <a:gd name="connsiteY106" fmla="*/ 3179787 h 3222089"/>
              <a:gd name="connsiteX107" fmla="*/ 4617493 w 11625996"/>
              <a:gd name="connsiteY107" fmla="*/ 3179787 h 3222089"/>
              <a:gd name="connsiteX108" fmla="*/ 4962646 w 11625996"/>
              <a:gd name="connsiteY108" fmla="*/ 3179787 h 3222089"/>
              <a:gd name="connsiteX109" fmla="*/ 6663210 w 11625996"/>
              <a:gd name="connsiteY109" fmla="*/ 3179787 h 3222089"/>
              <a:gd name="connsiteX110" fmla="*/ 7934835 w 11625996"/>
              <a:gd name="connsiteY110" fmla="*/ 3179787 h 3222089"/>
              <a:gd name="connsiteX111" fmla="*/ 10324104 w 11625996"/>
              <a:gd name="connsiteY111" fmla="*/ 3179787 h 3222089"/>
              <a:gd name="connsiteX112" fmla="*/ 10324104 w 11625996"/>
              <a:gd name="connsiteY112" fmla="*/ 3038783 h 3222089"/>
              <a:gd name="connsiteX113" fmla="*/ 10436908 w 11625996"/>
              <a:gd name="connsiteY113" fmla="*/ 3038783 h 3222089"/>
              <a:gd name="connsiteX114" fmla="*/ 10436908 w 11625996"/>
              <a:gd name="connsiteY114" fmla="*/ 2909341 h 3222089"/>
              <a:gd name="connsiteX115" fmla="*/ 10761217 w 11625996"/>
              <a:gd name="connsiteY115" fmla="*/ 2909341 h 3222089"/>
              <a:gd name="connsiteX116" fmla="*/ 10761217 w 11625996"/>
              <a:gd name="connsiteY116" fmla="*/ 3179787 h 3222089"/>
              <a:gd name="connsiteX117" fmla="*/ 11104280 w 11625996"/>
              <a:gd name="connsiteY117" fmla="*/ 3179787 h 3222089"/>
              <a:gd name="connsiteX118" fmla="*/ 11104280 w 11625996"/>
              <a:gd name="connsiteY118" fmla="*/ 3086866 h 3222089"/>
              <a:gd name="connsiteX119" fmla="*/ 11103717 w 11625996"/>
              <a:gd name="connsiteY119" fmla="*/ 3086866 h 3222089"/>
              <a:gd name="connsiteX120" fmla="*/ 10931832 w 11625996"/>
              <a:gd name="connsiteY120" fmla="*/ 3086866 h 3222089"/>
              <a:gd name="connsiteX121" fmla="*/ 10931832 w 11625996"/>
              <a:gd name="connsiteY121" fmla="*/ 2872821 h 3222089"/>
              <a:gd name="connsiteX122" fmla="*/ 11103717 w 11625996"/>
              <a:gd name="connsiteY122" fmla="*/ 2872821 h 3222089"/>
              <a:gd name="connsiteX123" fmla="*/ 11103717 w 11625996"/>
              <a:gd name="connsiteY123" fmla="*/ 2700937 h 3222089"/>
              <a:gd name="connsiteX124" fmla="*/ 11275460 w 11625996"/>
              <a:gd name="connsiteY124" fmla="*/ 2700937 h 3222089"/>
              <a:gd name="connsiteX125" fmla="*/ 11275460 w 11625996"/>
              <a:gd name="connsiteY125" fmla="*/ 2529194 h 3222089"/>
              <a:gd name="connsiteX126" fmla="*/ 11489645 w 11625996"/>
              <a:gd name="connsiteY126" fmla="*/ 2529194 h 3222089"/>
              <a:gd name="connsiteX127" fmla="*/ 11489645 w 11625996"/>
              <a:gd name="connsiteY127" fmla="*/ 2700937 h 3222089"/>
              <a:gd name="connsiteX128" fmla="*/ 11564801 w 11625996"/>
              <a:gd name="connsiteY128" fmla="*/ 2700937 h 3222089"/>
              <a:gd name="connsiteX129" fmla="*/ 11564801 w 11625996"/>
              <a:gd name="connsiteY129" fmla="*/ 2357874 h 3222089"/>
              <a:gd name="connsiteX130" fmla="*/ 11294355 w 11625996"/>
              <a:gd name="connsiteY130" fmla="*/ 2357874 h 3222089"/>
              <a:gd name="connsiteX131" fmla="*/ 11294355 w 11625996"/>
              <a:gd name="connsiteY131" fmla="*/ 2033564 h 3222089"/>
              <a:gd name="connsiteX132" fmla="*/ 11423796 w 11625996"/>
              <a:gd name="connsiteY132" fmla="*/ 2033564 h 3222089"/>
              <a:gd name="connsiteX133" fmla="*/ 11423796 w 11625996"/>
              <a:gd name="connsiteY133" fmla="*/ 1920760 h 3222089"/>
              <a:gd name="connsiteX134" fmla="*/ 11564801 w 11625996"/>
              <a:gd name="connsiteY134" fmla="*/ 1920760 h 3222089"/>
              <a:gd name="connsiteX135" fmla="*/ 11564801 w 11625996"/>
              <a:gd name="connsiteY135" fmla="*/ 0 h 3222089"/>
              <a:gd name="connsiteX136" fmla="*/ 11607102 w 11625996"/>
              <a:gd name="connsiteY136" fmla="*/ 0 h 3222089"/>
              <a:gd name="connsiteX137" fmla="*/ 11607102 w 11625996"/>
              <a:gd name="connsiteY137" fmla="*/ 1963062 h 3222089"/>
              <a:gd name="connsiteX138" fmla="*/ 11466098 w 11625996"/>
              <a:gd name="connsiteY138" fmla="*/ 1963062 h 3222089"/>
              <a:gd name="connsiteX139" fmla="*/ 11466098 w 11625996"/>
              <a:gd name="connsiteY139" fmla="*/ 2033564 h 3222089"/>
              <a:gd name="connsiteX140" fmla="*/ 11607102 w 11625996"/>
              <a:gd name="connsiteY140" fmla="*/ 2033564 h 3222089"/>
              <a:gd name="connsiteX141" fmla="*/ 11607102 w 11625996"/>
              <a:gd name="connsiteY141" fmla="*/ 2216869 h 3222089"/>
              <a:gd name="connsiteX142" fmla="*/ 11423796 w 11625996"/>
              <a:gd name="connsiteY142" fmla="*/ 2216869 h 3222089"/>
              <a:gd name="connsiteX143" fmla="*/ 11423796 w 11625996"/>
              <a:gd name="connsiteY143" fmla="*/ 2075865 h 3222089"/>
              <a:gd name="connsiteX144" fmla="*/ 11336656 w 11625996"/>
              <a:gd name="connsiteY144" fmla="*/ 2075865 h 3222089"/>
              <a:gd name="connsiteX145" fmla="*/ 11336656 w 11625996"/>
              <a:gd name="connsiteY145" fmla="*/ 2315572 h 3222089"/>
              <a:gd name="connsiteX146" fmla="*/ 11607102 w 11625996"/>
              <a:gd name="connsiteY146" fmla="*/ 2315572 h 3222089"/>
              <a:gd name="connsiteX147" fmla="*/ 11607102 w 11625996"/>
              <a:gd name="connsiteY147" fmla="*/ 2743238 h 3222089"/>
              <a:gd name="connsiteX148" fmla="*/ 11489645 w 11625996"/>
              <a:gd name="connsiteY148" fmla="*/ 2743238 h 3222089"/>
              <a:gd name="connsiteX149" fmla="*/ 11489645 w 11625996"/>
              <a:gd name="connsiteY149" fmla="*/ 2871693 h 3222089"/>
              <a:gd name="connsiteX150" fmla="*/ 11625996 w 11625996"/>
              <a:gd name="connsiteY150" fmla="*/ 2871693 h 3222089"/>
              <a:gd name="connsiteX151" fmla="*/ 11625996 w 11625996"/>
              <a:gd name="connsiteY151" fmla="*/ 3222089 h 3222089"/>
              <a:gd name="connsiteX152" fmla="*/ 11275460 w 11625996"/>
              <a:gd name="connsiteY152" fmla="*/ 3222089 h 3222089"/>
              <a:gd name="connsiteX153" fmla="*/ 11275460 w 11625996"/>
              <a:gd name="connsiteY153" fmla="*/ 3086866 h 3222089"/>
              <a:gd name="connsiteX154" fmla="*/ 11146440 w 11625996"/>
              <a:gd name="connsiteY154" fmla="*/ 3086866 h 3222089"/>
              <a:gd name="connsiteX155" fmla="*/ 11146440 w 11625996"/>
              <a:gd name="connsiteY155" fmla="*/ 3222089 h 3222089"/>
              <a:gd name="connsiteX156" fmla="*/ 10718775 w 11625996"/>
              <a:gd name="connsiteY156" fmla="*/ 3222089 h 3222089"/>
              <a:gd name="connsiteX157" fmla="*/ 10718775 w 11625996"/>
              <a:gd name="connsiteY157" fmla="*/ 2951642 h 3222089"/>
              <a:gd name="connsiteX158" fmla="*/ 10479068 w 11625996"/>
              <a:gd name="connsiteY158" fmla="*/ 2951642 h 3222089"/>
              <a:gd name="connsiteX159" fmla="*/ 10479068 w 11625996"/>
              <a:gd name="connsiteY159" fmla="*/ 3038783 h 3222089"/>
              <a:gd name="connsiteX160" fmla="*/ 10620072 w 11625996"/>
              <a:gd name="connsiteY160" fmla="*/ 3038783 h 3222089"/>
              <a:gd name="connsiteX161" fmla="*/ 10620072 w 11625996"/>
              <a:gd name="connsiteY161" fmla="*/ 3222089 h 3222089"/>
              <a:gd name="connsiteX162" fmla="*/ 10436767 w 11625996"/>
              <a:gd name="connsiteY162" fmla="*/ 3222089 h 3222089"/>
              <a:gd name="connsiteX163" fmla="*/ 10436767 w 11625996"/>
              <a:gd name="connsiteY163" fmla="*/ 3081084 h 3222089"/>
              <a:gd name="connsiteX164" fmla="*/ 10366264 w 11625996"/>
              <a:gd name="connsiteY164" fmla="*/ 3081084 h 3222089"/>
              <a:gd name="connsiteX165" fmla="*/ 10366264 w 11625996"/>
              <a:gd name="connsiteY165" fmla="*/ 3222089 h 3222089"/>
              <a:gd name="connsiteX166" fmla="*/ 7934835 w 11625996"/>
              <a:gd name="connsiteY166" fmla="*/ 3222089 h 3222089"/>
              <a:gd name="connsiteX167" fmla="*/ 6663210 w 11625996"/>
              <a:gd name="connsiteY167" fmla="*/ 3222089 h 3222089"/>
              <a:gd name="connsiteX168" fmla="*/ 4962646 w 11625996"/>
              <a:gd name="connsiteY168" fmla="*/ 3222089 h 3222089"/>
              <a:gd name="connsiteX169" fmla="*/ 4617493 w 11625996"/>
              <a:gd name="connsiteY169" fmla="*/ 3222089 h 3222089"/>
              <a:gd name="connsiteX170" fmla="*/ 1259591 w 11625996"/>
              <a:gd name="connsiteY170" fmla="*/ 3222089 h 3222089"/>
              <a:gd name="connsiteX171" fmla="*/ 1259591 w 11625996"/>
              <a:gd name="connsiteY171" fmla="*/ 3081084 h 3222089"/>
              <a:gd name="connsiteX172" fmla="*/ 1189089 w 11625996"/>
              <a:gd name="connsiteY172" fmla="*/ 3081084 h 3222089"/>
              <a:gd name="connsiteX173" fmla="*/ 1189089 w 11625996"/>
              <a:gd name="connsiteY173" fmla="*/ 3222089 h 3222089"/>
              <a:gd name="connsiteX174" fmla="*/ 1005783 w 11625996"/>
              <a:gd name="connsiteY174" fmla="*/ 3222089 h 3222089"/>
              <a:gd name="connsiteX175" fmla="*/ 1005783 w 11625996"/>
              <a:gd name="connsiteY175" fmla="*/ 3038783 h 3222089"/>
              <a:gd name="connsiteX176" fmla="*/ 1146788 w 11625996"/>
              <a:gd name="connsiteY176" fmla="*/ 3038783 h 3222089"/>
              <a:gd name="connsiteX177" fmla="*/ 1146788 w 11625996"/>
              <a:gd name="connsiteY177" fmla="*/ 2951642 h 3222089"/>
              <a:gd name="connsiteX178" fmla="*/ 907080 w 11625996"/>
              <a:gd name="connsiteY178" fmla="*/ 2951642 h 3222089"/>
              <a:gd name="connsiteX179" fmla="*/ 907080 w 11625996"/>
              <a:gd name="connsiteY179" fmla="*/ 3222089 h 3222089"/>
              <a:gd name="connsiteX180" fmla="*/ 479415 w 11625996"/>
              <a:gd name="connsiteY180" fmla="*/ 3222089 h 3222089"/>
              <a:gd name="connsiteX181" fmla="*/ 479415 w 11625996"/>
              <a:gd name="connsiteY181" fmla="*/ 3086866 h 3222089"/>
              <a:gd name="connsiteX182" fmla="*/ 350396 w 11625996"/>
              <a:gd name="connsiteY182" fmla="*/ 3086866 h 3222089"/>
              <a:gd name="connsiteX183" fmla="*/ 350396 w 11625996"/>
              <a:gd name="connsiteY183" fmla="*/ 3222089 h 3222089"/>
              <a:gd name="connsiteX184" fmla="*/ 0 w 11625996"/>
              <a:gd name="connsiteY184" fmla="*/ 3222089 h 3222089"/>
              <a:gd name="connsiteX185" fmla="*/ 0 w 11625996"/>
              <a:gd name="connsiteY185" fmla="*/ 2871693 h 3222089"/>
              <a:gd name="connsiteX186" fmla="*/ 136210 w 11625996"/>
              <a:gd name="connsiteY186" fmla="*/ 2871693 h 3222089"/>
              <a:gd name="connsiteX187" fmla="*/ 136210 w 11625996"/>
              <a:gd name="connsiteY187" fmla="*/ 2743238 h 3222089"/>
              <a:gd name="connsiteX188" fmla="*/ 18754 w 11625996"/>
              <a:gd name="connsiteY188" fmla="*/ 2743238 h 3222089"/>
              <a:gd name="connsiteX189" fmla="*/ 18754 w 11625996"/>
              <a:gd name="connsiteY189" fmla="*/ 2315572 h 3222089"/>
              <a:gd name="connsiteX190" fmla="*/ 289200 w 11625996"/>
              <a:gd name="connsiteY190" fmla="*/ 2315572 h 3222089"/>
              <a:gd name="connsiteX191" fmla="*/ 289200 w 11625996"/>
              <a:gd name="connsiteY191" fmla="*/ 2075865 h 3222089"/>
              <a:gd name="connsiteX192" fmla="*/ 202059 w 11625996"/>
              <a:gd name="connsiteY192" fmla="*/ 2075865 h 3222089"/>
              <a:gd name="connsiteX193" fmla="*/ 202059 w 11625996"/>
              <a:gd name="connsiteY193" fmla="*/ 2216869 h 3222089"/>
              <a:gd name="connsiteX194" fmla="*/ 18754 w 11625996"/>
              <a:gd name="connsiteY194" fmla="*/ 2216869 h 3222089"/>
              <a:gd name="connsiteX195" fmla="*/ 18754 w 11625996"/>
              <a:gd name="connsiteY195" fmla="*/ 2033564 h 3222089"/>
              <a:gd name="connsiteX196" fmla="*/ 159758 w 11625996"/>
              <a:gd name="connsiteY196" fmla="*/ 2033564 h 3222089"/>
              <a:gd name="connsiteX197" fmla="*/ 159758 w 11625996"/>
              <a:gd name="connsiteY197" fmla="*/ 1963062 h 3222089"/>
              <a:gd name="connsiteX198" fmla="*/ 18754 w 11625996"/>
              <a:gd name="connsiteY198" fmla="*/ 1963062 h 3222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11625996" h="3222089">
                <a:moveTo>
                  <a:pt x="10479068" y="3081084"/>
                </a:moveTo>
                <a:lnTo>
                  <a:pt x="10479068" y="3179787"/>
                </a:lnTo>
                <a:lnTo>
                  <a:pt x="10577771" y="3179787"/>
                </a:lnTo>
                <a:lnTo>
                  <a:pt x="10577771" y="3081084"/>
                </a:lnTo>
                <a:close/>
                <a:moveTo>
                  <a:pt x="1048085" y="3081084"/>
                </a:moveTo>
                <a:lnTo>
                  <a:pt x="1048085" y="3179787"/>
                </a:lnTo>
                <a:lnTo>
                  <a:pt x="1146788" y="3179787"/>
                </a:lnTo>
                <a:lnTo>
                  <a:pt x="1146788" y="3081084"/>
                </a:lnTo>
                <a:close/>
                <a:moveTo>
                  <a:pt x="11317761" y="2915122"/>
                </a:moveTo>
                <a:lnTo>
                  <a:pt x="11317761" y="3044564"/>
                </a:lnTo>
                <a:lnTo>
                  <a:pt x="11447344" y="3044564"/>
                </a:lnTo>
                <a:lnTo>
                  <a:pt x="11447344" y="2915122"/>
                </a:lnTo>
                <a:close/>
                <a:moveTo>
                  <a:pt x="11146018" y="2915122"/>
                </a:moveTo>
                <a:lnTo>
                  <a:pt x="11146018" y="3044564"/>
                </a:lnTo>
                <a:lnTo>
                  <a:pt x="11275460" y="3044564"/>
                </a:lnTo>
                <a:lnTo>
                  <a:pt x="11275460" y="2915122"/>
                </a:lnTo>
                <a:close/>
                <a:moveTo>
                  <a:pt x="10974134" y="2914981"/>
                </a:moveTo>
                <a:lnTo>
                  <a:pt x="10974134" y="3044424"/>
                </a:lnTo>
                <a:lnTo>
                  <a:pt x="11103717" y="3044424"/>
                </a:lnTo>
                <a:lnTo>
                  <a:pt x="11103717" y="2914981"/>
                </a:lnTo>
                <a:close/>
                <a:moveTo>
                  <a:pt x="522139" y="2914981"/>
                </a:moveTo>
                <a:lnTo>
                  <a:pt x="522139" y="3044424"/>
                </a:lnTo>
                <a:lnTo>
                  <a:pt x="651722" y="3044424"/>
                </a:lnTo>
                <a:lnTo>
                  <a:pt x="651722" y="2914981"/>
                </a:lnTo>
                <a:close/>
                <a:moveTo>
                  <a:pt x="350396" y="2914981"/>
                </a:moveTo>
                <a:lnTo>
                  <a:pt x="350396" y="3044424"/>
                </a:lnTo>
                <a:lnTo>
                  <a:pt x="479837" y="3044424"/>
                </a:lnTo>
                <a:lnTo>
                  <a:pt x="479837" y="2914981"/>
                </a:lnTo>
                <a:close/>
                <a:moveTo>
                  <a:pt x="178652" y="2914981"/>
                </a:moveTo>
                <a:lnTo>
                  <a:pt x="178652" y="3044424"/>
                </a:lnTo>
                <a:lnTo>
                  <a:pt x="308235" y="3044424"/>
                </a:lnTo>
                <a:lnTo>
                  <a:pt x="308235" y="2914981"/>
                </a:lnTo>
                <a:close/>
                <a:moveTo>
                  <a:pt x="11489786" y="2913995"/>
                </a:moveTo>
                <a:lnTo>
                  <a:pt x="11489786" y="2915122"/>
                </a:lnTo>
                <a:lnTo>
                  <a:pt x="11489786" y="3086866"/>
                </a:lnTo>
                <a:lnTo>
                  <a:pt x="11317902" y="3086866"/>
                </a:lnTo>
                <a:lnTo>
                  <a:pt x="11317902" y="3179787"/>
                </a:lnTo>
                <a:lnTo>
                  <a:pt x="11583695" y="3179787"/>
                </a:lnTo>
                <a:lnTo>
                  <a:pt x="11583836" y="3179787"/>
                </a:lnTo>
                <a:lnTo>
                  <a:pt x="11583836" y="2913995"/>
                </a:lnTo>
                <a:close/>
                <a:moveTo>
                  <a:pt x="42301" y="2913995"/>
                </a:moveTo>
                <a:lnTo>
                  <a:pt x="42301" y="3179787"/>
                </a:lnTo>
                <a:lnTo>
                  <a:pt x="308235" y="3179787"/>
                </a:lnTo>
                <a:lnTo>
                  <a:pt x="308235" y="3086866"/>
                </a:lnTo>
                <a:lnTo>
                  <a:pt x="136351" y="3086866"/>
                </a:lnTo>
                <a:lnTo>
                  <a:pt x="136351" y="2915122"/>
                </a:lnTo>
                <a:lnTo>
                  <a:pt x="136351" y="2913995"/>
                </a:lnTo>
                <a:close/>
                <a:moveTo>
                  <a:pt x="11317761" y="2743238"/>
                </a:moveTo>
                <a:lnTo>
                  <a:pt x="11317761" y="2871693"/>
                </a:lnTo>
                <a:lnTo>
                  <a:pt x="11447344" y="2871693"/>
                </a:lnTo>
                <a:lnTo>
                  <a:pt x="11447344" y="2743238"/>
                </a:lnTo>
                <a:close/>
                <a:moveTo>
                  <a:pt x="11146018" y="2743238"/>
                </a:moveTo>
                <a:lnTo>
                  <a:pt x="11146018" y="2872821"/>
                </a:lnTo>
                <a:lnTo>
                  <a:pt x="11275460" y="2872821"/>
                </a:lnTo>
                <a:lnTo>
                  <a:pt x="11275460" y="2871693"/>
                </a:lnTo>
                <a:lnTo>
                  <a:pt x="11275460" y="2743238"/>
                </a:lnTo>
                <a:close/>
                <a:moveTo>
                  <a:pt x="350537" y="2743238"/>
                </a:moveTo>
                <a:lnTo>
                  <a:pt x="350537" y="2871693"/>
                </a:lnTo>
                <a:lnTo>
                  <a:pt x="350537" y="2872821"/>
                </a:lnTo>
                <a:lnTo>
                  <a:pt x="479979" y="2872821"/>
                </a:lnTo>
                <a:lnTo>
                  <a:pt x="479979" y="2743238"/>
                </a:lnTo>
                <a:close/>
                <a:moveTo>
                  <a:pt x="178652" y="2743238"/>
                </a:moveTo>
                <a:lnTo>
                  <a:pt x="178652" y="2871693"/>
                </a:lnTo>
                <a:lnTo>
                  <a:pt x="308235" y="2871693"/>
                </a:lnTo>
                <a:lnTo>
                  <a:pt x="308235" y="2743238"/>
                </a:lnTo>
                <a:close/>
                <a:moveTo>
                  <a:pt x="11317761" y="2571495"/>
                </a:moveTo>
                <a:lnTo>
                  <a:pt x="11317761" y="2700937"/>
                </a:lnTo>
                <a:lnTo>
                  <a:pt x="11447344" y="2700937"/>
                </a:lnTo>
                <a:lnTo>
                  <a:pt x="11447344" y="2571495"/>
                </a:lnTo>
                <a:close/>
                <a:moveTo>
                  <a:pt x="178652" y="2571354"/>
                </a:moveTo>
                <a:lnTo>
                  <a:pt x="178652" y="2700796"/>
                </a:lnTo>
                <a:lnTo>
                  <a:pt x="308235" y="2700796"/>
                </a:lnTo>
                <a:lnTo>
                  <a:pt x="308235" y="2571354"/>
                </a:lnTo>
                <a:close/>
                <a:moveTo>
                  <a:pt x="11466098" y="2075865"/>
                </a:moveTo>
                <a:lnTo>
                  <a:pt x="11466098" y="2174568"/>
                </a:lnTo>
                <a:lnTo>
                  <a:pt x="11564801" y="2174568"/>
                </a:lnTo>
                <a:lnTo>
                  <a:pt x="11564801" y="2075865"/>
                </a:lnTo>
                <a:close/>
                <a:moveTo>
                  <a:pt x="61055" y="2075865"/>
                </a:moveTo>
                <a:lnTo>
                  <a:pt x="61055" y="2174568"/>
                </a:lnTo>
                <a:lnTo>
                  <a:pt x="159758" y="2174568"/>
                </a:lnTo>
                <a:lnTo>
                  <a:pt x="159758" y="2075865"/>
                </a:lnTo>
                <a:close/>
                <a:moveTo>
                  <a:pt x="18754" y="0"/>
                </a:moveTo>
                <a:lnTo>
                  <a:pt x="61055" y="0"/>
                </a:lnTo>
                <a:lnTo>
                  <a:pt x="61055" y="1920760"/>
                </a:lnTo>
                <a:lnTo>
                  <a:pt x="202059" y="1920760"/>
                </a:lnTo>
                <a:lnTo>
                  <a:pt x="202059" y="2033564"/>
                </a:lnTo>
                <a:lnTo>
                  <a:pt x="331501" y="2033564"/>
                </a:lnTo>
                <a:lnTo>
                  <a:pt x="331501" y="2357874"/>
                </a:lnTo>
                <a:lnTo>
                  <a:pt x="61055" y="2357874"/>
                </a:lnTo>
                <a:lnTo>
                  <a:pt x="61055" y="2700937"/>
                </a:lnTo>
                <a:lnTo>
                  <a:pt x="136351" y="2700937"/>
                </a:lnTo>
                <a:lnTo>
                  <a:pt x="136351" y="2529194"/>
                </a:lnTo>
                <a:lnTo>
                  <a:pt x="350396" y="2529194"/>
                </a:lnTo>
                <a:lnTo>
                  <a:pt x="350396" y="2700937"/>
                </a:lnTo>
                <a:lnTo>
                  <a:pt x="522280" y="2700937"/>
                </a:lnTo>
                <a:lnTo>
                  <a:pt x="522280" y="2872821"/>
                </a:lnTo>
                <a:lnTo>
                  <a:pt x="694164" y="2872821"/>
                </a:lnTo>
                <a:lnTo>
                  <a:pt x="694164" y="3086866"/>
                </a:lnTo>
                <a:lnTo>
                  <a:pt x="522280" y="3086866"/>
                </a:lnTo>
                <a:lnTo>
                  <a:pt x="521716" y="3086866"/>
                </a:lnTo>
                <a:lnTo>
                  <a:pt x="521716" y="3179787"/>
                </a:lnTo>
                <a:lnTo>
                  <a:pt x="864779" y="3179787"/>
                </a:lnTo>
                <a:lnTo>
                  <a:pt x="864779" y="2909341"/>
                </a:lnTo>
                <a:lnTo>
                  <a:pt x="1189089" y="2909341"/>
                </a:lnTo>
                <a:lnTo>
                  <a:pt x="1189089" y="3038783"/>
                </a:lnTo>
                <a:lnTo>
                  <a:pt x="1301892" y="3038783"/>
                </a:lnTo>
                <a:lnTo>
                  <a:pt x="1301892" y="3179787"/>
                </a:lnTo>
                <a:lnTo>
                  <a:pt x="4617493" y="3179787"/>
                </a:lnTo>
                <a:lnTo>
                  <a:pt x="4962646" y="3179787"/>
                </a:lnTo>
                <a:lnTo>
                  <a:pt x="6663210" y="3179787"/>
                </a:lnTo>
                <a:lnTo>
                  <a:pt x="7934835" y="3179787"/>
                </a:lnTo>
                <a:lnTo>
                  <a:pt x="10324104" y="3179787"/>
                </a:lnTo>
                <a:lnTo>
                  <a:pt x="10324104" y="3038783"/>
                </a:lnTo>
                <a:lnTo>
                  <a:pt x="10436908" y="3038783"/>
                </a:lnTo>
                <a:lnTo>
                  <a:pt x="10436908" y="2909341"/>
                </a:lnTo>
                <a:lnTo>
                  <a:pt x="10761217" y="2909341"/>
                </a:lnTo>
                <a:lnTo>
                  <a:pt x="10761217" y="3179787"/>
                </a:lnTo>
                <a:lnTo>
                  <a:pt x="11104280" y="3179787"/>
                </a:lnTo>
                <a:lnTo>
                  <a:pt x="11104280" y="3086866"/>
                </a:lnTo>
                <a:lnTo>
                  <a:pt x="11103717" y="3086866"/>
                </a:lnTo>
                <a:lnTo>
                  <a:pt x="10931832" y="3086866"/>
                </a:lnTo>
                <a:lnTo>
                  <a:pt x="10931832" y="2872821"/>
                </a:lnTo>
                <a:lnTo>
                  <a:pt x="11103717" y="2872821"/>
                </a:lnTo>
                <a:lnTo>
                  <a:pt x="11103717" y="2700937"/>
                </a:lnTo>
                <a:lnTo>
                  <a:pt x="11275460" y="2700937"/>
                </a:lnTo>
                <a:lnTo>
                  <a:pt x="11275460" y="2529194"/>
                </a:lnTo>
                <a:lnTo>
                  <a:pt x="11489645" y="2529194"/>
                </a:lnTo>
                <a:lnTo>
                  <a:pt x="11489645" y="2700937"/>
                </a:lnTo>
                <a:lnTo>
                  <a:pt x="11564801" y="2700937"/>
                </a:lnTo>
                <a:lnTo>
                  <a:pt x="11564801" y="2357874"/>
                </a:lnTo>
                <a:lnTo>
                  <a:pt x="11294355" y="2357874"/>
                </a:lnTo>
                <a:lnTo>
                  <a:pt x="11294355" y="2033564"/>
                </a:lnTo>
                <a:lnTo>
                  <a:pt x="11423796" y="2033564"/>
                </a:lnTo>
                <a:lnTo>
                  <a:pt x="11423796" y="1920760"/>
                </a:lnTo>
                <a:lnTo>
                  <a:pt x="11564801" y="1920760"/>
                </a:lnTo>
                <a:lnTo>
                  <a:pt x="11564801" y="0"/>
                </a:lnTo>
                <a:lnTo>
                  <a:pt x="11607102" y="0"/>
                </a:lnTo>
                <a:lnTo>
                  <a:pt x="11607102" y="1963062"/>
                </a:lnTo>
                <a:lnTo>
                  <a:pt x="11466098" y="1963062"/>
                </a:lnTo>
                <a:lnTo>
                  <a:pt x="11466098" y="2033564"/>
                </a:lnTo>
                <a:lnTo>
                  <a:pt x="11607102" y="2033564"/>
                </a:lnTo>
                <a:lnTo>
                  <a:pt x="11607102" y="2216869"/>
                </a:lnTo>
                <a:lnTo>
                  <a:pt x="11423796" y="2216869"/>
                </a:lnTo>
                <a:lnTo>
                  <a:pt x="11423796" y="2075865"/>
                </a:lnTo>
                <a:lnTo>
                  <a:pt x="11336656" y="2075865"/>
                </a:lnTo>
                <a:lnTo>
                  <a:pt x="11336656" y="2315572"/>
                </a:lnTo>
                <a:lnTo>
                  <a:pt x="11607102" y="2315572"/>
                </a:lnTo>
                <a:lnTo>
                  <a:pt x="11607102" y="2743238"/>
                </a:lnTo>
                <a:lnTo>
                  <a:pt x="11489645" y="2743238"/>
                </a:lnTo>
                <a:lnTo>
                  <a:pt x="11489645" y="2871693"/>
                </a:lnTo>
                <a:lnTo>
                  <a:pt x="11625996" y="2871693"/>
                </a:lnTo>
                <a:lnTo>
                  <a:pt x="11625996" y="3222089"/>
                </a:lnTo>
                <a:lnTo>
                  <a:pt x="11275460" y="3222089"/>
                </a:lnTo>
                <a:lnTo>
                  <a:pt x="11275460" y="3086866"/>
                </a:lnTo>
                <a:lnTo>
                  <a:pt x="11146440" y="3086866"/>
                </a:lnTo>
                <a:lnTo>
                  <a:pt x="11146440" y="3222089"/>
                </a:lnTo>
                <a:lnTo>
                  <a:pt x="10718775" y="3222089"/>
                </a:lnTo>
                <a:lnTo>
                  <a:pt x="10718775" y="2951642"/>
                </a:lnTo>
                <a:lnTo>
                  <a:pt x="10479068" y="2951642"/>
                </a:lnTo>
                <a:lnTo>
                  <a:pt x="10479068" y="3038783"/>
                </a:lnTo>
                <a:lnTo>
                  <a:pt x="10620072" y="3038783"/>
                </a:lnTo>
                <a:lnTo>
                  <a:pt x="10620072" y="3222089"/>
                </a:lnTo>
                <a:lnTo>
                  <a:pt x="10436767" y="3222089"/>
                </a:lnTo>
                <a:lnTo>
                  <a:pt x="10436767" y="3081084"/>
                </a:lnTo>
                <a:lnTo>
                  <a:pt x="10366264" y="3081084"/>
                </a:lnTo>
                <a:lnTo>
                  <a:pt x="10366264" y="3222089"/>
                </a:lnTo>
                <a:lnTo>
                  <a:pt x="7934835" y="3222089"/>
                </a:lnTo>
                <a:lnTo>
                  <a:pt x="6663210" y="3222089"/>
                </a:lnTo>
                <a:lnTo>
                  <a:pt x="4962646" y="3222089"/>
                </a:lnTo>
                <a:lnTo>
                  <a:pt x="4617493" y="3222089"/>
                </a:lnTo>
                <a:lnTo>
                  <a:pt x="1259591" y="3222089"/>
                </a:lnTo>
                <a:lnTo>
                  <a:pt x="1259591" y="3081084"/>
                </a:lnTo>
                <a:lnTo>
                  <a:pt x="1189089" y="3081084"/>
                </a:lnTo>
                <a:lnTo>
                  <a:pt x="1189089" y="3222089"/>
                </a:lnTo>
                <a:lnTo>
                  <a:pt x="1005783" y="3222089"/>
                </a:lnTo>
                <a:lnTo>
                  <a:pt x="1005783" y="3038783"/>
                </a:lnTo>
                <a:lnTo>
                  <a:pt x="1146788" y="3038783"/>
                </a:lnTo>
                <a:lnTo>
                  <a:pt x="1146788" y="2951642"/>
                </a:lnTo>
                <a:lnTo>
                  <a:pt x="907080" y="2951642"/>
                </a:lnTo>
                <a:lnTo>
                  <a:pt x="907080" y="3222089"/>
                </a:lnTo>
                <a:lnTo>
                  <a:pt x="479415" y="3222089"/>
                </a:lnTo>
                <a:lnTo>
                  <a:pt x="479415" y="3086866"/>
                </a:lnTo>
                <a:lnTo>
                  <a:pt x="350396" y="3086866"/>
                </a:lnTo>
                <a:lnTo>
                  <a:pt x="350396" y="3222089"/>
                </a:lnTo>
                <a:lnTo>
                  <a:pt x="0" y="3222089"/>
                </a:lnTo>
                <a:lnTo>
                  <a:pt x="0" y="2871693"/>
                </a:lnTo>
                <a:lnTo>
                  <a:pt x="136210" y="2871693"/>
                </a:lnTo>
                <a:lnTo>
                  <a:pt x="136210" y="2743238"/>
                </a:lnTo>
                <a:lnTo>
                  <a:pt x="18754" y="2743238"/>
                </a:lnTo>
                <a:lnTo>
                  <a:pt x="18754" y="2315572"/>
                </a:lnTo>
                <a:lnTo>
                  <a:pt x="289200" y="2315572"/>
                </a:lnTo>
                <a:lnTo>
                  <a:pt x="289200" y="2075865"/>
                </a:lnTo>
                <a:lnTo>
                  <a:pt x="202059" y="2075865"/>
                </a:lnTo>
                <a:lnTo>
                  <a:pt x="202059" y="2216869"/>
                </a:lnTo>
                <a:lnTo>
                  <a:pt x="18754" y="2216869"/>
                </a:lnTo>
                <a:lnTo>
                  <a:pt x="18754" y="2033564"/>
                </a:lnTo>
                <a:lnTo>
                  <a:pt x="159758" y="2033564"/>
                </a:lnTo>
                <a:lnTo>
                  <a:pt x="159758" y="1963062"/>
                </a:lnTo>
                <a:lnTo>
                  <a:pt x="18754" y="1963062"/>
                </a:lnTo>
                <a:close/>
              </a:path>
            </a:pathLst>
          </a:custGeom>
          <a:solidFill>
            <a:srgbClr val="DD2522"/>
          </a:solidFill>
          <a:ln w="1409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EF520B07-06FF-B18A-2837-D7078A878848}"/>
              </a:ext>
            </a:extLst>
          </p:cNvPr>
          <p:cNvSpPr/>
          <p:nvPr userDrawn="1"/>
        </p:nvSpPr>
        <p:spPr>
          <a:xfrm>
            <a:off x="292655" y="200665"/>
            <a:ext cx="11625996" cy="3228617"/>
          </a:xfrm>
          <a:custGeom>
            <a:avLst/>
            <a:gdLst>
              <a:gd name="connsiteX0" fmla="*/ 61055 w 11625996"/>
              <a:gd name="connsiteY0" fmla="*/ 1054049 h 3228617"/>
              <a:gd name="connsiteX1" fmla="*/ 61055 w 11625996"/>
              <a:gd name="connsiteY1" fmla="*/ 1152752 h 3228617"/>
              <a:gd name="connsiteX2" fmla="*/ 159758 w 11625996"/>
              <a:gd name="connsiteY2" fmla="*/ 1152752 h 3228617"/>
              <a:gd name="connsiteX3" fmla="*/ 159758 w 11625996"/>
              <a:gd name="connsiteY3" fmla="*/ 1054049 h 3228617"/>
              <a:gd name="connsiteX4" fmla="*/ 11466098 w 11625996"/>
              <a:gd name="connsiteY4" fmla="*/ 1051068 h 3228617"/>
              <a:gd name="connsiteX5" fmla="*/ 11466098 w 11625996"/>
              <a:gd name="connsiteY5" fmla="*/ 1149771 h 3228617"/>
              <a:gd name="connsiteX6" fmla="*/ 11564801 w 11625996"/>
              <a:gd name="connsiteY6" fmla="*/ 1149771 h 3228617"/>
              <a:gd name="connsiteX7" fmla="*/ 11564801 w 11625996"/>
              <a:gd name="connsiteY7" fmla="*/ 1051068 h 3228617"/>
              <a:gd name="connsiteX8" fmla="*/ 178652 w 11625996"/>
              <a:gd name="connsiteY8" fmla="*/ 527539 h 3228617"/>
              <a:gd name="connsiteX9" fmla="*/ 178652 w 11625996"/>
              <a:gd name="connsiteY9" fmla="*/ 657122 h 3228617"/>
              <a:gd name="connsiteX10" fmla="*/ 308235 w 11625996"/>
              <a:gd name="connsiteY10" fmla="*/ 657122 h 3228617"/>
              <a:gd name="connsiteX11" fmla="*/ 308235 w 11625996"/>
              <a:gd name="connsiteY11" fmla="*/ 527539 h 3228617"/>
              <a:gd name="connsiteX12" fmla="*/ 11317761 w 11625996"/>
              <a:gd name="connsiteY12" fmla="*/ 524558 h 3228617"/>
              <a:gd name="connsiteX13" fmla="*/ 11317761 w 11625996"/>
              <a:gd name="connsiteY13" fmla="*/ 654141 h 3228617"/>
              <a:gd name="connsiteX14" fmla="*/ 11447344 w 11625996"/>
              <a:gd name="connsiteY14" fmla="*/ 654141 h 3228617"/>
              <a:gd name="connsiteX15" fmla="*/ 11447344 w 11625996"/>
              <a:gd name="connsiteY15" fmla="*/ 524558 h 3228617"/>
              <a:gd name="connsiteX16" fmla="*/ 178652 w 11625996"/>
              <a:gd name="connsiteY16" fmla="*/ 356783 h 3228617"/>
              <a:gd name="connsiteX17" fmla="*/ 178652 w 11625996"/>
              <a:gd name="connsiteY17" fmla="*/ 485237 h 3228617"/>
              <a:gd name="connsiteX18" fmla="*/ 308235 w 11625996"/>
              <a:gd name="connsiteY18" fmla="*/ 485237 h 3228617"/>
              <a:gd name="connsiteX19" fmla="*/ 308235 w 11625996"/>
              <a:gd name="connsiteY19" fmla="*/ 356783 h 3228617"/>
              <a:gd name="connsiteX20" fmla="*/ 350396 w 11625996"/>
              <a:gd name="connsiteY20" fmla="*/ 355655 h 3228617"/>
              <a:gd name="connsiteX21" fmla="*/ 350396 w 11625996"/>
              <a:gd name="connsiteY21" fmla="*/ 356783 h 3228617"/>
              <a:gd name="connsiteX22" fmla="*/ 350396 w 11625996"/>
              <a:gd name="connsiteY22" fmla="*/ 485237 h 3228617"/>
              <a:gd name="connsiteX23" fmla="*/ 479837 w 11625996"/>
              <a:gd name="connsiteY23" fmla="*/ 485237 h 3228617"/>
              <a:gd name="connsiteX24" fmla="*/ 479837 w 11625996"/>
              <a:gd name="connsiteY24" fmla="*/ 355655 h 3228617"/>
              <a:gd name="connsiteX25" fmla="*/ 11317761 w 11625996"/>
              <a:gd name="connsiteY25" fmla="*/ 353802 h 3228617"/>
              <a:gd name="connsiteX26" fmla="*/ 11317761 w 11625996"/>
              <a:gd name="connsiteY26" fmla="*/ 482256 h 3228617"/>
              <a:gd name="connsiteX27" fmla="*/ 11447344 w 11625996"/>
              <a:gd name="connsiteY27" fmla="*/ 482256 h 3228617"/>
              <a:gd name="connsiteX28" fmla="*/ 11447344 w 11625996"/>
              <a:gd name="connsiteY28" fmla="*/ 353802 h 3228617"/>
              <a:gd name="connsiteX29" fmla="*/ 11146018 w 11625996"/>
              <a:gd name="connsiteY29" fmla="*/ 352674 h 3228617"/>
              <a:gd name="connsiteX30" fmla="*/ 11146018 w 11625996"/>
              <a:gd name="connsiteY30" fmla="*/ 482256 h 3228617"/>
              <a:gd name="connsiteX31" fmla="*/ 11275460 w 11625996"/>
              <a:gd name="connsiteY31" fmla="*/ 482256 h 3228617"/>
              <a:gd name="connsiteX32" fmla="*/ 11275460 w 11625996"/>
              <a:gd name="connsiteY32" fmla="*/ 353802 h 3228617"/>
              <a:gd name="connsiteX33" fmla="*/ 11275460 w 11625996"/>
              <a:gd name="connsiteY33" fmla="*/ 352674 h 3228617"/>
              <a:gd name="connsiteX34" fmla="*/ 522280 w 11625996"/>
              <a:gd name="connsiteY34" fmla="*/ 183911 h 3228617"/>
              <a:gd name="connsiteX35" fmla="*/ 522280 w 11625996"/>
              <a:gd name="connsiteY35" fmla="*/ 313494 h 3228617"/>
              <a:gd name="connsiteX36" fmla="*/ 651863 w 11625996"/>
              <a:gd name="connsiteY36" fmla="*/ 313494 h 3228617"/>
              <a:gd name="connsiteX37" fmla="*/ 651863 w 11625996"/>
              <a:gd name="connsiteY37" fmla="*/ 183911 h 3228617"/>
              <a:gd name="connsiteX38" fmla="*/ 350396 w 11625996"/>
              <a:gd name="connsiteY38" fmla="*/ 183911 h 3228617"/>
              <a:gd name="connsiteX39" fmla="*/ 350396 w 11625996"/>
              <a:gd name="connsiteY39" fmla="*/ 313494 h 3228617"/>
              <a:gd name="connsiteX40" fmla="*/ 479837 w 11625996"/>
              <a:gd name="connsiteY40" fmla="*/ 313494 h 3228617"/>
              <a:gd name="connsiteX41" fmla="*/ 479837 w 11625996"/>
              <a:gd name="connsiteY41" fmla="*/ 183911 h 3228617"/>
              <a:gd name="connsiteX42" fmla="*/ 178652 w 11625996"/>
              <a:gd name="connsiteY42" fmla="*/ 183911 h 3228617"/>
              <a:gd name="connsiteX43" fmla="*/ 178652 w 11625996"/>
              <a:gd name="connsiteY43" fmla="*/ 313494 h 3228617"/>
              <a:gd name="connsiteX44" fmla="*/ 308235 w 11625996"/>
              <a:gd name="connsiteY44" fmla="*/ 313494 h 3228617"/>
              <a:gd name="connsiteX45" fmla="*/ 308235 w 11625996"/>
              <a:gd name="connsiteY45" fmla="*/ 183911 h 3228617"/>
              <a:gd name="connsiteX46" fmla="*/ 11317761 w 11625996"/>
              <a:gd name="connsiteY46" fmla="*/ 180930 h 3228617"/>
              <a:gd name="connsiteX47" fmla="*/ 11317761 w 11625996"/>
              <a:gd name="connsiteY47" fmla="*/ 310513 h 3228617"/>
              <a:gd name="connsiteX48" fmla="*/ 11447344 w 11625996"/>
              <a:gd name="connsiteY48" fmla="*/ 310513 h 3228617"/>
              <a:gd name="connsiteX49" fmla="*/ 11447344 w 11625996"/>
              <a:gd name="connsiteY49" fmla="*/ 180930 h 3228617"/>
              <a:gd name="connsiteX50" fmla="*/ 11146018 w 11625996"/>
              <a:gd name="connsiteY50" fmla="*/ 180930 h 3228617"/>
              <a:gd name="connsiteX51" fmla="*/ 11146018 w 11625996"/>
              <a:gd name="connsiteY51" fmla="*/ 310513 h 3228617"/>
              <a:gd name="connsiteX52" fmla="*/ 11275460 w 11625996"/>
              <a:gd name="connsiteY52" fmla="*/ 310513 h 3228617"/>
              <a:gd name="connsiteX53" fmla="*/ 11275460 w 11625996"/>
              <a:gd name="connsiteY53" fmla="*/ 180930 h 3228617"/>
              <a:gd name="connsiteX54" fmla="*/ 10974134 w 11625996"/>
              <a:gd name="connsiteY54" fmla="*/ 180930 h 3228617"/>
              <a:gd name="connsiteX55" fmla="*/ 10974134 w 11625996"/>
              <a:gd name="connsiteY55" fmla="*/ 310513 h 3228617"/>
              <a:gd name="connsiteX56" fmla="*/ 11103717 w 11625996"/>
              <a:gd name="connsiteY56" fmla="*/ 310513 h 3228617"/>
              <a:gd name="connsiteX57" fmla="*/ 11103717 w 11625996"/>
              <a:gd name="connsiteY57" fmla="*/ 180930 h 3228617"/>
              <a:gd name="connsiteX58" fmla="*/ 1048085 w 11625996"/>
              <a:gd name="connsiteY58" fmla="*/ 48688 h 3228617"/>
              <a:gd name="connsiteX59" fmla="*/ 1048085 w 11625996"/>
              <a:gd name="connsiteY59" fmla="*/ 147391 h 3228617"/>
              <a:gd name="connsiteX60" fmla="*/ 1146788 w 11625996"/>
              <a:gd name="connsiteY60" fmla="*/ 147391 h 3228617"/>
              <a:gd name="connsiteX61" fmla="*/ 1146788 w 11625996"/>
              <a:gd name="connsiteY61" fmla="*/ 48688 h 3228617"/>
              <a:gd name="connsiteX62" fmla="*/ 42301 w 11625996"/>
              <a:gd name="connsiteY62" fmla="*/ 48688 h 3228617"/>
              <a:gd name="connsiteX63" fmla="*/ 42301 w 11625996"/>
              <a:gd name="connsiteY63" fmla="*/ 314622 h 3228617"/>
              <a:gd name="connsiteX64" fmla="*/ 136351 w 11625996"/>
              <a:gd name="connsiteY64" fmla="*/ 314622 h 3228617"/>
              <a:gd name="connsiteX65" fmla="*/ 136351 w 11625996"/>
              <a:gd name="connsiteY65" fmla="*/ 313494 h 3228617"/>
              <a:gd name="connsiteX66" fmla="*/ 136351 w 11625996"/>
              <a:gd name="connsiteY66" fmla="*/ 141610 h 3228617"/>
              <a:gd name="connsiteX67" fmla="*/ 308094 w 11625996"/>
              <a:gd name="connsiteY67" fmla="*/ 141610 h 3228617"/>
              <a:gd name="connsiteX68" fmla="*/ 308094 w 11625996"/>
              <a:gd name="connsiteY68" fmla="*/ 48688 h 3228617"/>
              <a:gd name="connsiteX69" fmla="*/ 11317761 w 11625996"/>
              <a:gd name="connsiteY69" fmla="*/ 45707 h 3228617"/>
              <a:gd name="connsiteX70" fmla="*/ 11317761 w 11625996"/>
              <a:gd name="connsiteY70" fmla="*/ 138629 h 3228617"/>
              <a:gd name="connsiteX71" fmla="*/ 11489645 w 11625996"/>
              <a:gd name="connsiteY71" fmla="*/ 138629 h 3228617"/>
              <a:gd name="connsiteX72" fmla="*/ 11489645 w 11625996"/>
              <a:gd name="connsiteY72" fmla="*/ 310372 h 3228617"/>
              <a:gd name="connsiteX73" fmla="*/ 11489645 w 11625996"/>
              <a:gd name="connsiteY73" fmla="*/ 311500 h 3228617"/>
              <a:gd name="connsiteX74" fmla="*/ 11583554 w 11625996"/>
              <a:gd name="connsiteY74" fmla="*/ 311500 h 3228617"/>
              <a:gd name="connsiteX75" fmla="*/ 11583554 w 11625996"/>
              <a:gd name="connsiteY75" fmla="*/ 45707 h 3228617"/>
              <a:gd name="connsiteX76" fmla="*/ 10479068 w 11625996"/>
              <a:gd name="connsiteY76" fmla="*/ 45707 h 3228617"/>
              <a:gd name="connsiteX77" fmla="*/ 10479068 w 11625996"/>
              <a:gd name="connsiteY77" fmla="*/ 144410 h 3228617"/>
              <a:gd name="connsiteX78" fmla="*/ 10577771 w 11625996"/>
              <a:gd name="connsiteY78" fmla="*/ 144410 h 3228617"/>
              <a:gd name="connsiteX79" fmla="*/ 10577771 w 11625996"/>
              <a:gd name="connsiteY79" fmla="*/ 45707 h 3228617"/>
              <a:gd name="connsiteX80" fmla="*/ 4617493 w 11625996"/>
              <a:gd name="connsiteY80" fmla="*/ 0 h 3228617"/>
              <a:gd name="connsiteX81" fmla="*/ 7934835 w 11625996"/>
              <a:gd name="connsiteY81" fmla="*/ 0 h 3228617"/>
              <a:gd name="connsiteX82" fmla="*/ 7934835 w 11625996"/>
              <a:gd name="connsiteY82" fmla="*/ 3406 h 3228617"/>
              <a:gd name="connsiteX83" fmla="*/ 10366264 w 11625996"/>
              <a:gd name="connsiteY83" fmla="*/ 3406 h 3228617"/>
              <a:gd name="connsiteX84" fmla="*/ 10366264 w 11625996"/>
              <a:gd name="connsiteY84" fmla="*/ 144410 h 3228617"/>
              <a:gd name="connsiteX85" fmla="*/ 10436767 w 11625996"/>
              <a:gd name="connsiteY85" fmla="*/ 144410 h 3228617"/>
              <a:gd name="connsiteX86" fmla="*/ 10436767 w 11625996"/>
              <a:gd name="connsiteY86" fmla="*/ 3406 h 3228617"/>
              <a:gd name="connsiteX87" fmla="*/ 10620072 w 11625996"/>
              <a:gd name="connsiteY87" fmla="*/ 3406 h 3228617"/>
              <a:gd name="connsiteX88" fmla="*/ 10620072 w 11625996"/>
              <a:gd name="connsiteY88" fmla="*/ 186712 h 3228617"/>
              <a:gd name="connsiteX89" fmla="*/ 10479068 w 11625996"/>
              <a:gd name="connsiteY89" fmla="*/ 186712 h 3228617"/>
              <a:gd name="connsiteX90" fmla="*/ 10479068 w 11625996"/>
              <a:gd name="connsiteY90" fmla="*/ 273852 h 3228617"/>
              <a:gd name="connsiteX91" fmla="*/ 10718775 w 11625996"/>
              <a:gd name="connsiteY91" fmla="*/ 273852 h 3228617"/>
              <a:gd name="connsiteX92" fmla="*/ 10718775 w 11625996"/>
              <a:gd name="connsiteY92" fmla="*/ 3406 h 3228617"/>
              <a:gd name="connsiteX93" fmla="*/ 11146440 w 11625996"/>
              <a:gd name="connsiteY93" fmla="*/ 3406 h 3228617"/>
              <a:gd name="connsiteX94" fmla="*/ 11146440 w 11625996"/>
              <a:gd name="connsiteY94" fmla="*/ 138629 h 3228617"/>
              <a:gd name="connsiteX95" fmla="*/ 11275460 w 11625996"/>
              <a:gd name="connsiteY95" fmla="*/ 138629 h 3228617"/>
              <a:gd name="connsiteX96" fmla="*/ 11275460 w 11625996"/>
              <a:gd name="connsiteY96" fmla="*/ 3406 h 3228617"/>
              <a:gd name="connsiteX97" fmla="*/ 11625996 w 11625996"/>
              <a:gd name="connsiteY97" fmla="*/ 3406 h 3228617"/>
              <a:gd name="connsiteX98" fmla="*/ 11625996 w 11625996"/>
              <a:gd name="connsiteY98" fmla="*/ 353802 h 3228617"/>
              <a:gd name="connsiteX99" fmla="*/ 11489645 w 11625996"/>
              <a:gd name="connsiteY99" fmla="*/ 353802 h 3228617"/>
              <a:gd name="connsiteX100" fmla="*/ 11489645 w 11625996"/>
              <a:gd name="connsiteY100" fmla="*/ 482256 h 3228617"/>
              <a:gd name="connsiteX101" fmla="*/ 11607102 w 11625996"/>
              <a:gd name="connsiteY101" fmla="*/ 482256 h 3228617"/>
              <a:gd name="connsiteX102" fmla="*/ 11607102 w 11625996"/>
              <a:gd name="connsiteY102" fmla="*/ 910064 h 3228617"/>
              <a:gd name="connsiteX103" fmla="*/ 11336656 w 11625996"/>
              <a:gd name="connsiteY103" fmla="*/ 910064 h 3228617"/>
              <a:gd name="connsiteX104" fmla="*/ 11336656 w 11625996"/>
              <a:gd name="connsiteY104" fmla="*/ 1149771 h 3228617"/>
              <a:gd name="connsiteX105" fmla="*/ 11423796 w 11625996"/>
              <a:gd name="connsiteY105" fmla="*/ 1149771 h 3228617"/>
              <a:gd name="connsiteX106" fmla="*/ 11423796 w 11625996"/>
              <a:gd name="connsiteY106" fmla="*/ 1008766 h 3228617"/>
              <a:gd name="connsiteX107" fmla="*/ 11607102 w 11625996"/>
              <a:gd name="connsiteY107" fmla="*/ 1008766 h 3228617"/>
              <a:gd name="connsiteX108" fmla="*/ 11607102 w 11625996"/>
              <a:gd name="connsiteY108" fmla="*/ 1192072 h 3228617"/>
              <a:gd name="connsiteX109" fmla="*/ 11466098 w 11625996"/>
              <a:gd name="connsiteY109" fmla="*/ 1192072 h 3228617"/>
              <a:gd name="connsiteX110" fmla="*/ 11466098 w 11625996"/>
              <a:gd name="connsiteY110" fmla="*/ 1262574 h 3228617"/>
              <a:gd name="connsiteX111" fmla="*/ 11607102 w 11625996"/>
              <a:gd name="connsiteY111" fmla="*/ 1262574 h 3228617"/>
              <a:gd name="connsiteX112" fmla="*/ 11607102 w 11625996"/>
              <a:gd name="connsiteY112" fmla="*/ 3225636 h 3228617"/>
              <a:gd name="connsiteX113" fmla="*/ 11564801 w 11625996"/>
              <a:gd name="connsiteY113" fmla="*/ 3225636 h 3228617"/>
              <a:gd name="connsiteX114" fmla="*/ 11564801 w 11625996"/>
              <a:gd name="connsiteY114" fmla="*/ 1304875 h 3228617"/>
              <a:gd name="connsiteX115" fmla="*/ 11423796 w 11625996"/>
              <a:gd name="connsiteY115" fmla="*/ 1304875 h 3228617"/>
              <a:gd name="connsiteX116" fmla="*/ 11423796 w 11625996"/>
              <a:gd name="connsiteY116" fmla="*/ 1192072 h 3228617"/>
              <a:gd name="connsiteX117" fmla="*/ 11294355 w 11625996"/>
              <a:gd name="connsiteY117" fmla="*/ 1192072 h 3228617"/>
              <a:gd name="connsiteX118" fmla="*/ 11294355 w 11625996"/>
              <a:gd name="connsiteY118" fmla="*/ 867762 h 3228617"/>
              <a:gd name="connsiteX119" fmla="*/ 11564660 w 11625996"/>
              <a:gd name="connsiteY119" fmla="*/ 867762 h 3228617"/>
              <a:gd name="connsiteX120" fmla="*/ 11564660 w 11625996"/>
              <a:gd name="connsiteY120" fmla="*/ 524558 h 3228617"/>
              <a:gd name="connsiteX121" fmla="*/ 11489504 w 11625996"/>
              <a:gd name="connsiteY121" fmla="*/ 524558 h 3228617"/>
              <a:gd name="connsiteX122" fmla="*/ 11489504 w 11625996"/>
              <a:gd name="connsiteY122" fmla="*/ 696583 h 3228617"/>
              <a:gd name="connsiteX123" fmla="*/ 11275319 w 11625996"/>
              <a:gd name="connsiteY123" fmla="*/ 696583 h 3228617"/>
              <a:gd name="connsiteX124" fmla="*/ 11275319 w 11625996"/>
              <a:gd name="connsiteY124" fmla="*/ 524699 h 3228617"/>
              <a:gd name="connsiteX125" fmla="*/ 11103575 w 11625996"/>
              <a:gd name="connsiteY125" fmla="*/ 524699 h 3228617"/>
              <a:gd name="connsiteX126" fmla="*/ 11103575 w 11625996"/>
              <a:gd name="connsiteY126" fmla="*/ 352815 h 3228617"/>
              <a:gd name="connsiteX127" fmla="*/ 10931691 w 11625996"/>
              <a:gd name="connsiteY127" fmla="*/ 352815 h 3228617"/>
              <a:gd name="connsiteX128" fmla="*/ 10931691 w 11625996"/>
              <a:gd name="connsiteY128" fmla="*/ 138629 h 3228617"/>
              <a:gd name="connsiteX129" fmla="*/ 11103575 w 11625996"/>
              <a:gd name="connsiteY129" fmla="*/ 138629 h 3228617"/>
              <a:gd name="connsiteX130" fmla="*/ 11104139 w 11625996"/>
              <a:gd name="connsiteY130" fmla="*/ 138629 h 3228617"/>
              <a:gd name="connsiteX131" fmla="*/ 11104139 w 11625996"/>
              <a:gd name="connsiteY131" fmla="*/ 45707 h 3228617"/>
              <a:gd name="connsiteX132" fmla="*/ 10761076 w 11625996"/>
              <a:gd name="connsiteY132" fmla="*/ 45707 h 3228617"/>
              <a:gd name="connsiteX133" fmla="*/ 10761076 w 11625996"/>
              <a:gd name="connsiteY133" fmla="*/ 316153 h 3228617"/>
              <a:gd name="connsiteX134" fmla="*/ 10436767 w 11625996"/>
              <a:gd name="connsiteY134" fmla="*/ 316153 h 3228617"/>
              <a:gd name="connsiteX135" fmla="*/ 10436767 w 11625996"/>
              <a:gd name="connsiteY135" fmla="*/ 186712 h 3228617"/>
              <a:gd name="connsiteX136" fmla="*/ 10323963 w 11625996"/>
              <a:gd name="connsiteY136" fmla="*/ 186712 h 3228617"/>
              <a:gd name="connsiteX137" fmla="*/ 10323963 w 11625996"/>
              <a:gd name="connsiteY137" fmla="*/ 45707 h 3228617"/>
              <a:gd name="connsiteX138" fmla="*/ 6663210 w 11625996"/>
              <a:gd name="connsiteY138" fmla="*/ 45707 h 3228617"/>
              <a:gd name="connsiteX139" fmla="*/ 6663210 w 11625996"/>
              <a:gd name="connsiteY139" fmla="*/ 42302 h 3228617"/>
              <a:gd name="connsiteX140" fmla="*/ 4962646 w 11625996"/>
              <a:gd name="connsiteY140" fmla="*/ 42302 h 3228617"/>
              <a:gd name="connsiteX141" fmla="*/ 4962646 w 11625996"/>
              <a:gd name="connsiteY141" fmla="*/ 48688 h 3228617"/>
              <a:gd name="connsiteX142" fmla="*/ 1301892 w 11625996"/>
              <a:gd name="connsiteY142" fmla="*/ 48688 h 3228617"/>
              <a:gd name="connsiteX143" fmla="*/ 1301892 w 11625996"/>
              <a:gd name="connsiteY143" fmla="*/ 189693 h 3228617"/>
              <a:gd name="connsiteX144" fmla="*/ 1189089 w 11625996"/>
              <a:gd name="connsiteY144" fmla="*/ 189693 h 3228617"/>
              <a:gd name="connsiteX145" fmla="*/ 1189089 w 11625996"/>
              <a:gd name="connsiteY145" fmla="*/ 319134 h 3228617"/>
              <a:gd name="connsiteX146" fmla="*/ 864779 w 11625996"/>
              <a:gd name="connsiteY146" fmla="*/ 319134 h 3228617"/>
              <a:gd name="connsiteX147" fmla="*/ 864779 w 11625996"/>
              <a:gd name="connsiteY147" fmla="*/ 48688 h 3228617"/>
              <a:gd name="connsiteX148" fmla="*/ 521716 w 11625996"/>
              <a:gd name="connsiteY148" fmla="*/ 48688 h 3228617"/>
              <a:gd name="connsiteX149" fmla="*/ 521716 w 11625996"/>
              <a:gd name="connsiteY149" fmla="*/ 141610 h 3228617"/>
              <a:gd name="connsiteX150" fmla="*/ 522280 w 11625996"/>
              <a:gd name="connsiteY150" fmla="*/ 141610 h 3228617"/>
              <a:gd name="connsiteX151" fmla="*/ 694023 w 11625996"/>
              <a:gd name="connsiteY151" fmla="*/ 141610 h 3228617"/>
              <a:gd name="connsiteX152" fmla="*/ 694023 w 11625996"/>
              <a:gd name="connsiteY152" fmla="*/ 355796 h 3228617"/>
              <a:gd name="connsiteX153" fmla="*/ 522139 w 11625996"/>
              <a:gd name="connsiteY153" fmla="*/ 355796 h 3228617"/>
              <a:gd name="connsiteX154" fmla="*/ 522139 w 11625996"/>
              <a:gd name="connsiteY154" fmla="*/ 527539 h 3228617"/>
              <a:gd name="connsiteX155" fmla="*/ 350396 w 11625996"/>
              <a:gd name="connsiteY155" fmla="*/ 527539 h 3228617"/>
              <a:gd name="connsiteX156" fmla="*/ 350396 w 11625996"/>
              <a:gd name="connsiteY156" fmla="*/ 699423 h 3228617"/>
              <a:gd name="connsiteX157" fmla="*/ 136210 w 11625996"/>
              <a:gd name="connsiteY157" fmla="*/ 699423 h 3228617"/>
              <a:gd name="connsiteX158" fmla="*/ 136210 w 11625996"/>
              <a:gd name="connsiteY158" fmla="*/ 527539 h 3228617"/>
              <a:gd name="connsiteX159" fmla="*/ 61055 w 11625996"/>
              <a:gd name="connsiteY159" fmla="*/ 527539 h 3228617"/>
              <a:gd name="connsiteX160" fmla="*/ 61055 w 11625996"/>
              <a:gd name="connsiteY160" fmla="*/ 870743 h 3228617"/>
              <a:gd name="connsiteX161" fmla="*/ 331501 w 11625996"/>
              <a:gd name="connsiteY161" fmla="*/ 870743 h 3228617"/>
              <a:gd name="connsiteX162" fmla="*/ 331501 w 11625996"/>
              <a:gd name="connsiteY162" fmla="*/ 1195053 h 3228617"/>
              <a:gd name="connsiteX163" fmla="*/ 202059 w 11625996"/>
              <a:gd name="connsiteY163" fmla="*/ 1195053 h 3228617"/>
              <a:gd name="connsiteX164" fmla="*/ 202059 w 11625996"/>
              <a:gd name="connsiteY164" fmla="*/ 1307856 h 3228617"/>
              <a:gd name="connsiteX165" fmla="*/ 61055 w 11625996"/>
              <a:gd name="connsiteY165" fmla="*/ 1307856 h 3228617"/>
              <a:gd name="connsiteX166" fmla="*/ 61055 w 11625996"/>
              <a:gd name="connsiteY166" fmla="*/ 3228617 h 3228617"/>
              <a:gd name="connsiteX167" fmla="*/ 18754 w 11625996"/>
              <a:gd name="connsiteY167" fmla="*/ 3228617 h 3228617"/>
              <a:gd name="connsiteX168" fmla="*/ 18754 w 11625996"/>
              <a:gd name="connsiteY168" fmla="*/ 1265555 h 3228617"/>
              <a:gd name="connsiteX169" fmla="*/ 159758 w 11625996"/>
              <a:gd name="connsiteY169" fmla="*/ 1265555 h 3228617"/>
              <a:gd name="connsiteX170" fmla="*/ 159758 w 11625996"/>
              <a:gd name="connsiteY170" fmla="*/ 1195053 h 3228617"/>
              <a:gd name="connsiteX171" fmla="*/ 18754 w 11625996"/>
              <a:gd name="connsiteY171" fmla="*/ 1195053 h 3228617"/>
              <a:gd name="connsiteX172" fmla="*/ 18754 w 11625996"/>
              <a:gd name="connsiteY172" fmla="*/ 1011747 h 3228617"/>
              <a:gd name="connsiteX173" fmla="*/ 202059 w 11625996"/>
              <a:gd name="connsiteY173" fmla="*/ 1011747 h 3228617"/>
              <a:gd name="connsiteX174" fmla="*/ 202059 w 11625996"/>
              <a:gd name="connsiteY174" fmla="*/ 1152752 h 3228617"/>
              <a:gd name="connsiteX175" fmla="*/ 289200 w 11625996"/>
              <a:gd name="connsiteY175" fmla="*/ 1152752 h 3228617"/>
              <a:gd name="connsiteX176" fmla="*/ 289200 w 11625996"/>
              <a:gd name="connsiteY176" fmla="*/ 913045 h 3228617"/>
              <a:gd name="connsiteX177" fmla="*/ 18754 w 11625996"/>
              <a:gd name="connsiteY177" fmla="*/ 913045 h 3228617"/>
              <a:gd name="connsiteX178" fmla="*/ 18754 w 11625996"/>
              <a:gd name="connsiteY178" fmla="*/ 485237 h 3228617"/>
              <a:gd name="connsiteX179" fmla="*/ 136351 w 11625996"/>
              <a:gd name="connsiteY179" fmla="*/ 485237 h 3228617"/>
              <a:gd name="connsiteX180" fmla="*/ 136351 w 11625996"/>
              <a:gd name="connsiteY180" fmla="*/ 356783 h 3228617"/>
              <a:gd name="connsiteX181" fmla="*/ 0 w 11625996"/>
              <a:gd name="connsiteY181" fmla="*/ 356783 h 3228617"/>
              <a:gd name="connsiteX182" fmla="*/ 0 w 11625996"/>
              <a:gd name="connsiteY182" fmla="*/ 6387 h 3228617"/>
              <a:gd name="connsiteX183" fmla="*/ 350396 w 11625996"/>
              <a:gd name="connsiteY183" fmla="*/ 6387 h 3228617"/>
              <a:gd name="connsiteX184" fmla="*/ 350396 w 11625996"/>
              <a:gd name="connsiteY184" fmla="*/ 141610 h 3228617"/>
              <a:gd name="connsiteX185" fmla="*/ 479415 w 11625996"/>
              <a:gd name="connsiteY185" fmla="*/ 141610 h 3228617"/>
              <a:gd name="connsiteX186" fmla="*/ 479415 w 11625996"/>
              <a:gd name="connsiteY186" fmla="*/ 6387 h 3228617"/>
              <a:gd name="connsiteX187" fmla="*/ 907080 w 11625996"/>
              <a:gd name="connsiteY187" fmla="*/ 6387 h 3228617"/>
              <a:gd name="connsiteX188" fmla="*/ 907080 w 11625996"/>
              <a:gd name="connsiteY188" fmla="*/ 276833 h 3228617"/>
              <a:gd name="connsiteX189" fmla="*/ 1146788 w 11625996"/>
              <a:gd name="connsiteY189" fmla="*/ 276833 h 3228617"/>
              <a:gd name="connsiteX190" fmla="*/ 1146788 w 11625996"/>
              <a:gd name="connsiteY190" fmla="*/ 189693 h 3228617"/>
              <a:gd name="connsiteX191" fmla="*/ 1005783 w 11625996"/>
              <a:gd name="connsiteY191" fmla="*/ 189693 h 3228617"/>
              <a:gd name="connsiteX192" fmla="*/ 1005783 w 11625996"/>
              <a:gd name="connsiteY192" fmla="*/ 6387 h 3228617"/>
              <a:gd name="connsiteX193" fmla="*/ 1189089 w 11625996"/>
              <a:gd name="connsiteY193" fmla="*/ 6387 h 3228617"/>
              <a:gd name="connsiteX194" fmla="*/ 1189089 w 11625996"/>
              <a:gd name="connsiteY194" fmla="*/ 147391 h 3228617"/>
              <a:gd name="connsiteX195" fmla="*/ 1259591 w 11625996"/>
              <a:gd name="connsiteY195" fmla="*/ 147391 h 3228617"/>
              <a:gd name="connsiteX196" fmla="*/ 1259591 w 11625996"/>
              <a:gd name="connsiteY196" fmla="*/ 6387 h 3228617"/>
              <a:gd name="connsiteX197" fmla="*/ 4617493 w 11625996"/>
              <a:gd name="connsiteY197" fmla="*/ 6387 h 322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1625996" h="3228617">
                <a:moveTo>
                  <a:pt x="61055" y="1054049"/>
                </a:moveTo>
                <a:lnTo>
                  <a:pt x="61055" y="1152752"/>
                </a:lnTo>
                <a:lnTo>
                  <a:pt x="159758" y="1152752"/>
                </a:lnTo>
                <a:lnTo>
                  <a:pt x="159758" y="1054049"/>
                </a:lnTo>
                <a:close/>
                <a:moveTo>
                  <a:pt x="11466098" y="1051068"/>
                </a:moveTo>
                <a:lnTo>
                  <a:pt x="11466098" y="1149771"/>
                </a:lnTo>
                <a:lnTo>
                  <a:pt x="11564801" y="1149771"/>
                </a:lnTo>
                <a:lnTo>
                  <a:pt x="11564801" y="1051068"/>
                </a:lnTo>
                <a:close/>
                <a:moveTo>
                  <a:pt x="178652" y="527539"/>
                </a:moveTo>
                <a:lnTo>
                  <a:pt x="178652" y="657122"/>
                </a:lnTo>
                <a:lnTo>
                  <a:pt x="308235" y="657122"/>
                </a:lnTo>
                <a:lnTo>
                  <a:pt x="308235" y="527539"/>
                </a:lnTo>
                <a:close/>
                <a:moveTo>
                  <a:pt x="11317761" y="524558"/>
                </a:moveTo>
                <a:lnTo>
                  <a:pt x="11317761" y="654141"/>
                </a:lnTo>
                <a:lnTo>
                  <a:pt x="11447344" y="654141"/>
                </a:lnTo>
                <a:lnTo>
                  <a:pt x="11447344" y="524558"/>
                </a:lnTo>
                <a:close/>
                <a:moveTo>
                  <a:pt x="178652" y="356783"/>
                </a:moveTo>
                <a:lnTo>
                  <a:pt x="178652" y="485237"/>
                </a:lnTo>
                <a:lnTo>
                  <a:pt x="308235" y="485237"/>
                </a:lnTo>
                <a:lnTo>
                  <a:pt x="308235" y="356783"/>
                </a:lnTo>
                <a:close/>
                <a:moveTo>
                  <a:pt x="350396" y="355655"/>
                </a:moveTo>
                <a:lnTo>
                  <a:pt x="350396" y="356783"/>
                </a:lnTo>
                <a:lnTo>
                  <a:pt x="350396" y="485237"/>
                </a:lnTo>
                <a:lnTo>
                  <a:pt x="479837" y="485237"/>
                </a:lnTo>
                <a:lnTo>
                  <a:pt x="479837" y="355655"/>
                </a:lnTo>
                <a:close/>
                <a:moveTo>
                  <a:pt x="11317761" y="353802"/>
                </a:moveTo>
                <a:lnTo>
                  <a:pt x="11317761" y="482256"/>
                </a:lnTo>
                <a:lnTo>
                  <a:pt x="11447344" y="482256"/>
                </a:lnTo>
                <a:lnTo>
                  <a:pt x="11447344" y="353802"/>
                </a:lnTo>
                <a:close/>
                <a:moveTo>
                  <a:pt x="11146018" y="352674"/>
                </a:moveTo>
                <a:lnTo>
                  <a:pt x="11146018" y="482256"/>
                </a:lnTo>
                <a:lnTo>
                  <a:pt x="11275460" y="482256"/>
                </a:lnTo>
                <a:lnTo>
                  <a:pt x="11275460" y="353802"/>
                </a:lnTo>
                <a:lnTo>
                  <a:pt x="11275460" y="352674"/>
                </a:lnTo>
                <a:close/>
                <a:moveTo>
                  <a:pt x="522280" y="183911"/>
                </a:moveTo>
                <a:lnTo>
                  <a:pt x="522280" y="313494"/>
                </a:lnTo>
                <a:lnTo>
                  <a:pt x="651863" y="313494"/>
                </a:lnTo>
                <a:lnTo>
                  <a:pt x="651863" y="183911"/>
                </a:lnTo>
                <a:close/>
                <a:moveTo>
                  <a:pt x="350396" y="183911"/>
                </a:moveTo>
                <a:lnTo>
                  <a:pt x="350396" y="313494"/>
                </a:lnTo>
                <a:lnTo>
                  <a:pt x="479837" y="313494"/>
                </a:lnTo>
                <a:lnTo>
                  <a:pt x="479837" y="183911"/>
                </a:lnTo>
                <a:close/>
                <a:moveTo>
                  <a:pt x="178652" y="183911"/>
                </a:moveTo>
                <a:lnTo>
                  <a:pt x="178652" y="313494"/>
                </a:lnTo>
                <a:lnTo>
                  <a:pt x="308235" y="313494"/>
                </a:lnTo>
                <a:lnTo>
                  <a:pt x="308235" y="183911"/>
                </a:lnTo>
                <a:close/>
                <a:moveTo>
                  <a:pt x="11317761" y="180930"/>
                </a:moveTo>
                <a:lnTo>
                  <a:pt x="11317761" y="310513"/>
                </a:lnTo>
                <a:lnTo>
                  <a:pt x="11447344" y="310513"/>
                </a:lnTo>
                <a:lnTo>
                  <a:pt x="11447344" y="180930"/>
                </a:lnTo>
                <a:close/>
                <a:moveTo>
                  <a:pt x="11146018" y="180930"/>
                </a:moveTo>
                <a:lnTo>
                  <a:pt x="11146018" y="310513"/>
                </a:lnTo>
                <a:lnTo>
                  <a:pt x="11275460" y="310513"/>
                </a:lnTo>
                <a:lnTo>
                  <a:pt x="11275460" y="180930"/>
                </a:lnTo>
                <a:close/>
                <a:moveTo>
                  <a:pt x="10974134" y="180930"/>
                </a:moveTo>
                <a:lnTo>
                  <a:pt x="10974134" y="310513"/>
                </a:lnTo>
                <a:lnTo>
                  <a:pt x="11103717" y="310513"/>
                </a:lnTo>
                <a:lnTo>
                  <a:pt x="11103717" y="180930"/>
                </a:lnTo>
                <a:close/>
                <a:moveTo>
                  <a:pt x="1048085" y="48688"/>
                </a:moveTo>
                <a:lnTo>
                  <a:pt x="1048085" y="147391"/>
                </a:lnTo>
                <a:lnTo>
                  <a:pt x="1146788" y="147391"/>
                </a:lnTo>
                <a:lnTo>
                  <a:pt x="1146788" y="48688"/>
                </a:lnTo>
                <a:close/>
                <a:moveTo>
                  <a:pt x="42301" y="48688"/>
                </a:moveTo>
                <a:lnTo>
                  <a:pt x="42301" y="314622"/>
                </a:lnTo>
                <a:lnTo>
                  <a:pt x="136351" y="314622"/>
                </a:lnTo>
                <a:lnTo>
                  <a:pt x="136351" y="313494"/>
                </a:lnTo>
                <a:lnTo>
                  <a:pt x="136351" y="141610"/>
                </a:lnTo>
                <a:lnTo>
                  <a:pt x="308094" y="141610"/>
                </a:lnTo>
                <a:lnTo>
                  <a:pt x="308094" y="48688"/>
                </a:lnTo>
                <a:close/>
                <a:moveTo>
                  <a:pt x="11317761" y="45707"/>
                </a:moveTo>
                <a:lnTo>
                  <a:pt x="11317761" y="138629"/>
                </a:lnTo>
                <a:lnTo>
                  <a:pt x="11489645" y="138629"/>
                </a:lnTo>
                <a:lnTo>
                  <a:pt x="11489645" y="310372"/>
                </a:lnTo>
                <a:lnTo>
                  <a:pt x="11489645" y="311500"/>
                </a:lnTo>
                <a:lnTo>
                  <a:pt x="11583554" y="311500"/>
                </a:lnTo>
                <a:lnTo>
                  <a:pt x="11583554" y="45707"/>
                </a:lnTo>
                <a:close/>
                <a:moveTo>
                  <a:pt x="10479068" y="45707"/>
                </a:moveTo>
                <a:lnTo>
                  <a:pt x="10479068" y="144410"/>
                </a:lnTo>
                <a:lnTo>
                  <a:pt x="10577771" y="144410"/>
                </a:lnTo>
                <a:lnTo>
                  <a:pt x="10577771" y="45707"/>
                </a:lnTo>
                <a:close/>
                <a:moveTo>
                  <a:pt x="4617493" y="0"/>
                </a:moveTo>
                <a:lnTo>
                  <a:pt x="7934835" y="0"/>
                </a:lnTo>
                <a:lnTo>
                  <a:pt x="7934835" y="3406"/>
                </a:lnTo>
                <a:lnTo>
                  <a:pt x="10366264" y="3406"/>
                </a:lnTo>
                <a:lnTo>
                  <a:pt x="10366264" y="144410"/>
                </a:lnTo>
                <a:lnTo>
                  <a:pt x="10436767" y="144410"/>
                </a:lnTo>
                <a:lnTo>
                  <a:pt x="10436767" y="3406"/>
                </a:lnTo>
                <a:lnTo>
                  <a:pt x="10620072" y="3406"/>
                </a:lnTo>
                <a:lnTo>
                  <a:pt x="10620072" y="186712"/>
                </a:lnTo>
                <a:lnTo>
                  <a:pt x="10479068" y="186712"/>
                </a:lnTo>
                <a:lnTo>
                  <a:pt x="10479068" y="273852"/>
                </a:lnTo>
                <a:lnTo>
                  <a:pt x="10718775" y="273852"/>
                </a:lnTo>
                <a:lnTo>
                  <a:pt x="10718775" y="3406"/>
                </a:lnTo>
                <a:lnTo>
                  <a:pt x="11146440" y="3406"/>
                </a:lnTo>
                <a:lnTo>
                  <a:pt x="11146440" y="138629"/>
                </a:lnTo>
                <a:lnTo>
                  <a:pt x="11275460" y="138629"/>
                </a:lnTo>
                <a:lnTo>
                  <a:pt x="11275460" y="3406"/>
                </a:lnTo>
                <a:lnTo>
                  <a:pt x="11625996" y="3406"/>
                </a:lnTo>
                <a:lnTo>
                  <a:pt x="11625996" y="353802"/>
                </a:lnTo>
                <a:lnTo>
                  <a:pt x="11489645" y="353802"/>
                </a:lnTo>
                <a:lnTo>
                  <a:pt x="11489645" y="482256"/>
                </a:lnTo>
                <a:lnTo>
                  <a:pt x="11607102" y="482256"/>
                </a:lnTo>
                <a:lnTo>
                  <a:pt x="11607102" y="910064"/>
                </a:lnTo>
                <a:lnTo>
                  <a:pt x="11336656" y="910064"/>
                </a:lnTo>
                <a:lnTo>
                  <a:pt x="11336656" y="1149771"/>
                </a:lnTo>
                <a:lnTo>
                  <a:pt x="11423796" y="1149771"/>
                </a:lnTo>
                <a:lnTo>
                  <a:pt x="11423796" y="1008766"/>
                </a:lnTo>
                <a:lnTo>
                  <a:pt x="11607102" y="1008766"/>
                </a:lnTo>
                <a:lnTo>
                  <a:pt x="11607102" y="1192072"/>
                </a:lnTo>
                <a:lnTo>
                  <a:pt x="11466098" y="1192072"/>
                </a:lnTo>
                <a:lnTo>
                  <a:pt x="11466098" y="1262574"/>
                </a:lnTo>
                <a:lnTo>
                  <a:pt x="11607102" y="1262574"/>
                </a:lnTo>
                <a:lnTo>
                  <a:pt x="11607102" y="3225636"/>
                </a:lnTo>
                <a:lnTo>
                  <a:pt x="11564801" y="3225636"/>
                </a:lnTo>
                <a:lnTo>
                  <a:pt x="11564801" y="1304875"/>
                </a:lnTo>
                <a:lnTo>
                  <a:pt x="11423796" y="1304875"/>
                </a:lnTo>
                <a:lnTo>
                  <a:pt x="11423796" y="1192072"/>
                </a:lnTo>
                <a:lnTo>
                  <a:pt x="11294355" y="1192072"/>
                </a:lnTo>
                <a:lnTo>
                  <a:pt x="11294355" y="867762"/>
                </a:lnTo>
                <a:lnTo>
                  <a:pt x="11564660" y="867762"/>
                </a:lnTo>
                <a:lnTo>
                  <a:pt x="11564660" y="524558"/>
                </a:lnTo>
                <a:lnTo>
                  <a:pt x="11489504" y="524558"/>
                </a:lnTo>
                <a:lnTo>
                  <a:pt x="11489504" y="696583"/>
                </a:lnTo>
                <a:lnTo>
                  <a:pt x="11275319" y="696583"/>
                </a:lnTo>
                <a:lnTo>
                  <a:pt x="11275319" y="524699"/>
                </a:lnTo>
                <a:lnTo>
                  <a:pt x="11103575" y="524699"/>
                </a:lnTo>
                <a:lnTo>
                  <a:pt x="11103575" y="352815"/>
                </a:lnTo>
                <a:lnTo>
                  <a:pt x="10931691" y="352815"/>
                </a:lnTo>
                <a:lnTo>
                  <a:pt x="10931691" y="138629"/>
                </a:lnTo>
                <a:lnTo>
                  <a:pt x="11103575" y="138629"/>
                </a:lnTo>
                <a:lnTo>
                  <a:pt x="11104139" y="138629"/>
                </a:lnTo>
                <a:lnTo>
                  <a:pt x="11104139" y="45707"/>
                </a:lnTo>
                <a:lnTo>
                  <a:pt x="10761076" y="45707"/>
                </a:lnTo>
                <a:lnTo>
                  <a:pt x="10761076" y="316153"/>
                </a:lnTo>
                <a:lnTo>
                  <a:pt x="10436767" y="316153"/>
                </a:lnTo>
                <a:lnTo>
                  <a:pt x="10436767" y="186712"/>
                </a:lnTo>
                <a:lnTo>
                  <a:pt x="10323963" y="186712"/>
                </a:lnTo>
                <a:lnTo>
                  <a:pt x="10323963" y="45707"/>
                </a:lnTo>
                <a:lnTo>
                  <a:pt x="6663210" y="45707"/>
                </a:lnTo>
                <a:lnTo>
                  <a:pt x="6663210" y="42302"/>
                </a:lnTo>
                <a:lnTo>
                  <a:pt x="4962646" y="42302"/>
                </a:lnTo>
                <a:lnTo>
                  <a:pt x="4962646" y="48688"/>
                </a:lnTo>
                <a:lnTo>
                  <a:pt x="1301892" y="48688"/>
                </a:lnTo>
                <a:lnTo>
                  <a:pt x="1301892" y="189693"/>
                </a:lnTo>
                <a:lnTo>
                  <a:pt x="1189089" y="189693"/>
                </a:lnTo>
                <a:lnTo>
                  <a:pt x="1189089" y="319134"/>
                </a:lnTo>
                <a:lnTo>
                  <a:pt x="864779" y="319134"/>
                </a:lnTo>
                <a:lnTo>
                  <a:pt x="864779" y="48688"/>
                </a:lnTo>
                <a:lnTo>
                  <a:pt x="521716" y="48688"/>
                </a:lnTo>
                <a:lnTo>
                  <a:pt x="521716" y="141610"/>
                </a:lnTo>
                <a:lnTo>
                  <a:pt x="522280" y="141610"/>
                </a:lnTo>
                <a:lnTo>
                  <a:pt x="694023" y="141610"/>
                </a:lnTo>
                <a:lnTo>
                  <a:pt x="694023" y="355796"/>
                </a:lnTo>
                <a:lnTo>
                  <a:pt x="522139" y="355796"/>
                </a:lnTo>
                <a:lnTo>
                  <a:pt x="522139" y="527539"/>
                </a:lnTo>
                <a:lnTo>
                  <a:pt x="350396" y="527539"/>
                </a:lnTo>
                <a:lnTo>
                  <a:pt x="350396" y="699423"/>
                </a:lnTo>
                <a:lnTo>
                  <a:pt x="136210" y="699423"/>
                </a:lnTo>
                <a:lnTo>
                  <a:pt x="136210" y="527539"/>
                </a:lnTo>
                <a:lnTo>
                  <a:pt x="61055" y="527539"/>
                </a:lnTo>
                <a:lnTo>
                  <a:pt x="61055" y="870743"/>
                </a:lnTo>
                <a:lnTo>
                  <a:pt x="331501" y="870743"/>
                </a:lnTo>
                <a:lnTo>
                  <a:pt x="331501" y="1195053"/>
                </a:lnTo>
                <a:lnTo>
                  <a:pt x="202059" y="1195053"/>
                </a:lnTo>
                <a:lnTo>
                  <a:pt x="202059" y="1307856"/>
                </a:lnTo>
                <a:lnTo>
                  <a:pt x="61055" y="1307856"/>
                </a:lnTo>
                <a:lnTo>
                  <a:pt x="61055" y="3228617"/>
                </a:lnTo>
                <a:lnTo>
                  <a:pt x="18754" y="3228617"/>
                </a:lnTo>
                <a:lnTo>
                  <a:pt x="18754" y="1265555"/>
                </a:lnTo>
                <a:lnTo>
                  <a:pt x="159758" y="1265555"/>
                </a:lnTo>
                <a:lnTo>
                  <a:pt x="159758" y="1195053"/>
                </a:lnTo>
                <a:lnTo>
                  <a:pt x="18754" y="1195053"/>
                </a:lnTo>
                <a:lnTo>
                  <a:pt x="18754" y="1011747"/>
                </a:lnTo>
                <a:lnTo>
                  <a:pt x="202059" y="1011747"/>
                </a:lnTo>
                <a:lnTo>
                  <a:pt x="202059" y="1152752"/>
                </a:lnTo>
                <a:lnTo>
                  <a:pt x="289200" y="1152752"/>
                </a:lnTo>
                <a:lnTo>
                  <a:pt x="289200" y="913045"/>
                </a:lnTo>
                <a:lnTo>
                  <a:pt x="18754" y="913045"/>
                </a:lnTo>
                <a:lnTo>
                  <a:pt x="18754" y="485237"/>
                </a:lnTo>
                <a:lnTo>
                  <a:pt x="136351" y="485237"/>
                </a:lnTo>
                <a:lnTo>
                  <a:pt x="136351" y="356783"/>
                </a:lnTo>
                <a:lnTo>
                  <a:pt x="0" y="356783"/>
                </a:lnTo>
                <a:lnTo>
                  <a:pt x="0" y="6387"/>
                </a:lnTo>
                <a:lnTo>
                  <a:pt x="350396" y="6387"/>
                </a:lnTo>
                <a:lnTo>
                  <a:pt x="350396" y="141610"/>
                </a:lnTo>
                <a:lnTo>
                  <a:pt x="479415" y="141610"/>
                </a:lnTo>
                <a:lnTo>
                  <a:pt x="479415" y="6387"/>
                </a:lnTo>
                <a:lnTo>
                  <a:pt x="907080" y="6387"/>
                </a:lnTo>
                <a:lnTo>
                  <a:pt x="907080" y="276833"/>
                </a:lnTo>
                <a:lnTo>
                  <a:pt x="1146788" y="276833"/>
                </a:lnTo>
                <a:lnTo>
                  <a:pt x="1146788" y="189693"/>
                </a:lnTo>
                <a:lnTo>
                  <a:pt x="1005783" y="189693"/>
                </a:lnTo>
                <a:lnTo>
                  <a:pt x="1005783" y="6387"/>
                </a:lnTo>
                <a:lnTo>
                  <a:pt x="1189089" y="6387"/>
                </a:lnTo>
                <a:lnTo>
                  <a:pt x="1189089" y="147391"/>
                </a:lnTo>
                <a:lnTo>
                  <a:pt x="1259591" y="147391"/>
                </a:lnTo>
                <a:lnTo>
                  <a:pt x="1259591" y="6387"/>
                </a:lnTo>
                <a:lnTo>
                  <a:pt x="4617493" y="6387"/>
                </a:lnTo>
                <a:close/>
              </a:path>
            </a:pathLst>
          </a:custGeom>
          <a:solidFill>
            <a:srgbClr val="DD2522"/>
          </a:solidFill>
          <a:ln w="14098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E8C9996-BCB2-F36F-4D59-58A28E179556}"/>
              </a:ext>
            </a:extLst>
          </p:cNvPr>
          <p:cNvGrpSpPr/>
          <p:nvPr userDrawn="1"/>
        </p:nvGrpSpPr>
        <p:grpSpPr>
          <a:xfrm rot="20862353" flipH="1">
            <a:off x="829177" y="482525"/>
            <a:ext cx="1717930" cy="3244092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EFE6426-E041-B689-98FF-6EB620F1CD4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99EC300-2698-6172-9F50-DCC706FF92D0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E17F17CA-C426-316B-6523-94FE94F8910F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316E899F-BD4D-495F-B338-CD5205CBF92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3B82E57-4E52-BDDB-1726-DE17BB180D1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61CE6C0B-0316-5215-D65F-977B433E13EF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29A3C23-060C-878F-97E1-C20721C9556B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A6F33E3-829D-DE12-E66A-20DFA9C18B1D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C5424A62-EAC4-FB5F-3CBF-EDA29C5DECA2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7FC1DFA-9223-70C3-1B9C-9F1D1D30203D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DC89E277-E5AA-D4AD-B2F9-75E6BBA4BE14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3B90C45-1350-F6F3-E702-13B2452050E9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4F31414D-CFD9-DF79-7632-FAB110D5889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7052" y="5362906"/>
            <a:ext cx="990371" cy="1520717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2C84F30-4125-6309-6398-573183AEBCF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97987" y="0"/>
            <a:ext cx="2694012" cy="2104571"/>
          </a:xfrm>
          <a:prstGeom prst="rect">
            <a:avLst/>
          </a:prstGeom>
        </p:spPr>
      </p:pic>
      <p:grpSp>
        <p:nvGrpSpPr>
          <p:cNvPr id="26" name="组合 25">
            <a:extLst>
              <a:ext uri="{FF2B5EF4-FFF2-40B4-BE49-F238E27FC236}">
                <a16:creationId xmlns:a16="http://schemas.microsoft.com/office/drawing/2014/main" id="{86A2837F-B5E3-9FBB-BDC6-6024DEA90D8C}"/>
              </a:ext>
            </a:extLst>
          </p:cNvPr>
          <p:cNvGrpSpPr/>
          <p:nvPr userDrawn="1"/>
        </p:nvGrpSpPr>
        <p:grpSpPr>
          <a:xfrm rot="12646313">
            <a:off x="9993409" y="4682066"/>
            <a:ext cx="1334938" cy="2710339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2CE8291-121E-954F-4EAF-361F3E6BEB0C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5C126FAC-453F-7741-8A9E-8C5301E2E107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BEB5C93-FD67-2A25-527F-14C9324E60E9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D774AF9-17AB-FE2E-0F63-8B552AC4159F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A3C40B-BE18-A57E-3A8A-C0C776DA6F27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137BAFF8-03EF-3BB8-820D-E5C01B6EBBA6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EA35BFE2-DC40-CC28-479A-7FFC4C2802ED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7FE6AED7-A67F-EF3B-A985-E86CE5F962A4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62A4E09-E117-E12B-47F9-D1F5B28F7C3F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10869437-BAB2-D958-6935-F8712FC79228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1E3AAC-6FFB-EFDF-FA9D-F03C888BA346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7B060860-6A25-549F-0F7A-EE92CB1C6503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21190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0B08C82-55E8-96E0-D2F8-2B6E4E1321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9506BCA-524C-7DA4-D50F-FDBBB23BF3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3DFE6D4-BB34-894F-C029-30757E34CF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072269C-9C0D-8C66-43A7-FB8E2A29E6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5834A37-58D9-D047-0B11-1F0DB1BE2D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B11FA28-E4A7-302D-B086-C743CB62BE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81671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BC50D3AD-89B3-6871-6FC0-85939F136D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A1E849C-90D4-AE70-D68E-000612E75C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6EE97EF-A75C-127D-247B-F68DC76D5A3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E506B5-AE9F-45EE-A23D-2778D97FB6A9}" type="datetimeFigureOut">
              <a:rPr lang="zh-CN" altLang="en-US" smtClean="0"/>
              <a:t>2024/1/11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427E9D1-CCFC-AFB0-C799-802C1ECC5DA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B6A87B9-5D58-0EE1-675C-4AF482FDF9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66FB01-F113-454F-B895-7A1538BDE72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2827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1" r:id="rId8"/>
    <p:sldLayoutId id="2147483656" r:id="rId9"/>
    <p:sldLayoutId id="2147483657" r:id="rId10"/>
    <p:sldLayoutId id="2147483658" r:id="rId11"/>
    <p:sldLayoutId id="2147483659" r:id="rId12"/>
    <p:sldLayoutId id="2147483662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10" Type="http://schemas.openxmlformats.org/officeDocument/2006/relationships/notesSlide" Target="../notesSlides/notesSlide9.xml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15" name="图片 14" descr="D:\51PPT模板网\51pptmoban.com\图片.jpg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grpSp>
        <p:nvGrpSpPr>
          <p:cNvPr id="61" name="图形 2">
            <a:extLst>
              <a:ext uri="{FF2B5EF4-FFF2-40B4-BE49-F238E27FC236}">
                <a16:creationId xmlns:a16="http://schemas.microsoft.com/office/drawing/2014/main" id="{5C108FF0-F027-470E-F35E-71A270E30AF6}"/>
              </a:ext>
            </a:extLst>
          </p:cNvPr>
          <p:cNvGrpSpPr/>
          <p:nvPr/>
        </p:nvGrpSpPr>
        <p:grpSpPr>
          <a:xfrm>
            <a:off x="4649557" y="2443717"/>
            <a:ext cx="1779668" cy="2402759"/>
            <a:chOff x="3385439" y="1993817"/>
            <a:chExt cx="849512" cy="1146940"/>
          </a:xfrm>
          <a:solidFill>
            <a:srgbClr val="DD2522"/>
          </a:solidFill>
          <a:effectLst/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F6B667D8-CC29-F7E5-6132-FE9460F2B055}"/>
                </a:ext>
              </a:extLst>
            </p:cNvPr>
            <p:cNvSpPr/>
            <p:nvPr/>
          </p:nvSpPr>
          <p:spPr>
            <a:xfrm flipV="1">
              <a:off x="3385439" y="1993817"/>
              <a:ext cx="279770" cy="618133"/>
            </a:xfrm>
            <a:custGeom>
              <a:avLst/>
              <a:gdLst>
                <a:gd name="connsiteX0" fmla="*/ 191358 w 279770"/>
                <a:gd name="connsiteY0" fmla="*/ 605653 h 618133"/>
                <a:gd name="connsiteX1" fmla="*/ 148839 w 279770"/>
                <a:gd name="connsiteY1" fmla="*/ 510413 h 618133"/>
                <a:gd name="connsiteX2" fmla="*/ 118226 w 279770"/>
                <a:gd name="connsiteY2" fmla="*/ 284216 h 618133"/>
                <a:gd name="connsiteX3" fmla="*/ 143737 w 279770"/>
                <a:gd name="connsiteY3" fmla="*/ 273162 h 618133"/>
                <a:gd name="connsiteX4" fmla="*/ 112274 w 279770"/>
                <a:gd name="connsiteY4" fmla="*/ 212786 h 618133"/>
                <a:gd name="connsiteX5" fmla="*/ 39993 w 279770"/>
                <a:gd name="connsiteY5" fmla="*/ 80130 h 618133"/>
                <a:gd name="connsiteX6" fmla="*/ 11931 w 279770"/>
                <a:gd name="connsiteY6" fmla="*/ 5298 h 618133"/>
                <a:gd name="connsiteX7" fmla="*/ 24687 w 279770"/>
                <a:gd name="connsiteY7" fmla="*/ 25707 h 618133"/>
                <a:gd name="connsiteX8" fmla="*/ 52749 w 279770"/>
                <a:gd name="connsiteY8" fmla="*/ 66524 h 618133"/>
                <a:gd name="connsiteX9" fmla="*/ 84212 w 279770"/>
                <a:gd name="connsiteY9" fmla="*/ 103940 h 618133"/>
                <a:gd name="connsiteX10" fmla="*/ 216868 w 279770"/>
                <a:gd name="connsiteY10" fmla="*/ 232344 h 618133"/>
                <a:gd name="connsiteX11" fmla="*/ 237277 w 279770"/>
                <a:gd name="connsiteY11" fmla="*/ 263808 h 618133"/>
                <a:gd name="connsiteX12" fmla="*/ 146288 w 279770"/>
                <a:gd name="connsiteY12" fmla="*/ 315680 h 618133"/>
                <a:gd name="connsiteX13" fmla="*/ 101219 w 279770"/>
                <a:gd name="connsiteY13" fmla="*/ 347143 h 618133"/>
                <a:gd name="connsiteX14" fmla="*/ 196460 w 279770"/>
                <a:gd name="connsiteY14" fmla="*/ 471296 h 618133"/>
                <a:gd name="connsiteX15" fmla="*/ 221120 w 279770"/>
                <a:gd name="connsiteY15" fmla="*/ 490854 h 618133"/>
                <a:gd name="connsiteX16" fmla="*/ 247481 w 279770"/>
                <a:gd name="connsiteY16" fmla="*/ 507011 h 618133"/>
                <a:gd name="connsiteX17" fmla="*/ 279795 w 279770"/>
                <a:gd name="connsiteY17" fmla="*/ 555482 h 618133"/>
                <a:gd name="connsiteX18" fmla="*/ 245781 w 279770"/>
                <a:gd name="connsiteY18" fmla="*/ 598850 h 618133"/>
                <a:gd name="connsiteX19" fmla="*/ 191358 w 279770"/>
                <a:gd name="connsiteY19" fmla="*/ 605653 h 61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770" h="618133">
                  <a:moveTo>
                    <a:pt x="191358" y="605653"/>
                  </a:moveTo>
                  <a:cubicBezTo>
                    <a:pt x="193909" y="599701"/>
                    <a:pt x="174350" y="556332"/>
                    <a:pt x="148839" y="510413"/>
                  </a:cubicBezTo>
                  <a:cubicBezTo>
                    <a:pt x="67205" y="362450"/>
                    <a:pt x="59552" y="308027"/>
                    <a:pt x="118226" y="284216"/>
                  </a:cubicBezTo>
                  <a:lnTo>
                    <a:pt x="143737" y="273162"/>
                  </a:lnTo>
                  <a:lnTo>
                    <a:pt x="112274" y="212786"/>
                  </a:lnTo>
                  <a:cubicBezTo>
                    <a:pt x="94416" y="179622"/>
                    <a:pt x="62103" y="119246"/>
                    <a:pt x="39993" y="80130"/>
                  </a:cubicBezTo>
                  <a:cubicBezTo>
                    <a:pt x="-3375" y="3597"/>
                    <a:pt x="-9328" y="-11709"/>
                    <a:pt x="11931" y="5298"/>
                  </a:cubicBezTo>
                  <a:cubicBezTo>
                    <a:pt x="18734" y="11250"/>
                    <a:pt x="24687" y="20604"/>
                    <a:pt x="24687" y="25707"/>
                  </a:cubicBezTo>
                  <a:cubicBezTo>
                    <a:pt x="24687" y="31659"/>
                    <a:pt x="37442" y="49517"/>
                    <a:pt x="52749" y="66524"/>
                  </a:cubicBezTo>
                  <a:cubicBezTo>
                    <a:pt x="67205" y="82681"/>
                    <a:pt x="81661" y="99688"/>
                    <a:pt x="84212" y="103940"/>
                  </a:cubicBezTo>
                  <a:cubicBezTo>
                    <a:pt x="87613" y="110743"/>
                    <a:pt x="142037" y="162615"/>
                    <a:pt x="216868" y="232344"/>
                  </a:cubicBezTo>
                  <a:cubicBezTo>
                    <a:pt x="227923" y="242549"/>
                    <a:pt x="237277" y="257005"/>
                    <a:pt x="237277" y="263808"/>
                  </a:cubicBezTo>
                  <a:cubicBezTo>
                    <a:pt x="237277" y="285067"/>
                    <a:pt x="170949" y="322483"/>
                    <a:pt x="146288" y="315680"/>
                  </a:cubicBezTo>
                  <a:cubicBezTo>
                    <a:pt x="121628" y="309727"/>
                    <a:pt x="101219" y="323333"/>
                    <a:pt x="101219" y="347143"/>
                  </a:cubicBezTo>
                  <a:cubicBezTo>
                    <a:pt x="101219" y="361599"/>
                    <a:pt x="179452" y="463643"/>
                    <a:pt x="196460" y="471296"/>
                  </a:cubicBezTo>
                  <a:cubicBezTo>
                    <a:pt x="199011" y="472997"/>
                    <a:pt x="210066" y="481500"/>
                    <a:pt x="221120" y="490854"/>
                  </a:cubicBezTo>
                  <a:cubicBezTo>
                    <a:pt x="231325" y="499358"/>
                    <a:pt x="243230" y="507011"/>
                    <a:pt x="247481" y="507011"/>
                  </a:cubicBezTo>
                  <a:cubicBezTo>
                    <a:pt x="263638" y="507011"/>
                    <a:pt x="279795" y="531672"/>
                    <a:pt x="279795" y="555482"/>
                  </a:cubicBezTo>
                  <a:cubicBezTo>
                    <a:pt x="279795" y="574190"/>
                    <a:pt x="272992" y="583544"/>
                    <a:pt x="245781" y="598850"/>
                  </a:cubicBezTo>
                  <a:cubicBezTo>
                    <a:pt x="208365" y="620109"/>
                    <a:pt x="184555" y="623511"/>
                    <a:pt x="191358" y="605653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DF93AA74-BF70-B1F3-64F6-AED039A11FA9}"/>
                </a:ext>
              </a:extLst>
            </p:cNvPr>
            <p:cNvSpPr/>
            <p:nvPr/>
          </p:nvSpPr>
          <p:spPr>
            <a:xfrm flipV="1">
              <a:off x="3824541" y="2070272"/>
              <a:ext cx="233379" cy="141695"/>
            </a:xfrm>
            <a:custGeom>
              <a:avLst/>
              <a:gdLst>
                <a:gd name="connsiteX0" fmla="*/ 103860 w 233379"/>
                <a:gd name="connsiteY0" fmla="*/ 133182 h 141695"/>
                <a:gd name="connsiteX1" fmla="*/ 52838 w 233379"/>
                <a:gd name="connsiteY1" fmla="*/ 108522 h 141695"/>
                <a:gd name="connsiteX2" fmla="*/ 6069 w 233379"/>
                <a:gd name="connsiteY2" fmla="*/ 89814 h 141695"/>
                <a:gd name="connsiteX3" fmla="*/ 24776 w 233379"/>
                <a:gd name="connsiteY3" fmla="*/ 67704 h 141695"/>
                <a:gd name="connsiteX4" fmla="*/ 47736 w 233379"/>
                <a:gd name="connsiteY4" fmla="*/ 25186 h 141695"/>
                <a:gd name="connsiteX5" fmla="*/ 46886 w 233379"/>
                <a:gd name="connsiteY5" fmla="*/ -325 h 141695"/>
                <a:gd name="connsiteX6" fmla="*/ 80050 w 233379"/>
                <a:gd name="connsiteY6" fmla="*/ 7329 h 141695"/>
                <a:gd name="connsiteX7" fmla="*/ 161685 w 233379"/>
                <a:gd name="connsiteY7" fmla="*/ 33690 h 141695"/>
                <a:gd name="connsiteX8" fmla="*/ 223761 w 233379"/>
                <a:gd name="connsiteY8" fmla="*/ 55799 h 141695"/>
                <a:gd name="connsiteX9" fmla="*/ 218659 w 233379"/>
                <a:gd name="connsiteY9" fmla="*/ 73657 h 141695"/>
                <a:gd name="connsiteX10" fmla="*/ 200801 w 233379"/>
                <a:gd name="connsiteY10" fmla="*/ 116175 h 141695"/>
                <a:gd name="connsiteX11" fmla="*/ 103860 w 233379"/>
                <a:gd name="connsiteY11" fmla="*/ 133182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9" h="141695">
                  <a:moveTo>
                    <a:pt x="103860" y="133182"/>
                  </a:moveTo>
                  <a:cubicBezTo>
                    <a:pt x="91955" y="128930"/>
                    <a:pt x="68995" y="117876"/>
                    <a:pt x="52838" y="108522"/>
                  </a:cubicBezTo>
                  <a:cubicBezTo>
                    <a:pt x="36682" y="98317"/>
                    <a:pt x="15423" y="89814"/>
                    <a:pt x="6069" y="89814"/>
                  </a:cubicBezTo>
                  <a:cubicBezTo>
                    <a:pt x="-6687" y="88963"/>
                    <a:pt x="-734" y="83011"/>
                    <a:pt x="24776" y="67704"/>
                  </a:cubicBezTo>
                  <a:cubicBezTo>
                    <a:pt x="59641" y="46445"/>
                    <a:pt x="60492" y="45595"/>
                    <a:pt x="47736" y="25186"/>
                  </a:cubicBezTo>
                  <a:cubicBezTo>
                    <a:pt x="35831" y="7329"/>
                    <a:pt x="34981" y="4778"/>
                    <a:pt x="46886" y="-325"/>
                  </a:cubicBezTo>
                  <a:cubicBezTo>
                    <a:pt x="54539" y="-2876"/>
                    <a:pt x="68995" y="526"/>
                    <a:pt x="80050" y="7329"/>
                  </a:cubicBezTo>
                  <a:cubicBezTo>
                    <a:pt x="91105" y="14982"/>
                    <a:pt x="127670" y="26037"/>
                    <a:pt x="161685" y="33690"/>
                  </a:cubicBezTo>
                  <a:cubicBezTo>
                    <a:pt x="219509" y="44745"/>
                    <a:pt x="249272" y="55799"/>
                    <a:pt x="223761" y="55799"/>
                  </a:cubicBezTo>
                  <a:cubicBezTo>
                    <a:pt x="216958" y="55799"/>
                    <a:pt x="215257" y="61752"/>
                    <a:pt x="218659" y="73657"/>
                  </a:cubicBezTo>
                  <a:cubicBezTo>
                    <a:pt x="222911" y="86412"/>
                    <a:pt x="217809" y="98317"/>
                    <a:pt x="200801" y="116175"/>
                  </a:cubicBezTo>
                  <a:cubicBezTo>
                    <a:pt x="176141" y="141686"/>
                    <a:pt x="148079" y="146788"/>
                    <a:pt x="103860" y="13318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4EF59D62-17FD-1707-B3AF-ED576CE0C5EC}"/>
                </a:ext>
              </a:extLst>
            </p:cNvPr>
            <p:cNvSpPr/>
            <p:nvPr/>
          </p:nvSpPr>
          <p:spPr>
            <a:xfrm flipV="1">
              <a:off x="3678150" y="2286607"/>
              <a:ext cx="556801" cy="854150"/>
            </a:xfrm>
            <a:custGeom>
              <a:avLst/>
              <a:gdLst>
                <a:gd name="connsiteX0" fmla="*/ 347176 w 556801"/>
                <a:gd name="connsiteY0" fmla="*/ 839912 h 854150"/>
                <a:gd name="connsiteX1" fmla="*/ 325917 w 556801"/>
                <a:gd name="connsiteY1" fmla="*/ 823755 h 854150"/>
                <a:gd name="connsiteX2" fmla="*/ 206866 w 556801"/>
                <a:gd name="connsiteY2" fmla="*/ 769332 h 854150"/>
                <a:gd name="connsiteX3" fmla="*/ 42746 w 556801"/>
                <a:gd name="connsiteY3" fmla="*/ 712357 h 854150"/>
                <a:gd name="connsiteX4" fmla="*/ 21487 w 556801"/>
                <a:gd name="connsiteY4" fmla="*/ 710657 h 854150"/>
                <a:gd name="connsiteX5" fmla="*/ 166049 w 556801"/>
                <a:gd name="connsiteY5" fmla="*/ 604361 h 854150"/>
                <a:gd name="connsiteX6" fmla="*/ 195811 w 556801"/>
                <a:gd name="connsiteY6" fmla="*/ 599259 h 854150"/>
                <a:gd name="connsiteX7" fmla="*/ 208567 w 556801"/>
                <a:gd name="connsiteY7" fmla="*/ 282074 h 854150"/>
                <a:gd name="connsiteX8" fmla="*/ 58903 w 556801"/>
                <a:gd name="connsiteY8" fmla="*/ 69484 h 854150"/>
                <a:gd name="connsiteX9" fmla="*/ 22338 w 556801"/>
                <a:gd name="connsiteY9" fmla="*/ 8258 h 854150"/>
                <a:gd name="connsiteX10" fmla="*/ 33392 w 556801"/>
                <a:gd name="connsiteY10" fmla="*/ 8258 h 854150"/>
                <a:gd name="connsiteX11" fmla="*/ 77611 w 556801"/>
                <a:gd name="connsiteY11" fmla="*/ 4006 h 854150"/>
                <a:gd name="connsiteX12" fmla="*/ 209417 w 556801"/>
                <a:gd name="connsiteY12" fmla="*/ 7408 h 854150"/>
                <a:gd name="connsiteX13" fmla="*/ 301256 w 556801"/>
                <a:gd name="connsiteY13" fmla="*/ 49075 h 854150"/>
                <a:gd name="connsiteX14" fmla="*/ 308059 w 556801"/>
                <a:gd name="connsiteY14" fmla="*/ 68634 h 854150"/>
                <a:gd name="connsiteX15" fmla="*/ 343774 w 556801"/>
                <a:gd name="connsiteY15" fmla="*/ 134962 h 854150"/>
                <a:gd name="connsiteX16" fmla="*/ 373537 w 556801"/>
                <a:gd name="connsiteY16" fmla="*/ 313538 h 854150"/>
                <a:gd name="connsiteX17" fmla="*/ 365884 w 556801"/>
                <a:gd name="connsiteY17" fmla="*/ 445344 h 854150"/>
                <a:gd name="connsiteX18" fmla="*/ 353128 w 556801"/>
                <a:gd name="connsiteY18" fmla="*/ 486161 h 854150"/>
                <a:gd name="connsiteX19" fmla="*/ 336971 w 556801"/>
                <a:gd name="connsiteY19" fmla="*/ 514223 h 854150"/>
                <a:gd name="connsiteX20" fmla="*/ 277446 w 556801"/>
                <a:gd name="connsiteY20" fmla="*/ 612865 h 854150"/>
                <a:gd name="connsiteX21" fmla="*/ 359081 w 556801"/>
                <a:gd name="connsiteY21" fmla="*/ 669839 h 854150"/>
                <a:gd name="connsiteX22" fmla="*/ 398197 w 556801"/>
                <a:gd name="connsiteY22" fmla="*/ 698752 h 854150"/>
                <a:gd name="connsiteX23" fmla="*/ 478131 w 556801"/>
                <a:gd name="connsiteY23" fmla="*/ 737868 h 854150"/>
                <a:gd name="connsiteX24" fmla="*/ 556365 w 556801"/>
                <a:gd name="connsiteY24" fmla="*/ 785488 h 854150"/>
                <a:gd name="connsiteX25" fmla="*/ 463675 w 556801"/>
                <a:gd name="connsiteY25" fmla="*/ 850116 h 854150"/>
                <a:gd name="connsiteX26" fmla="*/ 347176 w 556801"/>
                <a:gd name="connsiteY26" fmla="*/ 839912 h 85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6801" h="854150">
                  <a:moveTo>
                    <a:pt x="347176" y="839912"/>
                  </a:moveTo>
                  <a:cubicBezTo>
                    <a:pt x="339522" y="830558"/>
                    <a:pt x="330168" y="823755"/>
                    <a:pt x="325917" y="823755"/>
                  </a:cubicBezTo>
                  <a:cubicBezTo>
                    <a:pt x="322515" y="823755"/>
                    <a:pt x="268942" y="799094"/>
                    <a:pt x="206866" y="769332"/>
                  </a:cubicBezTo>
                  <a:cubicBezTo>
                    <a:pt x="72509" y="705554"/>
                    <a:pt x="57202" y="700452"/>
                    <a:pt x="42746" y="712357"/>
                  </a:cubicBezTo>
                  <a:cubicBezTo>
                    <a:pt x="34243" y="719160"/>
                    <a:pt x="29141" y="719160"/>
                    <a:pt x="21487" y="710657"/>
                  </a:cubicBezTo>
                  <a:cubicBezTo>
                    <a:pt x="-1473" y="682595"/>
                    <a:pt x="115027" y="596708"/>
                    <a:pt x="166049" y="604361"/>
                  </a:cubicBezTo>
                  <a:cubicBezTo>
                    <a:pt x="180505" y="606913"/>
                    <a:pt x="194111" y="604361"/>
                    <a:pt x="195811" y="599259"/>
                  </a:cubicBezTo>
                  <a:cubicBezTo>
                    <a:pt x="211118" y="558442"/>
                    <a:pt x="220472" y="326293"/>
                    <a:pt x="208567" y="282074"/>
                  </a:cubicBezTo>
                  <a:cubicBezTo>
                    <a:pt x="194961" y="231053"/>
                    <a:pt x="137987" y="151119"/>
                    <a:pt x="58903" y="69484"/>
                  </a:cubicBezTo>
                  <a:cubicBezTo>
                    <a:pt x="-7425" y="1455"/>
                    <a:pt x="-15929" y="-12151"/>
                    <a:pt x="22338" y="8258"/>
                  </a:cubicBezTo>
                  <a:cubicBezTo>
                    <a:pt x="35093" y="15061"/>
                    <a:pt x="38494" y="15061"/>
                    <a:pt x="33392" y="8258"/>
                  </a:cubicBezTo>
                  <a:cubicBezTo>
                    <a:pt x="29141" y="1455"/>
                    <a:pt x="41896" y="-246"/>
                    <a:pt x="77611" y="4006"/>
                  </a:cubicBezTo>
                  <a:cubicBezTo>
                    <a:pt x="135436" y="9959"/>
                    <a:pt x="144790" y="9959"/>
                    <a:pt x="209417" y="7408"/>
                  </a:cubicBezTo>
                  <a:cubicBezTo>
                    <a:pt x="263840" y="4857"/>
                    <a:pt x="301256" y="21864"/>
                    <a:pt x="301256" y="49075"/>
                  </a:cubicBezTo>
                  <a:cubicBezTo>
                    <a:pt x="301256" y="58429"/>
                    <a:pt x="304658" y="66933"/>
                    <a:pt x="308059" y="68634"/>
                  </a:cubicBezTo>
                  <a:cubicBezTo>
                    <a:pt x="311461" y="70334"/>
                    <a:pt x="327617" y="100097"/>
                    <a:pt x="343774" y="134962"/>
                  </a:cubicBezTo>
                  <a:cubicBezTo>
                    <a:pt x="371836" y="197038"/>
                    <a:pt x="372687" y="201290"/>
                    <a:pt x="373537" y="313538"/>
                  </a:cubicBezTo>
                  <a:cubicBezTo>
                    <a:pt x="373537" y="376465"/>
                    <a:pt x="370135" y="435990"/>
                    <a:pt x="365884" y="445344"/>
                  </a:cubicBezTo>
                  <a:cubicBezTo>
                    <a:pt x="356530" y="465752"/>
                    <a:pt x="354829" y="471705"/>
                    <a:pt x="353128" y="486161"/>
                  </a:cubicBezTo>
                  <a:cubicBezTo>
                    <a:pt x="353128" y="492114"/>
                    <a:pt x="345475" y="504869"/>
                    <a:pt x="336971" y="514223"/>
                  </a:cubicBezTo>
                  <a:cubicBezTo>
                    <a:pt x="297004" y="557592"/>
                    <a:pt x="274895" y="595007"/>
                    <a:pt x="277446" y="612865"/>
                  </a:cubicBezTo>
                  <a:cubicBezTo>
                    <a:pt x="279997" y="631573"/>
                    <a:pt x="332720" y="668139"/>
                    <a:pt x="359081" y="669839"/>
                  </a:cubicBezTo>
                  <a:cubicBezTo>
                    <a:pt x="365884" y="670690"/>
                    <a:pt x="382891" y="683445"/>
                    <a:pt x="398197" y="698752"/>
                  </a:cubicBezTo>
                  <a:cubicBezTo>
                    <a:pt x="419456" y="720861"/>
                    <a:pt x="437314" y="729365"/>
                    <a:pt x="478131" y="737868"/>
                  </a:cubicBezTo>
                  <a:cubicBezTo>
                    <a:pt x="530003" y="748072"/>
                    <a:pt x="556365" y="764229"/>
                    <a:pt x="556365" y="785488"/>
                  </a:cubicBezTo>
                  <a:cubicBezTo>
                    <a:pt x="556365" y="798244"/>
                    <a:pt x="484084" y="848415"/>
                    <a:pt x="463675" y="850116"/>
                  </a:cubicBezTo>
                  <a:cubicBezTo>
                    <a:pt x="381190" y="856919"/>
                    <a:pt x="360781" y="854368"/>
                    <a:pt x="347176" y="8399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A266B83A-E14D-BB61-414D-7ECD8257CEAC}"/>
                </a:ext>
              </a:extLst>
            </p:cNvPr>
            <p:cNvSpPr/>
            <p:nvPr/>
          </p:nvSpPr>
          <p:spPr>
            <a:xfrm flipV="1">
              <a:off x="3439486" y="2571673"/>
              <a:ext cx="121263" cy="265616"/>
            </a:xfrm>
            <a:custGeom>
              <a:avLst/>
              <a:gdLst>
                <a:gd name="connsiteX0" fmla="*/ 1280 w 121263"/>
                <a:gd name="connsiteY0" fmla="*/ 246459 h 265616"/>
                <a:gd name="connsiteX1" fmla="*/ 8083 w 121263"/>
                <a:gd name="connsiteY1" fmla="*/ 132510 h 265616"/>
                <a:gd name="connsiteX2" fmla="*/ 28491 w 121263"/>
                <a:gd name="connsiteY2" fmla="*/ 14310 h 265616"/>
                <a:gd name="connsiteX3" fmla="*/ 47199 w 121263"/>
                <a:gd name="connsiteY3" fmla="*/ 4106 h 265616"/>
                <a:gd name="connsiteX4" fmla="*/ 59955 w 121263"/>
                <a:gd name="connsiteY4" fmla="*/ 21963 h 265616"/>
                <a:gd name="connsiteX5" fmla="*/ 72710 w 121263"/>
                <a:gd name="connsiteY5" fmla="*/ 39821 h 265616"/>
                <a:gd name="connsiteX6" fmla="*/ 81214 w 121263"/>
                <a:gd name="connsiteY6" fmla="*/ 52576 h 265616"/>
                <a:gd name="connsiteX7" fmla="*/ 89717 w 121263"/>
                <a:gd name="connsiteY7" fmla="*/ 67883 h 265616"/>
                <a:gd name="connsiteX8" fmla="*/ 96520 w 121263"/>
                <a:gd name="connsiteY8" fmla="*/ 71284 h 265616"/>
                <a:gd name="connsiteX9" fmla="*/ 114378 w 121263"/>
                <a:gd name="connsiteY9" fmla="*/ 119755 h 265616"/>
                <a:gd name="connsiteX10" fmla="*/ 120331 w 121263"/>
                <a:gd name="connsiteY10" fmla="*/ 187784 h 265616"/>
                <a:gd name="connsiteX11" fmla="*/ 3831 w 121263"/>
                <a:gd name="connsiteY11" fmla="*/ 265167 h 265616"/>
                <a:gd name="connsiteX12" fmla="*/ 1280 w 121263"/>
                <a:gd name="connsiteY12" fmla="*/ 246459 h 26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3" h="265616">
                  <a:moveTo>
                    <a:pt x="1280" y="246459"/>
                  </a:moveTo>
                  <a:cubicBezTo>
                    <a:pt x="3831" y="235404"/>
                    <a:pt x="6382" y="184382"/>
                    <a:pt x="8083" y="132510"/>
                  </a:cubicBezTo>
                  <a:cubicBezTo>
                    <a:pt x="8933" y="50025"/>
                    <a:pt x="11484" y="35569"/>
                    <a:pt x="28491" y="14310"/>
                  </a:cubicBezTo>
                  <a:cubicBezTo>
                    <a:pt x="40397" y="-997"/>
                    <a:pt x="47199" y="-4398"/>
                    <a:pt x="47199" y="4106"/>
                  </a:cubicBezTo>
                  <a:cubicBezTo>
                    <a:pt x="47199" y="10909"/>
                    <a:pt x="53152" y="18562"/>
                    <a:pt x="59955" y="21963"/>
                  </a:cubicBezTo>
                  <a:cubicBezTo>
                    <a:pt x="66758" y="24514"/>
                    <a:pt x="72710" y="32168"/>
                    <a:pt x="72710" y="39821"/>
                  </a:cubicBezTo>
                  <a:cubicBezTo>
                    <a:pt x="72710" y="46624"/>
                    <a:pt x="76962" y="52576"/>
                    <a:pt x="81214" y="52576"/>
                  </a:cubicBezTo>
                  <a:cubicBezTo>
                    <a:pt x="86316" y="52576"/>
                    <a:pt x="89717" y="59379"/>
                    <a:pt x="89717" y="67883"/>
                  </a:cubicBezTo>
                  <a:cubicBezTo>
                    <a:pt x="89717" y="78087"/>
                    <a:pt x="91418" y="79788"/>
                    <a:pt x="96520" y="71284"/>
                  </a:cubicBezTo>
                  <a:cubicBezTo>
                    <a:pt x="101623" y="64481"/>
                    <a:pt x="107575" y="82339"/>
                    <a:pt x="114378" y="119755"/>
                  </a:cubicBezTo>
                  <a:cubicBezTo>
                    <a:pt x="120331" y="152919"/>
                    <a:pt x="122882" y="183532"/>
                    <a:pt x="120331" y="187784"/>
                  </a:cubicBezTo>
                  <a:cubicBezTo>
                    <a:pt x="113528" y="197988"/>
                    <a:pt x="13185" y="265167"/>
                    <a:pt x="3831" y="265167"/>
                  </a:cubicBezTo>
                  <a:cubicBezTo>
                    <a:pt x="430" y="265167"/>
                    <a:pt x="-1271" y="256663"/>
                    <a:pt x="1280" y="24645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24" name="图形 2">
            <a:extLst>
              <a:ext uri="{FF2B5EF4-FFF2-40B4-BE49-F238E27FC236}">
                <a16:creationId xmlns:a16="http://schemas.microsoft.com/office/drawing/2014/main" id="{A4DFC86A-27CA-6C64-4377-5AFB6652D816}"/>
              </a:ext>
            </a:extLst>
          </p:cNvPr>
          <p:cNvGrpSpPr/>
          <p:nvPr/>
        </p:nvGrpSpPr>
        <p:grpSpPr>
          <a:xfrm>
            <a:off x="4588265" y="2377592"/>
            <a:ext cx="1779668" cy="2402759"/>
            <a:chOff x="3385439" y="1993817"/>
            <a:chExt cx="849512" cy="1146940"/>
          </a:xfrm>
          <a:solidFill>
            <a:srgbClr val="CC3300"/>
          </a:solidFill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62F8C3AE-9D60-73C6-FF71-6B4A9C122A8E}"/>
                </a:ext>
              </a:extLst>
            </p:cNvPr>
            <p:cNvSpPr/>
            <p:nvPr/>
          </p:nvSpPr>
          <p:spPr>
            <a:xfrm flipV="1">
              <a:off x="3385439" y="1993817"/>
              <a:ext cx="279770" cy="618133"/>
            </a:xfrm>
            <a:custGeom>
              <a:avLst/>
              <a:gdLst>
                <a:gd name="connsiteX0" fmla="*/ 191358 w 279770"/>
                <a:gd name="connsiteY0" fmla="*/ 605653 h 618133"/>
                <a:gd name="connsiteX1" fmla="*/ 148839 w 279770"/>
                <a:gd name="connsiteY1" fmla="*/ 510413 h 618133"/>
                <a:gd name="connsiteX2" fmla="*/ 118226 w 279770"/>
                <a:gd name="connsiteY2" fmla="*/ 284216 h 618133"/>
                <a:gd name="connsiteX3" fmla="*/ 143737 w 279770"/>
                <a:gd name="connsiteY3" fmla="*/ 273162 h 618133"/>
                <a:gd name="connsiteX4" fmla="*/ 112274 w 279770"/>
                <a:gd name="connsiteY4" fmla="*/ 212786 h 618133"/>
                <a:gd name="connsiteX5" fmla="*/ 39993 w 279770"/>
                <a:gd name="connsiteY5" fmla="*/ 80130 h 618133"/>
                <a:gd name="connsiteX6" fmla="*/ 11931 w 279770"/>
                <a:gd name="connsiteY6" fmla="*/ 5298 h 618133"/>
                <a:gd name="connsiteX7" fmla="*/ 24687 w 279770"/>
                <a:gd name="connsiteY7" fmla="*/ 25707 h 618133"/>
                <a:gd name="connsiteX8" fmla="*/ 52749 w 279770"/>
                <a:gd name="connsiteY8" fmla="*/ 66524 h 618133"/>
                <a:gd name="connsiteX9" fmla="*/ 84212 w 279770"/>
                <a:gd name="connsiteY9" fmla="*/ 103940 h 618133"/>
                <a:gd name="connsiteX10" fmla="*/ 216868 w 279770"/>
                <a:gd name="connsiteY10" fmla="*/ 232344 h 618133"/>
                <a:gd name="connsiteX11" fmla="*/ 237277 w 279770"/>
                <a:gd name="connsiteY11" fmla="*/ 263808 h 618133"/>
                <a:gd name="connsiteX12" fmla="*/ 146288 w 279770"/>
                <a:gd name="connsiteY12" fmla="*/ 315680 h 618133"/>
                <a:gd name="connsiteX13" fmla="*/ 101219 w 279770"/>
                <a:gd name="connsiteY13" fmla="*/ 347143 h 618133"/>
                <a:gd name="connsiteX14" fmla="*/ 196460 w 279770"/>
                <a:gd name="connsiteY14" fmla="*/ 471296 h 618133"/>
                <a:gd name="connsiteX15" fmla="*/ 221120 w 279770"/>
                <a:gd name="connsiteY15" fmla="*/ 490854 h 618133"/>
                <a:gd name="connsiteX16" fmla="*/ 247481 w 279770"/>
                <a:gd name="connsiteY16" fmla="*/ 507011 h 618133"/>
                <a:gd name="connsiteX17" fmla="*/ 279795 w 279770"/>
                <a:gd name="connsiteY17" fmla="*/ 555482 h 618133"/>
                <a:gd name="connsiteX18" fmla="*/ 245781 w 279770"/>
                <a:gd name="connsiteY18" fmla="*/ 598850 h 618133"/>
                <a:gd name="connsiteX19" fmla="*/ 191358 w 279770"/>
                <a:gd name="connsiteY19" fmla="*/ 605653 h 61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770" h="618133">
                  <a:moveTo>
                    <a:pt x="191358" y="605653"/>
                  </a:moveTo>
                  <a:cubicBezTo>
                    <a:pt x="193909" y="599701"/>
                    <a:pt x="174350" y="556332"/>
                    <a:pt x="148839" y="510413"/>
                  </a:cubicBezTo>
                  <a:cubicBezTo>
                    <a:pt x="67205" y="362450"/>
                    <a:pt x="59552" y="308027"/>
                    <a:pt x="118226" y="284216"/>
                  </a:cubicBezTo>
                  <a:lnTo>
                    <a:pt x="143737" y="273162"/>
                  </a:lnTo>
                  <a:lnTo>
                    <a:pt x="112274" y="212786"/>
                  </a:lnTo>
                  <a:cubicBezTo>
                    <a:pt x="94416" y="179622"/>
                    <a:pt x="62103" y="119246"/>
                    <a:pt x="39993" y="80130"/>
                  </a:cubicBezTo>
                  <a:cubicBezTo>
                    <a:pt x="-3375" y="3597"/>
                    <a:pt x="-9328" y="-11709"/>
                    <a:pt x="11931" y="5298"/>
                  </a:cubicBezTo>
                  <a:cubicBezTo>
                    <a:pt x="18734" y="11250"/>
                    <a:pt x="24687" y="20604"/>
                    <a:pt x="24687" y="25707"/>
                  </a:cubicBezTo>
                  <a:cubicBezTo>
                    <a:pt x="24687" y="31659"/>
                    <a:pt x="37442" y="49517"/>
                    <a:pt x="52749" y="66524"/>
                  </a:cubicBezTo>
                  <a:cubicBezTo>
                    <a:pt x="67205" y="82681"/>
                    <a:pt x="81661" y="99688"/>
                    <a:pt x="84212" y="103940"/>
                  </a:cubicBezTo>
                  <a:cubicBezTo>
                    <a:pt x="87613" y="110743"/>
                    <a:pt x="142037" y="162615"/>
                    <a:pt x="216868" y="232344"/>
                  </a:cubicBezTo>
                  <a:cubicBezTo>
                    <a:pt x="227923" y="242549"/>
                    <a:pt x="237277" y="257005"/>
                    <a:pt x="237277" y="263808"/>
                  </a:cubicBezTo>
                  <a:cubicBezTo>
                    <a:pt x="237277" y="285067"/>
                    <a:pt x="170949" y="322483"/>
                    <a:pt x="146288" y="315680"/>
                  </a:cubicBezTo>
                  <a:cubicBezTo>
                    <a:pt x="121628" y="309727"/>
                    <a:pt x="101219" y="323333"/>
                    <a:pt x="101219" y="347143"/>
                  </a:cubicBezTo>
                  <a:cubicBezTo>
                    <a:pt x="101219" y="361599"/>
                    <a:pt x="179452" y="463643"/>
                    <a:pt x="196460" y="471296"/>
                  </a:cubicBezTo>
                  <a:cubicBezTo>
                    <a:pt x="199011" y="472997"/>
                    <a:pt x="210066" y="481500"/>
                    <a:pt x="221120" y="490854"/>
                  </a:cubicBezTo>
                  <a:cubicBezTo>
                    <a:pt x="231325" y="499358"/>
                    <a:pt x="243230" y="507011"/>
                    <a:pt x="247481" y="507011"/>
                  </a:cubicBezTo>
                  <a:cubicBezTo>
                    <a:pt x="263638" y="507011"/>
                    <a:pt x="279795" y="531672"/>
                    <a:pt x="279795" y="555482"/>
                  </a:cubicBezTo>
                  <a:cubicBezTo>
                    <a:pt x="279795" y="574190"/>
                    <a:pt x="272992" y="583544"/>
                    <a:pt x="245781" y="598850"/>
                  </a:cubicBezTo>
                  <a:cubicBezTo>
                    <a:pt x="208365" y="620109"/>
                    <a:pt x="184555" y="623511"/>
                    <a:pt x="191358" y="605653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C5341E29-A602-CDF5-ACBB-BAF917BCE506}"/>
                </a:ext>
              </a:extLst>
            </p:cNvPr>
            <p:cNvSpPr/>
            <p:nvPr/>
          </p:nvSpPr>
          <p:spPr>
            <a:xfrm flipV="1">
              <a:off x="3824541" y="2070272"/>
              <a:ext cx="233379" cy="141695"/>
            </a:xfrm>
            <a:custGeom>
              <a:avLst/>
              <a:gdLst>
                <a:gd name="connsiteX0" fmla="*/ 103860 w 233379"/>
                <a:gd name="connsiteY0" fmla="*/ 133182 h 141695"/>
                <a:gd name="connsiteX1" fmla="*/ 52838 w 233379"/>
                <a:gd name="connsiteY1" fmla="*/ 108522 h 141695"/>
                <a:gd name="connsiteX2" fmla="*/ 6069 w 233379"/>
                <a:gd name="connsiteY2" fmla="*/ 89814 h 141695"/>
                <a:gd name="connsiteX3" fmla="*/ 24776 w 233379"/>
                <a:gd name="connsiteY3" fmla="*/ 67704 h 141695"/>
                <a:gd name="connsiteX4" fmla="*/ 47736 w 233379"/>
                <a:gd name="connsiteY4" fmla="*/ 25186 h 141695"/>
                <a:gd name="connsiteX5" fmla="*/ 46886 w 233379"/>
                <a:gd name="connsiteY5" fmla="*/ -325 h 141695"/>
                <a:gd name="connsiteX6" fmla="*/ 80050 w 233379"/>
                <a:gd name="connsiteY6" fmla="*/ 7329 h 141695"/>
                <a:gd name="connsiteX7" fmla="*/ 161685 w 233379"/>
                <a:gd name="connsiteY7" fmla="*/ 33690 h 141695"/>
                <a:gd name="connsiteX8" fmla="*/ 223761 w 233379"/>
                <a:gd name="connsiteY8" fmla="*/ 55799 h 141695"/>
                <a:gd name="connsiteX9" fmla="*/ 218659 w 233379"/>
                <a:gd name="connsiteY9" fmla="*/ 73657 h 141695"/>
                <a:gd name="connsiteX10" fmla="*/ 200801 w 233379"/>
                <a:gd name="connsiteY10" fmla="*/ 116175 h 141695"/>
                <a:gd name="connsiteX11" fmla="*/ 103860 w 233379"/>
                <a:gd name="connsiteY11" fmla="*/ 133182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9" h="141695">
                  <a:moveTo>
                    <a:pt x="103860" y="133182"/>
                  </a:moveTo>
                  <a:cubicBezTo>
                    <a:pt x="91955" y="128930"/>
                    <a:pt x="68995" y="117876"/>
                    <a:pt x="52838" y="108522"/>
                  </a:cubicBezTo>
                  <a:cubicBezTo>
                    <a:pt x="36682" y="98317"/>
                    <a:pt x="15423" y="89814"/>
                    <a:pt x="6069" y="89814"/>
                  </a:cubicBezTo>
                  <a:cubicBezTo>
                    <a:pt x="-6687" y="88963"/>
                    <a:pt x="-734" y="83011"/>
                    <a:pt x="24776" y="67704"/>
                  </a:cubicBezTo>
                  <a:cubicBezTo>
                    <a:pt x="59641" y="46445"/>
                    <a:pt x="60492" y="45595"/>
                    <a:pt x="47736" y="25186"/>
                  </a:cubicBezTo>
                  <a:cubicBezTo>
                    <a:pt x="35831" y="7329"/>
                    <a:pt x="34981" y="4778"/>
                    <a:pt x="46886" y="-325"/>
                  </a:cubicBezTo>
                  <a:cubicBezTo>
                    <a:pt x="54539" y="-2876"/>
                    <a:pt x="68995" y="526"/>
                    <a:pt x="80050" y="7329"/>
                  </a:cubicBezTo>
                  <a:cubicBezTo>
                    <a:pt x="91105" y="14982"/>
                    <a:pt x="127670" y="26037"/>
                    <a:pt x="161685" y="33690"/>
                  </a:cubicBezTo>
                  <a:cubicBezTo>
                    <a:pt x="219509" y="44745"/>
                    <a:pt x="249272" y="55799"/>
                    <a:pt x="223761" y="55799"/>
                  </a:cubicBezTo>
                  <a:cubicBezTo>
                    <a:pt x="216958" y="55799"/>
                    <a:pt x="215257" y="61752"/>
                    <a:pt x="218659" y="73657"/>
                  </a:cubicBezTo>
                  <a:cubicBezTo>
                    <a:pt x="222911" y="86412"/>
                    <a:pt x="217809" y="98317"/>
                    <a:pt x="200801" y="116175"/>
                  </a:cubicBezTo>
                  <a:cubicBezTo>
                    <a:pt x="176141" y="141686"/>
                    <a:pt x="148079" y="146788"/>
                    <a:pt x="103860" y="13318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EE6BA3E-F1FF-7FC5-9CA4-1651D3C98CEC}"/>
                </a:ext>
              </a:extLst>
            </p:cNvPr>
            <p:cNvSpPr/>
            <p:nvPr/>
          </p:nvSpPr>
          <p:spPr>
            <a:xfrm flipV="1">
              <a:off x="3678150" y="2286607"/>
              <a:ext cx="556801" cy="854150"/>
            </a:xfrm>
            <a:custGeom>
              <a:avLst/>
              <a:gdLst>
                <a:gd name="connsiteX0" fmla="*/ 347176 w 556801"/>
                <a:gd name="connsiteY0" fmla="*/ 839912 h 854150"/>
                <a:gd name="connsiteX1" fmla="*/ 325917 w 556801"/>
                <a:gd name="connsiteY1" fmla="*/ 823755 h 854150"/>
                <a:gd name="connsiteX2" fmla="*/ 206866 w 556801"/>
                <a:gd name="connsiteY2" fmla="*/ 769332 h 854150"/>
                <a:gd name="connsiteX3" fmla="*/ 42746 w 556801"/>
                <a:gd name="connsiteY3" fmla="*/ 712357 h 854150"/>
                <a:gd name="connsiteX4" fmla="*/ 21487 w 556801"/>
                <a:gd name="connsiteY4" fmla="*/ 710657 h 854150"/>
                <a:gd name="connsiteX5" fmla="*/ 166049 w 556801"/>
                <a:gd name="connsiteY5" fmla="*/ 604361 h 854150"/>
                <a:gd name="connsiteX6" fmla="*/ 195811 w 556801"/>
                <a:gd name="connsiteY6" fmla="*/ 599259 h 854150"/>
                <a:gd name="connsiteX7" fmla="*/ 208567 w 556801"/>
                <a:gd name="connsiteY7" fmla="*/ 282074 h 854150"/>
                <a:gd name="connsiteX8" fmla="*/ 58903 w 556801"/>
                <a:gd name="connsiteY8" fmla="*/ 69484 h 854150"/>
                <a:gd name="connsiteX9" fmla="*/ 22338 w 556801"/>
                <a:gd name="connsiteY9" fmla="*/ 8258 h 854150"/>
                <a:gd name="connsiteX10" fmla="*/ 33392 w 556801"/>
                <a:gd name="connsiteY10" fmla="*/ 8258 h 854150"/>
                <a:gd name="connsiteX11" fmla="*/ 77611 w 556801"/>
                <a:gd name="connsiteY11" fmla="*/ 4006 h 854150"/>
                <a:gd name="connsiteX12" fmla="*/ 209417 w 556801"/>
                <a:gd name="connsiteY12" fmla="*/ 7408 h 854150"/>
                <a:gd name="connsiteX13" fmla="*/ 301256 w 556801"/>
                <a:gd name="connsiteY13" fmla="*/ 49075 h 854150"/>
                <a:gd name="connsiteX14" fmla="*/ 308059 w 556801"/>
                <a:gd name="connsiteY14" fmla="*/ 68634 h 854150"/>
                <a:gd name="connsiteX15" fmla="*/ 343774 w 556801"/>
                <a:gd name="connsiteY15" fmla="*/ 134962 h 854150"/>
                <a:gd name="connsiteX16" fmla="*/ 373537 w 556801"/>
                <a:gd name="connsiteY16" fmla="*/ 313538 h 854150"/>
                <a:gd name="connsiteX17" fmla="*/ 365884 w 556801"/>
                <a:gd name="connsiteY17" fmla="*/ 445344 h 854150"/>
                <a:gd name="connsiteX18" fmla="*/ 353128 w 556801"/>
                <a:gd name="connsiteY18" fmla="*/ 486161 h 854150"/>
                <a:gd name="connsiteX19" fmla="*/ 336971 w 556801"/>
                <a:gd name="connsiteY19" fmla="*/ 514223 h 854150"/>
                <a:gd name="connsiteX20" fmla="*/ 277446 w 556801"/>
                <a:gd name="connsiteY20" fmla="*/ 612865 h 854150"/>
                <a:gd name="connsiteX21" fmla="*/ 359081 w 556801"/>
                <a:gd name="connsiteY21" fmla="*/ 669839 h 854150"/>
                <a:gd name="connsiteX22" fmla="*/ 398197 w 556801"/>
                <a:gd name="connsiteY22" fmla="*/ 698752 h 854150"/>
                <a:gd name="connsiteX23" fmla="*/ 478131 w 556801"/>
                <a:gd name="connsiteY23" fmla="*/ 737868 h 854150"/>
                <a:gd name="connsiteX24" fmla="*/ 556365 w 556801"/>
                <a:gd name="connsiteY24" fmla="*/ 785488 h 854150"/>
                <a:gd name="connsiteX25" fmla="*/ 463675 w 556801"/>
                <a:gd name="connsiteY25" fmla="*/ 850116 h 854150"/>
                <a:gd name="connsiteX26" fmla="*/ 347176 w 556801"/>
                <a:gd name="connsiteY26" fmla="*/ 839912 h 85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6801" h="854150">
                  <a:moveTo>
                    <a:pt x="347176" y="839912"/>
                  </a:moveTo>
                  <a:cubicBezTo>
                    <a:pt x="339522" y="830558"/>
                    <a:pt x="330168" y="823755"/>
                    <a:pt x="325917" y="823755"/>
                  </a:cubicBezTo>
                  <a:cubicBezTo>
                    <a:pt x="322515" y="823755"/>
                    <a:pt x="268942" y="799094"/>
                    <a:pt x="206866" y="769332"/>
                  </a:cubicBezTo>
                  <a:cubicBezTo>
                    <a:pt x="72509" y="705554"/>
                    <a:pt x="57202" y="700452"/>
                    <a:pt x="42746" y="712357"/>
                  </a:cubicBezTo>
                  <a:cubicBezTo>
                    <a:pt x="34243" y="719160"/>
                    <a:pt x="29141" y="719160"/>
                    <a:pt x="21487" y="710657"/>
                  </a:cubicBezTo>
                  <a:cubicBezTo>
                    <a:pt x="-1473" y="682595"/>
                    <a:pt x="115027" y="596708"/>
                    <a:pt x="166049" y="604361"/>
                  </a:cubicBezTo>
                  <a:cubicBezTo>
                    <a:pt x="180505" y="606913"/>
                    <a:pt x="194111" y="604361"/>
                    <a:pt x="195811" y="599259"/>
                  </a:cubicBezTo>
                  <a:cubicBezTo>
                    <a:pt x="211118" y="558442"/>
                    <a:pt x="220472" y="326293"/>
                    <a:pt x="208567" y="282074"/>
                  </a:cubicBezTo>
                  <a:cubicBezTo>
                    <a:pt x="194961" y="231053"/>
                    <a:pt x="137987" y="151119"/>
                    <a:pt x="58903" y="69484"/>
                  </a:cubicBezTo>
                  <a:cubicBezTo>
                    <a:pt x="-7425" y="1455"/>
                    <a:pt x="-15929" y="-12151"/>
                    <a:pt x="22338" y="8258"/>
                  </a:cubicBezTo>
                  <a:cubicBezTo>
                    <a:pt x="35093" y="15061"/>
                    <a:pt x="38494" y="15061"/>
                    <a:pt x="33392" y="8258"/>
                  </a:cubicBezTo>
                  <a:cubicBezTo>
                    <a:pt x="29141" y="1455"/>
                    <a:pt x="41896" y="-246"/>
                    <a:pt x="77611" y="4006"/>
                  </a:cubicBezTo>
                  <a:cubicBezTo>
                    <a:pt x="135436" y="9959"/>
                    <a:pt x="144790" y="9959"/>
                    <a:pt x="209417" y="7408"/>
                  </a:cubicBezTo>
                  <a:cubicBezTo>
                    <a:pt x="263840" y="4857"/>
                    <a:pt x="301256" y="21864"/>
                    <a:pt x="301256" y="49075"/>
                  </a:cubicBezTo>
                  <a:cubicBezTo>
                    <a:pt x="301256" y="58429"/>
                    <a:pt x="304658" y="66933"/>
                    <a:pt x="308059" y="68634"/>
                  </a:cubicBezTo>
                  <a:cubicBezTo>
                    <a:pt x="311461" y="70334"/>
                    <a:pt x="327617" y="100097"/>
                    <a:pt x="343774" y="134962"/>
                  </a:cubicBezTo>
                  <a:cubicBezTo>
                    <a:pt x="371836" y="197038"/>
                    <a:pt x="372687" y="201290"/>
                    <a:pt x="373537" y="313538"/>
                  </a:cubicBezTo>
                  <a:cubicBezTo>
                    <a:pt x="373537" y="376465"/>
                    <a:pt x="370135" y="435990"/>
                    <a:pt x="365884" y="445344"/>
                  </a:cubicBezTo>
                  <a:cubicBezTo>
                    <a:pt x="356530" y="465752"/>
                    <a:pt x="354829" y="471705"/>
                    <a:pt x="353128" y="486161"/>
                  </a:cubicBezTo>
                  <a:cubicBezTo>
                    <a:pt x="353128" y="492114"/>
                    <a:pt x="345475" y="504869"/>
                    <a:pt x="336971" y="514223"/>
                  </a:cubicBezTo>
                  <a:cubicBezTo>
                    <a:pt x="297004" y="557592"/>
                    <a:pt x="274895" y="595007"/>
                    <a:pt x="277446" y="612865"/>
                  </a:cubicBezTo>
                  <a:cubicBezTo>
                    <a:pt x="279997" y="631573"/>
                    <a:pt x="332720" y="668139"/>
                    <a:pt x="359081" y="669839"/>
                  </a:cubicBezTo>
                  <a:cubicBezTo>
                    <a:pt x="365884" y="670690"/>
                    <a:pt x="382891" y="683445"/>
                    <a:pt x="398197" y="698752"/>
                  </a:cubicBezTo>
                  <a:cubicBezTo>
                    <a:pt x="419456" y="720861"/>
                    <a:pt x="437314" y="729365"/>
                    <a:pt x="478131" y="737868"/>
                  </a:cubicBezTo>
                  <a:cubicBezTo>
                    <a:pt x="530003" y="748072"/>
                    <a:pt x="556365" y="764229"/>
                    <a:pt x="556365" y="785488"/>
                  </a:cubicBezTo>
                  <a:cubicBezTo>
                    <a:pt x="556365" y="798244"/>
                    <a:pt x="484084" y="848415"/>
                    <a:pt x="463675" y="850116"/>
                  </a:cubicBezTo>
                  <a:cubicBezTo>
                    <a:pt x="381190" y="856919"/>
                    <a:pt x="360781" y="854368"/>
                    <a:pt x="347176" y="83991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2A869B0F-E8F7-2E60-688C-C5D649D8E307}"/>
                </a:ext>
              </a:extLst>
            </p:cNvPr>
            <p:cNvSpPr/>
            <p:nvPr/>
          </p:nvSpPr>
          <p:spPr>
            <a:xfrm flipV="1">
              <a:off x="3439486" y="2571673"/>
              <a:ext cx="121263" cy="265616"/>
            </a:xfrm>
            <a:custGeom>
              <a:avLst/>
              <a:gdLst>
                <a:gd name="connsiteX0" fmla="*/ 1280 w 121263"/>
                <a:gd name="connsiteY0" fmla="*/ 246459 h 265616"/>
                <a:gd name="connsiteX1" fmla="*/ 8083 w 121263"/>
                <a:gd name="connsiteY1" fmla="*/ 132510 h 265616"/>
                <a:gd name="connsiteX2" fmla="*/ 28491 w 121263"/>
                <a:gd name="connsiteY2" fmla="*/ 14310 h 265616"/>
                <a:gd name="connsiteX3" fmla="*/ 47199 w 121263"/>
                <a:gd name="connsiteY3" fmla="*/ 4106 h 265616"/>
                <a:gd name="connsiteX4" fmla="*/ 59955 w 121263"/>
                <a:gd name="connsiteY4" fmla="*/ 21963 h 265616"/>
                <a:gd name="connsiteX5" fmla="*/ 72710 w 121263"/>
                <a:gd name="connsiteY5" fmla="*/ 39821 h 265616"/>
                <a:gd name="connsiteX6" fmla="*/ 81214 w 121263"/>
                <a:gd name="connsiteY6" fmla="*/ 52576 h 265616"/>
                <a:gd name="connsiteX7" fmla="*/ 89717 w 121263"/>
                <a:gd name="connsiteY7" fmla="*/ 67883 h 265616"/>
                <a:gd name="connsiteX8" fmla="*/ 96520 w 121263"/>
                <a:gd name="connsiteY8" fmla="*/ 71284 h 265616"/>
                <a:gd name="connsiteX9" fmla="*/ 114378 w 121263"/>
                <a:gd name="connsiteY9" fmla="*/ 119755 h 265616"/>
                <a:gd name="connsiteX10" fmla="*/ 120331 w 121263"/>
                <a:gd name="connsiteY10" fmla="*/ 187784 h 265616"/>
                <a:gd name="connsiteX11" fmla="*/ 3831 w 121263"/>
                <a:gd name="connsiteY11" fmla="*/ 265167 h 265616"/>
                <a:gd name="connsiteX12" fmla="*/ 1280 w 121263"/>
                <a:gd name="connsiteY12" fmla="*/ 246459 h 26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3" h="265616">
                  <a:moveTo>
                    <a:pt x="1280" y="246459"/>
                  </a:moveTo>
                  <a:cubicBezTo>
                    <a:pt x="3831" y="235404"/>
                    <a:pt x="6382" y="184382"/>
                    <a:pt x="8083" y="132510"/>
                  </a:cubicBezTo>
                  <a:cubicBezTo>
                    <a:pt x="8933" y="50025"/>
                    <a:pt x="11484" y="35569"/>
                    <a:pt x="28491" y="14310"/>
                  </a:cubicBezTo>
                  <a:cubicBezTo>
                    <a:pt x="40397" y="-997"/>
                    <a:pt x="47199" y="-4398"/>
                    <a:pt x="47199" y="4106"/>
                  </a:cubicBezTo>
                  <a:cubicBezTo>
                    <a:pt x="47199" y="10909"/>
                    <a:pt x="53152" y="18562"/>
                    <a:pt x="59955" y="21963"/>
                  </a:cubicBezTo>
                  <a:cubicBezTo>
                    <a:pt x="66758" y="24514"/>
                    <a:pt x="72710" y="32168"/>
                    <a:pt x="72710" y="39821"/>
                  </a:cubicBezTo>
                  <a:cubicBezTo>
                    <a:pt x="72710" y="46624"/>
                    <a:pt x="76962" y="52576"/>
                    <a:pt x="81214" y="52576"/>
                  </a:cubicBezTo>
                  <a:cubicBezTo>
                    <a:pt x="86316" y="52576"/>
                    <a:pt x="89717" y="59379"/>
                    <a:pt x="89717" y="67883"/>
                  </a:cubicBezTo>
                  <a:cubicBezTo>
                    <a:pt x="89717" y="78087"/>
                    <a:pt x="91418" y="79788"/>
                    <a:pt x="96520" y="71284"/>
                  </a:cubicBezTo>
                  <a:cubicBezTo>
                    <a:pt x="101623" y="64481"/>
                    <a:pt x="107575" y="82339"/>
                    <a:pt x="114378" y="119755"/>
                  </a:cubicBezTo>
                  <a:cubicBezTo>
                    <a:pt x="120331" y="152919"/>
                    <a:pt x="122882" y="183532"/>
                    <a:pt x="120331" y="187784"/>
                  </a:cubicBezTo>
                  <a:cubicBezTo>
                    <a:pt x="113528" y="197988"/>
                    <a:pt x="13185" y="265167"/>
                    <a:pt x="3831" y="265167"/>
                  </a:cubicBezTo>
                  <a:cubicBezTo>
                    <a:pt x="430" y="265167"/>
                    <a:pt x="-1271" y="256663"/>
                    <a:pt x="1280" y="246459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66" name="图形 2">
            <a:extLst>
              <a:ext uri="{FF2B5EF4-FFF2-40B4-BE49-F238E27FC236}">
                <a16:creationId xmlns:a16="http://schemas.microsoft.com/office/drawing/2014/main" id="{A49DE642-E61F-F95C-3D32-CD0104E1C6B0}"/>
              </a:ext>
            </a:extLst>
          </p:cNvPr>
          <p:cNvGrpSpPr/>
          <p:nvPr/>
        </p:nvGrpSpPr>
        <p:grpSpPr>
          <a:xfrm>
            <a:off x="6296694" y="2603885"/>
            <a:ext cx="2058088" cy="1780867"/>
            <a:chOff x="4757073" y="2064225"/>
            <a:chExt cx="1171168" cy="1013413"/>
          </a:xfrm>
          <a:solidFill>
            <a:srgbClr val="DD2522"/>
          </a:solidFill>
          <a:effectLst/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3835296B-522C-48AF-A3CA-E8C1FAEA81A4}"/>
                </a:ext>
              </a:extLst>
            </p:cNvPr>
            <p:cNvSpPr/>
            <p:nvPr/>
          </p:nvSpPr>
          <p:spPr>
            <a:xfrm flipV="1">
              <a:off x="4757073" y="2064225"/>
              <a:ext cx="810503" cy="960134"/>
            </a:xfrm>
            <a:custGeom>
              <a:avLst/>
              <a:gdLst>
                <a:gd name="connsiteX0" fmla="*/ 358736 w 810503"/>
                <a:gd name="connsiteY0" fmla="*/ 956375 h 960134"/>
                <a:gd name="connsiteX1" fmla="*/ 339178 w 810503"/>
                <a:gd name="connsiteY1" fmla="*/ 913007 h 960134"/>
                <a:gd name="connsiteX2" fmla="*/ 348532 w 810503"/>
                <a:gd name="connsiteY2" fmla="*/ 860284 h 960134"/>
                <a:gd name="connsiteX3" fmla="*/ 372342 w 810503"/>
                <a:gd name="connsiteY3" fmla="*/ 697015 h 960134"/>
                <a:gd name="connsiteX4" fmla="*/ 368090 w 810503"/>
                <a:gd name="connsiteY4" fmla="*/ 543950 h 960134"/>
                <a:gd name="connsiteX5" fmla="*/ 319619 w 810503"/>
                <a:gd name="connsiteY5" fmla="*/ 532895 h 960134"/>
                <a:gd name="connsiteX6" fmla="*/ 274550 w 810503"/>
                <a:gd name="connsiteY6" fmla="*/ 520140 h 960134"/>
                <a:gd name="connsiteX7" fmla="*/ 235434 w 810503"/>
                <a:gd name="connsiteY7" fmla="*/ 507384 h 960134"/>
                <a:gd name="connsiteX8" fmla="*/ 135941 w 810503"/>
                <a:gd name="connsiteY8" fmla="*/ 481023 h 960134"/>
                <a:gd name="connsiteX9" fmla="*/ 35599 w 810503"/>
                <a:gd name="connsiteY9" fmla="*/ 460614 h 960134"/>
                <a:gd name="connsiteX10" fmla="*/ -117 w 810503"/>
                <a:gd name="connsiteY10" fmla="*/ 460614 h 960134"/>
                <a:gd name="connsiteX11" fmla="*/ 1584 w 810503"/>
                <a:gd name="connsiteY11" fmla="*/ 429151 h 960134"/>
                <a:gd name="connsiteX12" fmla="*/ 66212 w 810503"/>
                <a:gd name="connsiteY12" fmla="*/ 280338 h 960134"/>
                <a:gd name="connsiteX13" fmla="*/ 104478 w 810503"/>
                <a:gd name="connsiteY13" fmla="*/ 265031 h 960134"/>
                <a:gd name="connsiteX14" fmla="*/ 223528 w 810503"/>
                <a:gd name="connsiteY14" fmla="*/ 325407 h 960134"/>
                <a:gd name="connsiteX15" fmla="*/ 347681 w 810503"/>
                <a:gd name="connsiteY15" fmla="*/ 382381 h 960134"/>
                <a:gd name="connsiteX16" fmla="*/ 326422 w 810503"/>
                <a:gd name="connsiteY16" fmla="*/ 308400 h 960134"/>
                <a:gd name="connsiteX17" fmla="*/ 255842 w 810503"/>
                <a:gd name="connsiteY17" fmla="*/ 195302 h 960134"/>
                <a:gd name="connsiteX18" fmla="*/ 86620 w 810503"/>
                <a:gd name="connsiteY18" fmla="*/ 98360 h 960134"/>
                <a:gd name="connsiteX19" fmla="*/ 62810 w 810503"/>
                <a:gd name="connsiteY19" fmla="*/ 89857 h 960134"/>
                <a:gd name="connsiteX20" fmla="*/ 44102 w 810503"/>
                <a:gd name="connsiteY20" fmla="*/ 81353 h 960134"/>
                <a:gd name="connsiteX21" fmla="*/ 35599 w 810503"/>
                <a:gd name="connsiteY21" fmla="*/ 73700 h 960134"/>
                <a:gd name="connsiteX22" fmla="*/ 27945 w 810503"/>
                <a:gd name="connsiteY22" fmla="*/ 60945 h 960134"/>
                <a:gd name="connsiteX23" fmla="*/ 33898 w 810503"/>
                <a:gd name="connsiteY23" fmla="*/ 26080 h 960134"/>
                <a:gd name="connsiteX24" fmla="*/ 78967 w 810503"/>
                <a:gd name="connsiteY24" fmla="*/ 569 h 960134"/>
                <a:gd name="connsiteX25" fmla="*/ 341729 w 810503"/>
                <a:gd name="connsiteY25" fmla="*/ 72850 h 960134"/>
                <a:gd name="connsiteX26" fmla="*/ 440371 w 810503"/>
                <a:gd name="connsiteY26" fmla="*/ 286290 h 960134"/>
                <a:gd name="connsiteX27" fmla="*/ 460779 w 810503"/>
                <a:gd name="connsiteY27" fmla="*/ 388334 h 960134"/>
                <a:gd name="connsiteX28" fmla="*/ 471834 w 810503"/>
                <a:gd name="connsiteY28" fmla="*/ 430852 h 960134"/>
                <a:gd name="connsiteX29" fmla="*/ 538162 w 810503"/>
                <a:gd name="connsiteY29" fmla="*/ 445308 h 960134"/>
                <a:gd name="connsiteX30" fmla="*/ 609593 w 810503"/>
                <a:gd name="connsiteY30" fmla="*/ 466567 h 960134"/>
                <a:gd name="connsiteX31" fmla="*/ 627450 w 810503"/>
                <a:gd name="connsiteY31" fmla="*/ 473370 h 960134"/>
                <a:gd name="connsiteX32" fmla="*/ 674220 w 810503"/>
                <a:gd name="connsiteY32" fmla="*/ 481873 h 960134"/>
                <a:gd name="connsiteX33" fmla="*/ 712486 w 810503"/>
                <a:gd name="connsiteY33" fmla="*/ 492078 h 960134"/>
                <a:gd name="connsiteX34" fmla="*/ 772012 w 810503"/>
                <a:gd name="connsiteY34" fmla="*/ 512486 h 960134"/>
                <a:gd name="connsiteX35" fmla="*/ 787318 w 810503"/>
                <a:gd name="connsiteY35" fmla="*/ 535446 h 960134"/>
                <a:gd name="connsiteX36" fmla="*/ 808577 w 810503"/>
                <a:gd name="connsiteY36" fmla="*/ 577114 h 960134"/>
                <a:gd name="connsiteX37" fmla="*/ 786468 w 810503"/>
                <a:gd name="connsiteY37" fmla="*/ 614530 h 960134"/>
                <a:gd name="connsiteX38" fmla="*/ 749052 w 810503"/>
                <a:gd name="connsiteY38" fmla="*/ 623884 h 960134"/>
                <a:gd name="connsiteX39" fmla="*/ 737997 w 810503"/>
                <a:gd name="connsiteY39" fmla="*/ 630687 h 960134"/>
                <a:gd name="connsiteX40" fmla="*/ 732045 w 810503"/>
                <a:gd name="connsiteY40" fmla="*/ 637490 h 960134"/>
                <a:gd name="connsiteX41" fmla="*/ 709935 w 810503"/>
                <a:gd name="connsiteY41" fmla="*/ 643442 h 960134"/>
                <a:gd name="connsiteX42" fmla="*/ 684424 w 810503"/>
                <a:gd name="connsiteY42" fmla="*/ 623884 h 960134"/>
                <a:gd name="connsiteX43" fmla="*/ 676771 w 810503"/>
                <a:gd name="connsiteY43" fmla="*/ 610278 h 960134"/>
                <a:gd name="connsiteX44" fmla="*/ 655512 w 810503"/>
                <a:gd name="connsiteY44" fmla="*/ 606026 h 960134"/>
                <a:gd name="connsiteX45" fmla="*/ 574728 w 810503"/>
                <a:gd name="connsiteY45" fmla="*/ 584767 h 960134"/>
                <a:gd name="connsiteX46" fmla="*/ 486290 w 810503"/>
                <a:gd name="connsiteY46" fmla="*/ 566059 h 960134"/>
                <a:gd name="connsiteX47" fmla="*/ 463330 w 810503"/>
                <a:gd name="connsiteY47" fmla="*/ 560107 h 960134"/>
                <a:gd name="connsiteX48" fmla="*/ 469283 w 810503"/>
                <a:gd name="connsiteY48" fmla="*/ 644292 h 960134"/>
                <a:gd name="connsiteX49" fmla="*/ 505848 w 810503"/>
                <a:gd name="connsiteY49" fmla="*/ 805861 h 960134"/>
                <a:gd name="connsiteX50" fmla="*/ 504148 w 810503"/>
                <a:gd name="connsiteY50" fmla="*/ 908755 h 960134"/>
                <a:gd name="connsiteX51" fmla="*/ 445473 w 810503"/>
                <a:gd name="connsiteY51" fmla="*/ 944470 h 960134"/>
                <a:gd name="connsiteX52" fmla="*/ 385097 w 810503"/>
                <a:gd name="connsiteY52" fmla="*/ 958076 h 960134"/>
                <a:gd name="connsiteX53" fmla="*/ 358736 w 810503"/>
                <a:gd name="connsiteY53" fmla="*/ 956375 h 96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10503" h="960134">
                  <a:moveTo>
                    <a:pt x="358736" y="956375"/>
                  </a:moveTo>
                  <a:cubicBezTo>
                    <a:pt x="352783" y="952123"/>
                    <a:pt x="344280" y="933415"/>
                    <a:pt x="339178" y="913007"/>
                  </a:cubicBezTo>
                  <a:cubicBezTo>
                    <a:pt x="329824" y="878992"/>
                    <a:pt x="330674" y="875591"/>
                    <a:pt x="348532" y="860284"/>
                  </a:cubicBezTo>
                  <a:cubicBezTo>
                    <a:pt x="367240" y="845828"/>
                    <a:pt x="368090" y="838175"/>
                    <a:pt x="372342" y="697015"/>
                  </a:cubicBezTo>
                  <a:cubicBezTo>
                    <a:pt x="374893" y="608577"/>
                    <a:pt x="373192" y="547351"/>
                    <a:pt x="368090" y="543950"/>
                  </a:cubicBezTo>
                  <a:cubicBezTo>
                    <a:pt x="363838" y="540548"/>
                    <a:pt x="341729" y="535446"/>
                    <a:pt x="319619" y="532895"/>
                  </a:cubicBezTo>
                  <a:cubicBezTo>
                    <a:pt x="297510" y="529494"/>
                    <a:pt x="277101" y="523541"/>
                    <a:pt x="274550" y="520140"/>
                  </a:cubicBezTo>
                  <a:cubicBezTo>
                    <a:pt x="271999" y="515888"/>
                    <a:pt x="254992" y="510786"/>
                    <a:pt x="235434" y="507384"/>
                  </a:cubicBezTo>
                  <a:cubicBezTo>
                    <a:pt x="216726" y="503983"/>
                    <a:pt x="171656" y="492078"/>
                    <a:pt x="135941" y="481023"/>
                  </a:cubicBezTo>
                  <a:cubicBezTo>
                    <a:pt x="100226" y="469968"/>
                    <a:pt x="54307" y="460614"/>
                    <a:pt x="35599" y="460614"/>
                  </a:cubicBezTo>
                  <a:lnTo>
                    <a:pt x="-117" y="460614"/>
                  </a:lnTo>
                  <a:lnTo>
                    <a:pt x="1584" y="429151"/>
                  </a:lnTo>
                  <a:cubicBezTo>
                    <a:pt x="3285" y="391735"/>
                    <a:pt x="42401" y="302447"/>
                    <a:pt x="66212" y="280338"/>
                  </a:cubicBezTo>
                  <a:cubicBezTo>
                    <a:pt x="75566" y="271834"/>
                    <a:pt x="92573" y="265031"/>
                    <a:pt x="104478" y="265031"/>
                  </a:cubicBezTo>
                  <a:cubicBezTo>
                    <a:pt x="127438" y="265031"/>
                    <a:pt x="192915" y="298195"/>
                    <a:pt x="223528" y="325407"/>
                  </a:cubicBezTo>
                  <a:cubicBezTo>
                    <a:pt x="243087" y="343265"/>
                    <a:pt x="336627" y="385783"/>
                    <a:pt x="347681" y="382381"/>
                  </a:cubicBezTo>
                  <a:cubicBezTo>
                    <a:pt x="351933" y="380680"/>
                    <a:pt x="341729" y="347516"/>
                    <a:pt x="326422" y="308400"/>
                  </a:cubicBezTo>
                  <a:cubicBezTo>
                    <a:pt x="305163" y="256528"/>
                    <a:pt x="286455" y="225915"/>
                    <a:pt x="255842" y="195302"/>
                  </a:cubicBezTo>
                  <a:cubicBezTo>
                    <a:pt x="205671" y="144280"/>
                    <a:pt x="113832" y="91558"/>
                    <a:pt x="86620" y="98360"/>
                  </a:cubicBezTo>
                  <a:cubicBezTo>
                    <a:pt x="73865" y="101762"/>
                    <a:pt x="66212" y="99211"/>
                    <a:pt x="62810" y="89857"/>
                  </a:cubicBezTo>
                  <a:cubicBezTo>
                    <a:pt x="59409" y="81353"/>
                    <a:pt x="52606" y="77952"/>
                    <a:pt x="44102" y="81353"/>
                  </a:cubicBezTo>
                  <a:cubicBezTo>
                    <a:pt x="33898" y="84755"/>
                    <a:pt x="31347" y="83054"/>
                    <a:pt x="35599" y="73700"/>
                  </a:cubicBezTo>
                  <a:cubicBezTo>
                    <a:pt x="38150" y="66047"/>
                    <a:pt x="35599" y="60945"/>
                    <a:pt x="27945" y="60945"/>
                  </a:cubicBezTo>
                  <a:cubicBezTo>
                    <a:pt x="10938" y="60945"/>
                    <a:pt x="11788" y="56693"/>
                    <a:pt x="33898" y="26080"/>
                  </a:cubicBezTo>
                  <a:cubicBezTo>
                    <a:pt x="47504" y="8222"/>
                    <a:pt x="60259" y="569"/>
                    <a:pt x="78967" y="569"/>
                  </a:cubicBezTo>
                  <a:cubicBezTo>
                    <a:pt x="254141" y="-3683"/>
                    <a:pt x="269448" y="569"/>
                    <a:pt x="341729" y="72850"/>
                  </a:cubicBezTo>
                  <a:cubicBezTo>
                    <a:pt x="401254" y="130674"/>
                    <a:pt x="425064" y="182546"/>
                    <a:pt x="440371" y="286290"/>
                  </a:cubicBezTo>
                  <a:cubicBezTo>
                    <a:pt x="445473" y="319454"/>
                    <a:pt x="453976" y="365374"/>
                    <a:pt x="460779" y="388334"/>
                  </a:cubicBezTo>
                  <a:lnTo>
                    <a:pt x="471834" y="430852"/>
                  </a:lnTo>
                  <a:lnTo>
                    <a:pt x="538162" y="445308"/>
                  </a:lnTo>
                  <a:cubicBezTo>
                    <a:pt x="574728" y="452961"/>
                    <a:pt x="606191" y="462315"/>
                    <a:pt x="609593" y="466567"/>
                  </a:cubicBezTo>
                  <a:cubicBezTo>
                    <a:pt x="612144" y="470819"/>
                    <a:pt x="620647" y="473370"/>
                    <a:pt x="627450" y="473370"/>
                  </a:cubicBezTo>
                  <a:cubicBezTo>
                    <a:pt x="634253" y="472519"/>
                    <a:pt x="655512" y="476771"/>
                    <a:pt x="674220" y="481873"/>
                  </a:cubicBezTo>
                  <a:cubicBezTo>
                    <a:pt x="692928" y="486976"/>
                    <a:pt x="709935" y="492078"/>
                    <a:pt x="712486" y="492078"/>
                  </a:cubicBezTo>
                  <a:cubicBezTo>
                    <a:pt x="736296" y="493779"/>
                    <a:pt x="772012" y="506534"/>
                    <a:pt x="772012" y="512486"/>
                  </a:cubicBezTo>
                  <a:cubicBezTo>
                    <a:pt x="772012" y="516738"/>
                    <a:pt x="778814" y="526943"/>
                    <a:pt x="787318" y="535446"/>
                  </a:cubicBezTo>
                  <a:cubicBezTo>
                    <a:pt x="796672" y="544800"/>
                    <a:pt x="806026" y="563508"/>
                    <a:pt x="808577" y="577114"/>
                  </a:cubicBezTo>
                  <a:cubicBezTo>
                    <a:pt x="812829" y="600924"/>
                    <a:pt x="811128" y="604326"/>
                    <a:pt x="786468" y="614530"/>
                  </a:cubicBezTo>
                  <a:cubicBezTo>
                    <a:pt x="771161" y="621333"/>
                    <a:pt x="754154" y="624734"/>
                    <a:pt x="749052" y="623884"/>
                  </a:cubicBezTo>
                  <a:cubicBezTo>
                    <a:pt x="743099" y="622183"/>
                    <a:pt x="737997" y="625585"/>
                    <a:pt x="737997" y="630687"/>
                  </a:cubicBezTo>
                  <a:cubicBezTo>
                    <a:pt x="737997" y="634939"/>
                    <a:pt x="735446" y="638340"/>
                    <a:pt x="732045" y="637490"/>
                  </a:cubicBezTo>
                  <a:cubicBezTo>
                    <a:pt x="727793" y="637490"/>
                    <a:pt x="718439" y="639190"/>
                    <a:pt x="709935" y="643442"/>
                  </a:cubicBezTo>
                  <a:cubicBezTo>
                    <a:pt x="692078" y="651095"/>
                    <a:pt x="686125" y="646844"/>
                    <a:pt x="684424" y="623884"/>
                  </a:cubicBezTo>
                  <a:cubicBezTo>
                    <a:pt x="684424" y="614530"/>
                    <a:pt x="680173" y="607727"/>
                    <a:pt x="676771" y="610278"/>
                  </a:cubicBezTo>
                  <a:cubicBezTo>
                    <a:pt x="673370" y="612829"/>
                    <a:pt x="664016" y="610278"/>
                    <a:pt x="655512" y="606026"/>
                  </a:cubicBezTo>
                  <a:cubicBezTo>
                    <a:pt x="647008" y="600924"/>
                    <a:pt x="610443" y="591570"/>
                    <a:pt x="574728" y="584767"/>
                  </a:cubicBezTo>
                  <a:cubicBezTo>
                    <a:pt x="539013" y="577114"/>
                    <a:pt x="499046" y="569461"/>
                    <a:pt x="486290" y="566059"/>
                  </a:cubicBezTo>
                  <a:lnTo>
                    <a:pt x="463330" y="560107"/>
                  </a:lnTo>
                  <a:lnTo>
                    <a:pt x="469283" y="644292"/>
                  </a:lnTo>
                  <a:cubicBezTo>
                    <a:pt x="476086" y="737832"/>
                    <a:pt x="487991" y="791405"/>
                    <a:pt x="505848" y="805861"/>
                  </a:cubicBezTo>
                  <a:cubicBezTo>
                    <a:pt x="522856" y="820317"/>
                    <a:pt x="522005" y="878992"/>
                    <a:pt x="504148" y="908755"/>
                  </a:cubicBezTo>
                  <a:cubicBezTo>
                    <a:pt x="492243" y="929164"/>
                    <a:pt x="479487" y="936817"/>
                    <a:pt x="445473" y="944470"/>
                  </a:cubicBezTo>
                  <a:cubicBezTo>
                    <a:pt x="421663" y="949572"/>
                    <a:pt x="394451" y="956375"/>
                    <a:pt x="385097" y="958076"/>
                  </a:cubicBezTo>
                  <a:cubicBezTo>
                    <a:pt x="375743" y="960627"/>
                    <a:pt x="363838" y="959777"/>
                    <a:pt x="358736" y="95637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F8573AC-E891-D335-6323-F7611D2459CB}"/>
                </a:ext>
              </a:extLst>
            </p:cNvPr>
            <p:cNvSpPr/>
            <p:nvPr/>
          </p:nvSpPr>
          <p:spPr>
            <a:xfrm flipV="1">
              <a:off x="5219480" y="2691440"/>
              <a:ext cx="708761" cy="386198"/>
            </a:xfrm>
            <a:custGeom>
              <a:avLst/>
              <a:gdLst>
                <a:gd name="connsiteX0" fmla="*/ -367 w 708761"/>
                <a:gd name="connsiteY0" fmla="*/ 379122 h 386198"/>
                <a:gd name="connsiteX1" fmla="*/ 232632 w 708761"/>
                <a:gd name="connsiteY1" fmla="*/ 124864 h 386198"/>
                <a:gd name="connsiteX2" fmla="*/ 355934 w 708761"/>
                <a:gd name="connsiteY2" fmla="*/ 33025 h 386198"/>
                <a:gd name="connsiteX3" fmla="*/ 466481 w 708761"/>
                <a:gd name="connsiteY3" fmla="*/ -139 h 386198"/>
                <a:gd name="connsiteX4" fmla="*/ 543014 w 708761"/>
                <a:gd name="connsiteY4" fmla="*/ 17718 h 386198"/>
                <a:gd name="connsiteX5" fmla="*/ 599988 w 708761"/>
                <a:gd name="connsiteY5" fmla="*/ 41528 h 386198"/>
                <a:gd name="connsiteX6" fmla="*/ 656112 w 708761"/>
                <a:gd name="connsiteY6" fmla="*/ 71291 h 386198"/>
                <a:gd name="connsiteX7" fmla="*/ 696929 w 708761"/>
                <a:gd name="connsiteY7" fmla="*/ 100203 h 386198"/>
                <a:gd name="connsiteX8" fmla="*/ 695228 w 708761"/>
                <a:gd name="connsiteY8" fmla="*/ 105306 h 386198"/>
                <a:gd name="connsiteX9" fmla="*/ 658663 w 708761"/>
                <a:gd name="connsiteY9" fmla="*/ 126565 h 386198"/>
                <a:gd name="connsiteX10" fmla="*/ 614444 w 708761"/>
                <a:gd name="connsiteY10" fmla="*/ 157178 h 386198"/>
                <a:gd name="connsiteX11" fmla="*/ 594035 w 708761"/>
                <a:gd name="connsiteY11" fmla="*/ 173334 h 386198"/>
                <a:gd name="connsiteX12" fmla="*/ 536211 w 708761"/>
                <a:gd name="connsiteY12" fmla="*/ 199696 h 386198"/>
                <a:gd name="connsiteX13" fmla="*/ 401854 w 708761"/>
                <a:gd name="connsiteY13" fmla="*/ 252418 h 386198"/>
                <a:gd name="connsiteX14" fmla="*/ 321920 w 708761"/>
                <a:gd name="connsiteY14" fmla="*/ 284732 h 386198"/>
                <a:gd name="connsiteX15" fmla="*/ 217325 w 708761"/>
                <a:gd name="connsiteY15" fmla="*/ 333202 h 386198"/>
                <a:gd name="connsiteX16" fmla="*/ 61709 w 708761"/>
                <a:gd name="connsiteY16" fmla="*/ 385074 h 386198"/>
                <a:gd name="connsiteX17" fmla="*/ -367 w 708761"/>
                <a:gd name="connsiteY17" fmla="*/ 379122 h 38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761" h="386198">
                  <a:moveTo>
                    <a:pt x="-367" y="379122"/>
                  </a:moveTo>
                  <a:cubicBezTo>
                    <a:pt x="-6320" y="369768"/>
                    <a:pt x="128888" y="221805"/>
                    <a:pt x="232632" y="124864"/>
                  </a:cubicBezTo>
                  <a:cubicBezTo>
                    <a:pt x="268347" y="91700"/>
                    <a:pt x="323620" y="50882"/>
                    <a:pt x="355934" y="33025"/>
                  </a:cubicBezTo>
                  <a:cubicBezTo>
                    <a:pt x="406105" y="4963"/>
                    <a:pt x="423113" y="-139"/>
                    <a:pt x="466481" y="-139"/>
                  </a:cubicBezTo>
                  <a:cubicBezTo>
                    <a:pt x="504747" y="-139"/>
                    <a:pt x="524306" y="4113"/>
                    <a:pt x="543014" y="17718"/>
                  </a:cubicBezTo>
                  <a:cubicBezTo>
                    <a:pt x="557470" y="27923"/>
                    <a:pt x="582981" y="38127"/>
                    <a:pt x="599988" y="41528"/>
                  </a:cubicBezTo>
                  <a:cubicBezTo>
                    <a:pt x="617845" y="44930"/>
                    <a:pt x="642506" y="57685"/>
                    <a:pt x="656112" y="71291"/>
                  </a:cubicBezTo>
                  <a:cubicBezTo>
                    <a:pt x="668867" y="84897"/>
                    <a:pt x="687575" y="97652"/>
                    <a:pt x="696929" y="100203"/>
                  </a:cubicBezTo>
                  <a:cubicBezTo>
                    <a:pt x="712235" y="103605"/>
                    <a:pt x="712235" y="104455"/>
                    <a:pt x="695228" y="105306"/>
                  </a:cubicBezTo>
                  <a:cubicBezTo>
                    <a:pt x="685874" y="105306"/>
                    <a:pt x="668867" y="115510"/>
                    <a:pt x="658663" y="126565"/>
                  </a:cubicBezTo>
                  <a:cubicBezTo>
                    <a:pt x="647608" y="138470"/>
                    <a:pt x="628050" y="152075"/>
                    <a:pt x="614444" y="157178"/>
                  </a:cubicBezTo>
                  <a:cubicBezTo>
                    <a:pt x="600838" y="163130"/>
                    <a:pt x="591484" y="170783"/>
                    <a:pt x="594035" y="173334"/>
                  </a:cubicBezTo>
                  <a:cubicBezTo>
                    <a:pt x="595736" y="176736"/>
                    <a:pt x="570225" y="188641"/>
                    <a:pt x="536211" y="199696"/>
                  </a:cubicBezTo>
                  <a:cubicBezTo>
                    <a:pt x="502196" y="210750"/>
                    <a:pt x="441821" y="233710"/>
                    <a:pt x="401854" y="252418"/>
                  </a:cubicBezTo>
                  <a:cubicBezTo>
                    <a:pt x="361036" y="270276"/>
                    <a:pt x="325321" y="284732"/>
                    <a:pt x="321920" y="284732"/>
                  </a:cubicBezTo>
                  <a:cubicBezTo>
                    <a:pt x="318518" y="284732"/>
                    <a:pt x="271748" y="306841"/>
                    <a:pt x="217325" y="333202"/>
                  </a:cubicBezTo>
                  <a:cubicBezTo>
                    <a:pt x="133139" y="374870"/>
                    <a:pt x="109329" y="382523"/>
                    <a:pt x="61709" y="385074"/>
                  </a:cubicBezTo>
                  <a:cubicBezTo>
                    <a:pt x="26844" y="387626"/>
                    <a:pt x="3034" y="385074"/>
                    <a:pt x="-367" y="37912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589643E4-3736-ECA9-BD57-E374670F2038}"/>
              </a:ext>
            </a:extLst>
          </p:cNvPr>
          <p:cNvSpPr/>
          <p:nvPr/>
        </p:nvSpPr>
        <p:spPr>
          <a:xfrm>
            <a:off x="7870450" y="2366165"/>
            <a:ext cx="2386372" cy="1853699"/>
          </a:xfrm>
          <a:custGeom>
            <a:avLst/>
            <a:gdLst>
              <a:gd name="connsiteX0" fmla="*/ 0 w 2386372"/>
              <a:gd name="connsiteY0" fmla="*/ 1358235 h 1853699"/>
              <a:gd name="connsiteX1" fmla="*/ 119014 w 2386372"/>
              <a:gd name="connsiteY1" fmla="*/ 1392385 h 1853699"/>
              <a:gd name="connsiteX2" fmla="*/ 253158 w 2386372"/>
              <a:gd name="connsiteY2" fmla="*/ 1436249 h 1853699"/>
              <a:gd name="connsiteX3" fmla="*/ 634327 w 2386372"/>
              <a:gd name="connsiteY3" fmla="*/ 1536449 h 1853699"/>
              <a:gd name="connsiteX4" fmla="*/ 777931 w 2386372"/>
              <a:gd name="connsiteY4" fmla="*/ 1566610 h 1853699"/>
              <a:gd name="connsiteX5" fmla="*/ 985744 w 2386372"/>
              <a:gd name="connsiteY5" fmla="*/ 1579799 h 1853699"/>
              <a:gd name="connsiteX6" fmla="*/ 1273818 w 2386372"/>
              <a:gd name="connsiteY6" fmla="*/ 1592172 h 1853699"/>
              <a:gd name="connsiteX7" fmla="*/ 1374376 w 2386372"/>
              <a:gd name="connsiteY7" fmla="*/ 1581078 h 1853699"/>
              <a:gd name="connsiteX8" fmla="*/ 1457296 w 2386372"/>
              <a:gd name="connsiteY8" fmla="*/ 1584044 h 1853699"/>
              <a:gd name="connsiteX9" fmla="*/ 1584848 w 2386372"/>
              <a:gd name="connsiteY9" fmla="*/ 1567992 h 1853699"/>
              <a:gd name="connsiteX10" fmla="*/ 1761823 w 2386372"/>
              <a:gd name="connsiteY10" fmla="*/ 1563817 h 1853699"/>
              <a:gd name="connsiteX11" fmla="*/ 2262352 w 2386372"/>
              <a:gd name="connsiteY11" fmla="*/ 1506740 h 1853699"/>
              <a:gd name="connsiteX12" fmla="*/ 2315853 w 2386372"/>
              <a:gd name="connsiteY12" fmla="*/ 1583107 h 1853699"/>
              <a:gd name="connsiteX13" fmla="*/ 2125506 w 2386372"/>
              <a:gd name="connsiteY13" fmla="*/ 1777406 h 1853699"/>
              <a:gd name="connsiteX14" fmla="*/ 1788503 w 2386372"/>
              <a:gd name="connsiteY14" fmla="*/ 1849071 h 1853699"/>
              <a:gd name="connsiteX15" fmla="*/ 1375961 w 2386372"/>
              <a:gd name="connsiteY15" fmla="*/ 1843286 h 1853699"/>
              <a:gd name="connsiteX16" fmla="*/ 1222644 w 2386372"/>
              <a:gd name="connsiteY16" fmla="*/ 1832396 h 1853699"/>
              <a:gd name="connsiteX17" fmla="*/ 1027613 w 2386372"/>
              <a:gd name="connsiteY17" fmla="*/ 1823654 h 1853699"/>
              <a:gd name="connsiteX18" fmla="*/ 833245 w 2386372"/>
              <a:gd name="connsiteY18" fmla="*/ 1773504 h 1853699"/>
              <a:gd name="connsiteX19" fmla="*/ 754056 w 2386372"/>
              <a:gd name="connsiteY19" fmla="*/ 1748863 h 1853699"/>
              <a:gd name="connsiteX20" fmla="*/ 567255 w 2386372"/>
              <a:gd name="connsiteY20" fmla="*/ 1680409 h 1853699"/>
              <a:gd name="connsiteX21" fmla="*/ 448139 w 2386372"/>
              <a:gd name="connsiteY21" fmla="*/ 1637517 h 1853699"/>
              <a:gd name="connsiteX22" fmla="*/ 255971 w 2386372"/>
              <a:gd name="connsiteY22" fmla="*/ 1552092 h 1853699"/>
              <a:gd name="connsiteX23" fmla="*/ 94015 w 2386372"/>
              <a:gd name="connsiteY23" fmla="*/ 1464008 h 1853699"/>
              <a:gd name="connsiteX24" fmla="*/ 0 w 2386372"/>
              <a:gd name="connsiteY24" fmla="*/ 1358235 h 1853699"/>
              <a:gd name="connsiteX25" fmla="*/ 1445959 w 2386372"/>
              <a:gd name="connsiteY25" fmla="*/ 843911 h 1853699"/>
              <a:gd name="connsiteX26" fmla="*/ 1319993 w 2386372"/>
              <a:gd name="connsiteY26" fmla="*/ 955002 h 1853699"/>
              <a:gd name="connsiteX27" fmla="*/ 1235845 w 2386372"/>
              <a:gd name="connsiteY27" fmla="*/ 1053822 h 1853699"/>
              <a:gd name="connsiteX28" fmla="*/ 1358079 w 2386372"/>
              <a:gd name="connsiteY28" fmla="*/ 1040172 h 1853699"/>
              <a:gd name="connsiteX29" fmla="*/ 1404345 w 2386372"/>
              <a:gd name="connsiteY29" fmla="*/ 998405 h 1853699"/>
              <a:gd name="connsiteX30" fmla="*/ 1469118 w 2386372"/>
              <a:gd name="connsiteY30" fmla="*/ 850405 h 1853699"/>
              <a:gd name="connsiteX31" fmla="*/ 1445959 w 2386372"/>
              <a:gd name="connsiteY31" fmla="*/ 843911 h 1853699"/>
              <a:gd name="connsiteX32" fmla="*/ 291961 w 2386372"/>
              <a:gd name="connsiteY32" fmla="*/ 497838 h 1853699"/>
              <a:gd name="connsiteX33" fmla="*/ 431986 w 2386372"/>
              <a:gd name="connsiteY33" fmla="*/ 513071 h 1853699"/>
              <a:gd name="connsiteX34" fmla="*/ 492515 w 2386372"/>
              <a:gd name="connsiteY34" fmla="*/ 569563 h 1853699"/>
              <a:gd name="connsiteX35" fmla="*/ 514600 w 2386372"/>
              <a:gd name="connsiteY35" fmla="*/ 624110 h 1853699"/>
              <a:gd name="connsiteX36" fmla="*/ 475542 w 2386372"/>
              <a:gd name="connsiteY36" fmla="*/ 712246 h 1853699"/>
              <a:gd name="connsiteX37" fmla="*/ 410974 w 2386372"/>
              <a:gd name="connsiteY37" fmla="*/ 769706 h 1853699"/>
              <a:gd name="connsiteX38" fmla="*/ 373195 w 2386372"/>
              <a:gd name="connsiteY38" fmla="*/ 840410 h 1853699"/>
              <a:gd name="connsiteX39" fmla="*/ 389759 w 2386372"/>
              <a:gd name="connsiteY39" fmla="*/ 959985 h 1853699"/>
              <a:gd name="connsiteX40" fmla="*/ 435309 w 2386372"/>
              <a:gd name="connsiteY40" fmla="*/ 1117341 h 1853699"/>
              <a:gd name="connsiteX41" fmla="*/ 559383 w 2386372"/>
              <a:gd name="connsiteY41" fmla="*/ 1175569 h 1853699"/>
              <a:gd name="connsiteX42" fmla="*/ 664541 w 2386372"/>
              <a:gd name="connsiteY42" fmla="*/ 1352913 h 1853699"/>
              <a:gd name="connsiteX43" fmla="*/ 584944 w 2386372"/>
              <a:gd name="connsiteY43" fmla="*/ 1485832 h 1853699"/>
              <a:gd name="connsiteX44" fmla="*/ 518842 w 2386372"/>
              <a:gd name="connsiteY44" fmla="*/ 1485883 h 1853699"/>
              <a:gd name="connsiteX45" fmla="*/ 359136 w 2386372"/>
              <a:gd name="connsiteY45" fmla="*/ 1230321 h 1853699"/>
              <a:gd name="connsiteX46" fmla="*/ 374626 w 2386372"/>
              <a:gd name="connsiteY46" fmla="*/ 1182521 h 1853699"/>
              <a:gd name="connsiteX47" fmla="*/ 343493 w 2386372"/>
              <a:gd name="connsiteY47" fmla="*/ 861522 h 1853699"/>
              <a:gd name="connsiteX48" fmla="*/ 334188 w 2386372"/>
              <a:gd name="connsiteY48" fmla="*/ 651153 h 1853699"/>
              <a:gd name="connsiteX49" fmla="*/ 291961 w 2386372"/>
              <a:gd name="connsiteY49" fmla="*/ 497838 h 1853699"/>
              <a:gd name="connsiteX50" fmla="*/ 1494104 w 2386372"/>
              <a:gd name="connsiteY50" fmla="*/ 473544 h 1853699"/>
              <a:gd name="connsiteX51" fmla="*/ 1582559 w 2386372"/>
              <a:gd name="connsiteY51" fmla="*/ 488559 h 1853699"/>
              <a:gd name="connsiteX52" fmla="*/ 1660061 w 2386372"/>
              <a:gd name="connsiteY52" fmla="*/ 548526 h 1853699"/>
              <a:gd name="connsiteX53" fmla="*/ 1664252 w 2386372"/>
              <a:gd name="connsiteY53" fmla="*/ 645251 h 1853699"/>
              <a:gd name="connsiteX54" fmla="*/ 1567835 w 2386372"/>
              <a:gd name="connsiteY54" fmla="*/ 750818 h 1853699"/>
              <a:gd name="connsiteX55" fmla="*/ 1666041 w 2386372"/>
              <a:gd name="connsiteY55" fmla="*/ 854495 h 1853699"/>
              <a:gd name="connsiteX56" fmla="*/ 1684343 w 2386372"/>
              <a:gd name="connsiteY56" fmla="*/ 904697 h 1853699"/>
              <a:gd name="connsiteX57" fmla="*/ 1752950 w 2386372"/>
              <a:gd name="connsiteY57" fmla="*/ 1015582 h 1853699"/>
              <a:gd name="connsiteX58" fmla="*/ 1739322 w 2386372"/>
              <a:gd name="connsiteY58" fmla="*/ 1170738 h 1853699"/>
              <a:gd name="connsiteX59" fmla="*/ 1760771 w 2386372"/>
              <a:gd name="connsiteY59" fmla="*/ 1310602 h 1853699"/>
              <a:gd name="connsiteX60" fmla="*/ 1465846 w 2386372"/>
              <a:gd name="connsiteY60" fmla="*/ 1247627 h 1853699"/>
              <a:gd name="connsiteX61" fmla="*/ 1360892 w 2386372"/>
              <a:gd name="connsiteY61" fmla="*/ 1301152 h 1853699"/>
              <a:gd name="connsiteX62" fmla="*/ 1256141 w 2386372"/>
              <a:gd name="connsiteY62" fmla="*/ 1339801 h 1853699"/>
              <a:gd name="connsiteX63" fmla="*/ 1055435 w 2386372"/>
              <a:gd name="connsiteY63" fmla="*/ 1375128 h 1853699"/>
              <a:gd name="connsiteX64" fmla="*/ 988464 w 2386372"/>
              <a:gd name="connsiteY64" fmla="*/ 1383869 h 1853699"/>
              <a:gd name="connsiteX65" fmla="*/ 909991 w 2386372"/>
              <a:gd name="connsiteY65" fmla="*/ 1256369 h 1853699"/>
              <a:gd name="connsiteX66" fmla="*/ 879623 w 2386372"/>
              <a:gd name="connsiteY66" fmla="*/ 1131630 h 1853699"/>
              <a:gd name="connsiteX67" fmla="*/ 869859 w 2386372"/>
              <a:gd name="connsiteY67" fmla="*/ 1040018 h 1853699"/>
              <a:gd name="connsiteX68" fmla="*/ 973331 w 2386372"/>
              <a:gd name="connsiteY68" fmla="*/ 925044 h 1853699"/>
              <a:gd name="connsiteX69" fmla="*/ 1008044 w 2386372"/>
              <a:gd name="connsiteY69" fmla="*/ 855159 h 1853699"/>
              <a:gd name="connsiteX70" fmla="*/ 893989 w 2386372"/>
              <a:gd name="connsiteY70" fmla="*/ 853165 h 1853699"/>
              <a:gd name="connsiteX71" fmla="*/ 801714 w 2386372"/>
              <a:gd name="connsiteY71" fmla="*/ 758486 h 1853699"/>
              <a:gd name="connsiteX72" fmla="*/ 776100 w 2386372"/>
              <a:gd name="connsiteY72" fmla="*/ 617796 h 1853699"/>
              <a:gd name="connsiteX73" fmla="*/ 847161 w 2386372"/>
              <a:gd name="connsiteY73" fmla="*/ 552003 h 1853699"/>
              <a:gd name="connsiteX74" fmla="*/ 930900 w 2386372"/>
              <a:gd name="connsiteY74" fmla="*/ 570560 h 1853699"/>
              <a:gd name="connsiteX75" fmla="*/ 1097150 w 2386372"/>
              <a:gd name="connsiteY75" fmla="*/ 532729 h 1853699"/>
              <a:gd name="connsiteX76" fmla="*/ 1226950 w 2386372"/>
              <a:gd name="connsiteY76" fmla="*/ 507117 h 1853699"/>
              <a:gd name="connsiteX77" fmla="*/ 1494104 w 2386372"/>
              <a:gd name="connsiteY77" fmla="*/ 473544 h 1853699"/>
              <a:gd name="connsiteX78" fmla="*/ 1123188 w 2386372"/>
              <a:gd name="connsiteY78" fmla="*/ 110 h 1853699"/>
              <a:gd name="connsiteX79" fmla="*/ 1166106 w 2386372"/>
              <a:gd name="connsiteY79" fmla="*/ 8704 h 1853699"/>
              <a:gd name="connsiteX80" fmla="*/ 1397333 w 2386372"/>
              <a:gd name="connsiteY80" fmla="*/ 81145 h 1853699"/>
              <a:gd name="connsiteX81" fmla="*/ 1497736 w 2386372"/>
              <a:gd name="connsiteY81" fmla="*/ 163963 h 1853699"/>
              <a:gd name="connsiteX82" fmla="*/ 1518953 w 2386372"/>
              <a:gd name="connsiteY82" fmla="*/ 224800 h 1853699"/>
              <a:gd name="connsiteX83" fmla="*/ 1506325 w 2386372"/>
              <a:gd name="connsiteY83" fmla="*/ 287066 h 1853699"/>
              <a:gd name="connsiteX84" fmla="*/ 1428824 w 2386372"/>
              <a:gd name="connsiteY84" fmla="*/ 316462 h 1853699"/>
              <a:gd name="connsiteX85" fmla="*/ 1399428 w 2386372"/>
              <a:gd name="connsiteY85" fmla="*/ 295808 h 1853699"/>
              <a:gd name="connsiteX86" fmla="*/ 1273616 w 2386372"/>
              <a:gd name="connsiteY86" fmla="*/ 318251 h 1853699"/>
              <a:gd name="connsiteX87" fmla="*/ 1215389 w 2386372"/>
              <a:gd name="connsiteY87" fmla="*/ 340797 h 1853699"/>
              <a:gd name="connsiteX88" fmla="*/ 1254087 w 2386372"/>
              <a:gd name="connsiteY88" fmla="*/ 231854 h 1853699"/>
              <a:gd name="connsiteX89" fmla="*/ 1099238 w 2386372"/>
              <a:gd name="connsiteY89" fmla="*/ 76136 h 1853699"/>
              <a:gd name="connsiteX90" fmla="*/ 1079197 w 2386372"/>
              <a:gd name="connsiteY90" fmla="*/ 2366 h 1853699"/>
              <a:gd name="connsiteX91" fmla="*/ 1123188 w 2386372"/>
              <a:gd name="connsiteY91" fmla="*/ 110 h 185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386372" h="1853699">
                <a:moveTo>
                  <a:pt x="0" y="1358235"/>
                </a:moveTo>
                <a:cubicBezTo>
                  <a:pt x="41103" y="1364268"/>
                  <a:pt x="80517" y="1377201"/>
                  <a:pt x="119014" y="1392385"/>
                </a:cubicBezTo>
                <a:cubicBezTo>
                  <a:pt x="162672" y="1410278"/>
                  <a:pt x="209193" y="1419377"/>
                  <a:pt x="253158" y="1436249"/>
                </a:cubicBezTo>
                <a:cubicBezTo>
                  <a:pt x="377386" y="1479856"/>
                  <a:pt x="506727" y="1505213"/>
                  <a:pt x="634327" y="1536449"/>
                </a:cubicBezTo>
                <a:cubicBezTo>
                  <a:pt x="682228" y="1546264"/>
                  <a:pt x="729670" y="1558432"/>
                  <a:pt x="777931" y="1566610"/>
                </a:cubicBezTo>
                <a:cubicBezTo>
                  <a:pt x="846843" y="1575557"/>
                  <a:pt x="916677" y="1573001"/>
                  <a:pt x="985744" y="1579799"/>
                </a:cubicBezTo>
                <a:cubicBezTo>
                  <a:pt x="1080167" y="1599635"/>
                  <a:pt x="1178066" y="1604492"/>
                  <a:pt x="1273818" y="1592172"/>
                </a:cubicBezTo>
                <a:cubicBezTo>
                  <a:pt x="1307253" y="1588185"/>
                  <a:pt x="1340432" y="1578574"/>
                  <a:pt x="1374376" y="1581078"/>
                </a:cubicBezTo>
                <a:cubicBezTo>
                  <a:pt x="1402034" y="1581539"/>
                  <a:pt x="1429589" y="1585781"/>
                  <a:pt x="1457296" y="1584044"/>
                </a:cubicBezTo>
                <a:cubicBezTo>
                  <a:pt x="1499626" y="1577142"/>
                  <a:pt x="1534093" y="1571363"/>
                  <a:pt x="1584848" y="1567992"/>
                </a:cubicBezTo>
                <a:cubicBezTo>
                  <a:pt x="1635602" y="1564621"/>
                  <a:pt x="1721948" y="1552519"/>
                  <a:pt x="1761823" y="1563817"/>
                </a:cubicBezTo>
                <a:cubicBezTo>
                  <a:pt x="1812843" y="1583755"/>
                  <a:pt x="2229787" y="1465126"/>
                  <a:pt x="2262352" y="1506740"/>
                </a:cubicBezTo>
                <a:cubicBezTo>
                  <a:pt x="2498955" y="1526733"/>
                  <a:pt x="2326181" y="1567667"/>
                  <a:pt x="2315853" y="1583107"/>
                </a:cubicBezTo>
                <a:cubicBezTo>
                  <a:pt x="2174514" y="1672668"/>
                  <a:pt x="2150957" y="1765359"/>
                  <a:pt x="2125506" y="1777406"/>
                </a:cubicBezTo>
                <a:cubicBezTo>
                  <a:pt x="2100055" y="1789453"/>
                  <a:pt x="1913428" y="1838091"/>
                  <a:pt x="1788503" y="1849071"/>
                </a:cubicBezTo>
                <a:cubicBezTo>
                  <a:pt x="1663579" y="1860052"/>
                  <a:pt x="1468135" y="1848756"/>
                  <a:pt x="1375961" y="1843286"/>
                </a:cubicBezTo>
                <a:cubicBezTo>
                  <a:pt x="1325299" y="1834954"/>
                  <a:pt x="1273563" y="1838225"/>
                  <a:pt x="1222644" y="1832396"/>
                </a:cubicBezTo>
                <a:cubicBezTo>
                  <a:pt x="1157821" y="1824370"/>
                  <a:pt x="1091362" y="1841855"/>
                  <a:pt x="1027613" y="1823654"/>
                </a:cubicBezTo>
                <a:cubicBezTo>
                  <a:pt x="963198" y="1805558"/>
                  <a:pt x="899040" y="1786029"/>
                  <a:pt x="833245" y="1773504"/>
                </a:cubicBezTo>
                <a:cubicBezTo>
                  <a:pt x="806047" y="1767931"/>
                  <a:pt x="778698" y="1762052"/>
                  <a:pt x="754056" y="1748863"/>
                </a:cubicBezTo>
                <a:cubicBezTo>
                  <a:pt x="693986" y="1720337"/>
                  <a:pt x="629318" y="1703773"/>
                  <a:pt x="567255" y="1680409"/>
                </a:cubicBezTo>
                <a:cubicBezTo>
                  <a:pt x="527533" y="1666248"/>
                  <a:pt x="489396" y="1647231"/>
                  <a:pt x="448139" y="1637517"/>
                </a:cubicBezTo>
                <a:cubicBezTo>
                  <a:pt x="377489" y="1626168"/>
                  <a:pt x="320742" y="1578625"/>
                  <a:pt x="255971" y="1552092"/>
                </a:cubicBezTo>
                <a:cubicBezTo>
                  <a:pt x="198150" y="1531132"/>
                  <a:pt x="140739" y="1504292"/>
                  <a:pt x="94015" y="1464008"/>
                </a:cubicBezTo>
                <a:cubicBezTo>
                  <a:pt x="66460" y="1424592"/>
                  <a:pt x="1534" y="1413755"/>
                  <a:pt x="0" y="1358235"/>
                </a:cubicBezTo>
                <a:close/>
                <a:moveTo>
                  <a:pt x="1445959" y="843911"/>
                </a:moveTo>
                <a:cubicBezTo>
                  <a:pt x="1414672" y="892069"/>
                  <a:pt x="1362375" y="918499"/>
                  <a:pt x="1319993" y="955002"/>
                </a:cubicBezTo>
                <a:cubicBezTo>
                  <a:pt x="1289576" y="985880"/>
                  <a:pt x="1265292" y="1022074"/>
                  <a:pt x="1235845" y="1053822"/>
                </a:cubicBezTo>
                <a:cubicBezTo>
                  <a:pt x="1276129" y="1046409"/>
                  <a:pt x="1316874" y="1037412"/>
                  <a:pt x="1358079" y="1040172"/>
                </a:cubicBezTo>
                <a:cubicBezTo>
                  <a:pt x="1382517" y="1041348"/>
                  <a:pt x="1392893" y="1015428"/>
                  <a:pt x="1404345" y="998405"/>
                </a:cubicBezTo>
                <a:cubicBezTo>
                  <a:pt x="1429753" y="950963"/>
                  <a:pt x="1458433" y="903827"/>
                  <a:pt x="1469118" y="850405"/>
                </a:cubicBezTo>
                <a:cubicBezTo>
                  <a:pt x="1461399" y="848155"/>
                  <a:pt x="1453679" y="846009"/>
                  <a:pt x="1445959" y="843911"/>
                </a:cubicBezTo>
                <a:close/>
                <a:moveTo>
                  <a:pt x="291961" y="497838"/>
                </a:moveTo>
                <a:cubicBezTo>
                  <a:pt x="338891" y="499985"/>
                  <a:pt x="385821" y="504381"/>
                  <a:pt x="431986" y="513071"/>
                </a:cubicBezTo>
                <a:cubicBezTo>
                  <a:pt x="459182" y="521815"/>
                  <a:pt x="476257" y="547836"/>
                  <a:pt x="492515" y="569563"/>
                </a:cubicBezTo>
                <a:cubicBezTo>
                  <a:pt x="501051" y="586280"/>
                  <a:pt x="521910" y="603150"/>
                  <a:pt x="514600" y="624110"/>
                </a:cubicBezTo>
                <a:cubicBezTo>
                  <a:pt x="503710" y="654324"/>
                  <a:pt x="490162" y="683617"/>
                  <a:pt x="475542" y="712246"/>
                </a:cubicBezTo>
                <a:cubicBezTo>
                  <a:pt x="463272" y="740210"/>
                  <a:pt x="427947" y="745373"/>
                  <a:pt x="410974" y="769706"/>
                </a:cubicBezTo>
                <a:cubicBezTo>
                  <a:pt x="397069" y="792355"/>
                  <a:pt x="374320" y="811730"/>
                  <a:pt x="373195" y="840410"/>
                </a:cubicBezTo>
                <a:cubicBezTo>
                  <a:pt x="369105" y="880848"/>
                  <a:pt x="375546" y="922002"/>
                  <a:pt x="389759" y="959985"/>
                </a:cubicBezTo>
                <a:cubicBezTo>
                  <a:pt x="402233" y="1012794"/>
                  <a:pt x="399880" y="1072301"/>
                  <a:pt x="435309" y="1117341"/>
                </a:cubicBezTo>
                <a:cubicBezTo>
                  <a:pt x="461380" y="1162174"/>
                  <a:pt x="517053" y="1159208"/>
                  <a:pt x="559383" y="1175569"/>
                </a:cubicBezTo>
                <a:cubicBezTo>
                  <a:pt x="571294" y="1246527"/>
                  <a:pt x="643836" y="1286044"/>
                  <a:pt x="664541" y="1352913"/>
                </a:cubicBezTo>
                <a:cubicBezTo>
                  <a:pt x="645269" y="1400713"/>
                  <a:pt x="639645" y="1463491"/>
                  <a:pt x="584944" y="1485832"/>
                </a:cubicBezTo>
                <a:cubicBezTo>
                  <a:pt x="563983" y="1492478"/>
                  <a:pt x="540313" y="1486138"/>
                  <a:pt x="518842" y="1485883"/>
                </a:cubicBezTo>
                <a:cubicBezTo>
                  <a:pt x="471758" y="1396724"/>
                  <a:pt x="396557" y="1324745"/>
                  <a:pt x="359136" y="1230321"/>
                </a:cubicBezTo>
                <a:cubicBezTo>
                  <a:pt x="367775" y="1216007"/>
                  <a:pt x="382652" y="1200465"/>
                  <a:pt x="374626" y="1182521"/>
                </a:cubicBezTo>
                <a:cubicBezTo>
                  <a:pt x="336898" y="1080226"/>
                  <a:pt x="333933" y="968983"/>
                  <a:pt x="343493" y="861522"/>
                </a:cubicBezTo>
                <a:cubicBezTo>
                  <a:pt x="349372" y="791536"/>
                  <a:pt x="352796" y="719607"/>
                  <a:pt x="334188" y="651153"/>
                </a:cubicBezTo>
                <a:cubicBezTo>
                  <a:pt x="320487" y="599981"/>
                  <a:pt x="305202" y="549164"/>
                  <a:pt x="291961" y="497838"/>
                </a:cubicBezTo>
                <a:close/>
                <a:moveTo>
                  <a:pt x="1494104" y="473544"/>
                </a:moveTo>
                <a:cubicBezTo>
                  <a:pt x="1523783" y="474692"/>
                  <a:pt x="1553317" y="479140"/>
                  <a:pt x="1582559" y="488559"/>
                </a:cubicBezTo>
                <a:cubicBezTo>
                  <a:pt x="1615277" y="496484"/>
                  <a:pt x="1644877" y="518262"/>
                  <a:pt x="1660061" y="548526"/>
                </a:cubicBezTo>
                <a:cubicBezTo>
                  <a:pt x="1680713" y="577052"/>
                  <a:pt x="1672993" y="614015"/>
                  <a:pt x="1664252" y="645251"/>
                </a:cubicBezTo>
                <a:cubicBezTo>
                  <a:pt x="1640326" y="686863"/>
                  <a:pt x="1600145" y="715952"/>
                  <a:pt x="1567835" y="750818"/>
                </a:cubicBezTo>
                <a:cubicBezTo>
                  <a:pt x="1600554" y="785428"/>
                  <a:pt x="1633988" y="819321"/>
                  <a:pt x="1666041" y="854495"/>
                </a:cubicBezTo>
                <a:cubicBezTo>
                  <a:pt x="1678005" y="868400"/>
                  <a:pt x="1677851" y="888082"/>
                  <a:pt x="1684343" y="904697"/>
                </a:cubicBezTo>
                <a:cubicBezTo>
                  <a:pt x="1697431" y="947128"/>
                  <a:pt x="1734443" y="976065"/>
                  <a:pt x="1752950" y="1015582"/>
                </a:cubicBezTo>
                <a:cubicBezTo>
                  <a:pt x="1749064" y="1039047"/>
                  <a:pt x="1748575" y="1149165"/>
                  <a:pt x="1739322" y="1170738"/>
                </a:cubicBezTo>
                <a:cubicBezTo>
                  <a:pt x="1913059" y="1215684"/>
                  <a:pt x="1826208" y="1246035"/>
                  <a:pt x="1760771" y="1310602"/>
                </a:cubicBezTo>
                <a:cubicBezTo>
                  <a:pt x="1733676" y="1302576"/>
                  <a:pt x="1477144" y="1279015"/>
                  <a:pt x="1465846" y="1247627"/>
                </a:cubicBezTo>
                <a:cubicBezTo>
                  <a:pt x="1430315" y="1264446"/>
                  <a:pt x="1398772" y="1289394"/>
                  <a:pt x="1360892" y="1301152"/>
                </a:cubicBezTo>
                <a:cubicBezTo>
                  <a:pt x="1324593" y="1310251"/>
                  <a:pt x="1291313" y="1327736"/>
                  <a:pt x="1256141" y="1339801"/>
                </a:cubicBezTo>
                <a:cubicBezTo>
                  <a:pt x="1189989" y="1356365"/>
                  <a:pt x="1119388" y="1348594"/>
                  <a:pt x="1055435" y="1375128"/>
                </a:cubicBezTo>
                <a:cubicBezTo>
                  <a:pt x="1033911" y="1379882"/>
                  <a:pt x="1009934" y="1396905"/>
                  <a:pt x="988464" y="1383869"/>
                </a:cubicBezTo>
                <a:cubicBezTo>
                  <a:pt x="943526" y="1355189"/>
                  <a:pt x="936421" y="1298596"/>
                  <a:pt x="909991" y="1256369"/>
                </a:cubicBezTo>
                <a:cubicBezTo>
                  <a:pt x="886475" y="1219817"/>
                  <a:pt x="870013" y="1175443"/>
                  <a:pt x="879623" y="1131630"/>
                </a:cubicBezTo>
                <a:cubicBezTo>
                  <a:pt x="888774" y="1100649"/>
                  <a:pt x="876709" y="1069874"/>
                  <a:pt x="869859" y="1040018"/>
                </a:cubicBezTo>
                <a:cubicBezTo>
                  <a:pt x="904418" y="1001779"/>
                  <a:pt x="936370" y="961084"/>
                  <a:pt x="973331" y="925044"/>
                </a:cubicBezTo>
                <a:cubicBezTo>
                  <a:pt x="993679" y="907202"/>
                  <a:pt x="999813" y="879698"/>
                  <a:pt x="1008044" y="855159"/>
                </a:cubicBezTo>
                <a:cubicBezTo>
                  <a:pt x="970111" y="852858"/>
                  <a:pt x="931974" y="850711"/>
                  <a:pt x="893989" y="853165"/>
                </a:cubicBezTo>
                <a:cubicBezTo>
                  <a:pt x="862907" y="821980"/>
                  <a:pt x="829115" y="793097"/>
                  <a:pt x="801714" y="758486"/>
                </a:cubicBezTo>
                <a:cubicBezTo>
                  <a:pt x="788779" y="712681"/>
                  <a:pt x="783003" y="664932"/>
                  <a:pt x="776100" y="617796"/>
                </a:cubicBezTo>
                <a:cubicBezTo>
                  <a:pt x="802839" y="599188"/>
                  <a:pt x="824770" y="575314"/>
                  <a:pt x="847161" y="552003"/>
                </a:cubicBezTo>
                <a:cubicBezTo>
                  <a:pt x="873949" y="562176"/>
                  <a:pt x="901147" y="575927"/>
                  <a:pt x="930900" y="570560"/>
                </a:cubicBezTo>
                <a:cubicBezTo>
                  <a:pt x="986827" y="560490"/>
                  <a:pt x="1041989" y="546276"/>
                  <a:pt x="1097150" y="532729"/>
                </a:cubicBezTo>
                <a:cubicBezTo>
                  <a:pt x="1140093" y="522965"/>
                  <a:pt x="1182269" y="506350"/>
                  <a:pt x="1226950" y="507117"/>
                </a:cubicBezTo>
                <a:cubicBezTo>
                  <a:pt x="1314715" y="496343"/>
                  <a:pt x="1405067" y="470098"/>
                  <a:pt x="1494104" y="473544"/>
                </a:cubicBezTo>
                <a:close/>
                <a:moveTo>
                  <a:pt x="1123188" y="110"/>
                </a:moveTo>
                <a:cubicBezTo>
                  <a:pt x="1137835" y="614"/>
                  <a:pt x="1152303" y="2928"/>
                  <a:pt x="1166106" y="8704"/>
                </a:cubicBezTo>
                <a:cubicBezTo>
                  <a:pt x="1241204" y="39531"/>
                  <a:pt x="1324381" y="44439"/>
                  <a:pt x="1397333" y="81145"/>
                </a:cubicBezTo>
                <a:cubicBezTo>
                  <a:pt x="1435828" y="101799"/>
                  <a:pt x="1468597" y="131705"/>
                  <a:pt x="1497736" y="163963"/>
                </a:cubicBezTo>
                <a:cubicBezTo>
                  <a:pt x="1513584" y="179811"/>
                  <a:pt x="1514403" y="203992"/>
                  <a:pt x="1518953" y="224800"/>
                </a:cubicBezTo>
                <a:cubicBezTo>
                  <a:pt x="1520742" y="244124"/>
                  <a:pt x="1529229" y="275666"/>
                  <a:pt x="1506325" y="287066"/>
                </a:cubicBezTo>
                <a:cubicBezTo>
                  <a:pt x="1481633" y="299285"/>
                  <a:pt x="1455560" y="309458"/>
                  <a:pt x="1428824" y="316462"/>
                </a:cubicBezTo>
                <a:cubicBezTo>
                  <a:pt x="1414970" y="320552"/>
                  <a:pt x="1408221" y="303324"/>
                  <a:pt x="1399428" y="295808"/>
                </a:cubicBezTo>
                <a:cubicBezTo>
                  <a:pt x="1359298" y="311554"/>
                  <a:pt x="1315689" y="312014"/>
                  <a:pt x="1273616" y="318251"/>
                </a:cubicBezTo>
                <a:cubicBezTo>
                  <a:pt x="1253474" y="323670"/>
                  <a:pt x="1234916" y="333690"/>
                  <a:pt x="1215389" y="340797"/>
                </a:cubicBezTo>
                <a:cubicBezTo>
                  <a:pt x="1230316" y="305216"/>
                  <a:pt x="1248362" y="270503"/>
                  <a:pt x="1254087" y="231854"/>
                </a:cubicBezTo>
                <a:cubicBezTo>
                  <a:pt x="1204243" y="178125"/>
                  <a:pt x="1142436" y="135846"/>
                  <a:pt x="1099238" y="76136"/>
                </a:cubicBezTo>
                <a:cubicBezTo>
                  <a:pt x="1083338" y="54919"/>
                  <a:pt x="1084412" y="27314"/>
                  <a:pt x="1079197" y="2366"/>
                </a:cubicBezTo>
                <a:cubicBezTo>
                  <a:pt x="1093716" y="909"/>
                  <a:pt x="1108541" y="-395"/>
                  <a:pt x="1123188" y="11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73000"/>
            </a:schemeClr>
          </a:solidFill>
          <a:ln w="850" cap="flat">
            <a:noFill/>
            <a:prstDash val="solid"/>
            <a:miter/>
          </a:ln>
          <a:effectLst>
            <a:softEdge rad="76200"/>
          </a:effectLst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9" name="图形 2">
            <a:extLst>
              <a:ext uri="{FF2B5EF4-FFF2-40B4-BE49-F238E27FC236}">
                <a16:creationId xmlns:a16="http://schemas.microsoft.com/office/drawing/2014/main" id="{14292ABB-C137-4316-1FA2-48B4F9BB01BE}"/>
              </a:ext>
            </a:extLst>
          </p:cNvPr>
          <p:cNvGrpSpPr/>
          <p:nvPr/>
        </p:nvGrpSpPr>
        <p:grpSpPr>
          <a:xfrm>
            <a:off x="6235402" y="2537760"/>
            <a:ext cx="2058088" cy="1780867"/>
            <a:chOff x="4757073" y="2064225"/>
            <a:chExt cx="1171168" cy="1013413"/>
          </a:xfrm>
          <a:solidFill>
            <a:srgbClr val="CC3300"/>
          </a:solidFill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45412B3F-291A-CAD1-3429-136B1368CB37}"/>
                </a:ext>
              </a:extLst>
            </p:cNvPr>
            <p:cNvSpPr/>
            <p:nvPr/>
          </p:nvSpPr>
          <p:spPr>
            <a:xfrm flipV="1">
              <a:off x="4757073" y="2064225"/>
              <a:ext cx="810503" cy="960134"/>
            </a:xfrm>
            <a:custGeom>
              <a:avLst/>
              <a:gdLst>
                <a:gd name="connsiteX0" fmla="*/ 358736 w 810503"/>
                <a:gd name="connsiteY0" fmla="*/ 956375 h 960134"/>
                <a:gd name="connsiteX1" fmla="*/ 339178 w 810503"/>
                <a:gd name="connsiteY1" fmla="*/ 913007 h 960134"/>
                <a:gd name="connsiteX2" fmla="*/ 348532 w 810503"/>
                <a:gd name="connsiteY2" fmla="*/ 860284 h 960134"/>
                <a:gd name="connsiteX3" fmla="*/ 372342 w 810503"/>
                <a:gd name="connsiteY3" fmla="*/ 697015 h 960134"/>
                <a:gd name="connsiteX4" fmla="*/ 368090 w 810503"/>
                <a:gd name="connsiteY4" fmla="*/ 543950 h 960134"/>
                <a:gd name="connsiteX5" fmla="*/ 319619 w 810503"/>
                <a:gd name="connsiteY5" fmla="*/ 532895 h 960134"/>
                <a:gd name="connsiteX6" fmla="*/ 274550 w 810503"/>
                <a:gd name="connsiteY6" fmla="*/ 520140 h 960134"/>
                <a:gd name="connsiteX7" fmla="*/ 235434 w 810503"/>
                <a:gd name="connsiteY7" fmla="*/ 507384 h 960134"/>
                <a:gd name="connsiteX8" fmla="*/ 135941 w 810503"/>
                <a:gd name="connsiteY8" fmla="*/ 481023 h 960134"/>
                <a:gd name="connsiteX9" fmla="*/ 35599 w 810503"/>
                <a:gd name="connsiteY9" fmla="*/ 460614 h 960134"/>
                <a:gd name="connsiteX10" fmla="*/ -117 w 810503"/>
                <a:gd name="connsiteY10" fmla="*/ 460614 h 960134"/>
                <a:gd name="connsiteX11" fmla="*/ 1584 w 810503"/>
                <a:gd name="connsiteY11" fmla="*/ 429151 h 960134"/>
                <a:gd name="connsiteX12" fmla="*/ 66212 w 810503"/>
                <a:gd name="connsiteY12" fmla="*/ 280338 h 960134"/>
                <a:gd name="connsiteX13" fmla="*/ 104478 w 810503"/>
                <a:gd name="connsiteY13" fmla="*/ 265031 h 960134"/>
                <a:gd name="connsiteX14" fmla="*/ 223528 w 810503"/>
                <a:gd name="connsiteY14" fmla="*/ 325407 h 960134"/>
                <a:gd name="connsiteX15" fmla="*/ 347681 w 810503"/>
                <a:gd name="connsiteY15" fmla="*/ 382381 h 960134"/>
                <a:gd name="connsiteX16" fmla="*/ 326422 w 810503"/>
                <a:gd name="connsiteY16" fmla="*/ 308400 h 960134"/>
                <a:gd name="connsiteX17" fmla="*/ 255842 w 810503"/>
                <a:gd name="connsiteY17" fmla="*/ 195302 h 960134"/>
                <a:gd name="connsiteX18" fmla="*/ 86620 w 810503"/>
                <a:gd name="connsiteY18" fmla="*/ 98360 h 960134"/>
                <a:gd name="connsiteX19" fmla="*/ 62810 w 810503"/>
                <a:gd name="connsiteY19" fmla="*/ 89857 h 960134"/>
                <a:gd name="connsiteX20" fmla="*/ 44102 w 810503"/>
                <a:gd name="connsiteY20" fmla="*/ 81353 h 960134"/>
                <a:gd name="connsiteX21" fmla="*/ 35599 w 810503"/>
                <a:gd name="connsiteY21" fmla="*/ 73700 h 960134"/>
                <a:gd name="connsiteX22" fmla="*/ 27945 w 810503"/>
                <a:gd name="connsiteY22" fmla="*/ 60945 h 960134"/>
                <a:gd name="connsiteX23" fmla="*/ 33898 w 810503"/>
                <a:gd name="connsiteY23" fmla="*/ 26080 h 960134"/>
                <a:gd name="connsiteX24" fmla="*/ 78967 w 810503"/>
                <a:gd name="connsiteY24" fmla="*/ 569 h 960134"/>
                <a:gd name="connsiteX25" fmla="*/ 341729 w 810503"/>
                <a:gd name="connsiteY25" fmla="*/ 72850 h 960134"/>
                <a:gd name="connsiteX26" fmla="*/ 440371 w 810503"/>
                <a:gd name="connsiteY26" fmla="*/ 286290 h 960134"/>
                <a:gd name="connsiteX27" fmla="*/ 460779 w 810503"/>
                <a:gd name="connsiteY27" fmla="*/ 388334 h 960134"/>
                <a:gd name="connsiteX28" fmla="*/ 471834 w 810503"/>
                <a:gd name="connsiteY28" fmla="*/ 430852 h 960134"/>
                <a:gd name="connsiteX29" fmla="*/ 538162 w 810503"/>
                <a:gd name="connsiteY29" fmla="*/ 445308 h 960134"/>
                <a:gd name="connsiteX30" fmla="*/ 609593 w 810503"/>
                <a:gd name="connsiteY30" fmla="*/ 466567 h 960134"/>
                <a:gd name="connsiteX31" fmla="*/ 627450 w 810503"/>
                <a:gd name="connsiteY31" fmla="*/ 473370 h 960134"/>
                <a:gd name="connsiteX32" fmla="*/ 674220 w 810503"/>
                <a:gd name="connsiteY32" fmla="*/ 481873 h 960134"/>
                <a:gd name="connsiteX33" fmla="*/ 712486 w 810503"/>
                <a:gd name="connsiteY33" fmla="*/ 492078 h 960134"/>
                <a:gd name="connsiteX34" fmla="*/ 772012 w 810503"/>
                <a:gd name="connsiteY34" fmla="*/ 512486 h 960134"/>
                <a:gd name="connsiteX35" fmla="*/ 787318 w 810503"/>
                <a:gd name="connsiteY35" fmla="*/ 535446 h 960134"/>
                <a:gd name="connsiteX36" fmla="*/ 808577 w 810503"/>
                <a:gd name="connsiteY36" fmla="*/ 577114 h 960134"/>
                <a:gd name="connsiteX37" fmla="*/ 786468 w 810503"/>
                <a:gd name="connsiteY37" fmla="*/ 614530 h 960134"/>
                <a:gd name="connsiteX38" fmla="*/ 749052 w 810503"/>
                <a:gd name="connsiteY38" fmla="*/ 623884 h 960134"/>
                <a:gd name="connsiteX39" fmla="*/ 737997 w 810503"/>
                <a:gd name="connsiteY39" fmla="*/ 630687 h 960134"/>
                <a:gd name="connsiteX40" fmla="*/ 732045 w 810503"/>
                <a:gd name="connsiteY40" fmla="*/ 637490 h 960134"/>
                <a:gd name="connsiteX41" fmla="*/ 709935 w 810503"/>
                <a:gd name="connsiteY41" fmla="*/ 643442 h 960134"/>
                <a:gd name="connsiteX42" fmla="*/ 684424 w 810503"/>
                <a:gd name="connsiteY42" fmla="*/ 623884 h 960134"/>
                <a:gd name="connsiteX43" fmla="*/ 676771 w 810503"/>
                <a:gd name="connsiteY43" fmla="*/ 610278 h 960134"/>
                <a:gd name="connsiteX44" fmla="*/ 655512 w 810503"/>
                <a:gd name="connsiteY44" fmla="*/ 606026 h 960134"/>
                <a:gd name="connsiteX45" fmla="*/ 574728 w 810503"/>
                <a:gd name="connsiteY45" fmla="*/ 584767 h 960134"/>
                <a:gd name="connsiteX46" fmla="*/ 486290 w 810503"/>
                <a:gd name="connsiteY46" fmla="*/ 566059 h 960134"/>
                <a:gd name="connsiteX47" fmla="*/ 463330 w 810503"/>
                <a:gd name="connsiteY47" fmla="*/ 560107 h 960134"/>
                <a:gd name="connsiteX48" fmla="*/ 469283 w 810503"/>
                <a:gd name="connsiteY48" fmla="*/ 644292 h 960134"/>
                <a:gd name="connsiteX49" fmla="*/ 505848 w 810503"/>
                <a:gd name="connsiteY49" fmla="*/ 805861 h 960134"/>
                <a:gd name="connsiteX50" fmla="*/ 504148 w 810503"/>
                <a:gd name="connsiteY50" fmla="*/ 908755 h 960134"/>
                <a:gd name="connsiteX51" fmla="*/ 445473 w 810503"/>
                <a:gd name="connsiteY51" fmla="*/ 944470 h 960134"/>
                <a:gd name="connsiteX52" fmla="*/ 385097 w 810503"/>
                <a:gd name="connsiteY52" fmla="*/ 958076 h 960134"/>
                <a:gd name="connsiteX53" fmla="*/ 358736 w 810503"/>
                <a:gd name="connsiteY53" fmla="*/ 956375 h 96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10503" h="960134">
                  <a:moveTo>
                    <a:pt x="358736" y="956375"/>
                  </a:moveTo>
                  <a:cubicBezTo>
                    <a:pt x="352783" y="952123"/>
                    <a:pt x="344280" y="933415"/>
                    <a:pt x="339178" y="913007"/>
                  </a:cubicBezTo>
                  <a:cubicBezTo>
                    <a:pt x="329824" y="878992"/>
                    <a:pt x="330674" y="875591"/>
                    <a:pt x="348532" y="860284"/>
                  </a:cubicBezTo>
                  <a:cubicBezTo>
                    <a:pt x="367240" y="845828"/>
                    <a:pt x="368090" y="838175"/>
                    <a:pt x="372342" y="697015"/>
                  </a:cubicBezTo>
                  <a:cubicBezTo>
                    <a:pt x="374893" y="608577"/>
                    <a:pt x="373192" y="547351"/>
                    <a:pt x="368090" y="543950"/>
                  </a:cubicBezTo>
                  <a:cubicBezTo>
                    <a:pt x="363838" y="540548"/>
                    <a:pt x="341729" y="535446"/>
                    <a:pt x="319619" y="532895"/>
                  </a:cubicBezTo>
                  <a:cubicBezTo>
                    <a:pt x="297510" y="529494"/>
                    <a:pt x="277101" y="523541"/>
                    <a:pt x="274550" y="520140"/>
                  </a:cubicBezTo>
                  <a:cubicBezTo>
                    <a:pt x="271999" y="515888"/>
                    <a:pt x="254992" y="510786"/>
                    <a:pt x="235434" y="507384"/>
                  </a:cubicBezTo>
                  <a:cubicBezTo>
                    <a:pt x="216726" y="503983"/>
                    <a:pt x="171656" y="492078"/>
                    <a:pt x="135941" y="481023"/>
                  </a:cubicBezTo>
                  <a:cubicBezTo>
                    <a:pt x="100226" y="469968"/>
                    <a:pt x="54307" y="460614"/>
                    <a:pt x="35599" y="460614"/>
                  </a:cubicBezTo>
                  <a:lnTo>
                    <a:pt x="-117" y="460614"/>
                  </a:lnTo>
                  <a:lnTo>
                    <a:pt x="1584" y="429151"/>
                  </a:lnTo>
                  <a:cubicBezTo>
                    <a:pt x="3285" y="391735"/>
                    <a:pt x="42401" y="302447"/>
                    <a:pt x="66212" y="280338"/>
                  </a:cubicBezTo>
                  <a:cubicBezTo>
                    <a:pt x="75566" y="271834"/>
                    <a:pt x="92573" y="265031"/>
                    <a:pt x="104478" y="265031"/>
                  </a:cubicBezTo>
                  <a:cubicBezTo>
                    <a:pt x="127438" y="265031"/>
                    <a:pt x="192915" y="298195"/>
                    <a:pt x="223528" y="325407"/>
                  </a:cubicBezTo>
                  <a:cubicBezTo>
                    <a:pt x="243087" y="343265"/>
                    <a:pt x="336627" y="385783"/>
                    <a:pt x="347681" y="382381"/>
                  </a:cubicBezTo>
                  <a:cubicBezTo>
                    <a:pt x="351933" y="380680"/>
                    <a:pt x="341729" y="347516"/>
                    <a:pt x="326422" y="308400"/>
                  </a:cubicBezTo>
                  <a:cubicBezTo>
                    <a:pt x="305163" y="256528"/>
                    <a:pt x="286455" y="225915"/>
                    <a:pt x="255842" y="195302"/>
                  </a:cubicBezTo>
                  <a:cubicBezTo>
                    <a:pt x="205671" y="144280"/>
                    <a:pt x="113832" y="91558"/>
                    <a:pt x="86620" y="98360"/>
                  </a:cubicBezTo>
                  <a:cubicBezTo>
                    <a:pt x="73865" y="101762"/>
                    <a:pt x="66212" y="99211"/>
                    <a:pt x="62810" y="89857"/>
                  </a:cubicBezTo>
                  <a:cubicBezTo>
                    <a:pt x="59409" y="81353"/>
                    <a:pt x="52606" y="77952"/>
                    <a:pt x="44102" y="81353"/>
                  </a:cubicBezTo>
                  <a:cubicBezTo>
                    <a:pt x="33898" y="84755"/>
                    <a:pt x="31347" y="83054"/>
                    <a:pt x="35599" y="73700"/>
                  </a:cubicBezTo>
                  <a:cubicBezTo>
                    <a:pt x="38150" y="66047"/>
                    <a:pt x="35599" y="60945"/>
                    <a:pt x="27945" y="60945"/>
                  </a:cubicBezTo>
                  <a:cubicBezTo>
                    <a:pt x="10938" y="60945"/>
                    <a:pt x="11788" y="56693"/>
                    <a:pt x="33898" y="26080"/>
                  </a:cubicBezTo>
                  <a:cubicBezTo>
                    <a:pt x="47504" y="8222"/>
                    <a:pt x="60259" y="569"/>
                    <a:pt x="78967" y="569"/>
                  </a:cubicBezTo>
                  <a:cubicBezTo>
                    <a:pt x="254141" y="-3683"/>
                    <a:pt x="269448" y="569"/>
                    <a:pt x="341729" y="72850"/>
                  </a:cubicBezTo>
                  <a:cubicBezTo>
                    <a:pt x="401254" y="130674"/>
                    <a:pt x="425064" y="182546"/>
                    <a:pt x="440371" y="286290"/>
                  </a:cubicBezTo>
                  <a:cubicBezTo>
                    <a:pt x="445473" y="319454"/>
                    <a:pt x="453976" y="365374"/>
                    <a:pt x="460779" y="388334"/>
                  </a:cubicBezTo>
                  <a:lnTo>
                    <a:pt x="471834" y="430852"/>
                  </a:lnTo>
                  <a:lnTo>
                    <a:pt x="538162" y="445308"/>
                  </a:lnTo>
                  <a:cubicBezTo>
                    <a:pt x="574728" y="452961"/>
                    <a:pt x="606191" y="462315"/>
                    <a:pt x="609593" y="466567"/>
                  </a:cubicBezTo>
                  <a:cubicBezTo>
                    <a:pt x="612144" y="470819"/>
                    <a:pt x="620647" y="473370"/>
                    <a:pt x="627450" y="473370"/>
                  </a:cubicBezTo>
                  <a:cubicBezTo>
                    <a:pt x="634253" y="472519"/>
                    <a:pt x="655512" y="476771"/>
                    <a:pt x="674220" y="481873"/>
                  </a:cubicBezTo>
                  <a:cubicBezTo>
                    <a:pt x="692928" y="486976"/>
                    <a:pt x="709935" y="492078"/>
                    <a:pt x="712486" y="492078"/>
                  </a:cubicBezTo>
                  <a:cubicBezTo>
                    <a:pt x="736296" y="493779"/>
                    <a:pt x="772012" y="506534"/>
                    <a:pt x="772012" y="512486"/>
                  </a:cubicBezTo>
                  <a:cubicBezTo>
                    <a:pt x="772012" y="516738"/>
                    <a:pt x="778814" y="526943"/>
                    <a:pt x="787318" y="535446"/>
                  </a:cubicBezTo>
                  <a:cubicBezTo>
                    <a:pt x="796672" y="544800"/>
                    <a:pt x="806026" y="563508"/>
                    <a:pt x="808577" y="577114"/>
                  </a:cubicBezTo>
                  <a:cubicBezTo>
                    <a:pt x="812829" y="600924"/>
                    <a:pt x="811128" y="604326"/>
                    <a:pt x="786468" y="614530"/>
                  </a:cubicBezTo>
                  <a:cubicBezTo>
                    <a:pt x="771161" y="621333"/>
                    <a:pt x="754154" y="624734"/>
                    <a:pt x="749052" y="623884"/>
                  </a:cubicBezTo>
                  <a:cubicBezTo>
                    <a:pt x="743099" y="622183"/>
                    <a:pt x="737997" y="625585"/>
                    <a:pt x="737997" y="630687"/>
                  </a:cubicBezTo>
                  <a:cubicBezTo>
                    <a:pt x="737997" y="634939"/>
                    <a:pt x="735446" y="638340"/>
                    <a:pt x="732045" y="637490"/>
                  </a:cubicBezTo>
                  <a:cubicBezTo>
                    <a:pt x="727793" y="637490"/>
                    <a:pt x="718439" y="639190"/>
                    <a:pt x="709935" y="643442"/>
                  </a:cubicBezTo>
                  <a:cubicBezTo>
                    <a:pt x="692078" y="651095"/>
                    <a:pt x="686125" y="646844"/>
                    <a:pt x="684424" y="623884"/>
                  </a:cubicBezTo>
                  <a:cubicBezTo>
                    <a:pt x="684424" y="614530"/>
                    <a:pt x="680173" y="607727"/>
                    <a:pt x="676771" y="610278"/>
                  </a:cubicBezTo>
                  <a:cubicBezTo>
                    <a:pt x="673370" y="612829"/>
                    <a:pt x="664016" y="610278"/>
                    <a:pt x="655512" y="606026"/>
                  </a:cubicBezTo>
                  <a:cubicBezTo>
                    <a:pt x="647008" y="600924"/>
                    <a:pt x="610443" y="591570"/>
                    <a:pt x="574728" y="584767"/>
                  </a:cubicBezTo>
                  <a:cubicBezTo>
                    <a:pt x="539013" y="577114"/>
                    <a:pt x="499046" y="569461"/>
                    <a:pt x="486290" y="566059"/>
                  </a:cubicBezTo>
                  <a:lnTo>
                    <a:pt x="463330" y="560107"/>
                  </a:lnTo>
                  <a:lnTo>
                    <a:pt x="469283" y="644292"/>
                  </a:lnTo>
                  <a:cubicBezTo>
                    <a:pt x="476086" y="737832"/>
                    <a:pt x="487991" y="791405"/>
                    <a:pt x="505848" y="805861"/>
                  </a:cubicBezTo>
                  <a:cubicBezTo>
                    <a:pt x="522856" y="820317"/>
                    <a:pt x="522005" y="878992"/>
                    <a:pt x="504148" y="908755"/>
                  </a:cubicBezTo>
                  <a:cubicBezTo>
                    <a:pt x="492243" y="929164"/>
                    <a:pt x="479487" y="936817"/>
                    <a:pt x="445473" y="944470"/>
                  </a:cubicBezTo>
                  <a:cubicBezTo>
                    <a:pt x="421663" y="949572"/>
                    <a:pt x="394451" y="956375"/>
                    <a:pt x="385097" y="958076"/>
                  </a:cubicBezTo>
                  <a:cubicBezTo>
                    <a:pt x="375743" y="960627"/>
                    <a:pt x="363838" y="959777"/>
                    <a:pt x="358736" y="956375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6756434-B201-716F-C107-247FD8FC9716}"/>
                </a:ext>
              </a:extLst>
            </p:cNvPr>
            <p:cNvSpPr/>
            <p:nvPr/>
          </p:nvSpPr>
          <p:spPr>
            <a:xfrm flipV="1">
              <a:off x="5219480" y="2691440"/>
              <a:ext cx="708761" cy="386198"/>
            </a:xfrm>
            <a:custGeom>
              <a:avLst/>
              <a:gdLst>
                <a:gd name="connsiteX0" fmla="*/ -367 w 708761"/>
                <a:gd name="connsiteY0" fmla="*/ 379122 h 386198"/>
                <a:gd name="connsiteX1" fmla="*/ 232632 w 708761"/>
                <a:gd name="connsiteY1" fmla="*/ 124864 h 386198"/>
                <a:gd name="connsiteX2" fmla="*/ 355934 w 708761"/>
                <a:gd name="connsiteY2" fmla="*/ 33025 h 386198"/>
                <a:gd name="connsiteX3" fmla="*/ 466481 w 708761"/>
                <a:gd name="connsiteY3" fmla="*/ -139 h 386198"/>
                <a:gd name="connsiteX4" fmla="*/ 543014 w 708761"/>
                <a:gd name="connsiteY4" fmla="*/ 17718 h 386198"/>
                <a:gd name="connsiteX5" fmla="*/ 599988 w 708761"/>
                <a:gd name="connsiteY5" fmla="*/ 41528 h 386198"/>
                <a:gd name="connsiteX6" fmla="*/ 656112 w 708761"/>
                <a:gd name="connsiteY6" fmla="*/ 71291 h 386198"/>
                <a:gd name="connsiteX7" fmla="*/ 696929 w 708761"/>
                <a:gd name="connsiteY7" fmla="*/ 100203 h 386198"/>
                <a:gd name="connsiteX8" fmla="*/ 695228 w 708761"/>
                <a:gd name="connsiteY8" fmla="*/ 105306 h 386198"/>
                <a:gd name="connsiteX9" fmla="*/ 658663 w 708761"/>
                <a:gd name="connsiteY9" fmla="*/ 126565 h 386198"/>
                <a:gd name="connsiteX10" fmla="*/ 614444 w 708761"/>
                <a:gd name="connsiteY10" fmla="*/ 157178 h 386198"/>
                <a:gd name="connsiteX11" fmla="*/ 594035 w 708761"/>
                <a:gd name="connsiteY11" fmla="*/ 173334 h 386198"/>
                <a:gd name="connsiteX12" fmla="*/ 536211 w 708761"/>
                <a:gd name="connsiteY12" fmla="*/ 199696 h 386198"/>
                <a:gd name="connsiteX13" fmla="*/ 401854 w 708761"/>
                <a:gd name="connsiteY13" fmla="*/ 252418 h 386198"/>
                <a:gd name="connsiteX14" fmla="*/ 321920 w 708761"/>
                <a:gd name="connsiteY14" fmla="*/ 284732 h 386198"/>
                <a:gd name="connsiteX15" fmla="*/ 217325 w 708761"/>
                <a:gd name="connsiteY15" fmla="*/ 333202 h 386198"/>
                <a:gd name="connsiteX16" fmla="*/ 61709 w 708761"/>
                <a:gd name="connsiteY16" fmla="*/ 385074 h 386198"/>
                <a:gd name="connsiteX17" fmla="*/ -367 w 708761"/>
                <a:gd name="connsiteY17" fmla="*/ 379122 h 38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761" h="386198">
                  <a:moveTo>
                    <a:pt x="-367" y="379122"/>
                  </a:moveTo>
                  <a:cubicBezTo>
                    <a:pt x="-6320" y="369768"/>
                    <a:pt x="128888" y="221805"/>
                    <a:pt x="232632" y="124864"/>
                  </a:cubicBezTo>
                  <a:cubicBezTo>
                    <a:pt x="268347" y="91700"/>
                    <a:pt x="323620" y="50882"/>
                    <a:pt x="355934" y="33025"/>
                  </a:cubicBezTo>
                  <a:cubicBezTo>
                    <a:pt x="406105" y="4963"/>
                    <a:pt x="423113" y="-139"/>
                    <a:pt x="466481" y="-139"/>
                  </a:cubicBezTo>
                  <a:cubicBezTo>
                    <a:pt x="504747" y="-139"/>
                    <a:pt x="524306" y="4113"/>
                    <a:pt x="543014" y="17718"/>
                  </a:cubicBezTo>
                  <a:cubicBezTo>
                    <a:pt x="557470" y="27923"/>
                    <a:pt x="582981" y="38127"/>
                    <a:pt x="599988" y="41528"/>
                  </a:cubicBezTo>
                  <a:cubicBezTo>
                    <a:pt x="617845" y="44930"/>
                    <a:pt x="642506" y="57685"/>
                    <a:pt x="656112" y="71291"/>
                  </a:cubicBezTo>
                  <a:cubicBezTo>
                    <a:pt x="668867" y="84897"/>
                    <a:pt x="687575" y="97652"/>
                    <a:pt x="696929" y="100203"/>
                  </a:cubicBezTo>
                  <a:cubicBezTo>
                    <a:pt x="712235" y="103605"/>
                    <a:pt x="712235" y="104455"/>
                    <a:pt x="695228" y="105306"/>
                  </a:cubicBezTo>
                  <a:cubicBezTo>
                    <a:pt x="685874" y="105306"/>
                    <a:pt x="668867" y="115510"/>
                    <a:pt x="658663" y="126565"/>
                  </a:cubicBezTo>
                  <a:cubicBezTo>
                    <a:pt x="647608" y="138470"/>
                    <a:pt x="628050" y="152075"/>
                    <a:pt x="614444" y="157178"/>
                  </a:cubicBezTo>
                  <a:cubicBezTo>
                    <a:pt x="600838" y="163130"/>
                    <a:pt x="591484" y="170783"/>
                    <a:pt x="594035" y="173334"/>
                  </a:cubicBezTo>
                  <a:cubicBezTo>
                    <a:pt x="595736" y="176736"/>
                    <a:pt x="570225" y="188641"/>
                    <a:pt x="536211" y="199696"/>
                  </a:cubicBezTo>
                  <a:cubicBezTo>
                    <a:pt x="502196" y="210750"/>
                    <a:pt x="441821" y="233710"/>
                    <a:pt x="401854" y="252418"/>
                  </a:cubicBezTo>
                  <a:cubicBezTo>
                    <a:pt x="361036" y="270276"/>
                    <a:pt x="325321" y="284732"/>
                    <a:pt x="321920" y="284732"/>
                  </a:cubicBezTo>
                  <a:cubicBezTo>
                    <a:pt x="318518" y="284732"/>
                    <a:pt x="271748" y="306841"/>
                    <a:pt x="217325" y="333202"/>
                  </a:cubicBezTo>
                  <a:cubicBezTo>
                    <a:pt x="133139" y="374870"/>
                    <a:pt x="109329" y="382523"/>
                    <a:pt x="61709" y="385074"/>
                  </a:cubicBezTo>
                  <a:cubicBezTo>
                    <a:pt x="26844" y="387626"/>
                    <a:pt x="3034" y="385074"/>
                    <a:pt x="-367" y="37912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5BACF220-D4BC-746F-EF73-30863864FB10}"/>
              </a:ext>
            </a:extLst>
          </p:cNvPr>
          <p:cNvSpPr/>
          <p:nvPr/>
        </p:nvSpPr>
        <p:spPr>
          <a:xfrm>
            <a:off x="8887927" y="2300180"/>
            <a:ext cx="442768" cy="340797"/>
          </a:xfrm>
          <a:custGeom>
            <a:avLst/>
            <a:gdLst>
              <a:gd name="connsiteX0" fmla="*/ 242 w 249961"/>
              <a:gd name="connsiteY0" fmla="*/ 1257 h 192394"/>
              <a:gd name="connsiteX1" fmla="*/ 49306 w 249961"/>
              <a:gd name="connsiteY1" fmla="*/ 4835 h 192394"/>
              <a:gd name="connsiteX2" fmla="*/ 179843 w 249961"/>
              <a:gd name="connsiteY2" fmla="*/ 45731 h 192394"/>
              <a:gd name="connsiteX3" fmla="*/ 236525 w 249961"/>
              <a:gd name="connsiteY3" fmla="*/ 92485 h 192394"/>
              <a:gd name="connsiteX4" fmla="*/ 248503 w 249961"/>
              <a:gd name="connsiteY4" fmla="*/ 126830 h 192394"/>
              <a:gd name="connsiteX5" fmla="*/ 241374 w 249961"/>
              <a:gd name="connsiteY5" fmla="*/ 161982 h 192394"/>
              <a:gd name="connsiteX6" fmla="*/ 197621 w 249961"/>
              <a:gd name="connsiteY6" fmla="*/ 178577 h 192394"/>
              <a:gd name="connsiteX7" fmla="*/ 181026 w 249961"/>
              <a:gd name="connsiteY7" fmla="*/ 166917 h 192394"/>
              <a:gd name="connsiteX8" fmla="*/ 110000 w 249961"/>
              <a:gd name="connsiteY8" fmla="*/ 179587 h 192394"/>
              <a:gd name="connsiteX9" fmla="*/ 77128 w 249961"/>
              <a:gd name="connsiteY9" fmla="*/ 192315 h 192394"/>
              <a:gd name="connsiteX10" fmla="*/ 98975 w 249961"/>
              <a:gd name="connsiteY10" fmla="*/ 130812 h 192394"/>
              <a:gd name="connsiteX11" fmla="*/ 11556 w 249961"/>
              <a:gd name="connsiteY11" fmla="*/ 42903 h 192394"/>
              <a:gd name="connsiteX12" fmla="*/ 242 w 249961"/>
              <a:gd name="connsiteY12" fmla="*/ 1257 h 19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9961" h="192394">
                <a:moveTo>
                  <a:pt x="242" y="1257"/>
                </a:moveTo>
                <a:cubicBezTo>
                  <a:pt x="16635" y="-389"/>
                  <a:pt x="33721" y="-1687"/>
                  <a:pt x="49306" y="4835"/>
                </a:cubicBezTo>
                <a:cubicBezTo>
                  <a:pt x="91702" y="22238"/>
                  <a:pt x="138659" y="25009"/>
                  <a:pt x="179843" y="45731"/>
                </a:cubicBezTo>
                <a:cubicBezTo>
                  <a:pt x="201575" y="57391"/>
                  <a:pt x="220075" y="74274"/>
                  <a:pt x="236525" y="92485"/>
                </a:cubicBezTo>
                <a:cubicBezTo>
                  <a:pt x="245472" y="101432"/>
                  <a:pt x="245934" y="115083"/>
                  <a:pt x="248503" y="126830"/>
                </a:cubicBezTo>
                <a:cubicBezTo>
                  <a:pt x="249513" y="137739"/>
                  <a:pt x="254304" y="155546"/>
                  <a:pt x="241374" y="161982"/>
                </a:cubicBezTo>
                <a:cubicBezTo>
                  <a:pt x="227434" y="168880"/>
                  <a:pt x="212715" y="174623"/>
                  <a:pt x="197621" y="178577"/>
                </a:cubicBezTo>
                <a:cubicBezTo>
                  <a:pt x="189800" y="180886"/>
                  <a:pt x="185990" y="171160"/>
                  <a:pt x="181026" y="166917"/>
                </a:cubicBezTo>
                <a:cubicBezTo>
                  <a:pt x="158371" y="175806"/>
                  <a:pt x="133752" y="176066"/>
                  <a:pt x="110000" y="179587"/>
                </a:cubicBezTo>
                <a:cubicBezTo>
                  <a:pt x="98629" y="182646"/>
                  <a:pt x="88152" y="188303"/>
                  <a:pt x="77128" y="192315"/>
                </a:cubicBezTo>
                <a:cubicBezTo>
                  <a:pt x="85555" y="172228"/>
                  <a:pt x="95743" y="152631"/>
                  <a:pt x="98975" y="130812"/>
                </a:cubicBezTo>
                <a:cubicBezTo>
                  <a:pt x="70836" y="100480"/>
                  <a:pt x="35943" y="76612"/>
                  <a:pt x="11556" y="42903"/>
                </a:cubicBezTo>
                <a:cubicBezTo>
                  <a:pt x="2580" y="30925"/>
                  <a:pt x="3186" y="15341"/>
                  <a:pt x="242" y="125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308D2CFF-6A1C-D2C3-235D-ABBF2330BA56}"/>
              </a:ext>
            </a:extLst>
          </p:cNvPr>
          <p:cNvSpPr/>
          <p:nvPr/>
        </p:nvSpPr>
        <p:spPr>
          <a:xfrm>
            <a:off x="8585259" y="2773275"/>
            <a:ext cx="1065232" cy="915452"/>
          </a:xfrm>
          <a:custGeom>
            <a:avLst/>
            <a:gdLst>
              <a:gd name="connsiteX0" fmla="*/ 254770 w 551471"/>
              <a:gd name="connsiteY0" fmla="*/ 18945 h 516810"/>
              <a:gd name="connsiteX1" fmla="*/ 455526 w 551471"/>
              <a:gd name="connsiteY1" fmla="*/ 8468 h 516810"/>
              <a:gd name="connsiteX2" fmla="*/ 499279 w 551471"/>
              <a:gd name="connsiteY2" fmla="*/ 42322 h 516810"/>
              <a:gd name="connsiteX3" fmla="*/ 501645 w 551471"/>
              <a:gd name="connsiteY3" fmla="*/ 96927 h 516810"/>
              <a:gd name="connsiteX4" fmla="*/ 447214 w 551471"/>
              <a:gd name="connsiteY4" fmla="*/ 156524 h 516810"/>
              <a:gd name="connsiteX5" fmla="*/ 502655 w 551471"/>
              <a:gd name="connsiteY5" fmla="*/ 215054 h 516810"/>
              <a:gd name="connsiteX6" fmla="*/ 512987 w 551471"/>
              <a:gd name="connsiteY6" fmla="*/ 243395 h 516810"/>
              <a:gd name="connsiteX7" fmla="*/ 551719 w 551471"/>
              <a:gd name="connsiteY7" fmla="*/ 305994 h 516810"/>
              <a:gd name="connsiteX8" fmla="*/ 536855 w 551471"/>
              <a:gd name="connsiteY8" fmla="*/ 343397 h 516810"/>
              <a:gd name="connsiteX9" fmla="*/ 431860 w 551471"/>
              <a:gd name="connsiteY9" fmla="*/ 458205 h 516810"/>
              <a:gd name="connsiteX10" fmla="*/ 389637 w 551471"/>
              <a:gd name="connsiteY10" fmla="*/ 436993 h 516810"/>
              <a:gd name="connsiteX11" fmla="*/ 330386 w 551471"/>
              <a:gd name="connsiteY11" fmla="*/ 467210 h 516810"/>
              <a:gd name="connsiteX12" fmla="*/ 271250 w 551471"/>
              <a:gd name="connsiteY12" fmla="*/ 489029 h 516810"/>
              <a:gd name="connsiteX13" fmla="*/ 157943 w 551471"/>
              <a:gd name="connsiteY13" fmla="*/ 508972 h 516810"/>
              <a:gd name="connsiteX14" fmla="*/ 120135 w 551471"/>
              <a:gd name="connsiteY14" fmla="*/ 513907 h 516810"/>
              <a:gd name="connsiteX15" fmla="*/ 75834 w 551471"/>
              <a:gd name="connsiteY15" fmla="*/ 441928 h 516810"/>
              <a:gd name="connsiteX16" fmla="*/ 58690 w 551471"/>
              <a:gd name="connsiteY16" fmla="*/ 371508 h 516810"/>
              <a:gd name="connsiteX17" fmla="*/ 53178 w 551471"/>
              <a:gd name="connsiteY17" fmla="*/ 319789 h 516810"/>
              <a:gd name="connsiteX18" fmla="*/ 111592 w 551471"/>
              <a:gd name="connsiteY18" fmla="*/ 254882 h 516810"/>
              <a:gd name="connsiteX19" fmla="*/ 131189 w 551471"/>
              <a:gd name="connsiteY19" fmla="*/ 215429 h 516810"/>
              <a:gd name="connsiteX20" fmla="*/ 66800 w 551471"/>
              <a:gd name="connsiteY20" fmla="*/ 214303 h 516810"/>
              <a:gd name="connsiteX21" fmla="*/ 14707 w 551471"/>
              <a:gd name="connsiteY21" fmla="*/ 160853 h 516810"/>
              <a:gd name="connsiteX22" fmla="*/ 247 w 551471"/>
              <a:gd name="connsiteY22" fmla="*/ 81428 h 516810"/>
              <a:gd name="connsiteX23" fmla="*/ 40364 w 551471"/>
              <a:gd name="connsiteY23" fmla="*/ 44285 h 516810"/>
              <a:gd name="connsiteX24" fmla="*/ 87638 w 551471"/>
              <a:gd name="connsiteY24" fmla="*/ 54761 h 516810"/>
              <a:gd name="connsiteX25" fmla="*/ 181493 w 551471"/>
              <a:gd name="connsiteY25" fmla="*/ 33404 h 516810"/>
              <a:gd name="connsiteX26" fmla="*/ 254770 w 551471"/>
              <a:gd name="connsiteY26" fmla="*/ 18945 h 516810"/>
              <a:gd name="connsiteX27" fmla="*/ 307297 w 551471"/>
              <a:gd name="connsiteY27" fmla="*/ 271794 h 516810"/>
              <a:gd name="connsiteX28" fmla="*/ 259792 w 551471"/>
              <a:gd name="connsiteY28" fmla="*/ 327582 h 516810"/>
              <a:gd name="connsiteX29" fmla="*/ 328798 w 551471"/>
              <a:gd name="connsiteY29" fmla="*/ 319876 h 516810"/>
              <a:gd name="connsiteX30" fmla="*/ 354917 w 551471"/>
              <a:gd name="connsiteY30" fmla="*/ 296297 h 516810"/>
              <a:gd name="connsiteX31" fmla="*/ 391484 w 551471"/>
              <a:gd name="connsiteY31" fmla="*/ 212745 h 516810"/>
              <a:gd name="connsiteX32" fmla="*/ 378410 w 551471"/>
              <a:gd name="connsiteY32" fmla="*/ 209079 h 516810"/>
              <a:gd name="connsiteX33" fmla="*/ 307297 w 551471"/>
              <a:gd name="connsiteY33" fmla="*/ 271794 h 516810"/>
              <a:gd name="connsiteX0" fmla="*/ 254523 w 564994"/>
              <a:gd name="connsiteY0" fmla="*/ 19128 h 516810"/>
              <a:gd name="connsiteX1" fmla="*/ 455279 w 564994"/>
              <a:gd name="connsiteY1" fmla="*/ 8651 h 516810"/>
              <a:gd name="connsiteX2" fmla="*/ 499032 w 564994"/>
              <a:gd name="connsiteY2" fmla="*/ 42505 h 516810"/>
              <a:gd name="connsiteX3" fmla="*/ 501398 w 564994"/>
              <a:gd name="connsiteY3" fmla="*/ 97110 h 516810"/>
              <a:gd name="connsiteX4" fmla="*/ 446967 w 564994"/>
              <a:gd name="connsiteY4" fmla="*/ 156707 h 516810"/>
              <a:gd name="connsiteX5" fmla="*/ 502408 w 564994"/>
              <a:gd name="connsiteY5" fmla="*/ 215237 h 516810"/>
              <a:gd name="connsiteX6" fmla="*/ 512740 w 564994"/>
              <a:gd name="connsiteY6" fmla="*/ 243578 h 516810"/>
              <a:gd name="connsiteX7" fmla="*/ 551472 w 564994"/>
              <a:gd name="connsiteY7" fmla="*/ 306177 h 516810"/>
              <a:gd name="connsiteX8" fmla="*/ 536608 w 564994"/>
              <a:gd name="connsiteY8" fmla="*/ 343580 h 516810"/>
              <a:gd name="connsiteX9" fmla="*/ 555887 w 564994"/>
              <a:gd name="connsiteY9" fmla="*/ 472728 h 516810"/>
              <a:gd name="connsiteX10" fmla="*/ 389390 w 564994"/>
              <a:gd name="connsiteY10" fmla="*/ 437176 h 516810"/>
              <a:gd name="connsiteX11" fmla="*/ 330139 w 564994"/>
              <a:gd name="connsiteY11" fmla="*/ 467393 h 516810"/>
              <a:gd name="connsiteX12" fmla="*/ 271003 w 564994"/>
              <a:gd name="connsiteY12" fmla="*/ 489212 h 516810"/>
              <a:gd name="connsiteX13" fmla="*/ 157696 w 564994"/>
              <a:gd name="connsiteY13" fmla="*/ 509155 h 516810"/>
              <a:gd name="connsiteX14" fmla="*/ 119888 w 564994"/>
              <a:gd name="connsiteY14" fmla="*/ 514090 h 516810"/>
              <a:gd name="connsiteX15" fmla="*/ 75587 w 564994"/>
              <a:gd name="connsiteY15" fmla="*/ 442111 h 516810"/>
              <a:gd name="connsiteX16" fmla="*/ 58443 w 564994"/>
              <a:gd name="connsiteY16" fmla="*/ 371691 h 516810"/>
              <a:gd name="connsiteX17" fmla="*/ 52931 w 564994"/>
              <a:gd name="connsiteY17" fmla="*/ 319972 h 516810"/>
              <a:gd name="connsiteX18" fmla="*/ 111345 w 564994"/>
              <a:gd name="connsiteY18" fmla="*/ 255065 h 516810"/>
              <a:gd name="connsiteX19" fmla="*/ 130942 w 564994"/>
              <a:gd name="connsiteY19" fmla="*/ 215612 h 516810"/>
              <a:gd name="connsiteX20" fmla="*/ 66553 w 564994"/>
              <a:gd name="connsiteY20" fmla="*/ 214486 h 516810"/>
              <a:gd name="connsiteX21" fmla="*/ 14460 w 564994"/>
              <a:gd name="connsiteY21" fmla="*/ 161036 h 516810"/>
              <a:gd name="connsiteX22" fmla="*/ 0 w 564994"/>
              <a:gd name="connsiteY22" fmla="*/ 81611 h 516810"/>
              <a:gd name="connsiteX23" fmla="*/ 40117 w 564994"/>
              <a:gd name="connsiteY23" fmla="*/ 44468 h 516810"/>
              <a:gd name="connsiteX24" fmla="*/ 87391 w 564994"/>
              <a:gd name="connsiteY24" fmla="*/ 54944 h 516810"/>
              <a:gd name="connsiteX25" fmla="*/ 181246 w 564994"/>
              <a:gd name="connsiteY25" fmla="*/ 33587 h 516810"/>
              <a:gd name="connsiteX26" fmla="*/ 254523 w 564994"/>
              <a:gd name="connsiteY26" fmla="*/ 19128 h 516810"/>
              <a:gd name="connsiteX27" fmla="*/ 307050 w 564994"/>
              <a:gd name="connsiteY27" fmla="*/ 271977 h 516810"/>
              <a:gd name="connsiteX28" fmla="*/ 259545 w 564994"/>
              <a:gd name="connsiteY28" fmla="*/ 327765 h 516810"/>
              <a:gd name="connsiteX29" fmla="*/ 328551 w 564994"/>
              <a:gd name="connsiteY29" fmla="*/ 320059 h 516810"/>
              <a:gd name="connsiteX30" fmla="*/ 354670 w 564994"/>
              <a:gd name="connsiteY30" fmla="*/ 296480 h 516810"/>
              <a:gd name="connsiteX31" fmla="*/ 391237 w 564994"/>
              <a:gd name="connsiteY31" fmla="*/ 212928 h 516810"/>
              <a:gd name="connsiteX32" fmla="*/ 378163 w 564994"/>
              <a:gd name="connsiteY32" fmla="*/ 209262 h 516810"/>
              <a:gd name="connsiteX33" fmla="*/ 307050 w 564994"/>
              <a:gd name="connsiteY33" fmla="*/ 271977 h 516810"/>
              <a:gd name="connsiteX0" fmla="*/ 254523 w 606228"/>
              <a:gd name="connsiteY0" fmla="*/ 19128 h 516810"/>
              <a:gd name="connsiteX1" fmla="*/ 455279 w 606228"/>
              <a:gd name="connsiteY1" fmla="*/ 8651 h 516810"/>
              <a:gd name="connsiteX2" fmla="*/ 499032 w 606228"/>
              <a:gd name="connsiteY2" fmla="*/ 42505 h 516810"/>
              <a:gd name="connsiteX3" fmla="*/ 501398 w 606228"/>
              <a:gd name="connsiteY3" fmla="*/ 97110 h 516810"/>
              <a:gd name="connsiteX4" fmla="*/ 446967 w 606228"/>
              <a:gd name="connsiteY4" fmla="*/ 156707 h 516810"/>
              <a:gd name="connsiteX5" fmla="*/ 502408 w 606228"/>
              <a:gd name="connsiteY5" fmla="*/ 215237 h 516810"/>
              <a:gd name="connsiteX6" fmla="*/ 512740 w 606228"/>
              <a:gd name="connsiteY6" fmla="*/ 243578 h 516810"/>
              <a:gd name="connsiteX7" fmla="*/ 551472 w 606228"/>
              <a:gd name="connsiteY7" fmla="*/ 306177 h 516810"/>
              <a:gd name="connsiteX8" fmla="*/ 605915 w 606228"/>
              <a:gd name="connsiteY8" fmla="*/ 381819 h 516810"/>
              <a:gd name="connsiteX9" fmla="*/ 555887 w 606228"/>
              <a:gd name="connsiteY9" fmla="*/ 472728 h 516810"/>
              <a:gd name="connsiteX10" fmla="*/ 389390 w 606228"/>
              <a:gd name="connsiteY10" fmla="*/ 437176 h 516810"/>
              <a:gd name="connsiteX11" fmla="*/ 330139 w 606228"/>
              <a:gd name="connsiteY11" fmla="*/ 467393 h 516810"/>
              <a:gd name="connsiteX12" fmla="*/ 271003 w 606228"/>
              <a:gd name="connsiteY12" fmla="*/ 489212 h 516810"/>
              <a:gd name="connsiteX13" fmla="*/ 157696 w 606228"/>
              <a:gd name="connsiteY13" fmla="*/ 509155 h 516810"/>
              <a:gd name="connsiteX14" fmla="*/ 119888 w 606228"/>
              <a:gd name="connsiteY14" fmla="*/ 514090 h 516810"/>
              <a:gd name="connsiteX15" fmla="*/ 75587 w 606228"/>
              <a:gd name="connsiteY15" fmla="*/ 442111 h 516810"/>
              <a:gd name="connsiteX16" fmla="*/ 58443 w 606228"/>
              <a:gd name="connsiteY16" fmla="*/ 371691 h 516810"/>
              <a:gd name="connsiteX17" fmla="*/ 52931 w 606228"/>
              <a:gd name="connsiteY17" fmla="*/ 319972 h 516810"/>
              <a:gd name="connsiteX18" fmla="*/ 111345 w 606228"/>
              <a:gd name="connsiteY18" fmla="*/ 255065 h 516810"/>
              <a:gd name="connsiteX19" fmla="*/ 130942 w 606228"/>
              <a:gd name="connsiteY19" fmla="*/ 215612 h 516810"/>
              <a:gd name="connsiteX20" fmla="*/ 66553 w 606228"/>
              <a:gd name="connsiteY20" fmla="*/ 214486 h 516810"/>
              <a:gd name="connsiteX21" fmla="*/ 14460 w 606228"/>
              <a:gd name="connsiteY21" fmla="*/ 161036 h 516810"/>
              <a:gd name="connsiteX22" fmla="*/ 0 w 606228"/>
              <a:gd name="connsiteY22" fmla="*/ 81611 h 516810"/>
              <a:gd name="connsiteX23" fmla="*/ 40117 w 606228"/>
              <a:gd name="connsiteY23" fmla="*/ 44468 h 516810"/>
              <a:gd name="connsiteX24" fmla="*/ 87391 w 606228"/>
              <a:gd name="connsiteY24" fmla="*/ 54944 h 516810"/>
              <a:gd name="connsiteX25" fmla="*/ 181246 w 606228"/>
              <a:gd name="connsiteY25" fmla="*/ 33587 h 516810"/>
              <a:gd name="connsiteX26" fmla="*/ 254523 w 606228"/>
              <a:gd name="connsiteY26" fmla="*/ 19128 h 516810"/>
              <a:gd name="connsiteX27" fmla="*/ 307050 w 606228"/>
              <a:gd name="connsiteY27" fmla="*/ 271977 h 516810"/>
              <a:gd name="connsiteX28" fmla="*/ 259545 w 606228"/>
              <a:gd name="connsiteY28" fmla="*/ 327765 h 516810"/>
              <a:gd name="connsiteX29" fmla="*/ 328551 w 606228"/>
              <a:gd name="connsiteY29" fmla="*/ 320059 h 516810"/>
              <a:gd name="connsiteX30" fmla="*/ 354670 w 606228"/>
              <a:gd name="connsiteY30" fmla="*/ 296480 h 516810"/>
              <a:gd name="connsiteX31" fmla="*/ 391237 w 606228"/>
              <a:gd name="connsiteY31" fmla="*/ 212928 h 516810"/>
              <a:gd name="connsiteX32" fmla="*/ 378163 w 606228"/>
              <a:gd name="connsiteY32" fmla="*/ 209262 h 516810"/>
              <a:gd name="connsiteX33" fmla="*/ 307050 w 606228"/>
              <a:gd name="connsiteY33" fmla="*/ 271977 h 516810"/>
              <a:gd name="connsiteX0" fmla="*/ 254523 w 599096"/>
              <a:gd name="connsiteY0" fmla="*/ 19128 h 516810"/>
              <a:gd name="connsiteX1" fmla="*/ 455279 w 599096"/>
              <a:gd name="connsiteY1" fmla="*/ 8651 h 516810"/>
              <a:gd name="connsiteX2" fmla="*/ 499032 w 599096"/>
              <a:gd name="connsiteY2" fmla="*/ 42505 h 516810"/>
              <a:gd name="connsiteX3" fmla="*/ 501398 w 599096"/>
              <a:gd name="connsiteY3" fmla="*/ 97110 h 516810"/>
              <a:gd name="connsiteX4" fmla="*/ 446967 w 599096"/>
              <a:gd name="connsiteY4" fmla="*/ 156707 h 516810"/>
              <a:gd name="connsiteX5" fmla="*/ 502408 w 599096"/>
              <a:gd name="connsiteY5" fmla="*/ 215237 h 516810"/>
              <a:gd name="connsiteX6" fmla="*/ 512740 w 599096"/>
              <a:gd name="connsiteY6" fmla="*/ 243578 h 516810"/>
              <a:gd name="connsiteX7" fmla="*/ 551472 w 599096"/>
              <a:gd name="connsiteY7" fmla="*/ 306177 h 516810"/>
              <a:gd name="connsiteX8" fmla="*/ 598745 w 599096"/>
              <a:gd name="connsiteY8" fmla="*/ 388989 h 516810"/>
              <a:gd name="connsiteX9" fmla="*/ 555887 w 599096"/>
              <a:gd name="connsiteY9" fmla="*/ 472728 h 516810"/>
              <a:gd name="connsiteX10" fmla="*/ 389390 w 599096"/>
              <a:gd name="connsiteY10" fmla="*/ 437176 h 516810"/>
              <a:gd name="connsiteX11" fmla="*/ 330139 w 599096"/>
              <a:gd name="connsiteY11" fmla="*/ 467393 h 516810"/>
              <a:gd name="connsiteX12" fmla="*/ 271003 w 599096"/>
              <a:gd name="connsiteY12" fmla="*/ 489212 h 516810"/>
              <a:gd name="connsiteX13" fmla="*/ 157696 w 599096"/>
              <a:gd name="connsiteY13" fmla="*/ 509155 h 516810"/>
              <a:gd name="connsiteX14" fmla="*/ 119888 w 599096"/>
              <a:gd name="connsiteY14" fmla="*/ 514090 h 516810"/>
              <a:gd name="connsiteX15" fmla="*/ 75587 w 599096"/>
              <a:gd name="connsiteY15" fmla="*/ 442111 h 516810"/>
              <a:gd name="connsiteX16" fmla="*/ 58443 w 599096"/>
              <a:gd name="connsiteY16" fmla="*/ 371691 h 516810"/>
              <a:gd name="connsiteX17" fmla="*/ 52931 w 599096"/>
              <a:gd name="connsiteY17" fmla="*/ 319972 h 516810"/>
              <a:gd name="connsiteX18" fmla="*/ 111345 w 599096"/>
              <a:gd name="connsiteY18" fmla="*/ 255065 h 516810"/>
              <a:gd name="connsiteX19" fmla="*/ 130942 w 599096"/>
              <a:gd name="connsiteY19" fmla="*/ 215612 h 516810"/>
              <a:gd name="connsiteX20" fmla="*/ 66553 w 599096"/>
              <a:gd name="connsiteY20" fmla="*/ 214486 h 516810"/>
              <a:gd name="connsiteX21" fmla="*/ 14460 w 599096"/>
              <a:gd name="connsiteY21" fmla="*/ 161036 h 516810"/>
              <a:gd name="connsiteX22" fmla="*/ 0 w 599096"/>
              <a:gd name="connsiteY22" fmla="*/ 81611 h 516810"/>
              <a:gd name="connsiteX23" fmla="*/ 40117 w 599096"/>
              <a:gd name="connsiteY23" fmla="*/ 44468 h 516810"/>
              <a:gd name="connsiteX24" fmla="*/ 87391 w 599096"/>
              <a:gd name="connsiteY24" fmla="*/ 54944 h 516810"/>
              <a:gd name="connsiteX25" fmla="*/ 181246 w 599096"/>
              <a:gd name="connsiteY25" fmla="*/ 33587 h 516810"/>
              <a:gd name="connsiteX26" fmla="*/ 254523 w 599096"/>
              <a:gd name="connsiteY26" fmla="*/ 19128 h 516810"/>
              <a:gd name="connsiteX27" fmla="*/ 307050 w 599096"/>
              <a:gd name="connsiteY27" fmla="*/ 271977 h 516810"/>
              <a:gd name="connsiteX28" fmla="*/ 259545 w 599096"/>
              <a:gd name="connsiteY28" fmla="*/ 327765 h 516810"/>
              <a:gd name="connsiteX29" fmla="*/ 328551 w 599096"/>
              <a:gd name="connsiteY29" fmla="*/ 320059 h 516810"/>
              <a:gd name="connsiteX30" fmla="*/ 354670 w 599096"/>
              <a:gd name="connsiteY30" fmla="*/ 296480 h 516810"/>
              <a:gd name="connsiteX31" fmla="*/ 391237 w 599096"/>
              <a:gd name="connsiteY31" fmla="*/ 212928 h 516810"/>
              <a:gd name="connsiteX32" fmla="*/ 378163 w 599096"/>
              <a:gd name="connsiteY32" fmla="*/ 209262 h 516810"/>
              <a:gd name="connsiteX33" fmla="*/ 307050 w 599096"/>
              <a:gd name="connsiteY33" fmla="*/ 271977 h 516810"/>
              <a:gd name="connsiteX0" fmla="*/ 254523 w 613504"/>
              <a:gd name="connsiteY0" fmla="*/ 19128 h 516810"/>
              <a:gd name="connsiteX1" fmla="*/ 455279 w 613504"/>
              <a:gd name="connsiteY1" fmla="*/ 8651 h 516810"/>
              <a:gd name="connsiteX2" fmla="*/ 499032 w 613504"/>
              <a:gd name="connsiteY2" fmla="*/ 42505 h 516810"/>
              <a:gd name="connsiteX3" fmla="*/ 501398 w 613504"/>
              <a:gd name="connsiteY3" fmla="*/ 97110 h 516810"/>
              <a:gd name="connsiteX4" fmla="*/ 446967 w 613504"/>
              <a:gd name="connsiteY4" fmla="*/ 156707 h 516810"/>
              <a:gd name="connsiteX5" fmla="*/ 502408 w 613504"/>
              <a:gd name="connsiteY5" fmla="*/ 215237 h 516810"/>
              <a:gd name="connsiteX6" fmla="*/ 512740 w 613504"/>
              <a:gd name="connsiteY6" fmla="*/ 243578 h 516810"/>
              <a:gd name="connsiteX7" fmla="*/ 551472 w 613504"/>
              <a:gd name="connsiteY7" fmla="*/ 306177 h 516810"/>
              <a:gd name="connsiteX8" fmla="*/ 598745 w 613504"/>
              <a:gd name="connsiteY8" fmla="*/ 388989 h 516810"/>
              <a:gd name="connsiteX9" fmla="*/ 555887 w 613504"/>
              <a:gd name="connsiteY9" fmla="*/ 472728 h 516810"/>
              <a:gd name="connsiteX10" fmla="*/ 389390 w 613504"/>
              <a:gd name="connsiteY10" fmla="*/ 437176 h 516810"/>
              <a:gd name="connsiteX11" fmla="*/ 330139 w 613504"/>
              <a:gd name="connsiteY11" fmla="*/ 467393 h 516810"/>
              <a:gd name="connsiteX12" fmla="*/ 271003 w 613504"/>
              <a:gd name="connsiteY12" fmla="*/ 489212 h 516810"/>
              <a:gd name="connsiteX13" fmla="*/ 157696 w 613504"/>
              <a:gd name="connsiteY13" fmla="*/ 509155 h 516810"/>
              <a:gd name="connsiteX14" fmla="*/ 119888 w 613504"/>
              <a:gd name="connsiteY14" fmla="*/ 514090 h 516810"/>
              <a:gd name="connsiteX15" fmla="*/ 75587 w 613504"/>
              <a:gd name="connsiteY15" fmla="*/ 442111 h 516810"/>
              <a:gd name="connsiteX16" fmla="*/ 58443 w 613504"/>
              <a:gd name="connsiteY16" fmla="*/ 371691 h 516810"/>
              <a:gd name="connsiteX17" fmla="*/ 52931 w 613504"/>
              <a:gd name="connsiteY17" fmla="*/ 319972 h 516810"/>
              <a:gd name="connsiteX18" fmla="*/ 111345 w 613504"/>
              <a:gd name="connsiteY18" fmla="*/ 255065 h 516810"/>
              <a:gd name="connsiteX19" fmla="*/ 130942 w 613504"/>
              <a:gd name="connsiteY19" fmla="*/ 215612 h 516810"/>
              <a:gd name="connsiteX20" fmla="*/ 66553 w 613504"/>
              <a:gd name="connsiteY20" fmla="*/ 214486 h 516810"/>
              <a:gd name="connsiteX21" fmla="*/ 14460 w 613504"/>
              <a:gd name="connsiteY21" fmla="*/ 161036 h 516810"/>
              <a:gd name="connsiteX22" fmla="*/ 0 w 613504"/>
              <a:gd name="connsiteY22" fmla="*/ 81611 h 516810"/>
              <a:gd name="connsiteX23" fmla="*/ 40117 w 613504"/>
              <a:gd name="connsiteY23" fmla="*/ 44468 h 516810"/>
              <a:gd name="connsiteX24" fmla="*/ 87391 w 613504"/>
              <a:gd name="connsiteY24" fmla="*/ 54944 h 516810"/>
              <a:gd name="connsiteX25" fmla="*/ 181246 w 613504"/>
              <a:gd name="connsiteY25" fmla="*/ 33587 h 516810"/>
              <a:gd name="connsiteX26" fmla="*/ 254523 w 613504"/>
              <a:gd name="connsiteY26" fmla="*/ 19128 h 516810"/>
              <a:gd name="connsiteX27" fmla="*/ 307050 w 613504"/>
              <a:gd name="connsiteY27" fmla="*/ 271977 h 516810"/>
              <a:gd name="connsiteX28" fmla="*/ 259545 w 613504"/>
              <a:gd name="connsiteY28" fmla="*/ 327765 h 516810"/>
              <a:gd name="connsiteX29" fmla="*/ 328551 w 613504"/>
              <a:gd name="connsiteY29" fmla="*/ 320059 h 516810"/>
              <a:gd name="connsiteX30" fmla="*/ 354670 w 613504"/>
              <a:gd name="connsiteY30" fmla="*/ 296480 h 516810"/>
              <a:gd name="connsiteX31" fmla="*/ 391237 w 613504"/>
              <a:gd name="connsiteY31" fmla="*/ 212928 h 516810"/>
              <a:gd name="connsiteX32" fmla="*/ 378163 w 613504"/>
              <a:gd name="connsiteY32" fmla="*/ 209262 h 516810"/>
              <a:gd name="connsiteX33" fmla="*/ 307050 w 613504"/>
              <a:gd name="connsiteY33" fmla="*/ 271977 h 516810"/>
              <a:gd name="connsiteX0" fmla="*/ 254523 w 578701"/>
              <a:gd name="connsiteY0" fmla="*/ 19128 h 516810"/>
              <a:gd name="connsiteX1" fmla="*/ 455279 w 578701"/>
              <a:gd name="connsiteY1" fmla="*/ 8651 h 516810"/>
              <a:gd name="connsiteX2" fmla="*/ 499032 w 578701"/>
              <a:gd name="connsiteY2" fmla="*/ 42505 h 516810"/>
              <a:gd name="connsiteX3" fmla="*/ 501398 w 578701"/>
              <a:gd name="connsiteY3" fmla="*/ 97110 h 516810"/>
              <a:gd name="connsiteX4" fmla="*/ 446967 w 578701"/>
              <a:gd name="connsiteY4" fmla="*/ 156707 h 516810"/>
              <a:gd name="connsiteX5" fmla="*/ 502408 w 578701"/>
              <a:gd name="connsiteY5" fmla="*/ 215237 h 516810"/>
              <a:gd name="connsiteX6" fmla="*/ 512740 w 578701"/>
              <a:gd name="connsiteY6" fmla="*/ 243578 h 516810"/>
              <a:gd name="connsiteX7" fmla="*/ 551472 w 578701"/>
              <a:gd name="connsiteY7" fmla="*/ 306177 h 516810"/>
              <a:gd name="connsiteX8" fmla="*/ 543778 w 578701"/>
              <a:gd name="connsiteY8" fmla="*/ 393769 h 516810"/>
              <a:gd name="connsiteX9" fmla="*/ 555887 w 578701"/>
              <a:gd name="connsiteY9" fmla="*/ 472728 h 516810"/>
              <a:gd name="connsiteX10" fmla="*/ 389390 w 578701"/>
              <a:gd name="connsiteY10" fmla="*/ 437176 h 516810"/>
              <a:gd name="connsiteX11" fmla="*/ 330139 w 578701"/>
              <a:gd name="connsiteY11" fmla="*/ 467393 h 516810"/>
              <a:gd name="connsiteX12" fmla="*/ 271003 w 578701"/>
              <a:gd name="connsiteY12" fmla="*/ 489212 h 516810"/>
              <a:gd name="connsiteX13" fmla="*/ 157696 w 578701"/>
              <a:gd name="connsiteY13" fmla="*/ 509155 h 516810"/>
              <a:gd name="connsiteX14" fmla="*/ 119888 w 578701"/>
              <a:gd name="connsiteY14" fmla="*/ 514090 h 516810"/>
              <a:gd name="connsiteX15" fmla="*/ 75587 w 578701"/>
              <a:gd name="connsiteY15" fmla="*/ 442111 h 516810"/>
              <a:gd name="connsiteX16" fmla="*/ 58443 w 578701"/>
              <a:gd name="connsiteY16" fmla="*/ 371691 h 516810"/>
              <a:gd name="connsiteX17" fmla="*/ 52931 w 578701"/>
              <a:gd name="connsiteY17" fmla="*/ 319972 h 516810"/>
              <a:gd name="connsiteX18" fmla="*/ 111345 w 578701"/>
              <a:gd name="connsiteY18" fmla="*/ 255065 h 516810"/>
              <a:gd name="connsiteX19" fmla="*/ 130942 w 578701"/>
              <a:gd name="connsiteY19" fmla="*/ 215612 h 516810"/>
              <a:gd name="connsiteX20" fmla="*/ 66553 w 578701"/>
              <a:gd name="connsiteY20" fmla="*/ 214486 h 516810"/>
              <a:gd name="connsiteX21" fmla="*/ 14460 w 578701"/>
              <a:gd name="connsiteY21" fmla="*/ 161036 h 516810"/>
              <a:gd name="connsiteX22" fmla="*/ 0 w 578701"/>
              <a:gd name="connsiteY22" fmla="*/ 81611 h 516810"/>
              <a:gd name="connsiteX23" fmla="*/ 40117 w 578701"/>
              <a:gd name="connsiteY23" fmla="*/ 44468 h 516810"/>
              <a:gd name="connsiteX24" fmla="*/ 87391 w 578701"/>
              <a:gd name="connsiteY24" fmla="*/ 54944 h 516810"/>
              <a:gd name="connsiteX25" fmla="*/ 181246 w 578701"/>
              <a:gd name="connsiteY25" fmla="*/ 33587 h 516810"/>
              <a:gd name="connsiteX26" fmla="*/ 254523 w 578701"/>
              <a:gd name="connsiteY26" fmla="*/ 19128 h 516810"/>
              <a:gd name="connsiteX27" fmla="*/ 307050 w 578701"/>
              <a:gd name="connsiteY27" fmla="*/ 271977 h 516810"/>
              <a:gd name="connsiteX28" fmla="*/ 259545 w 578701"/>
              <a:gd name="connsiteY28" fmla="*/ 327765 h 516810"/>
              <a:gd name="connsiteX29" fmla="*/ 328551 w 578701"/>
              <a:gd name="connsiteY29" fmla="*/ 320059 h 516810"/>
              <a:gd name="connsiteX30" fmla="*/ 354670 w 578701"/>
              <a:gd name="connsiteY30" fmla="*/ 296480 h 516810"/>
              <a:gd name="connsiteX31" fmla="*/ 391237 w 578701"/>
              <a:gd name="connsiteY31" fmla="*/ 212928 h 516810"/>
              <a:gd name="connsiteX32" fmla="*/ 378163 w 578701"/>
              <a:gd name="connsiteY32" fmla="*/ 209262 h 516810"/>
              <a:gd name="connsiteX33" fmla="*/ 307050 w 578701"/>
              <a:gd name="connsiteY33" fmla="*/ 271977 h 516810"/>
              <a:gd name="connsiteX0" fmla="*/ 254523 w 601367"/>
              <a:gd name="connsiteY0" fmla="*/ 19128 h 516810"/>
              <a:gd name="connsiteX1" fmla="*/ 455279 w 601367"/>
              <a:gd name="connsiteY1" fmla="*/ 8651 h 516810"/>
              <a:gd name="connsiteX2" fmla="*/ 499032 w 601367"/>
              <a:gd name="connsiteY2" fmla="*/ 42505 h 516810"/>
              <a:gd name="connsiteX3" fmla="*/ 501398 w 601367"/>
              <a:gd name="connsiteY3" fmla="*/ 97110 h 516810"/>
              <a:gd name="connsiteX4" fmla="*/ 446967 w 601367"/>
              <a:gd name="connsiteY4" fmla="*/ 156707 h 516810"/>
              <a:gd name="connsiteX5" fmla="*/ 502408 w 601367"/>
              <a:gd name="connsiteY5" fmla="*/ 215237 h 516810"/>
              <a:gd name="connsiteX6" fmla="*/ 512740 w 601367"/>
              <a:gd name="connsiteY6" fmla="*/ 243578 h 516810"/>
              <a:gd name="connsiteX7" fmla="*/ 551472 w 601367"/>
              <a:gd name="connsiteY7" fmla="*/ 306177 h 516810"/>
              <a:gd name="connsiteX8" fmla="*/ 543778 w 601367"/>
              <a:gd name="connsiteY8" fmla="*/ 393769 h 516810"/>
              <a:gd name="connsiteX9" fmla="*/ 555887 w 601367"/>
              <a:gd name="connsiteY9" fmla="*/ 472728 h 516810"/>
              <a:gd name="connsiteX10" fmla="*/ 389390 w 601367"/>
              <a:gd name="connsiteY10" fmla="*/ 437176 h 516810"/>
              <a:gd name="connsiteX11" fmla="*/ 330139 w 601367"/>
              <a:gd name="connsiteY11" fmla="*/ 467393 h 516810"/>
              <a:gd name="connsiteX12" fmla="*/ 271003 w 601367"/>
              <a:gd name="connsiteY12" fmla="*/ 489212 h 516810"/>
              <a:gd name="connsiteX13" fmla="*/ 157696 w 601367"/>
              <a:gd name="connsiteY13" fmla="*/ 509155 h 516810"/>
              <a:gd name="connsiteX14" fmla="*/ 119888 w 601367"/>
              <a:gd name="connsiteY14" fmla="*/ 514090 h 516810"/>
              <a:gd name="connsiteX15" fmla="*/ 75587 w 601367"/>
              <a:gd name="connsiteY15" fmla="*/ 442111 h 516810"/>
              <a:gd name="connsiteX16" fmla="*/ 58443 w 601367"/>
              <a:gd name="connsiteY16" fmla="*/ 371691 h 516810"/>
              <a:gd name="connsiteX17" fmla="*/ 52931 w 601367"/>
              <a:gd name="connsiteY17" fmla="*/ 319972 h 516810"/>
              <a:gd name="connsiteX18" fmla="*/ 111345 w 601367"/>
              <a:gd name="connsiteY18" fmla="*/ 255065 h 516810"/>
              <a:gd name="connsiteX19" fmla="*/ 130942 w 601367"/>
              <a:gd name="connsiteY19" fmla="*/ 215612 h 516810"/>
              <a:gd name="connsiteX20" fmla="*/ 66553 w 601367"/>
              <a:gd name="connsiteY20" fmla="*/ 214486 h 516810"/>
              <a:gd name="connsiteX21" fmla="*/ 14460 w 601367"/>
              <a:gd name="connsiteY21" fmla="*/ 161036 h 516810"/>
              <a:gd name="connsiteX22" fmla="*/ 0 w 601367"/>
              <a:gd name="connsiteY22" fmla="*/ 81611 h 516810"/>
              <a:gd name="connsiteX23" fmla="*/ 40117 w 601367"/>
              <a:gd name="connsiteY23" fmla="*/ 44468 h 516810"/>
              <a:gd name="connsiteX24" fmla="*/ 87391 w 601367"/>
              <a:gd name="connsiteY24" fmla="*/ 54944 h 516810"/>
              <a:gd name="connsiteX25" fmla="*/ 181246 w 601367"/>
              <a:gd name="connsiteY25" fmla="*/ 33587 h 516810"/>
              <a:gd name="connsiteX26" fmla="*/ 254523 w 601367"/>
              <a:gd name="connsiteY26" fmla="*/ 19128 h 516810"/>
              <a:gd name="connsiteX27" fmla="*/ 307050 w 601367"/>
              <a:gd name="connsiteY27" fmla="*/ 271977 h 516810"/>
              <a:gd name="connsiteX28" fmla="*/ 259545 w 601367"/>
              <a:gd name="connsiteY28" fmla="*/ 327765 h 516810"/>
              <a:gd name="connsiteX29" fmla="*/ 328551 w 601367"/>
              <a:gd name="connsiteY29" fmla="*/ 320059 h 516810"/>
              <a:gd name="connsiteX30" fmla="*/ 354670 w 601367"/>
              <a:gd name="connsiteY30" fmla="*/ 296480 h 516810"/>
              <a:gd name="connsiteX31" fmla="*/ 391237 w 601367"/>
              <a:gd name="connsiteY31" fmla="*/ 212928 h 516810"/>
              <a:gd name="connsiteX32" fmla="*/ 378163 w 601367"/>
              <a:gd name="connsiteY32" fmla="*/ 209262 h 516810"/>
              <a:gd name="connsiteX33" fmla="*/ 307050 w 601367"/>
              <a:gd name="connsiteY33" fmla="*/ 271977 h 516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1367" h="516810">
                <a:moveTo>
                  <a:pt x="254523" y="19128"/>
                </a:moveTo>
                <a:cubicBezTo>
                  <a:pt x="320586" y="11018"/>
                  <a:pt x="389245" y="-12619"/>
                  <a:pt x="455279" y="8651"/>
                </a:cubicBezTo>
                <a:cubicBezTo>
                  <a:pt x="473750" y="13125"/>
                  <a:pt x="490460" y="25420"/>
                  <a:pt x="499032" y="42505"/>
                </a:cubicBezTo>
                <a:cubicBezTo>
                  <a:pt x="510691" y="58609"/>
                  <a:pt x="506333" y="79476"/>
                  <a:pt x="501398" y="97110"/>
                </a:cubicBezTo>
                <a:cubicBezTo>
                  <a:pt x="487891" y="120602"/>
                  <a:pt x="465207" y="137024"/>
                  <a:pt x="446967" y="156707"/>
                </a:cubicBezTo>
                <a:cubicBezTo>
                  <a:pt x="465438" y="176246"/>
                  <a:pt x="484313" y="195380"/>
                  <a:pt x="502408" y="215237"/>
                </a:cubicBezTo>
                <a:cubicBezTo>
                  <a:pt x="509162" y="223087"/>
                  <a:pt x="509075" y="234198"/>
                  <a:pt x="512740" y="243578"/>
                </a:cubicBezTo>
                <a:cubicBezTo>
                  <a:pt x="520129" y="267532"/>
                  <a:pt x="541024" y="283868"/>
                  <a:pt x="551472" y="306177"/>
                </a:cubicBezTo>
                <a:cubicBezTo>
                  <a:pt x="549278" y="319424"/>
                  <a:pt x="549002" y="381590"/>
                  <a:pt x="543778" y="393769"/>
                </a:cubicBezTo>
                <a:cubicBezTo>
                  <a:pt x="641860" y="419143"/>
                  <a:pt x="592829" y="436277"/>
                  <a:pt x="555887" y="472728"/>
                </a:cubicBezTo>
                <a:cubicBezTo>
                  <a:pt x="540591" y="468197"/>
                  <a:pt x="395768" y="454896"/>
                  <a:pt x="389390" y="437176"/>
                </a:cubicBezTo>
                <a:cubicBezTo>
                  <a:pt x="369331" y="446671"/>
                  <a:pt x="351524" y="460755"/>
                  <a:pt x="330139" y="467393"/>
                </a:cubicBezTo>
                <a:cubicBezTo>
                  <a:pt x="309647" y="472530"/>
                  <a:pt x="290859" y="482401"/>
                  <a:pt x="271003" y="489212"/>
                </a:cubicBezTo>
                <a:cubicBezTo>
                  <a:pt x="233657" y="498563"/>
                  <a:pt x="193800" y="494176"/>
                  <a:pt x="157696" y="509155"/>
                </a:cubicBezTo>
                <a:cubicBezTo>
                  <a:pt x="145545" y="511839"/>
                  <a:pt x="132009" y="521449"/>
                  <a:pt x="119888" y="514090"/>
                </a:cubicBezTo>
                <a:cubicBezTo>
                  <a:pt x="94519" y="497899"/>
                  <a:pt x="90508" y="465950"/>
                  <a:pt x="75587" y="442111"/>
                </a:cubicBezTo>
                <a:cubicBezTo>
                  <a:pt x="62311" y="421476"/>
                  <a:pt x="53018" y="396425"/>
                  <a:pt x="58443" y="371691"/>
                </a:cubicBezTo>
                <a:cubicBezTo>
                  <a:pt x="63609" y="354201"/>
                  <a:pt x="56798" y="336827"/>
                  <a:pt x="52931" y="319972"/>
                </a:cubicBezTo>
                <a:cubicBezTo>
                  <a:pt x="72441" y="298385"/>
                  <a:pt x="90479" y="275411"/>
                  <a:pt x="111345" y="255065"/>
                </a:cubicBezTo>
                <a:cubicBezTo>
                  <a:pt x="122832" y="244992"/>
                  <a:pt x="126295" y="229465"/>
                  <a:pt x="130942" y="215612"/>
                </a:cubicBezTo>
                <a:cubicBezTo>
                  <a:pt x="109527" y="214313"/>
                  <a:pt x="87997" y="213101"/>
                  <a:pt x="66553" y="214486"/>
                </a:cubicBezTo>
                <a:cubicBezTo>
                  <a:pt x="49006" y="196881"/>
                  <a:pt x="29929" y="180575"/>
                  <a:pt x="14460" y="161036"/>
                </a:cubicBezTo>
                <a:cubicBezTo>
                  <a:pt x="7158" y="135177"/>
                  <a:pt x="3897" y="108221"/>
                  <a:pt x="0" y="81611"/>
                </a:cubicBezTo>
                <a:cubicBezTo>
                  <a:pt x="15095" y="71106"/>
                  <a:pt x="27476" y="57628"/>
                  <a:pt x="40117" y="44468"/>
                </a:cubicBezTo>
                <a:cubicBezTo>
                  <a:pt x="55240" y="50211"/>
                  <a:pt x="70594" y="57974"/>
                  <a:pt x="87391" y="54944"/>
                </a:cubicBezTo>
                <a:cubicBezTo>
                  <a:pt x="118964" y="49259"/>
                  <a:pt x="150105" y="41235"/>
                  <a:pt x="181246" y="33587"/>
                </a:cubicBezTo>
                <a:cubicBezTo>
                  <a:pt x="205489" y="28075"/>
                  <a:pt x="229299" y="18695"/>
                  <a:pt x="254523" y="19128"/>
                </a:cubicBezTo>
                <a:moveTo>
                  <a:pt x="307050" y="271977"/>
                </a:moveTo>
                <a:cubicBezTo>
                  <a:pt x="289878" y="289409"/>
                  <a:pt x="276169" y="309842"/>
                  <a:pt x="259545" y="327765"/>
                </a:cubicBezTo>
                <a:cubicBezTo>
                  <a:pt x="282287" y="323580"/>
                  <a:pt x="305289" y="318501"/>
                  <a:pt x="328551" y="320059"/>
                </a:cubicBezTo>
                <a:cubicBezTo>
                  <a:pt x="342347" y="320723"/>
                  <a:pt x="348205" y="306090"/>
                  <a:pt x="354670" y="296480"/>
                </a:cubicBezTo>
                <a:cubicBezTo>
                  <a:pt x="369014" y="269697"/>
                  <a:pt x="385205" y="243087"/>
                  <a:pt x="391237" y="212928"/>
                </a:cubicBezTo>
                <a:cubicBezTo>
                  <a:pt x="386879" y="211658"/>
                  <a:pt x="382521" y="210446"/>
                  <a:pt x="378163" y="209262"/>
                </a:cubicBezTo>
                <a:cubicBezTo>
                  <a:pt x="360500" y="236449"/>
                  <a:pt x="330976" y="251370"/>
                  <a:pt x="307050" y="27197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89B96286-95DE-D550-4655-54A276030BA2}"/>
              </a:ext>
            </a:extLst>
          </p:cNvPr>
          <p:cNvSpPr/>
          <p:nvPr/>
        </p:nvSpPr>
        <p:spPr>
          <a:xfrm>
            <a:off x="8100491" y="2798227"/>
            <a:ext cx="372580" cy="991017"/>
          </a:xfrm>
          <a:custGeom>
            <a:avLst/>
            <a:gdLst>
              <a:gd name="connsiteX0" fmla="*/ 355 w 210337"/>
              <a:gd name="connsiteY0" fmla="*/ -197 h 559470"/>
              <a:gd name="connsiteX1" fmla="*/ 79405 w 210337"/>
              <a:gd name="connsiteY1" fmla="*/ 8403 h 559470"/>
              <a:gd name="connsiteX2" fmla="*/ 113576 w 210337"/>
              <a:gd name="connsiteY2" fmla="*/ 40295 h 559470"/>
              <a:gd name="connsiteX3" fmla="*/ 126044 w 210337"/>
              <a:gd name="connsiteY3" fmla="*/ 71089 h 559470"/>
              <a:gd name="connsiteX4" fmla="*/ 103994 w 210337"/>
              <a:gd name="connsiteY4" fmla="*/ 120845 h 559470"/>
              <a:gd name="connsiteX5" fmla="*/ 67543 w 210337"/>
              <a:gd name="connsiteY5" fmla="*/ 153284 h 559470"/>
              <a:gd name="connsiteX6" fmla="*/ 46215 w 210337"/>
              <a:gd name="connsiteY6" fmla="*/ 193199 h 559470"/>
              <a:gd name="connsiteX7" fmla="*/ 55566 w 210337"/>
              <a:gd name="connsiteY7" fmla="*/ 260704 h 559470"/>
              <a:gd name="connsiteX8" fmla="*/ 81281 w 210337"/>
              <a:gd name="connsiteY8" fmla="*/ 349538 h 559470"/>
              <a:gd name="connsiteX9" fmla="*/ 151326 w 210337"/>
              <a:gd name="connsiteY9" fmla="*/ 382410 h 559470"/>
              <a:gd name="connsiteX10" fmla="*/ 210692 w 210337"/>
              <a:gd name="connsiteY10" fmla="*/ 482528 h 559470"/>
              <a:gd name="connsiteX11" fmla="*/ 165756 w 210337"/>
              <a:gd name="connsiteY11" fmla="*/ 557566 h 559470"/>
              <a:gd name="connsiteX12" fmla="*/ 128439 w 210337"/>
              <a:gd name="connsiteY12" fmla="*/ 557595 h 559470"/>
              <a:gd name="connsiteX13" fmla="*/ 38278 w 210337"/>
              <a:gd name="connsiteY13" fmla="*/ 413320 h 559470"/>
              <a:gd name="connsiteX14" fmla="*/ 47023 w 210337"/>
              <a:gd name="connsiteY14" fmla="*/ 386335 h 559470"/>
              <a:gd name="connsiteX15" fmla="*/ 29447 w 210337"/>
              <a:gd name="connsiteY15" fmla="*/ 205118 h 559470"/>
              <a:gd name="connsiteX16" fmla="*/ 24194 w 210337"/>
              <a:gd name="connsiteY16" fmla="*/ 86356 h 559470"/>
              <a:gd name="connsiteX17" fmla="*/ 355 w 210337"/>
              <a:gd name="connsiteY17" fmla="*/ -197 h 55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7" h="559470">
                <a:moveTo>
                  <a:pt x="355" y="-197"/>
                </a:moveTo>
                <a:cubicBezTo>
                  <a:pt x="26849" y="1015"/>
                  <a:pt x="53343" y="3497"/>
                  <a:pt x="79405" y="8403"/>
                </a:cubicBezTo>
                <a:cubicBezTo>
                  <a:pt x="94758" y="13339"/>
                  <a:pt x="104398" y="28029"/>
                  <a:pt x="113576" y="40295"/>
                </a:cubicBezTo>
                <a:cubicBezTo>
                  <a:pt x="118395" y="49732"/>
                  <a:pt x="130171" y="59256"/>
                  <a:pt x="126044" y="71089"/>
                </a:cubicBezTo>
                <a:cubicBezTo>
                  <a:pt x="119896" y="88146"/>
                  <a:pt x="112248" y="104683"/>
                  <a:pt x="103994" y="120845"/>
                </a:cubicBezTo>
                <a:cubicBezTo>
                  <a:pt x="97067" y="136632"/>
                  <a:pt x="77125" y="139547"/>
                  <a:pt x="67543" y="153284"/>
                </a:cubicBezTo>
                <a:cubicBezTo>
                  <a:pt x="59693" y="166070"/>
                  <a:pt x="46850" y="177008"/>
                  <a:pt x="46215" y="193199"/>
                </a:cubicBezTo>
                <a:cubicBezTo>
                  <a:pt x="43906" y="216028"/>
                  <a:pt x="47542" y="239261"/>
                  <a:pt x="55566" y="260704"/>
                </a:cubicBezTo>
                <a:cubicBezTo>
                  <a:pt x="62608" y="290517"/>
                  <a:pt x="61280" y="324111"/>
                  <a:pt x="81281" y="349538"/>
                </a:cubicBezTo>
                <a:cubicBezTo>
                  <a:pt x="95999" y="374848"/>
                  <a:pt x="127429" y="373174"/>
                  <a:pt x="151326" y="382410"/>
                </a:cubicBezTo>
                <a:cubicBezTo>
                  <a:pt x="158050" y="422469"/>
                  <a:pt x="199003" y="444778"/>
                  <a:pt x="210692" y="482528"/>
                </a:cubicBezTo>
                <a:cubicBezTo>
                  <a:pt x="199812" y="509513"/>
                  <a:pt x="196637" y="544954"/>
                  <a:pt x="165756" y="557566"/>
                </a:cubicBezTo>
                <a:cubicBezTo>
                  <a:pt x="153923" y="561318"/>
                  <a:pt x="140560" y="557739"/>
                  <a:pt x="128439" y="557595"/>
                </a:cubicBezTo>
                <a:cubicBezTo>
                  <a:pt x="101858" y="507261"/>
                  <a:pt x="59404" y="466626"/>
                  <a:pt x="38278" y="413320"/>
                </a:cubicBezTo>
                <a:cubicBezTo>
                  <a:pt x="43155" y="405239"/>
                  <a:pt x="51554" y="396465"/>
                  <a:pt x="47023" y="386335"/>
                </a:cubicBezTo>
                <a:cubicBezTo>
                  <a:pt x="25724" y="328585"/>
                  <a:pt x="24050" y="265784"/>
                  <a:pt x="29447" y="205118"/>
                </a:cubicBezTo>
                <a:cubicBezTo>
                  <a:pt x="32766" y="165608"/>
                  <a:pt x="34699" y="125001"/>
                  <a:pt x="24194" y="86356"/>
                </a:cubicBezTo>
                <a:cubicBezTo>
                  <a:pt x="16459" y="57467"/>
                  <a:pt x="7830" y="28779"/>
                  <a:pt x="355" y="-19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A19971A6-6914-F959-8CEE-FCE88C7F1D60}"/>
              </a:ext>
            </a:extLst>
          </p:cNvPr>
          <p:cNvSpPr/>
          <p:nvPr/>
        </p:nvSpPr>
        <p:spPr>
          <a:xfrm>
            <a:off x="7809159" y="3658275"/>
            <a:ext cx="2386371" cy="495463"/>
          </a:xfrm>
          <a:custGeom>
            <a:avLst/>
            <a:gdLst>
              <a:gd name="connsiteX0" fmla="*/ 296 w 1029838"/>
              <a:gd name="connsiteY0" fmla="*/ -280 h 274274"/>
              <a:gd name="connsiteX1" fmla="*/ 67484 w 1029838"/>
              <a:gd name="connsiteY1" fmla="*/ 18999 h 274274"/>
              <a:gd name="connsiteX2" fmla="*/ 143214 w 1029838"/>
              <a:gd name="connsiteY2" fmla="*/ 43762 h 274274"/>
              <a:gd name="connsiteX3" fmla="*/ 358400 w 1029838"/>
              <a:gd name="connsiteY3" fmla="*/ 100329 h 274274"/>
              <a:gd name="connsiteX4" fmla="*/ 439470 w 1029838"/>
              <a:gd name="connsiteY4" fmla="*/ 117356 h 274274"/>
              <a:gd name="connsiteX5" fmla="*/ 556789 w 1029838"/>
              <a:gd name="connsiteY5" fmla="*/ 124802 h 274274"/>
              <a:gd name="connsiteX6" fmla="*/ 719419 w 1029838"/>
              <a:gd name="connsiteY6" fmla="*/ 131787 h 274274"/>
              <a:gd name="connsiteX7" fmla="*/ 776188 w 1029838"/>
              <a:gd name="connsiteY7" fmla="*/ 125524 h 274274"/>
              <a:gd name="connsiteX8" fmla="*/ 823000 w 1029838"/>
              <a:gd name="connsiteY8" fmla="*/ 127198 h 274274"/>
              <a:gd name="connsiteX9" fmla="*/ 895008 w 1029838"/>
              <a:gd name="connsiteY9" fmla="*/ 118136 h 274274"/>
              <a:gd name="connsiteX10" fmla="*/ 964447 w 1029838"/>
              <a:gd name="connsiteY10" fmla="*/ 126534 h 274274"/>
              <a:gd name="connsiteX11" fmla="*/ 1030134 w 1029838"/>
              <a:gd name="connsiteY11" fmla="*/ 187517 h 274274"/>
              <a:gd name="connsiteX12" fmla="*/ 1017320 w 1029838"/>
              <a:gd name="connsiteY12" fmla="*/ 216291 h 274274"/>
              <a:gd name="connsiteX13" fmla="*/ 931113 w 1029838"/>
              <a:gd name="connsiteY13" fmla="*/ 257100 h 274274"/>
              <a:gd name="connsiteX14" fmla="*/ 777083 w 1029838"/>
              <a:gd name="connsiteY14" fmla="*/ 273551 h 274274"/>
              <a:gd name="connsiteX15" fmla="*/ 690529 w 1029838"/>
              <a:gd name="connsiteY15" fmla="*/ 267403 h 274274"/>
              <a:gd name="connsiteX16" fmla="*/ 580426 w 1029838"/>
              <a:gd name="connsiteY16" fmla="*/ 262468 h 274274"/>
              <a:gd name="connsiteX17" fmla="*/ 470697 w 1029838"/>
              <a:gd name="connsiteY17" fmla="*/ 234156 h 274274"/>
              <a:gd name="connsiteX18" fmla="*/ 425992 w 1029838"/>
              <a:gd name="connsiteY18" fmla="*/ 220245 h 274274"/>
              <a:gd name="connsiteX19" fmla="*/ 320535 w 1029838"/>
              <a:gd name="connsiteY19" fmla="*/ 181600 h 274274"/>
              <a:gd name="connsiteX20" fmla="*/ 253289 w 1029838"/>
              <a:gd name="connsiteY20" fmla="*/ 157386 h 274274"/>
              <a:gd name="connsiteX21" fmla="*/ 144802 w 1029838"/>
              <a:gd name="connsiteY21" fmla="*/ 109160 h 274274"/>
              <a:gd name="connsiteX22" fmla="*/ 53371 w 1029838"/>
              <a:gd name="connsiteY22" fmla="*/ 59433 h 274274"/>
              <a:gd name="connsiteX23" fmla="*/ 296 w 1029838"/>
              <a:gd name="connsiteY23" fmla="*/ -280 h 274274"/>
              <a:gd name="connsiteX0" fmla="*/ 0 w 1200668"/>
              <a:gd name="connsiteY0" fmla="*/ 0 h 274288"/>
              <a:gd name="connsiteX1" fmla="*/ 67188 w 1200668"/>
              <a:gd name="connsiteY1" fmla="*/ 19279 h 274288"/>
              <a:gd name="connsiteX2" fmla="*/ 142918 w 1200668"/>
              <a:gd name="connsiteY2" fmla="*/ 44042 h 274288"/>
              <a:gd name="connsiteX3" fmla="*/ 358104 w 1200668"/>
              <a:gd name="connsiteY3" fmla="*/ 100609 h 274288"/>
              <a:gd name="connsiteX4" fmla="*/ 439174 w 1200668"/>
              <a:gd name="connsiteY4" fmla="*/ 117636 h 274288"/>
              <a:gd name="connsiteX5" fmla="*/ 556493 w 1200668"/>
              <a:gd name="connsiteY5" fmla="*/ 125082 h 274288"/>
              <a:gd name="connsiteX6" fmla="*/ 719123 w 1200668"/>
              <a:gd name="connsiteY6" fmla="*/ 132067 h 274288"/>
              <a:gd name="connsiteX7" fmla="*/ 775892 w 1200668"/>
              <a:gd name="connsiteY7" fmla="*/ 125804 h 274288"/>
              <a:gd name="connsiteX8" fmla="*/ 822704 w 1200668"/>
              <a:gd name="connsiteY8" fmla="*/ 127478 h 274288"/>
              <a:gd name="connsiteX9" fmla="*/ 894712 w 1200668"/>
              <a:gd name="connsiteY9" fmla="*/ 118416 h 274288"/>
              <a:gd name="connsiteX10" fmla="*/ 964151 w 1200668"/>
              <a:gd name="connsiteY10" fmla="*/ 126814 h 274288"/>
              <a:gd name="connsiteX11" fmla="*/ 1029838 w 1200668"/>
              <a:gd name="connsiteY11" fmla="*/ 187797 h 274288"/>
              <a:gd name="connsiteX12" fmla="*/ 1017024 w 1200668"/>
              <a:gd name="connsiteY12" fmla="*/ 216571 h 274288"/>
              <a:gd name="connsiteX13" fmla="*/ 1199936 w 1200668"/>
              <a:gd name="connsiteY13" fmla="*/ 236639 h 274288"/>
              <a:gd name="connsiteX14" fmla="*/ 930817 w 1200668"/>
              <a:gd name="connsiteY14" fmla="*/ 257380 h 274288"/>
              <a:gd name="connsiteX15" fmla="*/ 776787 w 1200668"/>
              <a:gd name="connsiteY15" fmla="*/ 273831 h 274288"/>
              <a:gd name="connsiteX16" fmla="*/ 690233 w 1200668"/>
              <a:gd name="connsiteY16" fmla="*/ 267683 h 274288"/>
              <a:gd name="connsiteX17" fmla="*/ 580130 w 1200668"/>
              <a:gd name="connsiteY17" fmla="*/ 262748 h 274288"/>
              <a:gd name="connsiteX18" fmla="*/ 470401 w 1200668"/>
              <a:gd name="connsiteY18" fmla="*/ 234436 h 274288"/>
              <a:gd name="connsiteX19" fmla="*/ 425696 w 1200668"/>
              <a:gd name="connsiteY19" fmla="*/ 220525 h 274288"/>
              <a:gd name="connsiteX20" fmla="*/ 320239 w 1200668"/>
              <a:gd name="connsiteY20" fmla="*/ 181880 h 274288"/>
              <a:gd name="connsiteX21" fmla="*/ 252993 w 1200668"/>
              <a:gd name="connsiteY21" fmla="*/ 157666 h 274288"/>
              <a:gd name="connsiteX22" fmla="*/ 144506 w 1200668"/>
              <a:gd name="connsiteY22" fmla="*/ 109440 h 274288"/>
              <a:gd name="connsiteX23" fmla="*/ 53075 w 1200668"/>
              <a:gd name="connsiteY23" fmla="*/ 59713 h 274288"/>
              <a:gd name="connsiteX24" fmla="*/ 0 w 1200668"/>
              <a:gd name="connsiteY24" fmla="*/ 0 h 274288"/>
              <a:gd name="connsiteX0" fmla="*/ 0 w 1200668"/>
              <a:gd name="connsiteY0" fmla="*/ 0 h 299502"/>
              <a:gd name="connsiteX1" fmla="*/ 67188 w 1200668"/>
              <a:gd name="connsiteY1" fmla="*/ 19279 h 299502"/>
              <a:gd name="connsiteX2" fmla="*/ 142918 w 1200668"/>
              <a:gd name="connsiteY2" fmla="*/ 44042 h 299502"/>
              <a:gd name="connsiteX3" fmla="*/ 358104 w 1200668"/>
              <a:gd name="connsiteY3" fmla="*/ 100609 h 299502"/>
              <a:gd name="connsiteX4" fmla="*/ 439174 w 1200668"/>
              <a:gd name="connsiteY4" fmla="*/ 117636 h 299502"/>
              <a:gd name="connsiteX5" fmla="*/ 556493 w 1200668"/>
              <a:gd name="connsiteY5" fmla="*/ 125082 h 299502"/>
              <a:gd name="connsiteX6" fmla="*/ 719123 w 1200668"/>
              <a:gd name="connsiteY6" fmla="*/ 132067 h 299502"/>
              <a:gd name="connsiteX7" fmla="*/ 775892 w 1200668"/>
              <a:gd name="connsiteY7" fmla="*/ 125804 h 299502"/>
              <a:gd name="connsiteX8" fmla="*/ 822704 w 1200668"/>
              <a:gd name="connsiteY8" fmla="*/ 127478 h 299502"/>
              <a:gd name="connsiteX9" fmla="*/ 894712 w 1200668"/>
              <a:gd name="connsiteY9" fmla="*/ 118416 h 299502"/>
              <a:gd name="connsiteX10" fmla="*/ 964151 w 1200668"/>
              <a:gd name="connsiteY10" fmla="*/ 126814 h 299502"/>
              <a:gd name="connsiteX11" fmla="*/ 1029838 w 1200668"/>
              <a:gd name="connsiteY11" fmla="*/ 187797 h 299502"/>
              <a:gd name="connsiteX12" fmla="*/ 1017024 w 1200668"/>
              <a:gd name="connsiteY12" fmla="*/ 216571 h 299502"/>
              <a:gd name="connsiteX13" fmla="*/ 1199936 w 1200668"/>
              <a:gd name="connsiteY13" fmla="*/ 236639 h 299502"/>
              <a:gd name="connsiteX14" fmla="*/ 1009684 w 1200668"/>
              <a:gd name="connsiteY14" fmla="*/ 298606 h 299502"/>
              <a:gd name="connsiteX15" fmla="*/ 776787 w 1200668"/>
              <a:gd name="connsiteY15" fmla="*/ 273831 h 299502"/>
              <a:gd name="connsiteX16" fmla="*/ 690233 w 1200668"/>
              <a:gd name="connsiteY16" fmla="*/ 267683 h 299502"/>
              <a:gd name="connsiteX17" fmla="*/ 580130 w 1200668"/>
              <a:gd name="connsiteY17" fmla="*/ 262748 h 299502"/>
              <a:gd name="connsiteX18" fmla="*/ 470401 w 1200668"/>
              <a:gd name="connsiteY18" fmla="*/ 234436 h 299502"/>
              <a:gd name="connsiteX19" fmla="*/ 425696 w 1200668"/>
              <a:gd name="connsiteY19" fmla="*/ 220525 h 299502"/>
              <a:gd name="connsiteX20" fmla="*/ 320239 w 1200668"/>
              <a:gd name="connsiteY20" fmla="*/ 181880 h 299502"/>
              <a:gd name="connsiteX21" fmla="*/ 252993 w 1200668"/>
              <a:gd name="connsiteY21" fmla="*/ 157666 h 299502"/>
              <a:gd name="connsiteX22" fmla="*/ 144506 w 1200668"/>
              <a:gd name="connsiteY22" fmla="*/ 109440 h 299502"/>
              <a:gd name="connsiteX23" fmla="*/ 53075 w 1200668"/>
              <a:gd name="connsiteY23" fmla="*/ 59713 h 299502"/>
              <a:gd name="connsiteX24" fmla="*/ 0 w 1200668"/>
              <a:gd name="connsiteY24" fmla="*/ 0 h 299502"/>
              <a:gd name="connsiteX0" fmla="*/ 0 w 1200668"/>
              <a:gd name="connsiteY0" fmla="*/ 0 h 279709"/>
              <a:gd name="connsiteX1" fmla="*/ 67188 w 1200668"/>
              <a:gd name="connsiteY1" fmla="*/ 19279 h 279709"/>
              <a:gd name="connsiteX2" fmla="*/ 142918 w 1200668"/>
              <a:gd name="connsiteY2" fmla="*/ 44042 h 279709"/>
              <a:gd name="connsiteX3" fmla="*/ 358104 w 1200668"/>
              <a:gd name="connsiteY3" fmla="*/ 100609 h 279709"/>
              <a:gd name="connsiteX4" fmla="*/ 439174 w 1200668"/>
              <a:gd name="connsiteY4" fmla="*/ 117636 h 279709"/>
              <a:gd name="connsiteX5" fmla="*/ 556493 w 1200668"/>
              <a:gd name="connsiteY5" fmla="*/ 125082 h 279709"/>
              <a:gd name="connsiteX6" fmla="*/ 719123 w 1200668"/>
              <a:gd name="connsiteY6" fmla="*/ 132067 h 279709"/>
              <a:gd name="connsiteX7" fmla="*/ 775892 w 1200668"/>
              <a:gd name="connsiteY7" fmla="*/ 125804 h 279709"/>
              <a:gd name="connsiteX8" fmla="*/ 822704 w 1200668"/>
              <a:gd name="connsiteY8" fmla="*/ 127478 h 279709"/>
              <a:gd name="connsiteX9" fmla="*/ 894712 w 1200668"/>
              <a:gd name="connsiteY9" fmla="*/ 118416 h 279709"/>
              <a:gd name="connsiteX10" fmla="*/ 964151 w 1200668"/>
              <a:gd name="connsiteY10" fmla="*/ 126814 h 279709"/>
              <a:gd name="connsiteX11" fmla="*/ 1029838 w 1200668"/>
              <a:gd name="connsiteY11" fmla="*/ 187797 h 279709"/>
              <a:gd name="connsiteX12" fmla="*/ 1017024 w 1200668"/>
              <a:gd name="connsiteY12" fmla="*/ 216571 h 279709"/>
              <a:gd name="connsiteX13" fmla="*/ 1199936 w 1200668"/>
              <a:gd name="connsiteY13" fmla="*/ 236639 h 279709"/>
              <a:gd name="connsiteX14" fmla="*/ 1009684 w 1200668"/>
              <a:gd name="connsiteY14" fmla="*/ 277097 h 279709"/>
              <a:gd name="connsiteX15" fmla="*/ 776787 w 1200668"/>
              <a:gd name="connsiteY15" fmla="*/ 273831 h 279709"/>
              <a:gd name="connsiteX16" fmla="*/ 690233 w 1200668"/>
              <a:gd name="connsiteY16" fmla="*/ 267683 h 279709"/>
              <a:gd name="connsiteX17" fmla="*/ 580130 w 1200668"/>
              <a:gd name="connsiteY17" fmla="*/ 262748 h 279709"/>
              <a:gd name="connsiteX18" fmla="*/ 470401 w 1200668"/>
              <a:gd name="connsiteY18" fmla="*/ 234436 h 279709"/>
              <a:gd name="connsiteX19" fmla="*/ 425696 w 1200668"/>
              <a:gd name="connsiteY19" fmla="*/ 220525 h 279709"/>
              <a:gd name="connsiteX20" fmla="*/ 320239 w 1200668"/>
              <a:gd name="connsiteY20" fmla="*/ 181880 h 279709"/>
              <a:gd name="connsiteX21" fmla="*/ 252993 w 1200668"/>
              <a:gd name="connsiteY21" fmla="*/ 157666 h 279709"/>
              <a:gd name="connsiteX22" fmla="*/ 144506 w 1200668"/>
              <a:gd name="connsiteY22" fmla="*/ 109440 h 279709"/>
              <a:gd name="connsiteX23" fmla="*/ 53075 w 1200668"/>
              <a:gd name="connsiteY23" fmla="*/ 59713 h 279709"/>
              <a:gd name="connsiteX24" fmla="*/ 0 w 1200668"/>
              <a:gd name="connsiteY24" fmla="*/ 0 h 279709"/>
              <a:gd name="connsiteX0" fmla="*/ 0 w 1250146"/>
              <a:gd name="connsiteY0" fmla="*/ 0 h 279709"/>
              <a:gd name="connsiteX1" fmla="*/ 67188 w 1250146"/>
              <a:gd name="connsiteY1" fmla="*/ 19279 h 279709"/>
              <a:gd name="connsiteX2" fmla="*/ 142918 w 1250146"/>
              <a:gd name="connsiteY2" fmla="*/ 44042 h 279709"/>
              <a:gd name="connsiteX3" fmla="*/ 358104 w 1250146"/>
              <a:gd name="connsiteY3" fmla="*/ 100609 h 279709"/>
              <a:gd name="connsiteX4" fmla="*/ 439174 w 1250146"/>
              <a:gd name="connsiteY4" fmla="*/ 117636 h 279709"/>
              <a:gd name="connsiteX5" fmla="*/ 556493 w 1250146"/>
              <a:gd name="connsiteY5" fmla="*/ 125082 h 279709"/>
              <a:gd name="connsiteX6" fmla="*/ 719123 w 1250146"/>
              <a:gd name="connsiteY6" fmla="*/ 132067 h 279709"/>
              <a:gd name="connsiteX7" fmla="*/ 775892 w 1250146"/>
              <a:gd name="connsiteY7" fmla="*/ 125804 h 279709"/>
              <a:gd name="connsiteX8" fmla="*/ 822704 w 1250146"/>
              <a:gd name="connsiteY8" fmla="*/ 127478 h 279709"/>
              <a:gd name="connsiteX9" fmla="*/ 894712 w 1250146"/>
              <a:gd name="connsiteY9" fmla="*/ 118416 h 279709"/>
              <a:gd name="connsiteX10" fmla="*/ 964151 w 1250146"/>
              <a:gd name="connsiteY10" fmla="*/ 126814 h 279709"/>
              <a:gd name="connsiteX11" fmla="*/ 1029838 w 1250146"/>
              <a:gd name="connsiteY11" fmla="*/ 187797 h 279709"/>
              <a:gd name="connsiteX12" fmla="*/ 1250038 w 1250146"/>
              <a:gd name="connsiteY12" fmla="*/ 157421 h 279709"/>
              <a:gd name="connsiteX13" fmla="*/ 1199936 w 1250146"/>
              <a:gd name="connsiteY13" fmla="*/ 236639 h 279709"/>
              <a:gd name="connsiteX14" fmla="*/ 1009684 w 1250146"/>
              <a:gd name="connsiteY14" fmla="*/ 277097 h 279709"/>
              <a:gd name="connsiteX15" fmla="*/ 776787 w 1250146"/>
              <a:gd name="connsiteY15" fmla="*/ 273831 h 279709"/>
              <a:gd name="connsiteX16" fmla="*/ 690233 w 1250146"/>
              <a:gd name="connsiteY16" fmla="*/ 267683 h 279709"/>
              <a:gd name="connsiteX17" fmla="*/ 580130 w 1250146"/>
              <a:gd name="connsiteY17" fmla="*/ 262748 h 279709"/>
              <a:gd name="connsiteX18" fmla="*/ 470401 w 1250146"/>
              <a:gd name="connsiteY18" fmla="*/ 234436 h 279709"/>
              <a:gd name="connsiteX19" fmla="*/ 425696 w 1250146"/>
              <a:gd name="connsiteY19" fmla="*/ 220525 h 279709"/>
              <a:gd name="connsiteX20" fmla="*/ 320239 w 1250146"/>
              <a:gd name="connsiteY20" fmla="*/ 181880 h 279709"/>
              <a:gd name="connsiteX21" fmla="*/ 252993 w 1250146"/>
              <a:gd name="connsiteY21" fmla="*/ 157666 h 279709"/>
              <a:gd name="connsiteX22" fmla="*/ 144506 w 1250146"/>
              <a:gd name="connsiteY22" fmla="*/ 109440 h 279709"/>
              <a:gd name="connsiteX23" fmla="*/ 53075 w 1250146"/>
              <a:gd name="connsiteY23" fmla="*/ 59713 h 279709"/>
              <a:gd name="connsiteX24" fmla="*/ 0 w 1250146"/>
              <a:gd name="connsiteY24" fmla="*/ 0 h 279709"/>
              <a:gd name="connsiteX0" fmla="*/ 0 w 1251007"/>
              <a:gd name="connsiteY0" fmla="*/ 0 h 279709"/>
              <a:gd name="connsiteX1" fmla="*/ 67188 w 1251007"/>
              <a:gd name="connsiteY1" fmla="*/ 19279 h 279709"/>
              <a:gd name="connsiteX2" fmla="*/ 142918 w 1251007"/>
              <a:gd name="connsiteY2" fmla="*/ 44042 h 279709"/>
              <a:gd name="connsiteX3" fmla="*/ 358104 w 1251007"/>
              <a:gd name="connsiteY3" fmla="*/ 100609 h 279709"/>
              <a:gd name="connsiteX4" fmla="*/ 439174 w 1251007"/>
              <a:gd name="connsiteY4" fmla="*/ 117636 h 279709"/>
              <a:gd name="connsiteX5" fmla="*/ 556493 w 1251007"/>
              <a:gd name="connsiteY5" fmla="*/ 125082 h 279709"/>
              <a:gd name="connsiteX6" fmla="*/ 719123 w 1251007"/>
              <a:gd name="connsiteY6" fmla="*/ 132067 h 279709"/>
              <a:gd name="connsiteX7" fmla="*/ 775892 w 1251007"/>
              <a:gd name="connsiteY7" fmla="*/ 125804 h 279709"/>
              <a:gd name="connsiteX8" fmla="*/ 822704 w 1251007"/>
              <a:gd name="connsiteY8" fmla="*/ 127478 h 279709"/>
              <a:gd name="connsiteX9" fmla="*/ 894712 w 1251007"/>
              <a:gd name="connsiteY9" fmla="*/ 118416 h 279709"/>
              <a:gd name="connsiteX10" fmla="*/ 964151 w 1251007"/>
              <a:gd name="connsiteY10" fmla="*/ 126814 h 279709"/>
              <a:gd name="connsiteX11" fmla="*/ 1237758 w 1251007"/>
              <a:gd name="connsiteY11" fmla="*/ 101761 h 279709"/>
              <a:gd name="connsiteX12" fmla="*/ 1250038 w 1251007"/>
              <a:gd name="connsiteY12" fmla="*/ 157421 h 279709"/>
              <a:gd name="connsiteX13" fmla="*/ 1199936 w 1251007"/>
              <a:gd name="connsiteY13" fmla="*/ 236639 h 279709"/>
              <a:gd name="connsiteX14" fmla="*/ 1009684 w 1251007"/>
              <a:gd name="connsiteY14" fmla="*/ 277097 h 279709"/>
              <a:gd name="connsiteX15" fmla="*/ 776787 w 1251007"/>
              <a:gd name="connsiteY15" fmla="*/ 273831 h 279709"/>
              <a:gd name="connsiteX16" fmla="*/ 690233 w 1251007"/>
              <a:gd name="connsiteY16" fmla="*/ 267683 h 279709"/>
              <a:gd name="connsiteX17" fmla="*/ 580130 w 1251007"/>
              <a:gd name="connsiteY17" fmla="*/ 262748 h 279709"/>
              <a:gd name="connsiteX18" fmla="*/ 470401 w 1251007"/>
              <a:gd name="connsiteY18" fmla="*/ 234436 h 279709"/>
              <a:gd name="connsiteX19" fmla="*/ 425696 w 1251007"/>
              <a:gd name="connsiteY19" fmla="*/ 220525 h 279709"/>
              <a:gd name="connsiteX20" fmla="*/ 320239 w 1251007"/>
              <a:gd name="connsiteY20" fmla="*/ 181880 h 279709"/>
              <a:gd name="connsiteX21" fmla="*/ 252993 w 1251007"/>
              <a:gd name="connsiteY21" fmla="*/ 157666 h 279709"/>
              <a:gd name="connsiteX22" fmla="*/ 144506 w 1251007"/>
              <a:gd name="connsiteY22" fmla="*/ 109440 h 279709"/>
              <a:gd name="connsiteX23" fmla="*/ 53075 w 1251007"/>
              <a:gd name="connsiteY23" fmla="*/ 59713 h 279709"/>
              <a:gd name="connsiteX24" fmla="*/ 0 w 1251007"/>
              <a:gd name="connsiteY24" fmla="*/ 0 h 279709"/>
              <a:gd name="connsiteX0" fmla="*/ 0 w 1251007"/>
              <a:gd name="connsiteY0" fmla="*/ 0 h 279709"/>
              <a:gd name="connsiteX1" fmla="*/ 67188 w 1251007"/>
              <a:gd name="connsiteY1" fmla="*/ 19279 h 279709"/>
              <a:gd name="connsiteX2" fmla="*/ 142918 w 1251007"/>
              <a:gd name="connsiteY2" fmla="*/ 44042 h 279709"/>
              <a:gd name="connsiteX3" fmla="*/ 358104 w 1251007"/>
              <a:gd name="connsiteY3" fmla="*/ 100609 h 279709"/>
              <a:gd name="connsiteX4" fmla="*/ 439174 w 1251007"/>
              <a:gd name="connsiteY4" fmla="*/ 117636 h 279709"/>
              <a:gd name="connsiteX5" fmla="*/ 556493 w 1251007"/>
              <a:gd name="connsiteY5" fmla="*/ 125082 h 279709"/>
              <a:gd name="connsiteX6" fmla="*/ 719123 w 1251007"/>
              <a:gd name="connsiteY6" fmla="*/ 132067 h 279709"/>
              <a:gd name="connsiteX7" fmla="*/ 775892 w 1251007"/>
              <a:gd name="connsiteY7" fmla="*/ 125804 h 279709"/>
              <a:gd name="connsiteX8" fmla="*/ 822704 w 1251007"/>
              <a:gd name="connsiteY8" fmla="*/ 127478 h 279709"/>
              <a:gd name="connsiteX9" fmla="*/ 894712 w 1251007"/>
              <a:gd name="connsiteY9" fmla="*/ 118416 h 279709"/>
              <a:gd name="connsiteX10" fmla="*/ 994622 w 1251007"/>
              <a:gd name="connsiteY10" fmla="*/ 116059 h 279709"/>
              <a:gd name="connsiteX11" fmla="*/ 1237758 w 1251007"/>
              <a:gd name="connsiteY11" fmla="*/ 101761 h 279709"/>
              <a:gd name="connsiteX12" fmla="*/ 1250038 w 1251007"/>
              <a:gd name="connsiteY12" fmla="*/ 157421 h 279709"/>
              <a:gd name="connsiteX13" fmla="*/ 1199936 w 1251007"/>
              <a:gd name="connsiteY13" fmla="*/ 236639 h 279709"/>
              <a:gd name="connsiteX14" fmla="*/ 1009684 w 1251007"/>
              <a:gd name="connsiteY14" fmla="*/ 277097 h 279709"/>
              <a:gd name="connsiteX15" fmla="*/ 776787 w 1251007"/>
              <a:gd name="connsiteY15" fmla="*/ 273831 h 279709"/>
              <a:gd name="connsiteX16" fmla="*/ 690233 w 1251007"/>
              <a:gd name="connsiteY16" fmla="*/ 267683 h 279709"/>
              <a:gd name="connsiteX17" fmla="*/ 580130 w 1251007"/>
              <a:gd name="connsiteY17" fmla="*/ 262748 h 279709"/>
              <a:gd name="connsiteX18" fmla="*/ 470401 w 1251007"/>
              <a:gd name="connsiteY18" fmla="*/ 234436 h 279709"/>
              <a:gd name="connsiteX19" fmla="*/ 425696 w 1251007"/>
              <a:gd name="connsiteY19" fmla="*/ 220525 h 279709"/>
              <a:gd name="connsiteX20" fmla="*/ 320239 w 1251007"/>
              <a:gd name="connsiteY20" fmla="*/ 181880 h 279709"/>
              <a:gd name="connsiteX21" fmla="*/ 252993 w 1251007"/>
              <a:gd name="connsiteY21" fmla="*/ 157666 h 279709"/>
              <a:gd name="connsiteX22" fmla="*/ 144506 w 1251007"/>
              <a:gd name="connsiteY22" fmla="*/ 109440 h 279709"/>
              <a:gd name="connsiteX23" fmla="*/ 53075 w 1251007"/>
              <a:gd name="connsiteY23" fmla="*/ 59713 h 279709"/>
              <a:gd name="connsiteX24" fmla="*/ 0 w 1251007"/>
              <a:gd name="connsiteY24" fmla="*/ 0 h 279709"/>
              <a:gd name="connsiteX0" fmla="*/ 0 w 1277191"/>
              <a:gd name="connsiteY0" fmla="*/ 0 h 279709"/>
              <a:gd name="connsiteX1" fmla="*/ 67188 w 1277191"/>
              <a:gd name="connsiteY1" fmla="*/ 19279 h 279709"/>
              <a:gd name="connsiteX2" fmla="*/ 142918 w 1277191"/>
              <a:gd name="connsiteY2" fmla="*/ 44042 h 279709"/>
              <a:gd name="connsiteX3" fmla="*/ 358104 w 1277191"/>
              <a:gd name="connsiteY3" fmla="*/ 100609 h 279709"/>
              <a:gd name="connsiteX4" fmla="*/ 439174 w 1277191"/>
              <a:gd name="connsiteY4" fmla="*/ 117636 h 279709"/>
              <a:gd name="connsiteX5" fmla="*/ 556493 w 1277191"/>
              <a:gd name="connsiteY5" fmla="*/ 125082 h 279709"/>
              <a:gd name="connsiteX6" fmla="*/ 719123 w 1277191"/>
              <a:gd name="connsiteY6" fmla="*/ 132067 h 279709"/>
              <a:gd name="connsiteX7" fmla="*/ 775892 w 1277191"/>
              <a:gd name="connsiteY7" fmla="*/ 125804 h 279709"/>
              <a:gd name="connsiteX8" fmla="*/ 822704 w 1277191"/>
              <a:gd name="connsiteY8" fmla="*/ 127478 h 279709"/>
              <a:gd name="connsiteX9" fmla="*/ 894712 w 1277191"/>
              <a:gd name="connsiteY9" fmla="*/ 118416 h 279709"/>
              <a:gd name="connsiteX10" fmla="*/ 994622 w 1277191"/>
              <a:gd name="connsiteY10" fmla="*/ 116059 h 279709"/>
              <a:gd name="connsiteX11" fmla="*/ 1277191 w 1277191"/>
              <a:gd name="connsiteY11" fmla="*/ 83837 h 279709"/>
              <a:gd name="connsiteX12" fmla="*/ 1250038 w 1277191"/>
              <a:gd name="connsiteY12" fmla="*/ 157421 h 279709"/>
              <a:gd name="connsiteX13" fmla="*/ 1199936 w 1277191"/>
              <a:gd name="connsiteY13" fmla="*/ 236639 h 279709"/>
              <a:gd name="connsiteX14" fmla="*/ 1009684 w 1277191"/>
              <a:gd name="connsiteY14" fmla="*/ 277097 h 279709"/>
              <a:gd name="connsiteX15" fmla="*/ 776787 w 1277191"/>
              <a:gd name="connsiteY15" fmla="*/ 273831 h 279709"/>
              <a:gd name="connsiteX16" fmla="*/ 690233 w 1277191"/>
              <a:gd name="connsiteY16" fmla="*/ 267683 h 279709"/>
              <a:gd name="connsiteX17" fmla="*/ 580130 w 1277191"/>
              <a:gd name="connsiteY17" fmla="*/ 262748 h 279709"/>
              <a:gd name="connsiteX18" fmla="*/ 470401 w 1277191"/>
              <a:gd name="connsiteY18" fmla="*/ 234436 h 279709"/>
              <a:gd name="connsiteX19" fmla="*/ 425696 w 1277191"/>
              <a:gd name="connsiteY19" fmla="*/ 220525 h 279709"/>
              <a:gd name="connsiteX20" fmla="*/ 320239 w 1277191"/>
              <a:gd name="connsiteY20" fmla="*/ 181880 h 279709"/>
              <a:gd name="connsiteX21" fmla="*/ 252993 w 1277191"/>
              <a:gd name="connsiteY21" fmla="*/ 157666 h 279709"/>
              <a:gd name="connsiteX22" fmla="*/ 144506 w 1277191"/>
              <a:gd name="connsiteY22" fmla="*/ 109440 h 279709"/>
              <a:gd name="connsiteX23" fmla="*/ 53075 w 1277191"/>
              <a:gd name="connsiteY23" fmla="*/ 59713 h 279709"/>
              <a:gd name="connsiteX24" fmla="*/ 0 w 1277191"/>
              <a:gd name="connsiteY24" fmla="*/ 0 h 279709"/>
              <a:gd name="connsiteX0" fmla="*/ 0 w 1331333"/>
              <a:gd name="connsiteY0" fmla="*/ 0 h 279709"/>
              <a:gd name="connsiteX1" fmla="*/ 67188 w 1331333"/>
              <a:gd name="connsiteY1" fmla="*/ 19279 h 279709"/>
              <a:gd name="connsiteX2" fmla="*/ 142918 w 1331333"/>
              <a:gd name="connsiteY2" fmla="*/ 44042 h 279709"/>
              <a:gd name="connsiteX3" fmla="*/ 358104 w 1331333"/>
              <a:gd name="connsiteY3" fmla="*/ 100609 h 279709"/>
              <a:gd name="connsiteX4" fmla="*/ 439174 w 1331333"/>
              <a:gd name="connsiteY4" fmla="*/ 117636 h 279709"/>
              <a:gd name="connsiteX5" fmla="*/ 556493 w 1331333"/>
              <a:gd name="connsiteY5" fmla="*/ 125082 h 279709"/>
              <a:gd name="connsiteX6" fmla="*/ 719123 w 1331333"/>
              <a:gd name="connsiteY6" fmla="*/ 132067 h 279709"/>
              <a:gd name="connsiteX7" fmla="*/ 775892 w 1331333"/>
              <a:gd name="connsiteY7" fmla="*/ 125804 h 279709"/>
              <a:gd name="connsiteX8" fmla="*/ 822704 w 1331333"/>
              <a:gd name="connsiteY8" fmla="*/ 127478 h 279709"/>
              <a:gd name="connsiteX9" fmla="*/ 894712 w 1331333"/>
              <a:gd name="connsiteY9" fmla="*/ 118416 h 279709"/>
              <a:gd name="connsiteX10" fmla="*/ 994622 w 1331333"/>
              <a:gd name="connsiteY10" fmla="*/ 116059 h 279709"/>
              <a:gd name="connsiteX11" fmla="*/ 1277191 w 1331333"/>
              <a:gd name="connsiteY11" fmla="*/ 83837 h 279709"/>
              <a:gd name="connsiteX12" fmla="*/ 1250038 w 1331333"/>
              <a:gd name="connsiteY12" fmla="*/ 157421 h 279709"/>
              <a:gd name="connsiteX13" fmla="*/ 1199936 w 1331333"/>
              <a:gd name="connsiteY13" fmla="*/ 236639 h 279709"/>
              <a:gd name="connsiteX14" fmla="*/ 1009684 w 1331333"/>
              <a:gd name="connsiteY14" fmla="*/ 277097 h 279709"/>
              <a:gd name="connsiteX15" fmla="*/ 776787 w 1331333"/>
              <a:gd name="connsiteY15" fmla="*/ 273831 h 279709"/>
              <a:gd name="connsiteX16" fmla="*/ 690233 w 1331333"/>
              <a:gd name="connsiteY16" fmla="*/ 267683 h 279709"/>
              <a:gd name="connsiteX17" fmla="*/ 580130 w 1331333"/>
              <a:gd name="connsiteY17" fmla="*/ 262748 h 279709"/>
              <a:gd name="connsiteX18" fmla="*/ 470401 w 1331333"/>
              <a:gd name="connsiteY18" fmla="*/ 234436 h 279709"/>
              <a:gd name="connsiteX19" fmla="*/ 425696 w 1331333"/>
              <a:gd name="connsiteY19" fmla="*/ 220525 h 279709"/>
              <a:gd name="connsiteX20" fmla="*/ 320239 w 1331333"/>
              <a:gd name="connsiteY20" fmla="*/ 181880 h 279709"/>
              <a:gd name="connsiteX21" fmla="*/ 252993 w 1331333"/>
              <a:gd name="connsiteY21" fmla="*/ 157666 h 279709"/>
              <a:gd name="connsiteX22" fmla="*/ 144506 w 1331333"/>
              <a:gd name="connsiteY22" fmla="*/ 109440 h 279709"/>
              <a:gd name="connsiteX23" fmla="*/ 53075 w 1331333"/>
              <a:gd name="connsiteY23" fmla="*/ 59713 h 279709"/>
              <a:gd name="connsiteX24" fmla="*/ 0 w 1331333"/>
              <a:gd name="connsiteY24" fmla="*/ 0 h 279709"/>
              <a:gd name="connsiteX0" fmla="*/ 0 w 1339787"/>
              <a:gd name="connsiteY0" fmla="*/ 0 h 279709"/>
              <a:gd name="connsiteX1" fmla="*/ 67188 w 1339787"/>
              <a:gd name="connsiteY1" fmla="*/ 19279 h 279709"/>
              <a:gd name="connsiteX2" fmla="*/ 142918 w 1339787"/>
              <a:gd name="connsiteY2" fmla="*/ 44042 h 279709"/>
              <a:gd name="connsiteX3" fmla="*/ 358104 w 1339787"/>
              <a:gd name="connsiteY3" fmla="*/ 100609 h 279709"/>
              <a:gd name="connsiteX4" fmla="*/ 439174 w 1339787"/>
              <a:gd name="connsiteY4" fmla="*/ 117636 h 279709"/>
              <a:gd name="connsiteX5" fmla="*/ 556493 w 1339787"/>
              <a:gd name="connsiteY5" fmla="*/ 125082 h 279709"/>
              <a:gd name="connsiteX6" fmla="*/ 719123 w 1339787"/>
              <a:gd name="connsiteY6" fmla="*/ 132067 h 279709"/>
              <a:gd name="connsiteX7" fmla="*/ 775892 w 1339787"/>
              <a:gd name="connsiteY7" fmla="*/ 125804 h 279709"/>
              <a:gd name="connsiteX8" fmla="*/ 822704 w 1339787"/>
              <a:gd name="connsiteY8" fmla="*/ 127478 h 279709"/>
              <a:gd name="connsiteX9" fmla="*/ 894712 w 1339787"/>
              <a:gd name="connsiteY9" fmla="*/ 118416 h 279709"/>
              <a:gd name="connsiteX10" fmla="*/ 994622 w 1339787"/>
              <a:gd name="connsiteY10" fmla="*/ 116059 h 279709"/>
              <a:gd name="connsiteX11" fmla="*/ 1277191 w 1339787"/>
              <a:gd name="connsiteY11" fmla="*/ 83837 h 279709"/>
              <a:gd name="connsiteX12" fmla="*/ 1284094 w 1339787"/>
              <a:gd name="connsiteY12" fmla="*/ 171760 h 279709"/>
              <a:gd name="connsiteX13" fmla="*/ 1199936 w 1339787"/>
              <a:gd name="connsiteY13" fmla="*/ 236639 h 279709"/>
              <a:gd name="connsiteX14" fmla="*/ 1009684 w 1339787"/>
              <a:gd name="connsiteY14" fmla="*/ 277097 h 279709"/>
              <a:gd name="connsiteX15" fmla="*/ 776787 w 1339787"/>
              <a:gd name="connsiteY15" fmla="*/ 273831 h 279709"/>
              <a:gd name="connsiteX16" fmla="*/ 690233 w 1339787"/>
              <a:gd name="connsiteY16" fmla="*/ 267683 h 279709"/>
              <a:gd name="connsiteX17" fmla="*/ 580130 w 1339787"/>
              <a:gd name="connsiteY17" fmla="*/ 262748 h 279709"/>
              <a:gd name="connsiteX18" fmla="*/ 470401 w 1339787"/>
              <a:gd name="connsiteY18" fmla="*/ 234436 h 279709"/>
              <a:gd name="connsiteX19" fmla="*/ 425696 w 1339787"/>
              <a:gd name="connsiteY19" fmla="*/ 220525 h 279709"/>
              <a:gd name="connsiteX20" fmla="*/ 320239 w 1339787"/>
              <a:gd name="connsiteY20" fmla="*/ 181880 h 279709"/>
              <a:gd name="connsiteX21" fmla="*/ 252993 w 1339787"/>
              <a:gd name="connsiteY21" fmla="*/ 157666 h 279709"/>
              <a:gd name="connsiteX22" fmla="*/ 144506 w 1339787"/>
              <a:gd name="connsiteY22" fmla="*/ 109440 h 279709"/>
              <a:gd name="connsiteX23" fmla="*/ 53075 w 1339787"/>
              <a:gd name="connsiteY23" fmla="*/ 59713 h 279709"/>
              <a:gd name="connsiteX24" fmla="*/ 0 w 1339787"/>
              <a:gd name="connsiteY24" fmla="*/ 0 h 279709"/>
              <a:gd name="connsiteX0" fmla="*/ 0 w 1347205"/>
              <a:gd name="connsiteY0" fmla="*/ 0 h 279709"/>
              <a:gd name="connsiteX1" fmla="*/ 67188 w 1347205"/>
              <a:gd name="connsiteY1" fmla="*/ 19279 h 279709"/>
              <a:gd name="connsiteX2" fmla="*/ 142918 w 1347205"/>
              <a:gd name="connsiteY2" fmla="*/ 44042 h 279709"/>
              <a:gd name="connsiteX3" fmla="*/ 358104 w 1347205"/>
              <a:gd name="connsiteY3" fmla="*/ 100609 h 279709"/>
              <a:gd name="connsiteX4" fmla="*/ 439174 w 1347205"/>
              <a:gd name="connsiteY4" fmla="*/ 117636 h 279709"/>
              <a:gd name="connsiteX5" fmla="*/ 556493 w 1347205"/>
              <a:gd name="connsiteY5" fmla="*/ 125082 h 279709"/>
              <a:gd name="connsiteX6" fmla="*/ 719123 w 1347205"/>
              <a:gd name="connsiteY6" fmla="*/ 132067 h 279709"/>
              <a:gd name="connsiteX7" fmla="*/ 775892 w 1347205"/>
              <a:gd name="connsiteY7" fmla="*/ 125804 h 279709"/>
              <a:gd name="connsiteX8" fmla="*/ 822704 w 1347205"/>
              <a:gd name="connsiteY8" fmla="*/ 127478 h 279709"/>
              <a:gd name="connsiteX9" fmla="*/ 894712 w 1347205"/>
              <a:gd name="connsiteY9" fmla="*/ 118416 h 279709"/>
              <a:gd name="connsiteX10" fmla="*/ 994622 w 1347205"/>
              <a:gd name="connsiteY10" fmla="*/ 116059 h 279709"/>
              <a:gd name="connsiteX11" fmla="*/ 1277191 w 1347205"/>
              <a:gd name="connsiteY11" fmla="*/ 83837 h 279709"/>
              <a:gd name="connsiteX12" fmla="*/ 1307395 w 1347205"/>
              <a:gd name="connsiteY12" fmla="*/ 126949 h 279709"/>
              <a:gd name="connsiteX13" fmla="*/ 1199936 w 1347205"/>
              <a:gd name="connsiteY13" fmla="*/ 236639 h 279709"/>
              <a:gd name="connsiteX14" fmla="*/ 1009684 w 1347205"/>
              <a:gd name="connsiteY14" fmla="*/ 277097 h 279709"/>
              <a:gd name="connsiteX15" fmla="*/ 776787 w 1347205"/>
              <a:gd name="connsiteY15" fmla="*/ 273831 h 279709"/>
              <a:gd name="connsiteX16" fmla="*/ 690233 w 1347205"/>
              <a:gd name="connsiteY16" fmla="*/ 267683 h 279709"/>
              <a:gd name="connsiteX17" fmla="*/ 580130 w 1347205"/>
              <a:gd name="connsiteY17" fmla="*/ 262748 h 279709"/>
              <a:gd name="connsiteX18" fmla="*/ 470401 w 1347205"/>
              <a:gd name="connsiteY18" fmla="*/ 234436 h 279709"/>
              <a:gd name="connsiteX19" fmla="*/ 425696 w 1347205"/>
              <a:gd name="connsiteY19" fmla="*/ 220525 h 279709"/>
              <a:gd name="connsiteX20" fmla="*/ 320239 w 1347205"/>
              <a:gd name="connsiteY20" fmla="*/ 181880 h 279709"/>
              <a:gd name="connsiteX21" fmla="*/ 252993 w 1347205"/>
              <a:gd name="connsiteY21" fmla="*/ 157666 h 279709"/>
              <a:gd name="connsiteX22" fmla="*/ 144506 w 1347205"/>
              <a:gd name="connsiteY22" fmla="*/ 109440 h 279709"/>
              <a:gd name="connsiteX23" fmla="*/ 53075 w 1347205"/>
              <a:gd name="connsiteY23" fmla="*/ 59713 h 279709"/>
              <a:gd name="connsiteX24" fmla="*/ 0 w 1347205"/>
              <a:gd name="connsiteY24" fmla="*/ 0 h 279709"/>
              <a:gd name="connsiteX0" fmla="*/ 0 w 1347205"/>
              <a:gd name="connsiteY0" fmla="*/ 0 h 279709"/>
              <a:gd name="connsiteX1" fmla="*/ 67188 w 1347205"/>
              <a:gd name="connsiteY1" fmla="*/ 19279 h 279709"/>
              <a:gd name="connsiteX2" fmla="*/ 142918 w 1347205"/>
              <a:gd name="connsiteY2" fmla="*/ 44042 h 279709"/>
              <a:gd name="connsiteX3" fmla="*/ 358104 w 1347205"/>
              <a:gd name="connsiteY3" fmla="*/ 100609 h 279709"/>
              <a:gd name="connsiteX4" fmla="*/ 439174 w 1347205"/>
              <a:gd name="connsiteY4" fmla="*/ 117636 h 279709"/>
              <a:gd name="connsiteX5" fmla="*/ 556493 w 1347205"/>
              <a:gd name="connsiteY5" fmla="*/ 125082 h 279709"/>
              <a:gd name="connsiteX6" fmla="*/ 719123 w 1347205"/>
              <a:gd name="connsiteY6" fmla="*/ 132067 h 279709"/>
              <a:gd name="connsiteX7" fmla="*/ 775892 w 1347205"/>
              <a:gd name="connsiteY7" fmla="*/ 125804 h 279709"/>
              <a:gd name="connsiteX8" fmla="*/ 822704 w 1347205"/>
              <a:gd name="connsiteY8" fmla="*/ 127478 h 279709"/>
              <a:gd name="connsiteX9" fmla="*/ 894712 w 1347205"/>
              <a:gd name="connsiteY9" fmla="*/ 118416 h 279709"/>
              <a:gd name="connsiteX10" fmla="*/ 994622 w 1347205"/>
              <a:gd name="connsiteY10" fmla="*/ 116059 h 279709"/>
              <a:gd name="connsiteX11" fmla="*/ 1277191 w 1347205"/>
              <a:gd name="connsiteY11" fmla="*/ 83837 h 279709"/>
              <a:gd name="connsiteX12" fmla="*/ 1307395 w 1347205"/>
              <a:gd name="connsiteY12" fmla="*/ 126949 h 279709"/>
              <a:gd name="connsiteX13" fmla="*/ 1199936 w 1347205"/>
              <a:gd name="connsiteY13" fmla="*/ 236639 h 279709"/>
              <a:gd name="connsiteX14" fmla="*/ 1009684 w 1347205"/>
              <a:gd name="connsiteY14" fmla="*/ 277097 h 279709"/>
              <a:gd name="connsiteX15" fmla="*/ 776787 w 1347205"/>
              <a:gd name="connsiteY15" fmla="*/ 273831 h 279709"/>
              <a:gd name="connsiteX16" fmla="*/ 690233 w 1347205"/>
              <a:gd name="connsiteY16" fmla="*/ 267683 h 279709"/>
              <a:gd name="connsiteX17" fmla="*/ 580130 w 1347205"/>
              <a:gd name="connsiteY17" fmla="*/ 262748 h 279709"/>
              <a:gd name="connsiteX18" fmla="*/ 470401 w 1347205"/>
              <a:gd name="connsiteY18" fmla="*/ 234436 h 279709"/>
              <a:gd name="connsiteX19" fmla="*/ 425696 w 1347205"/>
              <a:gd name="connsiteY19" fmla="*/ 220525 h 279709"/>
              <a:gd name="connsiteX20" fmla="*/ 320239 w 1347205"/>
              <a:gd name="connsiteY20" fmla="*/ 181880 h 279709"/>
              <a:gd name="connsiteX21" fmla="*/ 252993 w 1347205"/>
              <a:gd name="connsiteY21" fmla="*/ 157666 h 279709"/>
              <a:gd name="connsiteX22" fmla="*/ 144506 w 1347205"/>
              <a:gd name="connsiteY22" fmla="*/ 109440 h 279709"/>
              <a:gd name="connsiteX23" fmla="*/ 53075 w 1347205"/>
              <a:gd name="connsiteY23" fmla="*/ 59713 h 279709"/>
              <a:gd name="connsiteX24" fmla="*/ 0 w 1347205"/>
              <a:gd name="connsiteY24" fmla="*/ 0 h 27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7205" h="279709">
                <a:moveTo>
                  <a:pt x="0" y="0"/>
                </a:moveTo>
                <a:cubicBezTo>
                  <a:pt x="23204" y="3406"/>
                  <a:pt x="45455" y="10707"/>
                  <a:pt x="67188" y="19279"/>
                </a:cubicBezTo>
                <a:cubicBezTo>
                  <a:pt x="91835" y="29380"/>
                  <a:pt x="118098" y="34517"/>
                  <a:pt x="142918" y="44042"/>
                </a:cubicBezTo>
                <a:cubicBezTo>
                  <a:pt x="213050" y="68660"/>
                  <a:pt x="286068" y="82975"/>
                  <a:pt x="358104" y="100609"/>
                </a:cubicBezTo>
                <a:cubicBezTo>
                  <a:pt x="385146" y="106150"/>
                  <a:pt x="411929" y="113019"/>
                  <a:pt x="439174" y="117636"/>
                </a:cubicBezTo>
                <a:cubicBezTo>
                  <a:pt x="478078" y="122687"/>
                  <a:pt x="517502" y="121244"/>
                  <a:pt x="556493" y="125082"/>
                </a:cubicBezTo>
                <a:cubicBezTo>
                  <a:pt x="609799" y="136280"/>
                  <a:pt x="665067" y="139022"/>
                  <a:pt x="719123" y="132067"/>
                </a:cubicBezTo>
                <a:cubicBezTo>
                  <a:pt x="737998" y="129816"/>
                  <a:pt x="756729" y="124390"/>
                  <a:pt x="775892" y="125804"/>
                </a:cubicBezTo>
                <a:cubicBezTo>
                  <a:pt x="791506" y="126064"/>
                  <a:pt x="807062" y="128459"/>
                  <a:pt x="822704" y="127478"/>
                </a:cubicBezTo>
                <a:cubicBezTo>
                  <a:pt x="846601" y="123582"/>
                  <a:pt x="866059" y="120319"/>
                  <a:pt x="894712" y="118416"/>
                </a:cubicBezTo>
                <a:cubicBezTo>
                  <a:pt x="923365" y="116513"/>
                  <a:pt x="972111" y="109681"/>
                  <a:pt x="994622" y="116059"/>
                </a:cubicBezTo>
                <a:cubicBezTo>
                  <a:pt x="1023425" y="127315"/>
                  <a:pt x="1258807" y="60344"/>
                  <a:pt x="1277191" y="83837"/>
                </a:cubicBezTo>
                <a:cubicBezTo>
                  <a:pt x="1410763" y="95124"/>
                  <a:pt x="1313225" y="118233"/>
                  <a:pt x="1307395" y="126949"/>
                </a:cubicBezTo>
                <a:cubicBezTo>
                  <a:pt x="1227603" y="177510"/>
                  <a:pt x="1214304" y="229838"/>
                  <a:pt x="1199936" y="236639"/>
                </a:cubicBezTo>
                <a:cubicBezTo>
                  <a:pt x="1185568" y="243440"/>
                  <a:pt x="1080209" y="270898"/>
                  <a:pt x="1009684" y="277097"/>
                </a:cubicBezTo>
                <a:cubicBezTo>
                  <a:pt x="939159" y="283296"/>
                  <a:pt x="828823" y="276919"/>
                  <a:pt x="776787" y="273831"/>
                </a:cubicBezTo>
                <a:cubicBezTo>
                  <a:pt x="748186" y="269127"/>
                  <a:pt x="718979" y="270974"/>
                  <a:pt x="690233" y="267683"/>
                </a:cubicBezTo>
                <a:cubicBezTo>
                  <a:pt x="653638" y="263152"/>
                  <a:pt x="616119" y="273023"/>
                  <a:pt x="580130" y="262748"/>
                </a:cubicBezTo>
                <a:cubicBezTo>
                  <a:pt x="543765" y="252532"/>
                  <a:pt x="507545" y="241507"/>
                  <a:pt x="470401" y="234436"/>
                </a:cubicBezTo>
                <a:cubicBezTo>
                  <a:pt x="455047" y="231290"/>
                  <a:pt x="439607" y="227971"/>
                  <a:pt x="425696" y="220525"/>
                </a:cubicBezTo>
                <a:cubicBezTo>
                  <a:pt x="391784" y="204421"/>
                  <a:pt x="355276" y="195070"/>
                  <a:pt x="320239" y="181880"/>
                </a:cubicBezTo>
                <a:cubicBezTo>
                  <a:pt x="297814" y="173886"/>
                  <a:pt x="276284" y="163150"/>
                  <a:pt x="252993" y="157666"/>
                </a:cubicBezTo>
                <a:cubicBezTo>
                  <a:pt x="213108" y="151259"/>
                  <a:pt x="181072" y="124419"/>
                  <a:pt x="144506" y="109440"/>
                </a:cubicBezTo>
                <a:cubicBezTo>
                  <a:pt x="111864" y="97607"/>
                  <a:pt x="79453" y="82455"/>
                  <a:pt x="53075" y="59713"/>
                </a:cubicBezTo>
                <a:cubicBezTo>
                  <a:pt x="37519" y="37461"/>
                  <a:pt x="866" y="31343"/>
                  <a:pt x="0" y="0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8351C122-2694-6D8F-2912-6BE199E9F697}"/>
              </a:ext>
            </a:extLst>
          </p:cNvPr>
          <p:cNvSpPr/>
          <p:nvPr/>
        </p:nvSpPr>
        <p:spPr>
          <a:xfrm flipV="1">
            <a:off x="2179056" y="2183297"/>
            <a:ext cx="2384296" cy="2228656"/>
          </a:xfrm>
          <a:custGeom>
            <a:avLst/>
            <a:gdLst>
              <a:gd name="connsiteX0" fmla="*/ 930214 w 2384296"/>
              <a:gd name="connsiteY0" fmla="*/ 650207 h 2228656"/>
              <a:gd name="connsiteX1" fmla="*/ 923332 w 2384296"/>
              <a:gd name="connsiteY1" fmla="*/ 642307 h 2228656"/>
              <a:gd name="connsiteX2" fmla="*/ 898605 w 2384296"/>
              <a:gd name="connsiteY2" fmla="*/ 361476 h 2228656"/>
              <a:gd name="connsiteX3" fmla="*/ 960422 w 2384296"/>
              <a:gd name="connsiteY3" fmla="*/ 421529 h 2228656"/>
              <a:gd name="connsiteX4" fmla="*/ 930214 w 2384296"/>
              <a:gd name="connsiteY4" fmla="*/ 650207 h 2228656"/>
              <a:gd name="connsiteX5" fmla="*/ 1522081 w 2384296"/>
              <a:gd name="connsiteY5" fmla="*/ 871916 h 2228656"/>
              <a:gd name="connsiteX6" fmla="*/ 1474393 w 2384296"/>
              <a:gd name="connsiteY6" fmla="*/ 592853 h 2228656"/>
              <a:gd name="connsiteX7" fmla="*/ 1589199 w 2384296"/>
              <a:gd name="connsiteY7" fmla="*/ 433892 h 2228656"/>
              <a:gd name="connsiteX8" fmla="*/ 1626288 w 2384296"/>
              <a:gd name="connsiteY8" fmla="*/ 497476 h 2228656"/>
              <a:gd name="connsiteX9" fmla="*/ 1575069 w 2384296"/>
              <a:gd name="connsiteY9" fmla="*/ 545164 h 2228656"/>
              <a:gd name="connsiteX10" fmla="*/ 1537977 w 2384296"/>
              <a:gd name="connsiteY10" fmla="*/ 730618 h 2228656"/>
              <a:gd name="connsiteX11" fmla="*/ 1522081 w 2384296"/>
              <a:gd name="connsiteY11" fmla="*/ 871916 h 2228656"/>
              <a:gd name="connsiteX12" fmla="*/ 979912 w 2384296"/>
              <a:gd name="connsiteY12" fmla="*/ 1043179 h 2228656"/>
              <a:gd name="connsiteX13" fmla="*/ 752008 w 2384296"/>
              <a:gd name="connsiteY13" fmla="*/ 801266 h 2228656"/>
              <a:gd name="connsiteX14" fmla="*/ 789098 w 2384296"/>
              <a:gd name="connsiteY14" fmla="*/ 811865 h 2228656"/>
              <a:gd name="connsiteX15" fmla="*/ 889774 w 2384296"/>
              <a:gd name="connsiteY15" fmla="*/ 880748 h 2228656"/>
              <a:gd name="connsiteX16" fmla="*/ 965720 w 2384296"/>
              <a:gd name="connsiteY16" fmla="*/ 963761 h 2228656"/>
              <a:gd name="connsiteX17" fmla="*/ 995746 w 2384296"/>
              <a:gd name="connsiteY17" fmla="*/ 1041475 h 2228656"/>
              <a:gd name="connsiteX18" fmla="*/ 979912 w 2384296"/>
              <a:gd name="connsiteY18" fmla="*/ 1043179 h 2228656"/>
              <a:gd name="connsiteX19" fmla="*/ 1011643 w 2384296"/>
              <a:gd name="connsiteY19" fmla="*/ 1860782 h 2228656"/>
              <a:gd name="connsiteX20" fmla="*/ 1094656 w 2384296"/>
              <a:gd name="connsiteY20" fmla="*/ 1827443 h 2228656"/>
              <a:gd name="connsiteX21" fmla="*/ 1096421 w 2384296"/>
              <a:gd name="connsiteY21" fmla="*/ 1739132 h 2228656"/>
              <a:gd name="connsiteX22" fmla="*/ 1089357 w 2384296"/>
              <a:gd name="connsiteY22" fmla="*/ 1684379 h 2228656"/>
              <a:gd name="connsiteX23" fmla="*/ 985149 w 2384296"/>
              <a:gd name="connsiteY23" fmla="*/ 1583704 h 2228656"/>
              <a:gd name="connsiteX24" fmla="*/ 902136 w 2384296"/>
              <a:gd name="connsiteY24" fmla="*/ 1534250 h 2228656"/>
              <a:gd name="connsiteX25" fmla="*/ 995746 w 2384296"/>
              <a:gd name="connsiteY25" fmla="*/ 1525420 h 2228656"/>
              <a:gd name="connsiteX26" fmla="*/ 1122914 w 2384296"/>
              <a:gd name="connsiteY26" fmla="*/ 1433576 h 2228656"/>
              <a:gd name="connsiteX27" fmla="*/ 1048733 w 2384296"/>
              <a:gd name="connsiteY27" fmla="*/ 1265783 h 2228656"/>
              <a:gd name="connsiteX28" fmla="*/ 1011643 w 2384296"/>
              <a:gd name="connsiteY28" fmla="*/ 1225161 h 2228656"/>
              <a:gd name="connsiteX29" fmla="*/ 1057564 w 2384296"/>
              <a:gd name="connsiteY29" fmla="*/ 1225161 h 2228656"/>
              <a:gd name="connsiteX30" fmla="*/ 1244784 w 2384296"/>
              <a:gd name="connsiteY30" fmla="*/ 1391186 h 2228656"/>
              <a:gd name="connsiteX31" fmla="*/ 1732262 w 2384296"/>
              <a:gd name="connsiteY31" fmla="*/ 1714405 h 2228656"/>
              <a:gd name="connsiteX32" fmla="*/ 1917716 w 2384296"/>
              <a:gd name="connsiteY32" fmla="*/ 1649055 h 2228656"/>
              <a:gd name="connsiteX33" fmla="*/ 1892989 w 2384296"/>
              <a:gd name="connsiteY33" fmla="*/ 1596068 h 2228656"/>
              <a:gd name="connsiteX34" fmla="*/ 1619224 w 2384296"/>
              <a:gd name="connsiteY34" fmla="*/ 1339967 h 2228656"/>
              <a:gd name="connsiteX35" fmla="*/ 1734030 w 2384296"/>
              <a:gd name="connsiteY35" fmla="*/ 1313472 h 2228656"/>
              <a:gd name="connsiteX36" fmla="*/ 1862963 w 2384296"/>
              <a:gd name="connsiteY36" fmla="*/ 1269316 h 2228656"/>
              <a:gd name="connsiteX37" fmla="*/ 1838236 w 2384296"/>
              <a:gd name="connsiteY37" fmla="*/ 1200434 h 2228656"/>
              <a:gd name="connsiteX38" fmla="*/ 1705770 w 2384296"/>
              <a:gd name="connsiteY38" fmla="*/ 1161577 h 2228656"/>
              <a:gd name="connsiteX39" fmla="*/ 1598030 w 2384296"/>
              <a:gd name="connsiteY39" fmla="*/ 1179240 h 2228656"/>
              <a:gd name="connsiteX40" fmla="*/ 1537977 w 2384296"/>
              <a:gd name="connsiteY40" fmla="*/ 1097993 h 2228656"/>
              <a:gd name="connsiteX41" fmla="*/ 1499120 w 2384296"/>
              <a:gd name="connsiteY41" fmla="*/ 983189 h 2228656"/>
              <a:gd name="connsiteX42" fmla="*/ 1559173 w 2384296"/>
              <a:gd name="connsiteY42" fmla="*/ 986720 h 2228656"/>
              <a:gd name="connsiteX43" fmla="*/ 1638653 w 2384296"/>
              <a:gd name="connsiteY43" fmla="*/ 1000850 h 2228656"/>
              <a:gd name="connsiteX44" fmla="*/ 1617459 w 2384296"/>
              <a:gd name="connsiteY44" fmla="*/ 794202 h 2228656"/>
              <a:gd name="connsiteX45" fmla="*/ 1589199 w 2384296"/>
              <a:gd name="connsiteY45" fmla="*/ 661736 h 2228656"/>
              <a:gd name="connsiteX46" fmla="*/ 1686341 w 2384296"/>
              <a:gd name="connsiteY46" fmla="*/ 647606 h 2228656"/>
              <a:gd name="connsiteX47" fmla="*/ 1633354 w 2384296"/>
              <a:gd name="connsiteY47" fmla="*/ 338517 h 2228656"/>
              <a:gd name="connsiteX48" fmla="*/ 1707535 w 2384296"/>
              <a:gd name="connsiteY48" fmla="*/ 306724 h 2228656"/>
              <a:gd name="connsiteX49" fmla="*/ 2106703 w 2384296"/>
              <a:gd name="connsiteY49" fmla="*/ 403866 h 2228656"/>
              <a:gd name="connsiteX50" fmla="*/ 2193248 w 2384296"/>
              <a:gd name="connsiteY50" fmla="*/ 628177 h 2228656"/>
              <a:gd name="connsiteX51" fmla="*/ 2179118 w 2384296"/>
              <a:gd name="connsiteY51" fmla="*/ 1212798 h 2228656"/>
              <a:gd name="connsiteX52" fmla="*/ 2217975 w 2384296"/>
              <a:gd name="connsiteY52" fmla="*/ 1235758 h 2228656"/>
              <a:gd name="connsiteX53" fmla="*/ 2323947 w 2384296"/>
              <a:gd name="connsiteY53" fmla="*/ 871916 h 2228656"/>
              <a:gd name="connsiteX54" fmla="*/ 2384001 w 2384296"/>
              <a:gd name="connsiteY54" fmla="*/ 553996 h 2228656"/>
              <a:gd name="connsiteX55" fmla="*/ 2345143 w 2384296"/>
              <a:gd name="connsiteY55" fmla="*/ 380905 h 2228656"/>
              <a:gd name="connsiteX56" fmla="*/ 2316883 w 2384296"/>
              <a:gd name="connsiteY56" fmla="*/ 319088 h 2228656"/>
              <a:gd name="connsiteX57" fmla="*/ 2316883 w 2384296"/>
              <a:gd name="connsiteY57" fmla="*/ 310257 h 2228656"/>
              <a:gd name="connsiteX58" fmla="*/ 2256832 w 2384296"/>
              <a:gd name="connsiteY58" fmla="*/ 269634 h 2228656"/>
              <a:gd name="connsiteX59" fmla="*/ 1541510 w 2384296"/>
              <a:gd name="connsiteY59" fmla="*/ 80647 h 2228656"/>
              <a:gd name="connsiteX60" fmla="*/ 1370186 w 2384296"/>
              <a:gd name="connsiteY60" fmla="*/ 183088 h 2228656"/>
              <a:gd name="connsiteX61" fmla="*/ 1311901 w 2384296"/>
              <a:gd name="connsiteY61" fmla="*/ 1029110 h 2228656"/>
              <a:gd name="connsiteX62" fmla="*/ 1343694 w 2384296"/>
              <a:gd name="connsiteY62" fmla="*/ 1283446 h 2228656"/>
              <a:gd name="connsiteX63" fmla="*/ 1486757 w 2384296"/>
              <a:gd name="connsiteY63" fmla="*/ 1375291 h 2228656"/>
              <a:gd name="connsiteX64" fmla="*/ 1550341 w 2384296"/>
              <a:gd name="connsiteY64" fmla="*/ 1341732 h 2228656"/>
              <a:gd name="connsiteX65" fmla="*/ 1723431 w 2384296"/>
              <a:gd name="connsiteY65" fmla="*/ 1636691 h 2228656"/>
              <a:gd name="connsiteX66" fmla="*/ 1435536 w 2384296"/>
              <a:gd name="connsiteY66" fmla="*/ 1544849 h 2228656"/>
              <a:gd name="connsiteX67" fmla="*/ 1239485 w 2384296"/>
              <a:gd name="connsiteY67" fmla="*/ 1248122 h 2228656"/>
              <a:gd name="connsiteX68" fmla="*/ 1280110 w 2384296"/>
              <a:gd name="connsiteY68" fmla="*/ 1226926 h 2228656"/>
              <a:gd name="connsiteX69" fmla="*/ 1184733 w 2384296"/>
              <a:gd name="connsiteY69" fmla="*/ 1117421 h 2228656"/>
              <a:gd name="connsiteX70" fmla="*/ 1061097 w 2384296"/>
              <a:gd name="connsiteY70" fmla="*/ 979656 h 2228656"/>
              <a:gd name="connsiteX71" fmla="*/ 1039901 w 2384296"/>
              <a:gd name="connsiteY71" fmla="*/ 841891 h 2228656"/>
              <a:gd name="connsiteX72" fmla="*/ 1107018 w 2384296"/>
              <a:gd name="connsiteY72" fmla="*/ 584021 h 2228656"/>
              <a:gd name="connsiteX73" fmla="*/ 912733 w 2384296"/>
              <a:gd name="connsiteY73" fmla="*/ 188387 h 2228656"/>
              <a:gd name="connsiteX74" fmla="*/ 822657 w 2384296"/>
              <a:gd name="connsiteY74" fmla="*/ 622879 h 2228656"/>
              <a:gd name="connsiteX75" fmla="*/ 852682 w 2384296"/>
              <a:gd name="connsiteY75" fmla="*/ 742981 h 2228656"/>
              <a:gd name="connsiteX76" fmla="*/ 707853 w 2384296"/>
              <a:gd name="connsiteY76" fmla="*/ 585787 h 2228656"/>
              <a:gd name="connsiteX77" fmla="*/ 612476 w 2384296"/>
              <a:gd name="connsiteY77" fmla="*/ 176022 h 2228656"/>
              <a:gd name="connsiteX78" fmla="*/ 511800 w 2384296"/>
              <a:gd name="connsiteY78" fmla="*/ 29425 h 2228656"/>
              <a:gd name="connsiteX79" fmla="*/ 478244 w 2384296"/>
              <a:gd name="connsiteY79" fmla="*/ 225478 h 2228656"/>
              <a:gd name="connsiteX80" fmla="*/ 540060 w 2384296"/>
              <a:gd name="connsiteY80" fmla="*/ 439190 h 2228656"/>
              <a:gd name="connsiteX81" fmla="*/ 700787 w 2384296"/>
              <a:gd name="connsiteY81" fmla="*/ 912539 h 2228656"/>
              <a:gd name="connsiteX82" fmla="*/ 720215 w 2384296"/>
              <a:gd name="connsiteY82" fmla="*/ 977888 h 2228656"/>
              <a:gd name="connsiteX83" fmla="*/ 584216 w 2384296"/>
              <a:gd name="connsiteY83" fmla="*/ 889577 h 2228656"/>
              <a:gd name="connsiteX84" fmla="*/ 366971 w 2384296"/>
              <a:gd name="connsiteY84" fmla="*/ 755345 h 2228656"/>
              <a:gd name="connsiteX85" fmla="*/ 170920 w 2384296"/>
              <a:gd name="connsiteY85" fmla="*/ 721787 h 2228656"/>
              <a:gd name="connsiteX86" fmla="*/ 41985 w 2384296"/>
              <a:gd name="connsiteY86" fmla="*/ 734151 h 2228656"/>
              <a:gd name="connsiteX87" fmla="*/ 20791 w 2384296"/>
              <a:gd name="connsiteY87" fmla="*/ 810098 h 2228656"/>
              <a:gd name="connsiteX88" fmla="*/ 550657 w 2384296"/>
              <a:gd name="connsiteY88" fmla="*/ 1083863 h 2228656"/>
              <a:gd name="connsiteX89" fmla="*/ 812060 w 2384296"/>
              <a:gd name="connsiteY89" fmla="*/ 1226926 h 2228656"/>
              <a:gd name="connsiteX90" fmla="*/ 783799 w 2384296"/>
              <a:gd name="connsiteY90" fmla="*/ 1279913 h 2228656"/>
              <a:gd name="connsiteX91" fmla="*/ 676060 w 2384296"/>
              <a:gd name="connsiteY91" fmla="*/ 1225161 h 2228656"/>
              <a:gd name="connsiteX92" fmla="*/ 695488 w 2384296"/>
              <a:gd name="connsiteY92" fmla="*/ 1458303 h 2228656"/>
              <a:gd name="connsiteX93" fmla="*/ 737878 w 2384296"/>
              <a:gd name="connsiteY93" fmla="*/ 1505992 h 2228656"/>
              <a:gd name="connsiteX94" fmla="*/ 679593 w 2384296"/>
              <a:gd name="connsiteY94" fmla="*/ 1530719 h 2228656"/>
              <a:gd name="connsiteX95" fmla="*/ 552425 w 2384296"/>
              <a:gd name="connsiteY95" fmla="*/ 1629627 h 2228656"/>
              <a:gd name="connsiteX96" fmla="*/ 504736 w 2384296"/>
              <a:gd name="connsiteY96" fmla="*/ 1737367 h 2228656"/>
              <a:gd name="connsiteX97" fmla="*/ 617774 w 2384296"/>
              <a:gd name="connsiteY97" fmla="*/ 1772691 h 2228656"/>
              <a:gd name="connsiteX98" fmla="*/ 737878 w 2384296"/>
              <a:gd name="connsiteY98" fmla="*/ 1777989 h 2228656"/>
              <a:gd name="connsiteX99" fmla="*/ 880942 w 2384296"/>
              <a:gd name="connsiteY99" fmla="*/ 1820379 h 2228656"/>
              <a:gd name="connsiteX100" fmla="*/ 939228 w 2384296"/>
              <a:gd name="connsiteY100" fmla="*/ 1845106 h 2228656"/>
              <a:gd name="connsiteX101" fmla="*/ 1011643 w 2384296"/>
              <a:gd name="connsiteY101" fmla="*/ 1860782 h 2228656"/>
              <a:gd name="connsiteX102" fmla="*/ 720498 w 2384296"/>
              <a:gd name="connsiteY102" fmla="*/ 2228656 h 2228656"/>
              <a:gd name="connsiteX103" fmla="*/ 775250 w 2384296"/>
              <a:gd name="connsiteY103" fmla="*/ 2202162 h 2228656"/>
              <a:gd name="connsiteX104" fmla="*/ 920081 w 2384296"/>
              <a:gd name="connsiteY104" fmla="*/ 2186266 h 2228656"/>
              <a:gd name="connsiteX105" fmla="*/ 1105535 w 2384296"/>
              <a:gd name="connsiteY105" fmla="*/ 2142111 h 2228656"/>
              <a:gd name="connsiteX106" fmla="*/ 1128497 w 2384296"/>
              <a:gd name="connsiteY106" fmla="*/ 2101488 h 2228656"/>
              <a:gd name="connsiteX107" fmla="*/ 1109068 w 2384296"/>
              <a:gd name="connsiteY107" fmla="*/ 2062631 h 2228656"/>
              <a:gd name="connsiteX108" fmla="*/ 1091405 w 2384296"/>
              <a:gd name="connsiteY108" fmla="*/ 2004346 h 2228656"/>
              <a:gd name="connsiteX109" fmla="*/ 1093170 w 2384296"/>
              <a:gd name="connsiteY109" fmla="*/ 1988450 h 2228656"/>
              <a:gd name="connsiteX110" fmla="*/ 1061379 w 2384296"/>
              <a:gd name="connsiteY110" fmla="*/ 1984917 h 2228656"/>
              <a:gd name="connsiteX111" fmla="*/ 1026055 w 2384296"/>
              <a:gd name="connsiteY111" fmla="*/ 1977853 h 2228656"/>
              <a:gd name="connsiteX112" fmla="*/ 973068 w 2384296"/>
              <a:gd name="connsiteY112" fmla="*/ 1965489 h 2228656"/>
              <a:gd name="connsiteX113" fmla="*/ 872393 w 2384296"/>
              <a:gd name="connsiteY113" fmla="*/ 1954892 h 2228656"/>
              <a:gd name="connsiteX114" fmla="*/ 784082 w 2384296"/>
              <a:gd name="connsiteY114" fmla="*/ 1963723 h 2228656"/>
              <a:gd name="connsiteX115" fmla="*/ 724031 w 2384296"/>
              <a:gd name="connsiteY115" fmla="*/ 2136812 h 222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2384296" h="2228656">
                <a:moveTo>
                  <a:pt x="930214" y="650207"/>
                </a:moveTo>
                <a:cubicBezTo>
                  <a:pt x="927858" y="650310"/>
                  <a:pt x="925540" y="647827"/>
                  <a:pt x="923332" y="642307"/>
                </a:cubicBezTo>
                <a:cubicBezTo>
                  <a:pt x="891539" y="561060"/>
                  <a:pt x="877409" y="405632"/>
                  <a:pt x="898605" y="361476"/>
                </a:cubicBezTo>
                <a:cubicBezTo>
                  <a:pt x="933929" y="287295"/>
                  <a:pt x="955123" y="308491"/>
                  <a:pt x="960422" y="421529"/>
                </a:cubicBezTo>
                <a:cubicBezTo>
                  <a:pt x="965058" y="521982"/>
                  <a:pt x="946706" y="649482"/>
                  <a:pt x="930214" y="650207"/>
                </a:cubicBezTo>
                <a:close/>
                <a:moveTo>
                  <a:pt x="1522081" y="871916"/>
                </a:moveTo>
                <a:cubicBezTo>
                  <a:pt x="1467329" y="871916"/>
                  <a:pt x="1453199" y="788904"/>
                  <a:pt x="1474393" y="592853"/>
                </a:cubicBezTo>
                <a:cubicBezTo>
                  <a:pt x="1504420" y="331451"/>
                  <a:pt x="1518548" y="312022"/>
                  <a:pt x="1589199" y="433892"/>
                </a:cubicBezTo>
                <a:lnTo>
                  <a:pt x="1626288" y="497476"/>
                </a:lnTo>
                <a:lnTo>
                  <a:pt x="1575069" y="545164"/>
                </a:lnTo>
                <a:cubicBezTo>
                  <a:pt x="1525614" y="591085"/>
                  <a:pt x="1525614" y="592853"/>
                  <a:pt x="1537977" y="730618"/>
                </a:cubicBezTo>
                <a:cubicBezTo>
                  <a:pt x="1548576" y="854253"/>
                  <a:pt x="1546808" y="871916"/>
                  <a:pt x="1522081" y="871916"/>
                </a:cubicBezTo>
                <a:close/>
                <a:moveTo>
                  <a:pt x="979912" y="1043179"/>
                </a:moveTo>
                <a:cubicBezTo>
                  <a:pt x="930314" y="1029027"/>
                  <a:pt x="799917" y="895538"/>
                  <a:pt x="752008" y="801266"/>
                </a:cubicBezTo>
                <a:cubicBezTo>
                  <a:pt x="730812" y="760644"/>
                  <a:pt x="734345" y="760644"/>
                  <a:pt x="789098" y="811865"/>
                </a:cubicBezTo>
                <a:cubicBezTo>
                  <a:pt x="822657" y="843656"/>
                  <a:pt x="866812" y="873682"/>
                  <a:pt x="889774" y="880748"/>
                </a:cubicBezTo>
                <a:cubicBezTo>
                  <a:pt x="910968" y="886046"/>
                  <a:pt x="944526" y="923136"/>
                  <a:pt x="965720" y="963761"/>
                </a:cubicBezTo>
                <a:cubicBezTo>
                  <a:pt x="985149" y="1002618"/>
                  <a:pt x="999279" y="1037942"/>
                  <a:pt x="995746" y="1041475"/>
                </a:cubicBezTo>
                <a:cubicBezTo>
                  <a:pt x="992434" y="1044786"/>
                  <a:pt x="986998" y="1045200"/>
                  <a:pt x="979912" y="1043179"/>
                </a:cubicBezTo>
                <a:close/>
                <a:moveTo>
                  <a:pt x="1011643" y="1860782"/>
                </a:moveTo>
                <a:cubicBezTo>
                  <a:pt x="1044318" y="1857028"/>
                  <a:pt x="1078759" y="1845106"/>
                  <a:pt x="1094656" y="1827443"/>
                </a:cubicBezTo>
                <a:cubicBezTo>
                  <a:pt x="1122914" y="1795652"/>
                  <a:pt x="1122914" y="1790354"/>
                  <a:pt x="1096421" y="1739132"/>
                </a:cubicBezTo>
                <a:cubicBezTo>
                  <a:pt x="1078758" y="1702043"/>
                  <a:pt x="1075227" y="1684379"/>
                  <a:pt x="1089357" y="1684379"/>
                </a:cubicBezTo>
                <a:cubicBezTo>
                  <a:pt x="1122914" y="1684379"/>
                  <a:pt x="1075227" y="1638458"/>
                  <a:pt x="985149" y="1583704"/>
                </a:cubicBezTo>
                <a:lnTo>
                  <a:pt x="902136" y="1534250"/>
                </a:lnTo>
                <a:lnTo>
                  <a:pt x="995746" y="1525420"/>
                </a:lnTo>
                <a:cubicBezTo>
                  <a:pt x="1089357" y="1514821"/>
                  <a:pt x="1122914" y="1491862"/>
                  <a:pt x="1122914" y="1433576"/>
                </a:cubicBezTo>
                <a:cubicBezTo>
                  <a:pt x="1122914" y="1385888"/>
                  <a:pt x="1087590" y="1308173"/>
                  <a:pt x="1048733" y="1265783"/>
                </a:cubicBezTo>
                <a:lnTo>
                  <a:pt x="1011643" y="1225161"/>
                </a:lnTo>
                <a:lnTo>
                  <a:pt x="1057564" y="1225161"/>
                </a:lnTo>
                <a:cubicBezTo>
                  <a:pt x="1110551" y="1225161"/>
                  <a:pt x="1131745" y="1244589"/>
                  <a:pt x="1244784" y="1391186"/>
                </a:cubicBezTo>
                <a:cubicBezTo>
                  <a:pt x="1382551" y="1573107"/>
                  <a:pt x="1571535" y="1698509"/>
                  <a:pt x="1732262" y="1714405"/>
                </a:cubicBezTo>
                <a:cubicBezTo>
                  <a:pt x="1871795" y="1728535"/>
                  <a:pt x="1917716" y="1712640"/>
                  <a:pt x="1917716" y="1649055"/>
                </a:cubicBezTo>
                <a:cubicBezTo>
                  <a:pt x="1917716" y="1615497"/>
                  <a:pt x="1908884" y="1596068"/>
                  <a:pt x="1892989" y="1596068"/>
                </a:cubicBezTo>
                <a:cubicBezTo>
                  <a:pt x="1862963" y="1596068"/>
                  <a:pt x="1605094" y="1354094"/>
                  <a:pt x="1619224" y="1339967"/>
                </a:cubicBezTo>
                <a:cubicBezTo>
                  <a:pt x="1626288" y="1334668"/>
                  <a:pt x="1677510" y="1322303"/>
                  <a:pt x="1734030" y="1313472"/>
                </a:cubicBezTo>
                <a:cubicBezTo>
                  <a:pt x="1790548" y="1304640"/>
                  <a:pt x="1848833" y="1283446"/>
                  <a:pt x="1862963" y="1269316"/>
                </a:cubicBezTo>
                <a:cubicBezTo>
                  <a:pt x="1887690" y="1244589"/>
                  <a:pt x="1885925" y="1237525"/>
                  <a:pt x="1838236" y="1200434"/>
                </a:cubicBezTo>
                <a:cubicBezTo>
                  <a:pt x="1797614" y="1166875"/>
                  <a:pt x="1767586" y="1158044"/>
                  <a:pt x="1705770" y="1161577"/>
                </a:cubicBezTo>
                <a:cubicBezTo>
                  <a:pt x="1661614" y="1165110"/>
                  <a:pt x="1613926" y="1172174"/>
                  <a:pt x="1598030" y="1179240"/>
                </a:cubicBezTo>
                <a:cubicBezTo>
                  <a:pt x="1573303" y="1189837"/>
                  <a:pt x="1562704" y="1173941"/>
                  <a:pt x="1537977" y="1097993"/>
                </a:cubicBezTo>
                <a:cubicBezTo>
                  <a:pt x="1520316" y="1046773"/>
                  <a:pt x="1502653" y="995552"/>
                  <a:pt x="1499120" y="983189"/>
                </a:cubicBezTo>
                <a:cubicBezTo>
                  <a:pt x="1493821" y="969059"/>
                  <a:pt x="1509719" y="970825"/>
                  <a:pt x="1559173" y="986720"/>
                </a:cubicBezTo>
                <a:cubicBezTo>
                  <a:pt x="1596263" y="999085"/>
                  <a:pt x="1631589" y="1006149"/>
                  <a:pt x="1638653" y="1000850"/>
                </a:cubicBezTo>
                <a:cubicBezTo>
                  <a:pt x="1661614" y="988488"/>
                  <a:pt x="1654548" y="916072"/>
                  <a:pt x="1617459" y="794202"/>
                </a:cubicBezTo>
                <a:cubicBezTo>
                  <a:pt x="1596263" y="728853"/>
                  <a:pt x="1583900" y="670567"/>
                  <a:pt x="1589199" y="661736"/>
                </a:cubicBezTo>
                <a:cubicBezTo>
                  <a:pt x="1594497" y="652904"/>
                  <a:pt x="1638653" y="647606"/>
                  <a:pt x="1686341" y="647606"/>
                </a:cubicBezTo>
                <a:cubicBezTo>
                  <a:pt x="1894754" y="651139"/>
                  <a:pt x="1870027" y="504542"/>
                  <a:pt x="1633354" y="338517"/>
                </a:cubicBezTo>
                <a:cubicBezTo>
                  <a:pt x="1590964" y="308491"/>
                  <a:pt x="1592732" y="308491"/>
                  <a:pt x="1707535" y="306724"/>
                </a:cubicBezTo>
                <a:cubicBezTo>
                  <a:pt x="1820573" y="306724"/>
                  <a:pt x="1937144" y="334984"/>
                  <a:pt x="2106703" y="403866"/>
                </a:cubicBezTo>
                <a:cubicBezTo>
                  <a:pt x="2191481" y="437425"/>
                  <a:pt x="2209144" y="481580"/>
                  <a:pt x="2193248" y="628177"/>
                </a:cubicBezTo>
                <a:cubicBezTo>
                  <a:pt x="2182649" y="728853"/>
                  <a:pt x="2173820" y="1073266"/>
                  <a:pt x="2179118" y="1212798"/>
                </a:cubicBezTo>
                <a:cubicBezTo>
                  <a:pt x="2182649" y="1306408"/>
                  <a:pt x="2217975" y="1327602"/>
                  <a:pt x="2217975" y="1235758"/>
                </a:cubicBezTo>
                <a:cubicBezTo>
                  <a:pt x="2217975" y="1170408"/>
                  <a:pt x="2300988" y="887812"/>
                  <a:pt x="2323947" y="871916"/>
                </a:cubicBezTo>
                <a:cubicBezTo>
                  <a:pt x="2350442" y="854253"/>
                  <a:pt x="2384001" y="682930"/>
                  <a:pt x="2384001" y="553996"/>
                </a:cubicBezTo>
                <a:cubicBezTo>
                  <a:pt x="2385766" y="439190"/>
                  <a:pt x="2380467" y="416231"/>
                  <a:pt x="2345143" y="380905"/>
                </a:cubicBezTo>
                <a:cubicBezTo>
                  <a:pt x="2322182" y="357945"/>
                  <a:pt x="2309817" y="331451"/>
                  <a:pt x="2316883" y="319088"/>
                </a:cubicBezTo>
                <a:cubicBezTo>
                  <a:pt x="2323947" y="306724"/>
                  <a:pt x="2323947" y="303191"/>
                  <a:pt x="2316883" y="310257"/>
                </a:cubicBezTo>
                <a:cubicBezTo>
                  <a:pt x="2309817" y="315555"/>
                  <a:pt x="2281559" y="297892"/>
                  <a:pt x="2256832" y="269634"/>
                </a:cubicBezTo>
                <a:cubicBezTo>
                  <a:pt x="2161455" y="163660"/>
                  <a:pt x="1705770" y="43555"/>
                  <a:pt x="1541510" y="80647"/>
                </a:cubicBezTo>
                <a:cubicBezTo>
                  <a:pt x="1446135" y="101841"/>
                  <a:pt x="1414342" y="121270"/>
                  <a:pt x="1370186" y="183088"/>
                </a:cubicBezTo>
                <a:cubicBezTo>
                  <a:pt x="1281875" y="306724"/>
                  <a:pt x="1253615" y="720021"/>
                  <a:pt x="1311901" y="1029110"/>
                </a:cubicBezTo>
                <a:cubicBezTo>
                  <a:pt x="1327796" y="1112123"/>
                  <a:pt x="1341926" y="1226926"/>
                  <a:pt x="1343694" y="1283446"/>
                </a:cubicBezTo>
                <a:cubicBezTo>
                  <a:pt x="1347225" y="1424745"/>
                  <a:pt x="1405510" y="1461836"/>
                  <a:pt x="1486757" y="1375291"/>
                </a:cubicBezTo>
                <a:cubicBezTo>
                  <a:pt x="1507951" y="1350564"/>
                  <a:pt x="1537977" y="1336433"/>
                  <a:pt x="1550341" y="1341732"/>
                </a:cubicBezTo>
                <a:cubicBezTo>
                  <a:pt x="1578602" y="1352329"/>
                  <a:pt x="1723431" y="1599601"/>
                  <a:pt x="1723431" y="1636691"/>
                </a:cubicBezTo>
                <a:cubicBezTo>
                  <a:pt x="1723431" y="1714405"/>
                  <a:pt x="1566237" y="1664951"/>
                  <a:pt x="1435536" y="1544849"/>
                </a:cubicBezTo>
                <a:cubicBezTo>
                  <a:pt x="1350758" y="1467135"/>
                  <a:pt x="1212993" y="1256954"/>
                  <a:pt x="1239485" y="1248122"/>
                </a:cubicBezTo>
                <a:cubicBezTo>
                  <a:pt x="1248317" y="1244589"/>
                  <a:pt x="1265980" y="1235758"/>
                  <a:pt x="1280110" y="1226926"/>
                </a:cubicBezTo>
                <a:cubicBezTo>
                  <a:pt x="1317199" y="1203967"/>
                  <a:pt x="1276577" y="1158044"/>
                  <a:pt x="1184733" y="1117421"/>
                </a:cubicBezTo>
                <a:cubicBezTo>
                  <a:pt x="1124681" y="1090929"/>
                  <a:pt x="1103487" y="1066202"/>
                  <a:pt x="1061097" y="979656"/>
                </a:cubicBezTo>
                <a:cubicBezTo>
                  <a:pt x="1015174" y="880748"/>
                  <a:pt x="1013409" y="870149"/>
                  <a:pt x="1039901" y="841891"/>
                </a:cubicBezTo>
                <a:cubicBezTo>
                  <a:pt x="1087590" y="787136"/>
                  <a:pt x="1108786" y="707657"/>
                  <a:pt x="1107018" y="584021"/>
                </a:cubicBezTo>
                <a:cubicBezTo>
                  <a:pt x="1103487" y="400333"/>
                  <a:pt x="1024006" y="237841"/>
                  <a:pt x="912733" y="188387"/>
                </a:cubicBezTo>
                <a:cubicBezTo>
                  <a:pt x="774968" y="128336"/>
                  <a:pt x="730812" y="336749"/>
                  <a:pt x="822657" y="622879"/>
                </a:cubicBezTo>
                <a:cubicBezTo>
                  <a:pt x="842085" y="684697"/>
                  <a:pt x="856215" y="739450"/>
                  <a:pt x="852682" y="742981"/>
                </a:cubicBezTo>
                <a:cubicBezTo>
                  <a:pt x="835021" y="758878"/>
                  <a:pt x="753774" y="670567"/>
                  <a:pt x="707853" y="585787"/>
                </a:cubicBezTo>
                <a:cubicBezTo>
                  <a:pt x="651333" y="483346"/>
                  <a:pt x="635437" y="412698"/>
                  <a:pt x="612476" y="176022"/>
                </a:cubicBezTo>
                <a:cubicBezTo>
                  <a:pt x="594813" y="1167"/>
                  <a:pt x="571853" y="-34159"/>
                  <a:pt x="511800" y="29425"/>
                </a:cubicBezTo>
                <a:cubicBezTo>
                  <a:pt x="460581" y="85946"/>
                  <a:pt x="449984" y="142466"/>
                  <a:pt x="478244" y="225478"/>
                </a:cubicBezTo>
                <a:cubicBezTo>
                  <a:pt x="490606" y="264334"/>
                  <a:pt x="518866" y="361476"/>
                  <a:pt x="540060" y="439190"/>
                </a:cubicBezTo>
                <a:cubicBezTo>
                  <a:pt x="594813" y="637009"/>
                  <a:pt x="661930" y="833059"/>
                  <a:pt x="700787" y="912539"/>
                </a:cubicBezTo>
                <a:cubicBezTo>
                  <a:pt x="720215" y="947863"/>
                  <a:pt x="729047" y="977888"/>
                  <a:pt x="720215" y="977888"/>
                </a:cubicBezTo>
                <a:cubicBezTo>
                  <a:pt x="713151" y="977888"/>
                  <a:pt x="651333" y="939034"/>
                  <a:pt x="584216" y="889577"/>
                </a:cubicBezTo>
                <a:cubicBezTo>
                  <a:pt x="517101" y="841891"/>
                  <a:pt x="419958" y="781838"/>
                  <a:pt x="366971" y="755345"/>
                </a:cubicBezTo>
                <a:cubicBezTo>
                  <a:pt x="283958" y="714723"/>
                  <a:pt x="259231" y="709424"/>
                  <a:pt x="170920" y="721787"/>
                </a:cubicBezTo>
                <a:cubicBezTo>
                  <a:pt x="116166" y="728853"/>
                  <a:pt x="57882" y="734151"/>
                  <a:pt x="41985" y="734151"/>
                </a:cubicBezTo>
                <a:cubicBezTo>
                  <a:pt x="-5702" y="732384"/>
                  <a:pt x="-12768" y="760644"/>
                  <a:pt x="20791" y="810098"/>
                </a:cubicBezTo>
                <a:cubicBezTo>
                  <a:pt x="57882" y="866618"/>
                  <a:pt x="374035" y="1029110"/>
                  <a:pt x="550657" y="1083863"/>
                </a:cubicBezTo>
                <a:cubicBezTo>
                  <a:pt x="748475" y="1145681"/>
                  <a:pt x="764371" y="1154513"/>
                  <a:pt x="812060" y="1226926"/>
                </a:cubicBezTo>
                <a:cubicBezTo>
                  <a:pt x="877409" y="1325836"/>
                  <a:pt x="868578" y="1341732"/>
                  <a:pt x="783799" y="1279913"/>
                </a:cubicBezTo>
                <a:cubicBezTo>
                  <a:pt x="743177" y="1249888"/>
                  <a:pt x="695488" y="1225161"/>
                  <a:pt x="676060" y="1225161"/>
                </a:cubicBezTo>
                <a:cubicBezTo>
                  <a:pt x="624840" y="1225161"/>
                  <a:pt x="638968" y="1392952"/>
                  <a:pt x="695488" y="1458303"/>
                </a:cubicBezTo>
                <a:lnTo>
                  <a:pt x="737878" y="1505992"/>
                </a:lnTo>
                <a:lnTo>
                  <a:pt x="679593" y="1530719"/>
                </a:lnTo>
                <a:cubicBezTo>
                  <a:pt x="646034" y="1544849"/>
                  <a:pt x="589514" y="1589004"/>
                  <a:pt x="552425" y="1629627"/>
                </a:cubicBezTo>
                <a:cubicBezTo>
                  <a:pt x="497672" y="1689678"/>
                  <a:pt x="488841" y="1709106"/>
                  <a:pt x="504736" y="1737367"/>
                </a:cubicBezTo>
                <a:cubicBezTo>
                  <a:pt x="531229" y="1788586"/>
                  <a:pt x="552425" y="1793885"/>
                  <a:pt x="617774" y="1772691"/>
                </a:cubicBezTo>
                <a:cubicBezTo>
                  <a:pt x="665463" y="1756795"/>
                  <a:pt x="691955" y="1758561"/>
                  <a:pt x="737878" y="1777989"/>
                </a:cubicBezTo>
                <a:cubicBezTo>
                  <a:pt x="799695" y="1804484"/>
                  <a:pt x="803228" y="1804484"/>
                  <a:pt x="880942" y="1820379"/>
                </a:cubicBezTo>
                <a:cubicBezTo>
                  <a:pt x="907435" y="1825678"/>
                  <a:pt x="933929" y="1838042"/>
                  <a:pt x="939228" y="1845106"/>
                </a:cubicBezTo>
                <a:cubicBezTo>
                  <a:pt x="948059" y="1860119"/>
                  <a:pt x="978968" y="1864535"/>
                  <a:pt x="1011643" y="1860782"/>
                </a:cubicBezTo>
                <a:close/>
                <a:moveTo>
                  <a:pt x="720498" y="2228656"/>
                </a:moveTo>
                <a:lnTo>
                  <a:pt x="775250" y="2202162"/>
                </a:lnTo>
                <a:cubicBezTo>
                  <a:pt x="814107" y="2180968"/>
                  <a:pt x="852964" y="2177435"/>
                  <a:pt x="920081" y="2186266"/>
                </a:cubicBezTo>
                <a:cubicBezTo>
                  <a:pt x="1036652" y="2200396"/>
                  <a:pt x="1105535" y="2184501"/>
                  <a:pt x="1105535" y="2142111"/>
                </a:cubicBezTo>
                <a:cubicBezTo>
                  <a:pt x="1105535" y="2124450"/>
                  <a:pt x="1116132" y="2106787"/>
                  <a:pt x="1128497" y="2101488"/>
                </a:cubicBezTo>
                <a:cubicBezTo>
                  <a:pt x="1142624" y="2096190"/>
                  <a:pt x="1135560" y="2082060"/>
                  <a:pt x="1109068" y="2062631"/>
                </a:cubicBezTo>
                <a:cubicBezTo>
                  <a:pt x="1075509" y="2037904"/>
                  <a:pt x="1071976" y="2029073"/>
                  <a:pt x="1091405" y="2004346"/>
                </a:cubicBezTo>
                <a:cubicBezTo>
                  <a:pt x="1105535" y="1986683"/>
                  <a:pt x="1107300" y="1981384"/>
                  <a:pt x="1093170" y="1988450"/>
                </a:cubicBezTo>
                <a:cubicBezTo>
                  <a:pt x="1082573" y="1995514"/>
                  <a:pt x="1068443" y="1993749"/>
                  <a:pt x="1061379" y="1984917"/>
                </a:cubicBezTo>
                <a:cubicBezTo>
                  <a:pt x="1056081" y="1974320"/>
                  <a:pt x="1040183" y="1970787"/>
                  <a:pt x="1026055" y="1977853"/>
                </a:cubicBezTo>
                <a:cubicBezTo>
                  <a:pt x="1010158" y="1983152"/>
                  <a:pt x="987198" y="1977853"/>
                  <a:pt x="973068" y="1965489"/>
                </a:cubicBezTo>
                <a:cubicBezTo>
                  <a:pt x="957171" y="1953124"/>
                  <a:pt x="918316" y="1947826"/>
                  <a:pt x="872393" y="1954892"/>
                </a:cubicBezTo>
                <a:cubicBezTo>
                  <a:pt x="830003" y="1960190"/>
                  <a:pt x="791146" y="1963723"/>
                  <a:pt x="784082" y="1963723"/>
                </a:cubicBezTo>
                <a:cubicBezTo>
                  <a:pt x="755822" y="1967254"/>
                  <a:pt x="727562" y="2050267"/>
                  <a:pt x="724031" y="213681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73000"/>
            </a:schemeClr>
          </a:solidFill>
          <a:ln w="850" cap="flat">
            <a:noFill/>
            <a:prstDash val="solid"/>
            <a:miter/>
          </a:ln>
          <a:effectLst>
            <a:softEdge rad="76200"/>
          </a:effectLst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044B20D8-E018-CAC7-A786-2255E3DEED1B}"/>
              </a:ext>
            </a:extLst>
          </p:cNvPr>
          <p:cNvSpPr/>
          <p:nvPr/>
        </p:nvSpPr>
        <p:spPr>
          <a:xfrm flipV="1">
            <a:off x="2848790" y="2067096"/>
            <a:ext cx="415129" cy="276928"/>
          </a:xfrm>
          <a:custGeom>
            <a:avLst/>
            <a:gdLst>
              <a:gd name="connsiteX0" fmla="*/ 1218 w 199867"/>
              <a:gd name="connsiteY0" fmla="*/ 87930 h 133329"/>
              <a:gd name="connsiteX1" fmla="*/ 30130 w 199867"/>
              <a:gd name="connsiteY1" fmla="*/ 4595 h 133329"/>
              <a:gd name="connsiteX2" fmla="*/ 72648 w 199867"/>
              <a:gd name="connsiteY2" fmla="*/ 343 h 133329"/>
              <a:gd name="connsiteX3" fmla="*/ 121119 w 199867"/>
              <a:gd name="connsiteY3" fmla="*/ 5445 h 133329"/>
              <a:gd name="connsiteX4" fmla="*/ 146630 w 199867"/>
              <a:gd name="connsiteY4" fmla="*/ 11398 h 133329"/>
              <a:gd name="connsiteX5" fmla="*/ 163637 w 199867"/>
              <a:gd name="connsiteY5" fmla="*/ 14799 h 133329"/>
              <a:gd name="connsiteX6" fmla="*/ 178943 w 199867"/>
              <a:gd name="connsiteY6" fmla="*/ 16500 h 133329"/>
              <a:gd name="connsiteX7" fmla="*/ 178093 w 199867"/>
              <a:gd name="connsiteY7" fmla="*/ 24153 h 133329"/>
              <a:gd name="connsiteX8" fmla="*/ 186597 w 199867"/>
              <a:gd name="connsiteY8" fmla="*/ 52215 h 133329"/>
              <a:gd name="connsiteX9" fmla="*/ 195951 w 199867"/>
              <a:gd name="connsiteY9" fmla="*/ 70923 h 133329"/>
              <a:gd name="connsiteX10" fmla="*/ 184896 w 199867"/>
              <a:gd name="connsiteY10" fmla="*/ 90481 h 133329"/>
              <a:gd name="connsiteX11" fmla="*/ 95608 w 199867"/>
              <a:gd name="connsiteY11" fmla="*/ 111740 h 133329"/>
              <a:gd name="connsiteX12" fmla="*/ 25878 w 199867"/>
              <a:gd name="connsiteY12" fmla="*/ 119393 h 133329"/>
              <a:gd name="connsiteX13" fmla="*/ -483 w 199867"/>
              <a:gd name="connsiteY13" fmla="*/ 132149 h 133329"/>
              <a:gd name="connsiteX14" fmla="*/ 1218 w 199867"/>
              <a:gd name="connsiteY14" fmla="*/ 87930 h 133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9867" h="133329">
                <a:moveTo>
                  <a:pt x="1218" y="87930"/>
                </a:moveTo>
                <a:cubicBezTo>
                  <a:pt x="2918" y="46262"/>
                  <a:pt x="16524" y="6295"/>
                  <a:pt x="30130" y="4595"/>
                </a:cubicBezTo>
                <a:cubicBezTo>
                  <a:pt x="33531" y="4595"/>
                  <a:pt x="52239" y="2894"/>
                  <a:pt x="72648" y="343"/>
                </a:cubicBezTo>
                <a:cubicBezTo>
                  <a:pt x="94758" y="-3059"/>
                  <a:pt x="113465" y="-508"/>
                  <a:pt x="121119" y="5445"/>
                </a:cubicBezTo>
                <a:cubicBezTo>
                  <a:pt x="127922" y="11398"/>
                  <a:pt x="138976" y="13949"/>
                  <a:pt x="146630" y="11398"/>
                </a:cubicBezTo>
                <a:cubicBezTo>
                  <a:pt x="153432" y="7996"/>
                  <a:pt x="161086" y="9697"/>
                  <a:pt x="163637" y="14799"/>
                </a:cubicBezTo>
                <a:cubicBezTo>
                  <a:pt x="167038" y="19051"/>
                  <a:pt x="173841" y="19901"/>
                  <a:pt x="178943" y="16500"/>
                </a:cubicBezTo>
                <a:cubicBezTo>
                  <a:pt x="185746" y="13098"/>
                  <a:pt x="184896" y="15649"/>
                  <a:pt x="178093" y="24153"/>
                </a:cubicBezTo>
                <a:cubicBezTo>
                  <a:pt x="168739" y="36058"/>
                  <a:pt x="170440" y="40310"/>
                  <a:pt x="186597" y="52215"/>
                </a:cubicBezTo>
                <a:cubicBezTo>
                  <a:pt x="199352" y="61569"/>
                  <a:pt x="202753" y="68372"/>
                  <a:pt x="195951" y="70923"/>
                </a:cubicBezTo>
                <a:cubicBezTo>
                  <a:pt x="189998" y="73474"/>
                  <a:pt x="184896" y="81978"/>
                  <a:pt x="184896" y="90481"/>
                </a:cubicBezTo>
                <a:cubicBezTo>
                  <a:pt x="184896" y="110890"/>
                  <a:pt x="151732" y="118543"/>
                  <a:pt x="95608" y="111740"/>
                </a:cubicBezTo>
                <a:cubicBezTo>
                  <a:pt x="63294" y="107488"/>
                  <a:pt x="44586" y="109189"/>
                  <a:pt x="25878" y="119393"/>
                </a:cubicBezTo>
                <a:lnTo>
                  <a:pt x="-483" y="132149"/>
                </a:lnTo>
                <a:lnTo>
                  <a:pt x="1218" y="87930"/>
                </a:ln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F604D4B3-9FE0-645B-F861-48C651B4C78B}"/>
              </a:ext>
            </a:extLst>
          </p:cNvPr>
          <p:cNvSpPr/>
          <p:nvPr/>
        </p:nvSpPr>
        <p:spPr>
          <a:xfrm flipV="1">
            <a:off x="2128574" y="2435193"/>
            <a:ext cx="2384296" cy="1862044"/>
          </a:xfrm>
          <a:custGeom>
            <a:avLst/>
            <a:gdLst>
              <a:gd name="connsiteX0" fmla="*/ 451579 w 1147936"/>
              <a:gd name="connsiteY0" fmla="*/ 887874 h 896494"/>
              <a:gd name="connsiteX1" fmla="*/ 423517 w 1147936"/>
              <a:gd name="connsiteY1" fmla="*/ 875969 h 896494"/>
              <a:gd name="connsiteX2" fmla="*/ 354638 w 1147936"/>
              <a:gd name="connsiteY2" fmla="*/ 855560 h 896494"/>
              <a:gd name="connsiteX3" fmla="*/ 296813 w 1147936"/>
              <a:gd name="connsiteY3" fmla="*/ 853009 h 896494"/>
              <a:gd name="connsiteX4" fmla="*/ 242390 w 1147936"/>
              <a:gd name="connsiteY4" fmla="*/ 836002 h 896494"/>
              <a:gd name="connsiteX5" fmla="*/ 265350 w 1147936"/>
              <a:gd name="connsiteY5" fmla="*/ 784130 h 896494"/>
              <a:gd name="connsiteX6" fmla="*/ 326576 w 1147936"/>
              <a:gd name="connsiteY6" fmla="*/ 736510 h 896494"/>
              <a:gd name="connsiteX7" fmla="*/ 354638 w 1147936"/>
              <a:gd name="connsiteY7" fmla="*/ 724605 h 896494"/>
              <a:gd name="connsiteX8" fmla="*/ 334229 w 1147936"/>
              <a:gd name="connsiteY8" fmla="*/ 701645 h 896494"/>
              <a:gd name="connsiteX9" fmla="*/ 324875 w 1147936"/>
              <a:gd name="connsiteY9" fmla="*/ 589397 h 896494"/>
              <a:gd name="connsiteX10" fmla="*/ 376747 w 1147936"/>
              <a:gd name="connsiteY10" fmla="*/ 615758 h 896494"/>
              <a:gd name="connsiteX11" fmla="*/ 390353 w 1147936"/>
              <a:gd name="connsiteY11" fmla="*/ 590247 h 896494"/>
              <a:gd name="connsiteX12" fmla="*/ 264499 w 1147936"/>
              <a:gd name="connsiteY12" fmla="*/ 521368 h 896494"/>
              <a:gd name="connsiteX13" fmla="*/ 9391 w 1147936"/>
              <a:gd name="connsiteY13" fmla="*/ 389562 h 896494"/>
              <a:gd name="connsiteX14" fmla="*/ 19595 w 1147936"/>
              <a:gd name="connsiteY14" fmla="*/ 352997 h 896494"/>
              <a:gd name="connsiteX15" fmla="*/ 81672 w 1147936"/>
              <a:gd name="connsiteY15" fmla="*/ 347044 h 896494"/>
              <a:gd name="connsiteX16" fmla="*/ 176062 w 1147936"/>
              <a:gd name="connsiteY16" fmla="*/ 363201 h 896494"/>
              <a:gd name="connsiteX17" fmla="*/ 280656 w 1147936"/>
              <a:gd name="connsiteY17" fmla="*/ 427828 h 896494"/>
              <a:gd name="connsiteX18" fmla="*/ 346134 w 1147936"/>
              <a:gd name="connsiteY18" fmla="*/ 470346 h 896494"/>
              <a:gd name="connsiteX19" fmla="*/ 336780 w 1147936"/>
              <a:gd name="connsiteY19" fmla="*/ 438883 h 896494"/>
              <a:gd name="connsiteX20" fmla="*/ 259397 w 1147936"/>
              <a:gd name="connsiteY20" fmla="*/ 210986 h 896494"/>
              <a:gd name="connsiteX21" fmla="*/ 229635 w 1147936"/>
              <a:gd name="connsiteY21" fmla="*/ 108093 h 896494"/>
              <a:gd name="connsiteX22" fmla="*/ 245791 w 1147936"/>
              <a:gd name="connsiteY22" fmla="*/ 13702 h 896494"/>
              <a:gd name="connsiteX23" fmla="*/ 294262 w 1147936"/>
              <a:gd name="connsiteY23" fmla="*/ 84282 h 896494"/>
              <a:gd name="connsiteX24" fmla="*/ 340182 w 1147936"/>
              <a:gd name="connsiteY24" fmla="*/ 281566 h 896494"/>
              <a:gd name="connsiteX25" fmla="*/ 409911 w 1147936"/>
              <a:gd name="connsiteY25" fmla="*/ 357248 h 896494"/>
              <a:gd name="connsiteX26" fmla="*/ 395455 w 1147936"/>
              <a:gd name="connsiteY26" fmla="*/ 299424 h 896494"/>
              <a:gd name="connsiteX27" fmla="*/ 438823 w 1147936"/>
              <a:gd name="connsiteY27" fmla="*/ 90235 h 896494"/>
              <a:gd name="connsiteX28" fmla="*/ 532363 w 1147936"/>
              <a:gd name="connsiteY28" fmla="*/ 280716 h 896494"/>
              <a:gd name="connsiteX29" fmla="*/ 500049 w 1147936"/>
              <a:gd name="connsiteY29" fmla="*/ 404869 h 896494"/>
              <a:gd name="connsiteX30" fmla="*/ 510254 w 1147936"/>
              <a:gd name="connsiteY30" fmla="*/ 471197 h 896494"/>
              <a:gd name="connsiteX31" fmla="*/ 569779 w 1147936"/>
              <a:gd name="connsiteY31" fmla="*/ 537525 h 896494"/>
              <a:gd name="connsiteX32" fmla="*/ 615699 w 1147936"/>
              <a:gd name="connsiteY32" fmla="*/ 590247 h 896494"/>
              <a:gd name="connsiteX33" fmla="*/ 596140 w 1147936"/>
              <a:gd name="connsiteY33" fmla="*/ 600452 h 896494"/>
              <a:gd name="connsiteX34" fmla="*/ 690530 w 1147936"/>
              <a:gd name="connsiteY34" fmla="*/ 743313 h 896494"/>
              <a:gd name="connsiteX35" fmla="*/ 829139 w 1147936"/>
              <a:gd name="connsiteY35" fmla="*/ 787531 h 896494"/>
              <a:gd name="connsiteX36" fmla="*/ 745804 w 1147936"/>
              <a:gd name="connsiteY36" fmla="*/ 645521 h 896494"/>
              <a:gd name="connsiteX37" fmla="*/ 715191 w 1147936"/>
              <a:gd name="connsiteY37" fmla="*/ 661678 h 896494"/>
              <a:gd name="connsiteX38" fmla="*/ 646312 w 1147936"/>
              <a:gd name="connsiteY38" fmla="*/ 617459 h 896494"/>
              <a:gd name="connsiteX39" fmla="*/ 631005 w 1147936"/>
              <a:gd name="connsiteY39" fmla="*/ 495007 h 896494"/>
              <a:gd name="connsiteX40" fmla="*/ 659067 w 1147936"/>
              <a:gd name="connsiteY40" fmla="*/ 87684 h 896494"/>
              <a:gd name="connsiteX41" fmla="*/ 741552 w 1147936"/>
              <a:gd name="connsiteY41" fmla="*/ 38363 h 896494"/>
              <a:gd name="connsiteX42" fmla="*/ 1085949 w 1147936"/>
              <a:gd name="connsiteY42" fmla="*/ 129352 h 896494"/>
              <a:gd name="connsiteX43" fmla="*/ 1114861 w 1147936"/>
              <a:gd name="connsiteY43" fmla="*/ 148910 h 896494"/>
              <a:gd name="connsiteX44" fmla="*/ 1114861 w 1147936"/>
              <a:gd name="connsiteY44" fmla="*/ 153162 h 896494"/>
              <a:gd name="connsiteX45" fmla="*/ 1128467 w 1147936"/>
              <a:gd name="connsiteY45" fmla="*/ 182924 h 896494"/>
              <a:gd name="connsiteX46" fmla="*/ 1147175 w 1147936"/>
              <a:gd name="connsiteY46" fmla="*/ 266260 h 896494"/>
              <a:gd name="connsiteX47" fmla="*/ 1118262 w 1147936"/>
              <a:gd name="connsiteY47" fmla="*/ 419325 h 896494"/>
              <a:gd name="connsiteX48" fmla="*/ 1067241 w 1147936"/>
              <a:gd name="connsiteY48" fmla="*/ 594499 h 896494"/>
              <a:gd name="connsiteX49" fmla="*/ 1048533 w 1147936"/>
              <a:gd name="connsiteY49" fmla="*/ 583445 h 896494"/>
              <a:gd name="connsiteX50" fmla="*/ 1055336 w 1147936"/>
              <a:gd name="connsiteY50" fmla="*/ 301975 h 896494"/>
              <a:gd name="connsiteX51" fmla="*/ 1013668 w 1147936"/>
              <a:gd name="connsiteY51" fmla="*/ 193979 h 896494"/>
              <a:gd name="connsiteX52" fmla="*/ 821486 w 1147936"/>
              <a:gd name="connsiteY52" fmla="*/ 147209 h 896494"/>
              <a:gd name="connsiteX53" fmla="*/ 785771 w 1147936"/>
              <a:gd name="connsiteY53" fmla="*/ 162516 h 896494"/>
              <a:gd name="connsiteX54" fmla="*/ 811282 w 1147936"/>
              <a:gd name="connsiteY54" fmla="*/ 311329 h 896494"/>
              <a:gd name="connsiteX55" fmla="*/ 764512 w 1147936"/>
              <a:gd name="connsiteY55" fmla="*/ 318132 h 896494"/>
              <a:gd name="connsiteX56" fmla="*/ 778118 w 1147936"/>
              <a:gd name="connsiteY56" fmla="*/ 381909 h 896494"/>
              <a:gd name="connsiteX57" fmla="*/ 788322 w 1147936"/>
              <a:gd name="connsiteY57" fmla="*/ 481401 h 896494"/>
              <a:gd name="connsiteX58" fmla="*/ 750056 w 1147936"/>
              <a:gd name="connsiteY58" fmla="*/ 474598 h 896494"/>
              <a:gd name="connsiteX59" fmla="*/ 721143 w 1147936"/>
              <a:gd name="connsiteY59" fmla="*/ 472898 h 896494"/>
              <a:gd name="connsiteX60" fmla="*/ 739851 w 1147936"/>
              <a:gd name="connsiteY60" fmla="*/ 528171 h 896494"/>
              <a:gd name="connsiteX61" fmla="*/ 768764 w 1147936"/>
              <a:gd name="connsiteY61" fmla="*/ 567288 h 896494"/>
              <a:gd name="connsiteX62" fmla="*/ 820636 w 1147936"/>
              <a:gd name="connsiteY62" fmla="*/ 558784 h 896494"/>
              <a:gd name="connsiteX63" fmla="*/ 884413 w 1147936"/>
              <a:gd name="connsiteY63" fmla="*/ 577492 h 896494"/>
              <a:gd name="connsiteX64" fmla="*/ 896318 w 1147936"/>
              <a:gd name="connsiteY64" fmla="*/ 610656 h 896494"/>
              <a:gd name="connsiteX65" fmla="*/ 834242 w 1147936"/>
              <a:gd name="connsiteY65" fmla="*/ 631915 h 896494"/>
              <a:gd name="connsiteX66" fmla="*/ 778968 w 1147936"/>
              <a:gd name="connsiteY66" fmla="*/ 644671 h 896494"/>
              <a:gd name="connsiteX67" fmla="*/ 910774 w 1147936"/>
              <a:gd name="connsiteY67" fmla="*/ 767973 h 896494"/>
              <a:gd name="connsiteX68" fmla="*/ 922679 w 1147936"/>
              <a:gd name="connsiteY68" fmla="*/ 793484 h 896494"/>
              <a:gd name="connsiteX69" fmla="*/ 833391 w 1147936"/>
              <a:gd name="connsiteY69" fmla="*/ 824947 h 896494"/>
              <a:gd name="connsiteX70" fmla="*/ 598691 w 1147936"/>
              <a:gd name="connsiteY70" fmla="*/ 669331 h 896494"/>
              <a:gd name="connsiteX71" fmla="*/ 508553 w 1147936"/>
              <a:gd name="connsiteY71" fmla="*/ 589397 h 896494"/>
              <a:gd name="connsiteX72" fmla="*/ 486444 w 1147936"/>
              <a:gd name="connsiteY72" fmla="*/ 589397 h 896494"/>
              <a:gd name="connsiteX73" fmla="*/ 504301 w 1147936"/>
              <a:gd name="connsiteY73" fmla="*/ 608955 h 896494"/>
              <a:gd name="connsiteX74" fmla="*/ 540016 w 1147936"/>
              <a:gd name="connsiteY74" fmla="*/ 689740 h 896494"/>
              <a:gd name="connsiteX75" fmla="*/ 478790 w 1147936"/>
              <a:gd name="connsiteY75" fmla="*/ 733959 h 896494"/>
              <a:gd name="connsiteX76" fmla="*/ 433721 w 1147936"/>
              <a:gd name="connsiteY76" fmla="*/ 738210 h 896494"/>
              <a:gd name="connsiteX77" fmla="*/ 473688 w 1147936"/>
              <a:gd name="connsiteY77" fmla="*/ 762020 h 896494"/>
              <a:gd name="connsiteX78" fmla="*/ 523860 w 1147936"/>
              <a:gd name="connsiteY78" fmla="*/ 810491 h 896494"/>
              <a:gd name="connsiteX79" fmla="*/ 527261 w 1147936"/>
              <a:gd name="connsiteY79" fmla="*/ 836852 h 896494"/>
              <a:gd name="connsiteX80" fmla="*/ 526411 w 1147936"/>
              <a:gd name="connsiteY80" fmla="*/ 879370 h 896494"/>
              <a:gd name="connsiteX81" fmla="*/ 451579 w 1147936"/>
              <a:gd name="connsiteY81" fmla="*/ 887874 h 896494"/>
              <a:gd name="connsiteX82" fmla="*/ 464334 w 1147936"/>
              <a:gd name="connsiteY82" fmla="*/ 463544 h 896494"/>
              <a:gd name="connsiteX83" fmla="*/ 427769 w 1147936"/>
              <a:gd name="connsiteY83" fmla="*/ 423577 h 896494"/>
              <a:gd name="connsiteX84" fmla="*/ 379298 w 1147936"/>
              <a:gd name="connsiteY84" fmla="*/ 390413 h 896494"/>
              <a:gd name="connsiteX85" fmla="*/ 361441 w 1147936"/>
              <a:gd name="connsiteY85" fmla="*/ 385310 h 896494"/>
              <a:gd name="connsiteX86" fmla="*/ 478790 w 1147936"/>
              <a:gd name="connsiteY86" fmla="*/ 500960 h 896494"/>
              <a:gd name="connsiteX87" fmla="*/ 464334 w 1147936"/>
              <a:gd name="connsiteY87" fmla="*/ 463544 h 896494"/>
              <a:gd name="connsiteX88" fmla="*/ 739851 w 1147936"/>
              <a:gd name="connsiteY88" fmla="*/ 351296 h 896494"/>
              <a:gd name="connsiteX89" fmla="*/ 757709 w 1147936"/>
              <a:gd name="connsiteY89" fmla="*/ 262008 h 896494"/>
              <a:gd name="connsiteX90" fmla="*/ 782369 w 1147936"/>
              <a:gd name="connsiteY90" fmla="*/ 239048 h 896494"/>
              <a:gd name="connsiteX91" fmla="*/ 764512 w 1147936"/>
              <a:gd name="connsiteY91" fmla="*/ 208435 h 896494"/>
              <a:gd name="connsiteX92" fmla="*/ 709238 w 1147936"/>
              <a:gd name="connsiteY92" fmla="*/ 284968 h 896494"/>
              <a:gd name="connsiteX93" fmla="*/ 732198 w 1147936"/>
              <a:gd name="connsiteY93" fmla="*/ 419325 h 896494"/>
              <a:gd name="connsiteX94" fmla="*/ 739851 w 1147936"/>
              <a:gd name="connsiteY94" fmla="*/ 351296 h 896494"/>
              <a:gd name="connsiteX95" fmla="*/ 461783 w 1147936"/>
              <a:gd name="connsiteY95" fmla="*/ 202483 h 896494"/>
              <a:gd name="connsiteX96" fmla="*/ 432021 w 1147936"/>
              <a:gd name="connsiteY96" fmla="*/ 173570 h 896494"/>
              <a:gd name="connsiteX97" fmla="*/ 443926 w 1147936"/>
              <a:gd name="connsiteY97" fmla="*/ 308778 h 896494"/>
              <a:gd name="connsiteX98" fmla="*/ 461783 w 1147936"/>
              <a:gd name="connsiteY98" fmla="*/ 202483 h 89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147936" h="896494">
                <a:moveTo>
                  <a:pt x="451579" y="887874"/>
                </a:moveTo>
                <a:cubicBezTo>
                  <a:pt x="449028" y="884473"/>
                  <a:pt x="436272" y="878520"/>
                  <a:pt x="423517" y="875969"/>
                </a:cubicBezTo>
                <a:cubicBezTo>
                  <a:pt x="386101" y="868316"/>
                  <a:pt x="384400" y="868316"/>
                  <a:pt x="354638" y="855560"/>
                </a:cubicBezTo>
                <a:cubicBezTo>
                  <a:pt x="332528" y="846206"/>
                  <a:pt x="319773" y="845356"/>
                  <a:pt x="296813" y="853009"/>
                </a:cubicBezTo>
                <a:cubicBezTo>
                  <a:pt x="265350" y="863213"/>
                  <a:pt x="255145" y="860662"/>
                  <a:pt x="242390" y="836002"/>
                </a:cubicBezTo>
                <a:cubicBezTo>
                  <a:pt x="234737" y="822396"/>
                  <a:pt x="238989" y="813042"/>
                  <a:pt x="265350" y="784130"/>
                </a:cubicBezTo>
                <a:cubicBezTo>
                  <a:pt x="283207" y="764572"/>
                  <a:pt x="310419" y="743313"/>
                  <a:pt x="326576" y="736510"/>
                </a:cubicBezTo>
                <a:lnTo>
                  <a:pt x="354638" y="724605"/>
                </a:lnTo>
                <a:lnTo>
                  <a:pt x="334229" y="701645"/>
                </a:lnTo>
                <a:cubicBezTo>
                  <a:pt x="307017" y="670181"/>
                  <a:pt x="300215" y="589397"/>
                  <a:pt x="324875" y="589397"/>
                </a:cubicBezTo>
                <a:cubicBezTo>
                  <a:pt x="334229" y="589397"/>
                  <a:pt x="357189" y="601302"/>
                  <a:pt x="376747" y="615758"/>
                </a:cubicBezTo>
                <a:cubicBezTo>
                  <a:pt x="417564" y="645521"/>
                  <a:pt x="421816" y="637868"/>
                  <a:pt x="390353" y="590247"/>
                </a:cubicBezTo>
                <a:cubicBezTo>
                  <a:pt x="367393" y="555383"/>
                  <a:pt x="359740" y="551131"/>
                  <a:pt x="264499" y="521368"/>
                </a:cubicBezTo>
                <a:cubicBezTo>
                  <a:pt x="179463" y="495007"/>
                  <a:pt x="27249" y="416774"/>
                  <a:pt x="9391" y="389562"/>
                </a:cubicBezTo>
                <a:cubicBezTo>
                  <a:pt x="-6766" y="365752"/>
                  <a:pt x="-3364" y="352146"/>
                  <a:pt x="19595" y="352997"/>
                </a:cubicBezTo>
                <a:cubicBezTo>
                  <a:pt x="27249" y="352997"/>
                  <a:pt x="55310" y="350446"/>
                  <a:pt x="81672" y="347044"/>
                </a:cubicBezTo>
                <a:cubicBezTo>
                  <a:pt x="124190" y="341092"/>
                  <a:pt x="136095" y="343643"/>
                  <a:pt x="176062" y="363201"/>
                </a:cubicBezTo>
                <a:cubicBezTo>
                  <a:pt x="201573" y="375956"/>
                  <a:pt x="248343" y="404869"/>
                  <a:pt x="280656" y="427828"/>
                </a:cubicBezTo>
                <a:cubicBezTo>
                  <a:pt x="312970" y="451639"/>
                  <a:pt x="342733" y="470346"/>
                  <a:pt x="346134" y="470346"/>
                </a:cubicBezTo>
                <a:cubicBezTo>
                  <a:pt x="350386" y="470346"/>
                  <a:pt x="346134" y="455890"/>
                  <a:pt x="336780" y="438883"/>
                </a:cubicBezTo>
                <a:cubicBezTo>
                  <a:pt x="318072" y="400617"/>
                  <a:pt x="285758" y="306227"/>
                  <a:pt x="259397" y="210986"/>
                </a:cubicBezTo>
                <a:cubicBezTo>
                  <a:pt x="249193" y="173570"/>
                  <a:pt x="235587" y="126800"/>
                  <a:pt x="229635" y="108093"/>
                </a:cubicBezTo>
                <a:cubicBezTo>
                  <a:pt x="216029" y="68126"/>
                  <a:pt x="221131" y="40914"/>
                  <a:pt x="245791" y="13702"/>
                </a:cubicBezTo>
                <a:cubicBezTo>
                  <a:pt x="274704" y="-16911"/>
                  <a:pt x="285758" y="97"/>
                  <a:pt x="294262" y="84282"/>
                </a:cubicBezTo>
                <a:cubicBezTo>
                  <a:pt x="305317" y="198231"/>
                  <a:pt x="312970" y="232245"/>
                  <a:pt x="340182" y="281566"/>
                </a:cubicBezTo>
                <a:cubicBezTo>
                  <a:pt x="362291" y="322384"/>
                  <a:pt x="401408" y="364902"/>
                  <a:pt x="409911" y="357248"/>
                </a:cubicBezTo>
                <a:cubicBezTo>
                  <a:pt x="411612" y="355548"/>
                  <a:pt x="404809" y="329187"/>
                  <a:pt x="395455" y="299424"/>
                </a:cubicBezTo>
                <a:cubicBezTo>
                  <a:pt x="351236" y="161665"/>
                  <a:pt x="372495" y="61323"/>
                  <a:pt x="438823" y="90235"/>
                </a:cubicBezTo>
                <a:cubicBezTo>
                  <a:pt x="492396" y="114045"/>
                  <a:pt x="530663" y="192278"/>
                  <a:pt x="532363" y="280716"/>
                </a:cubicBezTo>
                <a:cubicBezTo>
                  <a:pt x="533214" y="340241"/>
                  <a:pt x="523009" y="378507"/>
                  <a:pt x="500049" y="404869"/>
                </a:cubicBezTo>
                <a:cubicBezTo>
                  <a:pt x="487294" y="418474"/>
                  <a:pt x="488144" y="423577"/>
                  <a:pt x="510254" y="471197"/>
                </a:cubicBezTo>
                <a:cubicBezTo>
                  <a:pt x="530663" y="512865"/>
                  <a:pt x="540867" y="524770"/>
                  <a:pt x="569779" y="537525"/>
                </a:cubicBezTo>
                <a:cubicBezTo>
                  <a:pt x="613998" y="557083"/>
                  <a:pt x="633556" y="579193"/>
                  <a:pt x="615699" y="590247"/>
                </a:cubicBezTo>
                <a:cubicBezTo>
                  <a:pt x="608896" y="594499"/>
                  <a:pt x="600392" y="598751"/>
                  <a:pt x="596140" y="600452"/>
                </a:cubicBezTo>
                <a:cubicBezTo>
                  <a:pt x="583385" y="604704"/>
                  <a:pt x="649713" y="705897"/>
                  <a:pt x="690530" y="743313"/>
                </a:cubicBezTo>
                <a:cubicBezTo>
                  <a:pt x="753457" y="801137"/>
                  <a:pt x="829139" y="824947"/>
                  <a:pt x="829139" y="787531"/>
                </a:cubicBezTo>
                <a:cubicBezTo>
                  <a:pt x="829139" y="769674"/>
                  <a:pt x="759410" y="650623"/>
                  <a:pt x="745804" y="645521"/>
                </a:cubicBezTo>
                <a:cubicBezTo>
                  <a:pt x="739851" y="642970"/>
                  <a:pt x="725395" y="649773"/>
                  <a:pt x="715191" y="661678"/>
                </a:cubicBezTo>
                <a:cubicBezTo>
                  <a:pt x="676074" y="703346"/>
                  <a:pt x="648012" y="685488"/>
                  <a:pt x="646312" y="617459"/>
                </a:cubicBezTo>
                <a:cubicBezTo>
                  <a:pt x="645461" y="590247"/>
                  <a:pt x="638658" y="534974"/>
                  <a:pt x="631005" y="495007"/>
                </a:cubicBezTo>
                <a:cubicBezTo>
                  <a:pt x="602943" y="346194"/>
                  <a:pt x="616549" y="147209"/>
                  <a:pt x="659067" y="87684"/>
                </a:cubicBezTo>
                <a:cubicBezTo>
                  <a:pt x="680326" y="57921"/>
                  <a:pt x="695633" y="48567"/>
                  <a:pt x="741552" y="38363"/>
                </a:cubicBezTo>
                <a:cubicBezTo>
                  <a:pt x="820636" y="20505"/>
                  <a:pt x="1040029" y="78330"/>
                  <a:pt x="1085949" y="129352"/>
                </a:cubicBezTo>
                <a:cubicBezTo>
                  <a:pt x="1097854" y="142957"/>
                  <a:pt x="1111459" y="151461"/>
                  <a:pt x="1114861" y="148910"/>
                </a:cubicBezTo>
                <a:cubicBezTo>
                  <a:pt x="1118262" y="145508"/>
                  <a:pt x="1118262" y="147209"/>
                  <a:pt x="1114861" y="153162"/>
                </a:cubicBezTo>
                <a:cubicBezTo>
                  <a:pt x="1111459" y="159114"/>
                  <a:pt x="1117412" y="171870"/>
                  <a:pt x="1128467" y="182924"/>
                </a:cubicBezTo>
                <a:cubicBezTo>
                  <a:pt x="1145474" y="199932"/>
                  <a:pt x="1148025" y="210986"/>
                  <a:pt x="1147175" y="266260"/>
                </a:cubicBezTo>
                <a:cubicBezTo>
                  <a:pt x="1147175" y="328336"/>
                  <a:pt x="1131018" y="410821"/>
                  <a:pt x="1118262" y="419325"/>
                </a:cubicBezTo>
                <a:cubicBezTo>
                  <a:pt x="1107208" y="426978"/>
                  <a:pt x="1067241" y="563036"/>
                  <a:pt x="1067241" y="594499"/>
                </a:cubicBezTo>
                <a:cubicBezTo>
                  <a:pt x="1067241" y="638718"/>
                  <a:pt x="1050233" y="628514"/>
                  <a:pt x="1048533" y="583445"/>
                </a:cubicBezTo>
                <a:cubicBezTo>
                  <a:pt x="1045982" y="516266"/>
                  <a:pt x="1050233" y="350446"/>
                  <a:pt x="1055336" y="301975"/>
                </a:cubicBezTo>
                <a:cubicBezTo>
                  <a:pt x="1062989" y="231395"/>
                  <a:pt x="1054485" y="210136"/>
                  <a:pt x="1013668" y="193979"/>
                </a:cubicBezTo>
                <a:cubicBezTo>
                  <a:pt x="932033" y="160815"/>
                  <a:pt x="875909" y="147209"/>
                  <a:pt x="821486" y="147209"/>
                </a:cubicBezTo>
                <a:cubicBezTo>
                  <a:pt x="766213" y="148060"/>
                  <a:pt x="765362" y="148060"/>
                  <a:pt x="785771" y="162516"/>
                </a:cubicBezTo>
                <a:cubicBezTo>
                  <a:pt x="899719" y="242450"/>
                  <a:pt x="911624" y="313030"/>
                  <a:pt x="811282" y="311329"/>
                </a:cubicBezTo>
                <a:cubicBezTo>
                  <a:pt x="788322" y="311329"/>
                  <a:pt x="767063" y="313880"/>
                  <a:pt x="764512" y="318132"/>
                </a:cubicBezTo>
                <a:cubicBezTo>
                  <a:pt x="761961" y="322384"/>
                  <a:pt x="767913" y="350446"/>
                  <a:pt x="778118" y="381909"/>
                </a:cubicBezTo>
                <a:cubicBezTo>
                  <a:pt x="795975" y="440584"/>
                  <a:pt x="799377" y="475449"/>
                  <a:pt x="788322" y="481401"/>
                </a:cubicBezTo>
                <a:cubicBezTo>
                  <a:pt x="784921" y="483952"/>
                  <a:pt x="767913" y="480551"/>
                  <a:pt x="750056" y="474598"/>
                </a:cubicBezTo>
                <a:cubicBezTo>
                  <a:pt x="726246" y="466945"/>
                  <a:pt x="718592" y="466095"/>
                  <a:pt x="721143" y="472898"/>
                </a:cubicBezTo>
                <a:cubicBezTo>
                  <a:pt x="722844" y="478850"/>
                  <a:pt x="731348" y="503511"/>
                  <a:pt x="739851" y="528171"/>
                </a:cubicBezTo>
                <a:cubicBezTo>
                  <a:pt x="751756" y="564737"/>
                  <a:pt x="756859" y="572390"/>
                  <a:pt x="768764" y="567288"/>
                </a:cubicBezTo>
                <a:cubicBezTo>
                  <a:pt x="776417" y="563886"/>
                  <a:pt x="799377" y="560485"/>
                  <a:pt x="820636" y="558784"/>
                </a:cubicBezTo>
                <a:cubicBezTo>
                  <a:pt x="850398" y="557083"/>
                  <a:pt x="864855" y="561335"/>
                  <a:pt x="884413" y="577492"/>
                </a:cubicBezTo>
                <a:cubicBezTo>
                  <a:pt x="907373" y="595350"/>
                  <a:pt x="908223" y="598751"/>
                  <a:pt x="896318" y="610656"/>
                </a:cubicBezTo>
                <a:cubicBezTo>
                  <a:pt x="889515" y="617459"/>
                  <a:pt x="861453" y="627663"/>
                  <a:pt x="834242" y="631915"/>
                </a:cubicBezTo>
                <a:cubicBezTo>
                  <a:pt x="807030" y="636167"/>
                  <a:pt x="782369" y="642120"/>
                  <a:pt x="778968" y="644671"/>
                </a:cubicBezTo>
                <a:cubicBezTo>
                  <a:pt x="772165" y="651473"/>
                  <a:pt x="896318" y="767973"/>
                  <a:pt x="910774" y="767973"/>
                </a:cubicBezTo>
                <a:cubicBezTo>
                  <a:pt x="918427" y="767973"/>
                  <a:pt x="922679" y="777327"/>
                  <a:pt x="922679" y="793484"/>
                </a:cubicBezTo>
                <a:cubicBezTo>
                  <a:pt x="922679" y="824097"/>
                  <a:pt x="900570" y="831750"/>
                  <a:pt x="833391" y="824947"/>
                </a:cubicBezTo>
                <a:cubicBezTo>
                  <a:pt x="756008" y="817294"/>
                  <a:pt x="665020" y="756918"/>
                  <a:pt x="598691" y="669331"/>
                </a:cubicBezTo>
                <a:cubicBezTo>
                  <a:pt x="544268" y="598751"/>
                  <a:pt x="534064" y="589397"/>
                  <a:pt x="508553" y="589397"/>
                </a:cubicBezTo>
                <a:lnTo>
                  <a:pt x="486444" y="589397"/>
                </a:lnTo>
                <a:lnTo>
                  <a:pt x="504301" y="608955"/>
                </a:lnTo>
                <a:cubicBezTo>
                  <a:pt x="523009" y="629364"/>
                  <a:pt x="540016" y="666780"/>
                  <a:pt x="540016" y="689740"/>
                </a:cubicBezTo>
                <a:cubicBezTo>
                  <a:pt x="540016" y="717802"/>
                  <a:pt x="523860" y="728856"/>
                  <a:pt x="478790" y="733959"/>
                </a:cubicBezTo>
                <a:lnTo>
                  <a:pt x="433721" y="738210"/>
                </a:lnTo>
                <a:lnTo>
                  <a:pt x="473688" y="762020"/>
                </a:lnTo>
                <a:cubicBezTo>
                  <a:pt x="517057" y="788382"/>
                  <a:pt x="540016" y="810491"/>
                  <a:pt x="523860" y="810491"/>
                </a:cubicBezTo>
                <a:cubicBezTo>
                  <a:pt x="517057" y="810491"/>
                  <a:pt x="518757" y="818995"/>
                  <a:pt x="527261" y="836852"/>
                </a:cubicBezTo>
                <a:cubicBezTo>
                  <a:pt x="540016" y="861513"/>
                  <a:pt x="540016" y="864064"/>
                  <a:pt x="526411" y="879370"/>
                </a:cubicBezTo>
                <a:cubicBezTo>
                  <a:pt x="511104" y="896378"/>
                  <a:pt x="460083" y="902330"/>
                  <a:pt x="451579" y="887874"/>
                </a:cubicBezTo>
                <a:close/>
                <a:moveTo>
                  <a:pt x="464334" y="463544"/>
                </a:moveTo>
                <a:cubicBezTo>
                  <a:pt x="454130" y="443985"/>
                  <a:pt x="437973" y="426128"/>
                  <a:pt x="427769" y="423577"/>
                </a:cubicBezTo>
                <a:cubicBezTo>
                  <a:pt x="416714" y="420175"/>
                  <a:pt x="395455" y="405719"/>
                  <a:pt x="379298" y="390413"/>
                </a:cubicBezTo>
                <a:cubicBezTo>
                  <a:pt x="352937" y="365752"/>
                  <a:pt x="351236" y="365752"/>
                  <a:pt x="361441" y="385310"/>
                </a:cubicBezTo>
                <a:cubicBezTo>
                  <a:pt x="387802" y="437182"/>
                  <a:pt x="466035" y="513715"/>
                  <a:pt x="478790" y="500960"/>
                </a:cubicBezTo>
                <a:cubicBezTo>
                  <a:pt x="480491" y="499259"/>
                  <a:pt x="473688" y="482252"/>
                  <a:pt x="464334" y="463544"/>
                </a:cubicBezTo>
                <a:close/>
                <a:moveTo>
                  <a:pt x="739851" y="351296"/>
                </a:moveTo>
                <a:cubicBezTo>
                  <a:pt x="733899" y="284968"/>
                  <a:pt x="733899" y="284117"/>
                  <a:pt x="757709" y="262008"/>
                </a:cubicBezTo>
                <a:lnTo>
                  <a:pt x="782369" y="239048"/>
                </a:lnTo>
                <a:lnTo>
                  <a:pt x="764512" y="208435"/>
                </a:lnTo>
                <a:cubicBezTo>
                  <a:pt x="730497" y="149760"/>
                  <a:pt x="723695" y="159114"/>
                  <a:pt x="709238" y="284968"/>
                </a:cubicBezTo>
                <a:cubicBezTo>
                  <a:pt x="699034" y="379358"/>
                  <a:pt x="705837" y="419325"/>
                  <a:pt x="732198" y="419325"/>
                </a:cubicBezTo>
                <a:cubicBezTo>
                  <a:pt x="744103" y="419325"/>
                  <a:pt x="744954" y="410821"/>
                  <a:pt x="739851" y="351296"/>
                </a:cubicBezTo>
                <a:close/>
                <a:moveTo>
                  <a:pt x="461783" y="202483"/>
                </a:moveTo>
                <a:cubicBezTo>
                  <a:pt x="459232" y="148060"/>
                  <a:pt x="449028" y="137855"/>
                  <a:pt x="432021" y="173570"/>
                </a:cubicBezTo>
                <a:cubicBezTo>
                  <a:pt x="421816" y="194829"/>
                  <a:pt x="428619" y="269661"/>
                  <a:pt x="443926" y="308778"/>
                </a:cubicBezTo>
                <a:cubicBezTo>
                  <a:pt x="452429" y="330037"/>
                  <a:pt x="464334" y="257756"/>
                  <a:pt x="461783" y="202483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4617310" y="500194"/>
            <a:ext cx="292900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sz="8800" dirty="0"/>
              <a:t>2024</a:t>
            </a:r>
            <a:endParaRPr lang="zh-CN" altLang="en-US" sz="8800" dirty="0"/>
          </a:p>
        </p:txBody>
      </p:sp>
      <p:grpSp>
        <p:nvGrpSpPr>
          <p:cNvPr id="91" name="组合 90">
            <a:extLst>
              <a:ext uri="{FF2B5EF4-FFF2-40B4-BE49-F238E27FC236}">
                <a16:creationId xmlns:a16="http://schemas.microsoft.com/office/drawing/2014/main" id="{A53241F3-158D-38F9-8B48-111E34C6034C}"/>
              </a:ext>
            </a:extLst>
          </p:cNvPr>
          <p:cNvGrpSpPr/>
          <p:nvPr/>
        </p:nvGrpSpPr>
        <p:grpSpPr>
          <a:xfrm>
            <a:off x="3594313" y="5295436"/>
            <a:ext cx="5019087" cy="421776"/>
            <a:chOff x="3483450" y="5345450"/>
            <a:chExt cx="5019087" cy="421776"/>
          </a:xfrm>
        </p:grpSpPr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13301EC-46EA-22C3-4860-658AA1EB46EE}"/>
                </a:ext>
              </a:extLst>
            </p:cNvPr>
            <p:cNvSpPr/>
            <p:nvPr/>
          </p:nvSpPr>
          <p:spPr>
            <a:xfrm>
              <a:off x="6090906" y="5345450"/>
              <a:ext cx="2411631" cy="42177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noFill/>
            <a:ln w="850" cap="flat">
              <a:solidFill>
                <a:srgbClr val="DF0000"/>
              </a:solidFill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olidFill>
                  <a:schemeClr val="tx1"/>
                </a:solidFill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27F873A1-B7E9-263E-A1F7-3A385DE1C1BF}"/>
                </a:ext>
              </a:extLst>
            </p:cNvPr>
            <p:cNvSpPr/>
            <p:nvPr/>
          </p:nvSpPr>
          <p:spPr>
            <a:xfrm>
              <a:off x="3483450" y="5345450"/>
              <a:ext cx="2411631" cy="42177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noFill/>
            <a:ln w="850" cap="flat">
              <a:solidFill>
                <a:srgbClr val="DF0000"/>
              </a:solidFill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94" name="组合 93">
              <a:extLst>
                <a:ext uri="{FF2B5EF4-FFF2-40B4-BE49-F238E27FC236}">
                  <a16:creationId xmlns:a16="http://schemas.microsoft.com/office/drawing/2014/main" id="{8CE92F2E-D594-FF54-BC5D-CF5284F3E11F}"/>
                </a:ext>
              </a:extLst>
            </p:cNvPr>
            <p:cNvGrpSpPr/>
            <p:nvPr/>
          </p:nvGrpSpPr>
          <p:grpSpPr>
            <a:xfrm>
              <a:off x="3730343" y="5402449"/>
              <a:ext cx="4454809" cy="307778"/>
              <a:chOff x="4265781" y="5868700"/>
              <a:chExt cx="2404847" cy="307778"/>
            </a:xfrm>
          </p:grpSpPr>
          <p:sp>
            <p:nvSpPr>
              <p:cNvPr id="95" name="文本框 94">
                <a:extLst>
                  <a:ext uri="{FF2B5EF4-FFF2-40B4-BE49-F238E27FC236}">
                    <a16:creationId xmlns:a16="http://schemas.microsoft.com/office/drawing/2014/main" id="{ED97876D-444A-1C71-BD48-553EF4991E90}"/>
                  </a:ext>
                </a:extLst>
              </p:cNvPr>
              <p:cNvSpPr txBox="1"/>
              <p:nvPr/>
            </p:nvSpPr>
            <p:spPr>
              <a:xfrm>
                <a:off x="4265781" y="5868701"/>
                <a:ext cx="1106594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1200" b="1">
                    <a:gradFill flip="none" rotWithShape="1">
                      <a:gsLst>
                        <a:gs pos="1000">
                          <a:srgbClr val="BB9F64"/>
                        </a:gs>
                        <a:gs pos="100000">
                          <a:srgbClr val="BB9F64"/>
                        </a:gs>
                        <a:gs pos="61000">
                          <a:srgbClr val="FFF0AE"/>
                        </a:gs>
                      </a:gsLst>
                      <a:lin ang="5400000" scaled="1"/>
                      <a:tileRect/>
                    </a:gradFill>
                    <a:latin typeface="+mn-ea"/>
                    <a:ea typeface="+mn-ea"/>
                    <a:cs typeface="+mn-ea"/>
                  </a:defRPr>
                </a:lvl1pPr>
              </a:lstStyle>
              <a:p>
                <a:pPr algn="l"/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汇报人：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51PPT</a:t>
                </a:r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模板网</a:t>
                </a:r>
              </a:p>
            </p:txBody>
          </p:sp>
          <p:sp>
            <p:nvSpPr>
              <p:cNvPr id="96" name="文本框 95">
                <a:extLst>
                  <a:ext uri="{FF2B5EF4-FFF2-40B4-BE49-F238E27FC236}">
                    <a16:creationId xmlns:a16="http://schemas.microsoft.com/office/drawing/2014/main" id="{BDAE8BF9-DF05-FABA-1D94-9FC2526D0135}"/>
                  </a:ext>
                </a:extLst>
              </p:cNvPr>
              <p:cNvSpPr txBox="1"/>
              <p:nvPr/>
            </p:nvSpPr>
            <p:spPr>
              <a:xfrm>
                <a:off x="5707801" y="5868700"/>
                <a:ext cx="96282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1200" b="1">
                    <a:gradFill flip="none" rotWithShape="1">
                      <a:gsLst>
                        <a:gs pos="1000">
                          <a:srgbClr val="BB9F64"/>
                        </a:gs>
                        <a:gs pos="100000">
                          <a:srgbClr val="BB9F64"/>
                        </a:gs>
                        <a:gs pos="61000">
                          <a:srgbClr val="FFF0AE"/>
                        </a:gs>
                      </a:gsLst>
                      <a:lin ang="5400000" scaled="1"/>
                      <a:tileRect/>
                    </a:gradFill>
                    <a:latin typeface="+mn-ea"/>
                    <a:ea typeface="+mn-ea"/>
                    <a:cs typeface="+mn-ea"/>
                  </a:defRPr>
                </a:lvl1pPr>
              </a:lstStyle>
              <a:p>
                <a:pPr algn="l"/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时间：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2024.01.12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endParaRPr>
              </a:p>
            </p:txBody>
          </p:sp>
        </p:grpSp>
      </p:grpSp>
      <p:sp>
        <p:nvSpPr>
          <p:cNvPr id="97" name="文本框 96">
            <a:extLst>
              <a:ext uri="{FF2B5EF4-FFF2-40B4-BE49-F238E27FC236}">
                <a16:creationId xmlns:a16="http://schemas.microsoft.com/office/drawing/2014/main" id="{81C6E6F9-6C1D-81E5-EDD3-6665B1B34365}"/>
              </a:ext>
            </a:extLst>
          </p:cNvPr>
          <p:cNvSpPr txBox="1"/>
          <p:nvPr/>
        </p:nvSpPr>
        <p:spPr>
          <a:xfrm>
            <a:off x="4120203" y="1959856"/>
            <a:ext cx="3980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年终总结暨新年工作计划</a:t>
            </a:r>
            <a:r>
              <a:rPr lang="en-US" altLang="zh-CN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PPT</a:t>
            </a:r>
            <a:r>
              <a:rPr lang="zh-CN" altLang="en-US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模板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9138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69" name="图形 2" descr="D:\51PPT模板网\51pptmoban.com\图片.jpg">
            <a:extLst>
              <a:ext uri="{FF2B5EF4-FFF2-40B4-BE49-F238E27FC236}">
                <a16:creationId xmlns:a16="http://schemas.microsoft.com/office/drawing/2014/main" id="{79ACF08B-719B-02CF-E853-106D6527C6A7}"/>
              </a:ext>
            </a:extLst>
          </p:cNvPr>
          <p:cNvGrpSpPr/>
          <p:nvPr/>
        </p:nvGrpSpPr>
        <p:grpSpPr>
          <a:xfrm>
            <a:off x="5068301" y="822607"/>
            <a:ext cx="2055398" cy="5674336"/>
            <a:chOff x="-13" y="-51"/>
            <a:chExt cx="917653" cy="2533364"/>
          </a:xfrm>
        </p:grpSpPr>
        <p:grpSp>
          <p:nvGrpSpPr>
            <p:cNvPr id="70" name="图形 2">
              <a:extLst>
                <a:ext uri="{FF2B5EF4-FFF2-40B4-BE49-F238E27FC236}">
                  <a16:creationId xmlns:a16="http://schemas.microsoft.com/office/drawing/2014/main" id="{A482686D-AF16-262C-431F-FA609CDCDEA4}"/>
                </a:ext>
              </a:extLst>
            </p:cNvPr>
            <p:cNvGrpSpPr/>
            <p:nvPr/>
          </p:nvGrpSpPr>
          <p:grpSpPr>
            <a:xfrm>
              <a:off x="-13" y="-51"/>
              <a:ext cx="917653" cy="2533364"/>
              <a:chOff x="-13" y="-51"/>
              <a:chExt cx="917653" cy="2533364"/>
            </a:xfrm>
          </p:grpSpPr>
          <p:grpSp>
            <p:nvGrpSpPr>
              <p:cNvPr id="72" name="图形 2">
                <a:extLst>
                  <a:ext uri="{FF2B5EF4-FFF2-40B4-BE49-F238E27FC236}">
                    <a16:creationId xmlns:a16="http://schemas.microsoft.com/office/drawing/2014/main" id="{2B3BECC5-4872-0D19-3D01-0AECAF4574BB}"/>
                  </a:ext>
                </a:extLst>
              </p:cNvPr>
              <p:cNvGrpSpPr/>
              <p:nvPr/>
            </p:nvGrpSpPr>
            <p:grpSpPr>
              <a:xfrm>
                <a:off x="-13" y="697522"/>
                <a:ext cx="917653" cy="1835789"/>
                <a:chOff x="-13" y="697522"/>
                <a:chExt cx="917653" cy="1835789"/>
              </a:xfrm>
            </p:grpSpPr>
            <p:grpSp>
              <p:nvGrpSpPr>
                <p:cNvPr id="79" name="图形 2">
                  <a:extLst>
                    <a:ext uri="{FF2B5EF4-FFF2-40B4-BE49-F238E27FC236}">
                      <a16:creationId xmlns:a16="http://schemas.microsoft.com/office/drawing/2014/main" id="{47B8125E-F058-92C1-0D11-6A6773A7541D}"/>
                    </a:ext>
                  </a:extLst>
                </p:cNvPr>
                <p:cNvGrpSpPr/>
                <p:nvPr/>
              </p:nvGrpSpPr>
              <p:grpSpPr>
                <a:xfrm>
                  <a:off x="404734" y="1518624"/>
                  <a:ext cx="505217" cy="469672"/>
                  <a:chOff x="404734" y="1518624"/>
                  <a:chExt cx="505217" cy="469672"/>
                </a:xfrm>
              </p:grpSpPr>
              <p:grpSp>
                <p:nvGrpSpPr>
                  <p:cNvPr id="196" name="图形 2">
                    <a:extLst>
                      <a:ext uri="{FF2B5EF4-FFF2-40B4-BE49-F238E27FC236}">
                        <a16:creationId xmlns:a16="http://schemas.microsoft.com/office/drawing/2014/main" id="{AD1A8BFE-B11D-8D4F-CC2A-8C6F48DF326B}"/>
                      </a:ext>
                    </a:extLst>
                  </p:cNvPr>
                  <p:cNvGrpSpPr/>
                  <p:nvPr/>
                </p:nvGrpSpPr>
                <p:grpSpPr>
                  <a:xfrm>
                    <a:off x="404734" y="1518624"/>
                    <a:ext cx="505217" cy="469672"/>
                    <a:chOff x="404734" y="1518624"/>
                    <a:chExt cx="505217" cy="469672"/>
                  </a:xfrm>
                </p:grpSpPr>
                <p:grpSp>
                  <p:nvGrpSpPr>
                    <p:cNvPr id="199" name="图形 2">
                      <a:extLst>
                        <a:ext uri="{FF2B5EF4-FFF2-40B4-BE49-F238E27FC236}">
                          <a16:creationId xmlns:a16="http://schemas.microsoft.com/office/drawing/2014/main" id="{C5E4FFF6-73B4-255D-4C07-D3240A221B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4734" y="1518624"/>
                      <a:ext cx="505217" cy="469672"/>
                      <a:chOff x="404734" y="1518624"/>
                      <a:chExt cx="505217" cy="469672"/>
                    </a:xfrm>
                  </p:grpSpPr>
                  <p:sp>
                    <p:nvSpPr>
                      <p:cNvPr id="201" name="任意多边形: 形状 200">
                        <a:extLst>
                          <a:ext uri="{FF2B5EF4-FFF2-40B4-BE49-F238E27FC236}">
                            <a16:creationId xmlns:a16="http://schemas.microsoft.com/office/drawing/2014/main" id="{BA68546B-2D6A-E004-C6DE-E196E24EAA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4722" y="1557432"/>
                        <a:ext cx="462047" cy="421604"/>
                      </a:xfrm>
                      <a:custGeom>
                        <a:avLst/>
                        <a:gdLst>
                          <a:gd name="connsiteX0" fmla="*/ 457391 w 462047"/>
                          <a:gd name="connsiteY0" fmla="*/ 296513 h 421604"/>
                          <a:gd name="connsiteX1" fmla="*/ 102108 w 462047"/>
                          <a:gd name="connsiteY1" fmla="*/ 0 h 421604"/>
                          <a:gd name="connsiteX2" fmla="*/ 0 w 462047"/>
                          <a:gd name="connsiteY2" fmla="*/ 122301 h 421604"/>
                          <a:gd name="connsiteX3" fmla="*/ 355283 w 462047"/>
                          <a:gd name="connsiteY3" fmla="*/ 418814 h 421604"/>
                          <a:gd name="connsiteX4" fmla="*/ 428625 w 462047"/>
                          <a:gd name="connsiteY4" fmla="*/ 376333 h 421604"/>
                          <a:gd name="connsiteX5" fmla="*/ 457391 w 462047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2047" h="421604">
                            <a:moveTo>
                              <a:pt x="457391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819" y="342519"/>
                              <a:pt x="469678" y="306800"/>
                              <a:pt x="457391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02" name="图形 2">
                        <a:extLst>
                          <a:ext uri="{FF2B5EF4-FFF2-40B4-BE49-F238E27FC236}">
                            <a16:creationId xmlns:a16="http://schemas.microsoft.com/office/drawing/2014/main" id="{543FD7D4-BD8A-15BD-E5A8-25A3DC6B28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4734" y="1518624"/>
                        <a:ext cx="505217" cy="469672"/>
                        <a:chOff x="404734" y="1518624"/>
                        <a:chExt cx="505217" cy="46967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203" name="任意多边形: 形状 202">
                          <a:extLst>
                            <a:ext uri="{FF2B5EF4-FFF2-40B4-BE49-F238E27FC236}">
                              <a16:creationId xmlns:a16="http://schemas.microsoft.com/office/drawing/2014/main" id="{03BCBDDA-9152-5E98-324D-76DF6174F7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4734" y="1518624"/>
                          <a:ext cx="210989" cy="224212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58 h 224212"/>
                            <a:gd name="connsiteX1" fmla="*/ 16651 w 210989"/>
                            <a:gd name="connsiteY1" fmla="*/ 190732 h 224212"/>
                            <a:gd name="connsiteX2" fmla="*/ 15794 w 210989"/>
                            <a:gd name="connsiteY2" fmla="*/ 224165 h 224212"/>
                            <a:gd name="connsiteX3" fmla="*/ 210961 w 210989"/>
                            <a:gd name="connsiteY3" fmla="*/ 16615 h 224212"/>
                            <a:gd name="connsiteX4" fmla="*/ 177433 w 210989"/>
                            <a:gd name="connsiteY4" fmla="*/ 15758 h 224212"/>
                            <a:gd name="connsiteX5" fmla="*/ 177433 w 210989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212">
                              <a:moveTo>
                                <a:pt x="177433" y="15758"/>
                              </a:moveTo>
                              <a:cubicBezTo>
                                <a:pt x="172861" y="98911"/>
                                <a:pt x="106758" y="192923"/>
                                <a:pt x="16651" y="190732"/>
                              </a:cubicBezTo>
                              <a:cubicBezTo>
                                <a:pt x="-4970" y="190160"/>
                                <a:pt x="-5828" y="223688"/>
                                <a:pt x="15794" y="224165"/>
                              </a:cubicBezTo>
                              <a:cubicBezTo>
                                <a:pt x="124570" y="226832"/>
                                <a:pt x="205342" y="118151"/>
                                <a:pt x="210961" y="16615"/>
                              </a:cubicBezTo>
                              <a:cubicBezTo>
                                <a:pt x="212104" y="-5007"/>
                                <a:pt x="178576" y="-5769"/>
                                <a:pt x="177433" y="15758"/>
                              </a:cubicBezTo>
                              <a:lnTo>
                                <a:pt x="177433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4" name="任意多边形: 形状 203">
                          <a:extLst>
                            <a:ext uri="{FF2B5EF4-FFF2-40B4-BE49-F238E27FC236}">
                              <a16:creationId xmlns:a16="http://schemas.microsoft.com/office/drawing/2014/main" id="{11A801E4-07E1-9D01-AA9F-F5B87BA42B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98961" y="1764155"/>
                          <a:ext cx="210989" cy="224141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686 h 224141"/>
                            <a:gd name="connsiteX1" fmla="*/ 16651 w 210989"/>
                            <a:gd name="connsiteY1" fmla="*/ 190660 h 224141"/>
                            <a:gd name="connsiteX2" fmla="*/ 15794 w 210989"/>
                            <a:gd name="connsiteY2" fmla="*/ 224093 h 224141"/>
                            <a:gd name="connsiteX3" fmla="*/ 210961 w 210989"/>
                            <a:gd name="connsiteY3" fmla="*/ 16543 h 224141"/>
                            <a:gd name="connsiteX4" fmla="*/ 177433 w 210989"/>
                            <a:gd name="connsiteY4" fmla="*/ 15686 h 224141"/>
                            <a:gd name="connsiteX5" fmla="*/ 177433 w 210989"/>
                            <a:gd name="connsiteY5" fmla="*/ 15686 h 2241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41">
                              <a:moveTo>
                                <a:pt x="177433" y="15686"/>
                              </a:moveTo>
                              <a:cubicBezTo>
                                <a:pt x="172861" y="98839"/>
                                <a:pt x="106758" y="192851"/>
                                <a:pt x="16651" y="190660"/>
                              </a:cubicBezTo>
                              <a:cubicBezTo>
                                <a:pt x="-4970" y="190089"/>
                                <a:pt x="-5828" y="223617"/>
                                <a:pt x="15794" y="224093"/>
                              </a:cubicBezTo>
                              <a:cubicBezTo>
                                <a:pt x="124665" y="226760"/>
                                <a:pt x="205437" y="118080"/>
                                <a:pt x="210961" y="16543"/>
                              </a:cubicBezTo>
                              <a:cubicBezTo>
                                <a:pt x="212104" y="-4983"/>
                                <a:pt x="178576" y="-5745"/>
                                <a:pt x="177433" y="15686"/>
                              </a:cubicBezTo>
                              <a:lnTo>
                                <a:pt x="177433" y="156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200" name="任意多边形: 形状 199">
                      <a:extLst>
                        <a:ext uri="{FF2B5EF4-FFF2-40B4-BE49-F238E27FC236}">
                          <a16:creationId xmlns:a16="http://schemas.microsoft.com/office/drawing/2014/main" id="{E97B18D7-7358-D01C-7861-F69CC40FC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4722" y="1650682"/>
                      <a:ext cx="455199" cy="328354"/>
                    </a:xfrm>
                    <a:custGeom>
                      <a:avLst/>
                      <a:gdLst>
                        <a:gd name="connsiteX0" fmla="*/ 455200 w 455199"/>
                        <a:gd name="connsiteY0" fmla="*/ 241649 h 328354"/>
                        <a:gd name="connsiteX1" fmla="*/ 126111 w 455199"/>
                        <a:gd name="connsiteY1" fmla="*/ 98203 h 328354"/>
                        <a:gd name="connsiteX2" fmla="*/ 24289 w 455199"/>
                        <a:gd name="connsiteY2" fmla="*/ 0 h 328354"/>
                        <a:gd name="connsiteX3" fmla="*/ 0 w 455199"/>
                        <a:gd name="connsiteY3" fmla="*/ 29051 h 328354"/>
                        <a:gd name="connsiteX4" fmla="*/ 355283 w 455199"/>
                        <a:gd name="connsiteY4" fmla="*/ 325564 h 328354"/>
                        <a:gd name="connsiteX5" fmla="*/ 428625 w 455199"/>
                        <a:gd name="connsiteY5" fmla="*/ 283083 h 328354"/>
                        <a:gd name="connsiteX6" fmla="*/ 455200 w 455199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99" h="328354">
                          <a:moveTo>
                            <a:pt x="455200" y="241649"/>
                          </a:moveTo>
                          <a:cubicBezTo>
                            <a:pt x="399574" y="269462"/>
                            <a:pt x="260414" y="210312"/>
                            <a:pt x="126111" y="98203"/>
                          </a:cubicBezTo>
                          <a:cubicBezTo>
                            <a:pt x="87535" y="66008"/>
                            <a:pt x="53245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4"/>
                          </a:lnTo>
                          <a:cubicBezTo>
                            <a:pt x="367570" y="335851"/>
                            <a:pt x="400431" y="316801"/>
                            <a:pt x="428625" y="283083"/>
                          </a:cubicBezTo>
                          <a:cubicBezTo>
                            <a:pt x="440436" y="268986"/>
                            <a:pt x="449485" y="254508"/>
                            <a:pt x="455200" y="241649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7" name="任意多边形: 形状 196">
                    <a:extLst>
                      <a:ext uri="{FF2B5EF4-FFF2-40B4-BE49-F238E27FC236}">
                        <a16:creationId xmlns:a16="http://schemas.microsoft.com/office/drawing/2014/main" id="{2EE30335-D3D8-8E26-C75B-2D5BD5360A16}"/>
                      </a:ext>
                    </a:extLst>
                  </p:cNvPr>
                  <p:cNvSpPr/>
                  <p:nvPr/>
                </p:nvSpPr>
                <p:spPr>
                  <a:xfrm>
                    <a:off x="534828" y="1557432"/>
                    <a:ext cx="371943" cy="421494"/>
                  </a:xfrm>
                  <a:custGeom>
                    <a:avLst/>
                    <a:gdLst>
                      <a:gd name="connsiteX0" fmla="*/ 367284 w 371943"/>
                      <a:gd name="connsiteY0" fmla="*/ 296513 h 421494"/>
                      <a:gd name="connsiteX1" fmla="*/ 12001 w 371943"/>
                      <a:gd name="connsiteY1" fmla="*/ 0 h 421494"/>
                      <a:gd name="connsiteX2" fmla="*/ 0 w 371943"/>
                      <a:gd name="connsiteY2" fmla="*/ 14383 h 421494"/>
                      <a:gd name="connsiteX3" fmla="*/ 342233 w 371943"/>
                      <a:gd name="connsiteY3" fmla="*/ 299942 h 421494"/>
                      <a:gd name="connsiteX4" fmla="*/ 313563 w 371943"/>
                      <a:gd name="connsiteY4" fmla="*/ 379762 h 421494"/>
                      <a:gd name="connsiteX5" fmla="*/ 266795 w 371943"/>
                      <a:gd name="connsiteY5" fmla="*/ 419767 h 421494"/>
                      <a:gd name="connsiteX6" fmla="*/ 338614 w 371943"/>
                      <a:gd name="connsiteY6" fmla="*/ 376238 h 421494"/>
                      <a:gd name="connsiteX7" fmla="*/ 367284 w 371943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943" h="421494">
                        <a:moveTo>
                          <a:pt x="367284" y="296513"/>
                        </a:moveTo>
                        <a:lnTo>
                          <a:pt x="12001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616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614" y="376238"/>
                        </a:cubicBezTo>
                        <a:cubicBezTo>
                          <a:pt x="366713" y="342519"/>
                          <a:pt x="379571" y="306800"/>
                          <a:pt x="367284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>
                    <a:extLst>
                      <a:ext uri="{FF2B5EF4-FFF2-40B4-BE49-F238E27FC236}">
                        <a16:creationId xmlns:a16="http://schemas.microsoft.com/office/drawing/2014/main" id="{7D28958A-3B8D-6961-AD55-A425A1324261}"/>
                      </a:ext>
                    </a:extLst>
                  </p:cNvPr>
                  <p:cNvSpPr/>
                  <p:nvPr/>
                </p:nvSpPr>
                <p:spPr>
                  <a:xfrm>
                    <a:off x="440144" y="1554634"/>
                    <a:ext cx="111344" cy="127897"/>
                  </a:xfrm>
                  <a:custGeom>
                    <a:avLst/>
                    <a:gdLst>
                      <a:gd name="connsiteX0" fmla="*/ 78016 w 111344"/>
                      <a:gd name="connsiteY0" fmla="*/ 82618 h 127897"/>
                      <a:gd name="connsiteX1" fmla="*/ 4673 w 111344"/>
                      <a:gd name="connsiteY1" fmla="*/ 125099 h 127897"/>
                      <a:gd name="connsiteX2" fmla="*/ 33343 w 111344"/>
                      <a:gd name="connsiteY2" fmla="*/ 45280 h 127897"/>
                      <a:gd name="connsiteX3" fmla="*/ 106686 w 111344"/>
                      <a:gd name="connsiteY3" fmla="*/ 2798 h 127897"/>
                      <a:gd name="connsiteX4" fmla="*/ 78016 w 111344"/>
                      <a:gd name="connsiteY4" fmla="*/ 82618 h 127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7">
                        <a:moveTo>
                          <a:pt x="78016" y="82618"/>
                        </a:moveTo>
                        <a:cubicBezTo>
                          <a:pt x="49822" y="116431"/>
                          <a:pt x="16960" y="135386"/>
                          <a:pt x="4673" y="125099"/>
                        </a:cubicBezTo>
                        <a:cubicBezTo>
                          <a:pt x="-7614" y="114812"/>
                          <a:pt x="5149" y="79093"/>
                          <a:pt x="33343" y="45280"/>
                        </a:cubicBezTo>
                        <a:cubicBezTo>
                          <a:pt x="61537" y="11466"/>
                          <a:pt x="94399" y="-7489"/>
                          <a:pt x="106686" y="2798"/>
                        </a:cubicBezTo>
                        <a:cubicBezTo>
                          <a:pt x="118973" y="13180"/>
                          <a:pt x="106114" y="48899"/>
                          <a:pt x="78016" y="82618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0" name="图形 2">
                  <a:extLst>
                    <a:ext uri="{FF2B5EF4-FFF2-40B4-BE49-F238E27FC236}">
                      <a16:creationId xmlns:a16="http://schemas.microsoft.com/office/drawing/2014/main" id="{9663B12C-6036-C25B-3CD1-7C3763578203}"/>
                    </a:ext>
                  </a:extLst>
                </p:cNvPr>
                <p:cNvGrpSpPr/>
                <p:nvPr/>
              </p:nvGrpSpPr>
              <p:grpSpPr>
                <a:xfrm>
                  <a:off x="400599" y="1737447"/>
                  <a:ext cx="496073" cy="481597"/>
                  <a:chOff x="400599" y="1737447"/>
                  <a:chExt cx="496073" cy="481597"/>
                </a:xfrm>
              </p:grpSpPr>
              <p:grpSp>
                <p:nvGrpSpPr>
                  <p:cNvPr id="187" name="图形 2">
                    <a:extLst>
                      <a:ext uri="{FF2B5EF4-FFF2-40B4-BE49-F238E27FC236}">
                        <a16:creationId xmlns:a16="http://schemas.microsoft.com/office/drawing/2014/main" id="{914248DE-92E5-858D-D356-AF4FBD0CEA3D}"/>
                      </a:ext>
                    </a:extLst>
                  </p:cNvPr>
                  <p:cNvGrpSpPr/>
                  <p:nvPr/>
                </p:nvGrpSpPr>
                <p:grpSpPr>
                  <a:xfrm>
                    <a:off x="400599" y="1737447"/>
                    <a:ext cx="496073" cy="481597"/>
                    <a:chOff x="400599" y="1737447"/>
                    <a:chExt cx="496073" cy="481597"/>
                  </a:xfrm>
                </p:grpSpPr>
                <p:grpSp>
                  <p:nvGrpSpPr>
                    <p:cNvPr id="190" name="图形 2">
                      <a:extLst>
                        <a:ext uri="{FF2B5EF4-FFF2-40B4-BE49-F238E27FC236}">
                          <a16:creationId xmlns:a16="http://schemas.microsoft.com/office/drawing/2014/main" id="{8C365DDF-986E-3001-174F-52921B5AD5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0599" y="1737447"/>
                      <a:ext cx="496073" cy="481597"/>
                      <a:chOff x="400599" y="1737447"/>
                      <a:chExt cx="496073" cy="481597"/>
                    </a:xfrm>
                  </p:grpSpPr>
                  <p:sp>
                    <p:nvSpPr>
                      <p:cNvPr id="192" name="任意多边形: 形状 191">
                        <a:extLst>
                          <a:ext uri="{FF2B5EF4-FFF2-40B4-BE49-F238E27FC236}">
                            <a16:creationId xmlns:a16="http://schemas.microsoft.com/office/drawing/2014/main" id="{EF26ED05-32AB-CC6B-1F3D-FFF2415B84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5769" y="1770221"/>
                        <a:ext cx="437929" cy="448823"/>
                      </a:xfrm>
                      <a:custGeom>
                        <a:avLst/>
                        <a:gdLst>
                          <a:gd name="connsiteX0" fmla="*/ 434531 w 437929"/>
                          <a:gd name="connsiteY0" fmla="*/ 334994 h 448823"/>
                          <a:gd name="connsiteX1" fmla="*/ 115348 w 437929"/>
                          <a:gd name="connsiteY1" fmla="*/ 0 h 448823"/>
                          <a:gd name="connsiteX2" fmla="*/ 0 w 437929"/>
                          <a:gd name="connsiteY2" fmla="*/ 109918 h 448823"/>
                          <a:gd name="connsiteX3" fmla="*/ 319183 w 437929"/>
                          <a:gd name="connsiteY3" fmla="*/ 444913 h 448823"/>
                          <a:gd name="connsiteX4" fmla="*/ 396907 w 437929"/>
                          <a:gd name="connsiteY4" fmla="*/ 411004 h 448823"/>
                          <a:gd name="connsiteX5" fmla="*/ 434531 w 437929"/>
                          <a:gd name="connsiteY5" fmla="*/ 334994 h 4488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37929" h="448823">
                            <a:moveTo>
                              <a:pt x="434531" y="334994"/>
                            </a:moveTo>
                            <a:lnTo>
                              <a:pt x="115348" y="0"/>
                            </a:lnTo>
                            <a:lnTo>
                              <a:pt x="0" y="109918"/>
                            </a:lnTo>
                            <a:lnTo>
                              <a:pt x="319183" y="444913"/>
                            </a:lnTo>
                            <a:cubicBezTo>
                              <a:pt x="330232" y="456533"/>
                              <a:pt x="365093" y="441388"/>
                              <a:pt x="396907" y="411004"/>
                            </a:cubicBezTo>
                            <a:cubicBezTo>
                              <a:pt x="428816" y="380619"/>
                              <a:pt x="445580" y="346615"/>
                              <a:pt x="434531" y="33499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93" name="图形 2">
                        <a:extLst>
                          <a:ext uri="{FF2B5EF4-FFF2-40B4-BE49-F238E27FC236}">
                            <a16:creationId xmlns:a16="http://schemas.microsoft.com/office/drawing/2014/main" id="{A022B764-DA57-5EAD-2D42-D2D8B8532E1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0599" y="1737447"/>
                        <a:ext cx="496073" cy="481402"/>
                        <a:chOff x="400599" y="1737447"/>
                        <a:chExt cx="496073" cy="48140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94" name="任意多边形: 形状 193">
                          <a:extLst>
                            <a:ext uri="{FF2B5EF4-FFF2-40B4-BE49-F238E27FC236}">
                              <a16:creationId xmlns:a16="http://schemas.microsoft.com/office/drawing/2014/main" id="{21850C65-1A04-A42A-6A60-8082C6DB17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599" y="1737447"/>
                          <a:ext cx="231660" cy="204034"/>
                        </a:xfrm>
                        <a:custGeom>
                          <a:avLst/>
                          <a:gdLst>
                            <a:gd name="connsiteX0" fmla="*/ 198238 w 231660"/>
                            <a:gd name="connsiteY0" fmla="*/ 13819 h 204034"/>
                            <a:gd name="connsiteX1" fmla="*/ 18596 w 231660"/>
                            <a:gd name="connsiteY1" fmla="*/ 169362 h 204034"/>
                            <a:gd name="connsiteX2" fmla="*/ 13929 w 231660"/>
                            <a:gd name="connsiteY2" fmla="*/ 202509 h 204034"/>
                            <a:gd name="connsiteX3" fmla="*/ 231385 w 231660"/>
                            <a:gd name="connsiteY3" fmla="*/ 18486 h 204034"/>
                            <a:gd name="connsiteX4" fmla="*/ 198238 w 231660"/>
                            <a:gd name="connsiteY4" fmla="*/ 13819 h 204034"/>
                            <a:gd name="connsiteX5" fmla="*/ 198238 w 231660"/>
                            <a:gd name="connsiteY5" fmla="*/ 13819 h 2040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660" h="204034">
                              <a:moveTo>
                                <a:pt x="198238" y="13819"/>
                              </a:moveTo>
                              <a:cubicBezTo>
                                <a:pt x="184236" y="95925"/>
                                <a:pt x="107845" y="181840"/>
                                <a:pt x="18596" y="169362"/>
                              </a:cubicBezTo>
                              <a:cubicBezTo>
                                <a:pt x="-2835" y="166410"/>
                                <a:pt x="-7502" y="199557"/>
                                <a:pt x="13929" y="202509"/>
                              </a:cubicBezTo>
                              <a:cubicBezTo>
                                <a:pt x="121752" y="217559"/>
                                <a:pt x="214335" y="118689"/>
                                <a:pt x="231385" y="18486"/>
                              </a:cubicBezTo>
                              <a:cubicBezTo>
                                <a:pt x="235004" y="-2850"/>
                                <a:pt x="201857" y="-7422"/>
                                <a:pt x="198238" y="13819"/>
                              </a:cubicBezTo>
                              <a:lnTo>
                                <a:pt x="198238" y="138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5" name="任意多边形: 形状 194">
                          <a:extLst>
                            <a:ext uri="{FF2B5EF4-FFF2-40B4-BE49-F238E27FC236}">
                              <a16:creationId xmlns:a16="http://schemas.microsoft.com/office/drawing/2014/main" id="{F52505B4-FB78-F242-1B59-9B28FB0FF4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4917" y="2014846"/>
                          <a:ext cx="231754" cy="204003"/>
                        </a:xfrm>
                        <a:custGeom>
                          <a:avLst/>
                          <a:gdLst>
                            <a:gd name="connsiteX0" fmla="*/ 198238 w 231754"/>
                            <a:gd name="connsiteY0" fmla="*/ 13788 h 204003"/>
                            <a:gd name="connsiteX1" fmla="*/ 18596 w 231754"/>
                            <a:gd name="connsiteY1" fmla="*/ 169331 h 204003"/>
                            <a:gd name="connsiteX2" fmla="*/ 13929 w 231754"/>
                            <a:gd name="connsiteY2" fmla="*/ 202478 h 204003"/>
                            <a:gd name="connsiteX3" fmla="*/ 231480 w 231754"/>
                            <a:gd name="connsiteY3" fmla="*/ 18455 h 204003"/>
                            <a:gd name="connsiteX4" fmla="*/ 198238 w 231754"/>
                            <a:gd name="connsiteY4" fmla="*/ 13788 h 204003"/>
                            <a:gd name="connsiteX5" fmla="*/ 198238 w 231754"/>
                            <a:gd name="connsiteY5" fmla="*/ 13788 h 20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31754" h="204003">
                              <a:moveTo>
                                <a:pt x="198238" y="13788"/>
                              </a:moveTo>
                              <a:cubicBezTo>
                                <a:pt x="184236" y="95893"/>
                                <a:pt x="107845" y="181809"/>
                                <a:pt x="18596" y="169331"/>
                              </a:cubicBezTo>
                              <a:cubicBezTo>
                                <a:pt x="-2835" y="166378"/>
                                <a:pt x="-7502" y="199525"/>
                                <a:pt x="13929" y="202478"/>
                              </a:cubicBezTo>
                              <a:cubicBezTo>
                                <a:pt x="121752" y="217527"/>
                                <a:pt x="214335" y="118658"/>
                                <a:pt x="231480" y="18455"/>
                              </a:cubicBezTo>
                              <a:cubicBezTo>
                                <a:pt x="235099" y="-2786"/>
                                <a:pt x="201857" y="-7453"/>
                                <a:pt x="198238" y="13788"/>
                              </a:cubicBezTo>
                              <a:lnTo>
                                <a:pt x="198238" y="137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91" name="任意多边形: 形状 190">
                      <a:extLst>
                        <a:ext uri="{FF2B5EF4-FFF2-40B4-BE49-F238E27FC236}">
                          <a16:creationId xmlns:a16="http://schemas.microsoft.com/office/drawing/2014/main" id="{EDE81A3B-2966-E881-1DED-12CBD2FCF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5769" y="1853945"/>
                      <a:ext cx="428053" cy="365003"/>
                    </a:xfrm>
                    <a:custGeom>
                      <a:avLst/>
                      <a:gdLst>
                        <a:gd name="connsiteX0" fmla="*/ 428054 w 428053"/>
                        <a:gd name="connsiteY0" fmla="*/ 289084 h 365003"/>
                        <a:gd name="connsiteX1" fmla="*/ 117443 w 428053"/>
                        <a:gd name="connsiteY1" fmla="*/ 109157 h 365003"/>
                        <a:gd name="connsiteX2" fmla="*/ 27432 w 428053"/>
                        <a:gd name="connsiteY2" fmla="*/ 0 h 365003"/>
                        <a:gd name="connsiteX3" fmla="*/ 0 w 428053"/>
                        <a:gd name="connsiteY3" fmla="*/ 26099 h 365003"/>
                        <a:gd name="connsiteX4" fmla="*/ 319183 w 428053"/>
                        <a:gd name="connsiteY4" fmla="*/ 361093 h 365003"/>
                        <a:gd name="connsiteX5" fmla="*/ 396907 w 428053"/>
                        <a:gd name="connsiteY5" fmla="*/ 327184 h 365003"/>
                        <a:gd name="connsiteX6" fmla="*/ 428054 w 428053"/>
                        <a:gd name="connsiteY6" fmla="*/ 289084 h 365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28053" h="365003">
                          <a:moveTo>
                            <a:pt x="428054" y="289084"/>
                          </a:moveTo>
                          <a:cubicBezTo>
                            <a:pt x="369665" y="310420"/>
                            <a:pt x="238125" y="235744"/>
                            <a:pt x="117443" y="109157"/>
                          </a:cubicBezTo>
                          <a:cubicBezTo>
                            <a:pt x="82772" y="72771"/>
                            <a:pt x="52483" y="35719"/>
                            <a:pt x="27432" y="0"/>
                          </a:cubicBezTo>
                          <a:lnTo>
                            <a:pt x="0" y="26099"/>
                          </a:lnTo>
                          <a:lnTo>
                            <a:pt x="319183" y="361093"/>
                          </a:lnTo>
                          <a:cubicBezTo>
                            <a:pt x="330232" y="372713"/>
                            <a:pt x="365093" y="357568"/>
                            <a:pt x="396907" y="327184"/>
                          </a:cubicBezTo>
                          <a:cubicBezTo>
                            <a:pt x="410242" y="314516"/>
                            <a:pt x="420910" y="301180"/>
                            <a:pt x="428054" y="289084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8" name="任意多边形: 形状 187">
                    <a:extLst>
                      <a:ext uri="{FF2B5EF4-FFF2-40B4-BE49-F238E27FC236}">
                        <a16:creationId xmlns:a16="http://schemas.microsoft.com/office/drawing/2014/main" id="{B05CE3BF-D973-AABE-9239-31AA296AE2DD}"/>
                      </a:ext>
                    </a:extLst>
                  </p:cNvPr>
                  <p:cNvSpPr/>
                  <p:nvPr/>
                </p:nvSpPr>
                <p:spPr>
                  <a:xfrm>
                    <a:off x="547592" y="1770221"/>
                    <a:ext cx="336106" cy="448720"/>
                  </a:xfrm>
                  <a:custGeom>
                    <a:avLst/>
                    <a:gdLst>
                      <a:gd name="connsiteX0" fmla="*/ 332708 w 336106"/>
                      <a:gd name="connsiteY0" fmla="*/ 334994 h 448720"/>
                      <a:gd name="connsiteX1" fmla="*/ 13525 w 336106"/>
                      <a:gd name="connsiteY1" fmla="*/ 0 h 448720"/>
                      <a:gd name="connsiteX2" fmla="*/ 0 w 336106"/>
                      <a:gd name="connsiteY2" fmla="*/ 12859 h 448720"/>
                      <a:gd name="connsiteX3" fmla="*/ 307467 w 336106"/>
                      <a:gd name="connsiteY3" fmla="*/ 335566 h 448720"/>
                      <a:gd name="connsiteX4" fmla="*/ 269843 w 336106"/>
                      <a:gd name="connsiteY4" fmla="*/ 411575 h 448720"/>
                      <a:gd name="connsiteX5" fmla="*/ 218789 w 336106"/>
                      <a:gd name="connsiteY5" fmla="*/ 446056 h 448720"/>
                      <a:gd name="connsiteX6" fmla="*/ 295085 w 336106"/>
                      <a:gd name="connsiteY6" fmla="*/ 411004 h 448720"/>
                      <a:gd name="connsiteX7" fmla="*/ 332708 w 336106"/>
                      <a:gd name="connsiteY7" fmla="*/ 334994 h 448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106" h="448720">
                        <a:moveTo>
                          <a:pt x="332708" y="334994"/>
                        </a:moveTo>
                        <a:lnTo>
                          <a:pt x="13525" y="0"/>
                        </a:lnTo>
                        <a:lnTo>
                          <a:pt x="0" y="12859"/>
                        </a:lnTo>
                        <a:lnTo>
                          <a:pt x="307467" y="335566"/>
                        </a:lnTo>
                        <a:cubicBezTo>
                          <a:pt x="318516" y="347186"/>
                          <a:pt x="301752" y="381190"/>
                          <a:pt x="269843" y="411575"/>
                        </a:cubicBezTo>
                        <a:cubicBezTo>
                          <a:pt x="252222" y="428339"/>
                          <a:pt x="233743" y="440436"/>
                          <a:pt x="218789" y="446056"/>
                        </a:cubicBezTo>
                        <a:cubicBezTo>
                          <a:pt x="231172" y="455200"/>
                          <a:pt x="264414" y="440150"/>
                          <a:pt x="295085" y="411004"/>
                        </a:cubicBezTo>
                        <a:cubicBezTo>
                          <a:pt x="326993" y="380619"/>
                          <a:pt x="343757" y="346615"/>
                          <a:pt x="332708" y="33499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任意多边形: 形状 188">
                    <a:extLst>
                      <a:ext uri="{FF2B5EF4-FFF2-40B4-BE49-F238E27FC236}">
                        <a16:creationId xmlns:a16="http://schemas.microsoft.com/office/drawing/2014/main" id="{85614F5C-41B9-36C5-BA39-110B687B648D}"/>
                      </a:ext>
                    </a:extLst>
                  </p:cNvPr>
                  <p:cNvSpPr/>
                  <p:nvPr/>
                </p:nvSpPr>
                <p:spPr>
                  <a:xfrm>
                    <a:off x="442371" y="1766310"/>
                    <a:ext cx="122135" cy="117740"/>
                  </a:xfrm>
                  <a:custGeom>
                    <a:avLst/>
                    <a:gdLst>
                      <a:gd name="connsiteX0" fmla="*/ 81123 w 122135"/>
                      <a:gd name="connsiteY0" fmla="*/ 79920 h 117740"/>
                      <a:gd name="connsiteX1" fmla="*/ 3399 w 122135"/>
                      <a:gd name="connsiteY1" fmla="*/ 113829 h 117740"/>
                      <a:gd name="connsiteX2" fmla="*/ 41022 w 122135"/>
                      <a:gd name="connsiteY2" fmla="*/ 37820 h 117740"/>
                      <a:gd name="connsiteX3" fmla="*/ 118746 w 122135"/>
                      <a:gd name="connsiteY3" fmla="*/ 3911 h 117740"/>
                      <a:gd name="connsiteX4" fmla="*/ 81123 w 122135"/>
                      <a:gd name="connsiteY4" fmla="*/ 79920 h 11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35" h="117740">
                        <a:moveTo>
                          <a:pt x="81123" y="79920"/>
                        </a:moveTo>
                        <a:cubicBezTo>
                          <a:pt x="49309" y="110305"/>
                          <a:pt x="14448" y="125450"/>
                          <a:pt x="3399" y="113829"/>
                        </a:cubicBezTo>
                        <a:cubicBezTo>
                          <a:pt x="-7650" y="102209"/>
                          <a:pt x="9114" y="68205"/>
                          <a:pt x="41022" y="37820"/>
                        </a:cubicBezTo>
                        <a:cubicBezTo>
                          <a:pt x="72836" y="7435"/>
                          <a:pt x="107697" y="-7710"/>
                          <a:pt x="118746" y="3911"/>
                        </a:cubicBezTo>
                        <a:cubicBezTo>
                          <a:pt x="129795" y="15531"/>
                          <a:pt x="112936" y="49536"/>
                          <a:pt x="81123" y="7992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1" name="图形 2">
                  <a:extLst>
                    <a:ext uri="{FF2B5EF4-FFF2-40B4-BE49-F238E27FC236}">
                      <a16:creationId xmlns:a16="http://schemas.microsoft.com/office/drawing/2014/main" id="{20682410-5A00-FB35-9277-DB28BC535EF6}"/>
                    </a:ext>
                  </a:extLst>
                </p:cNvPr>
                <p:cNvGrpSpPr/>
                <p:nvPr/>
              </p:nvGrpSpPr>
              <p:grpSpPr>
                <a:xfrm>
                  <a:off x="405794" y="945800"/>
                  <a:ext cx="511845" cy="458884"/>
                  <a:chOff x="405794" y="945800"/>
                  <a:chExt cx="511845" cy="458884"/>
                </a:xfrm>
              </p:grpSpPr>
              <p:grpSp>
                <p:nvGrpSpPr>
                  <p:cNvPr id="178" name="图形 2">
                    <a:extLst>
                      <a:ext uri="{FF2B5EF4-FFF2-40B4-BE49-F238E27FC236}">
                        <a16:creationId xmlns:a16="http://schemas.microsoft.com/office/drawing/2014/main" id="{32573EB4-BA66-6A2F-0770-1C0A83935FF7}"/>
                      </a:ext>
                    </a:extLst>
                  </p:cNvPr>
                  <p:cNvGrpSpPr/>
                  <p:nvPr/>
                </p:nvGrpSpPr>
                <p:grpSpPr>
                  <a:xfrm>
                    <a:off x="405794" y="945800"/>
                    <a:ext cx="511845" cy="458884"/>
                    <a:chOff x="405794" y="945800"/>
                    <a:chExt cx="511845" cy="458884"/>
                  </a:xfrm>
                </p:grpSpPr>
                <p:grpSp>
                  <p:nvGrpSpPr>
                    <p:cNvPr id="181" name="图形 2">
                      <a:extLst>
                        <a:ext uri="{FF2B5EF4-FFF2-40B4-BE49-F238E27FC236}">
                          <a16:creationId xmlns:a16="http://schemas.microsoft.com/office/drawing/2014/main" id="{1A1C3B20-E8FA-1CB4-0578-8F111FFC36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5794" y="945800"/>
                      <a:ext cx="511845" cy="458884"/>
                      <a:chOff x="405794" y="945800"/>
                      <a:chExt cx="511845" cy="458884"/>
                    </a:xfrm>
                  </p:grpSpPr>
                  <p:sp>
                    <p:nvSpPr>
                      <p:cNvPr id="183" name="任意多边形: 形状 182">
                        <a:extLst>
                          <a:ext uri="{FF2B5EF4-FFF2-40B4-BE49-F238E27FC236}">
                            <a16:creationId xmlns:a16="http://schemas.microsoft.com/office/drawing/2014/main" id="{6964BFAF-0A4F-0DA7-47E5-8027E12D8A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1960" y="988885"/>
                        <a:ext cx="475680" cy="399040"/>
                      </a:xfrm>
                      <a:custGeom>
                        <a:avLst/>
                        <a:gdLst>
                          <a:gd name="connsiteX0" fmla="*/ 469868 w 475680"/>
                          <a:gd name="connsiteY0" fmla="*/ 266795 h 399040"/>
                          <a:gd name="connsiteX1" fmla="*/ 91821 w 475680"/>
                          <a:gd name="connsiteY1" fmla="*/ 0 h 399040"/>
                          <a:gd name="connsiteX2" fmla="*/ 0 w 475680"/>
                          <a:gd name="connsiteY2" fmla="*/ 130112 h 399040"/>
                          <a:gd name="connsiteX3" fmla="*/ 378047 w 475680"/>
                          <a:gd name="connsiteY3" fmla="*/ 396907 h 399040"/>
                          <a:gd name="connsiteX4" fmla="*/ 447770 w 475680"/>
                          <a:gd name="connsiteY4" fmla="*/ 348615 h 399040"/>
                          <a:gd name="connsiteX5" fmla="*/ 469868 w 475680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680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2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8" y="384524"/>
                              <a:pt x="447770" y="348615"/>
                            </a:cubicBezTo>
                            <a:cubicBezTo>
                              <a:pt x="473107" y="312706"/>
                              <a:pt x="483013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84" name="图形 2">
                        <a:extLst>
                          <a:ext uri="{FF2B5EF4-FFF2-40B4-BE49-F238E27FC236}">
                            <a16:creationId xmlns:a16="http://schemas.microsoft.com/office/drawing/2014/main" id="{40F45AAD-C730-7538-EA94-99BE173819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5794" y="945800"/>
                        <a:ext cx="508010" cy="458884"/>
                        <a:chOff x="405794" y="945800"/>
                        <a:chExt cx="508010" cy="458884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85" name="任意多边形: 形状 184">
                          <a:extLst>
                            <a:ext uri="{FF2B5EF4-FFF2-40B4-BE49-F238E27FC236}">
                              <a16:creationId xmlns:a16="http://schemas.microsoft.com/office/drawing/2014/main" id="{95A5DD7D-73B7-0C47-F0E8-C29826BA87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5794" y="945800"/>
                          <a:ext cx="194923" cy="237904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081 h 237904"/>
                            <a:gd name="connsiteX1" fmla="*/ 15306 w 194923"/>
                            <a:gd name="connsiteY1" fmla="*/ 204438 h 237904"/>
                            <a:gd name="connsiteX2" fmla="*/ 17115 w 194923"/>
                            <a:gd name="connsiteY2" fmla="*/ 237871 h 237904"/>
                            <a:gd name="connsiteX3" fmla="*/ 194852 w 194923"/>
                            <a:gd name="connsiteY3" fmla="*/ 15272 h 237904"/>
                            <a:gd name="connsiteX4" fmla="*/ 161419 w 194923"/>
                            <a:gd name="connsiteY4" fmla="*/ 17081 h 237904"/>
                            <a:gd name="connsiteX5" fmla="*/ 161419 w 194923"/>
                            <a:gd name="connsiteY5" fmla="*/ 17081 h 237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04">
                              <a:moveTo>
                                <a:pt x="161419" y="17081"/>
                              </a:moveTo>
                              <a:cubicBezTo>
                                <a:pt x="163610" y="100330"/>
                                <a:pt x="105222" y="199390"/>
                                <a:pt x="15306" y="204438"/>
                              </a:cubicBezTo>
                              <a:cubicBezTo>
                                <a:pt x="-6316" y="205676"/>
                                <a:pt x="-4411" y="239109"/>
                                <a:pt x="17115" y="237871"/>
                              </a:cubicBezTo>
                              <a:cubicBezTo>
                                <a:pt x="125796" y="231775"/>
                                <a:pt x="197519" y="116808"/>
                                <a:pt x="194852" y="15272"/>
                              </a:cubicBezTo>
                              <a:cubicBezTo>
                                <a:pt x="194280" y="-6350"/>
                                <a:pt x="160848" y="-4350"/>
                                <a:pt x="161419" y="17081"/>
                              </a:cubicBezTo>
                              <a:lnTo>
                                <a:pt x="161419" y="1708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6" name="任意多边形: 形状 185">
                          <a:extLst>
                            <a:ext uri="{FF2B5EF4-FFF2-40B4-BE49-F238E27FC236}">
                              <a16:creationId xmlns:a16="http://schemas.microsoft.com/office/drawing/2014/main" id="{5DE6E6AE-EF3A-90A5-0EAE-E10BAC3BCE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881" y="1166746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82" name="任意多边形: 形状 181">
                      <a:extLst>
                        <a:ext uri="{FF2B5EF4-FFF2-40B4-BE49-F238E27FC236}">
                          <a16:creationId xmlns:a16="http://schemas.microsoft.com/office/drawing/2014/main" id="{C881F20D-FC10-454E-561F-1BA3AF80D6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960" y="1088040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245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8" y="285369"/>
                            <a:pt x="447770" y="249460"/>
                          </a:cubicBezTo>
                          <a:cubicBezTo>
                            <a:pt x="458343" y="234410"/>
                            <a:pt x="466249" y="219265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9" name="任意多边形: 形状 178">
                    <a:extLst>
                      <a:ext uri="{FF2B5EF4-FFF2-40B4-BE49-F238E27FC236}">
                        <a16:creationId xmlns:a16="http://schemas.microsoft.com/office/drawing/2014/main" id="{BE536118-F2E4-20CB-F9C6-F390A22076D4}"/>
                      </a:ext>
                    </a:extLst>
                  </p:cNvPr>
                  <p:cNvSpPr/>
                  <p:nvPr/>
                </p:nvSpPr>
                <p:spPr>
                  <a:xfrm>
                    <a:off x="523017" y="988885"/>
                    <a:ext cx="394620" cy="398889"/>
                  </a:xfrm>
                  <a:custGeom>
                    <a:avLst/>
                    <a:gdLst>
                      <a:gd name="connsiteX0" fmla="*/ 388811 w 394620"/>
                      <a:gd name="connsiteY0" fmla="*/ 266795 h 398889"/>
                      <a:gd name="connsiteX1" fmla="*/ 10763 w 394620"/>
                      <a:gd name="connsiteY1" fmla="*/ 0 h 398889"/>
                      <a:gd name="connsiteX2" fmla="*/ 0 w 394620"/>
                      <a:gd name="connsiteY2" fmla="*/ 15240 h 398889"/>
                      <a:gd name="connsiteX3" fmla="*/ 364236 w 394620"/>
                      <a:gd name="connsiteY3" fmla="*/ 272224 h 398889"/>
                      <a:gd name="connsiteX4" fmla="*/ 342043 w 394620"/>
                      <a:gd name="connsiteY4" fmla="*/ 354044 h 398889"/>
                      <a:gd name="connsiteX5" fmla="*/ 298609 w 394620"/>
                      <a:gd name="connsiteY5" fmla="*/ 397669 h 398889"/>
                      <a:gd name="connsiteX6" fmla="*/ 366617 w 394620"/>
                      <a:gd name="connsiteY6" fmla="*/ 348520 h 398889"/>
                      <a:gd name="connsiteX7" fmla="*/ 388811 w 394620"/>
                      <a:gd name="connsiteY7" fmla="*/ 266795 h 398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20" h="398889">
                        <a:moveTo>
                          <a:pt x="388811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043" y="354044"/>
                        </a:cubicBezTo>
                        <a:cubicBezTo>
                          <a:pt x="328041" y="373952"/>
                          <a:pt x="312230" y="389382"/>
                          <a:pt x="298609" y="397669"/>
                        </a:cubicBezTo>
                        <a:cubicBezTo>
                          <a:pt x="312515" y="404336"/>
                          <a:pt x="342233" y="383095"/>
                          <a:pt x="366617" y="348520"/>
                        </a:cubicBezTo>
                        <a:cubicBezTo>
                          <a:pt x="392049" y="312706"/>
                          <a:pt x="401955" y="276035"/>
                          <a:pt x="388811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任意多边形: 形状 179">
                    <a:extLst>
                      <a:ext uri="{FF2B5EF4-FFF2-40B4-BE49-F238E27FC236}">
                        <a16:creationId xmlns:a16="http://schemas.microsoft.com/office/drawing/2014/main" id="{2FAF872D-CE61-1E6D-D17A-14E458CAEF63}"/>
                      </a:ext>
                    </a:extLst>
                  </p:cNvPr>
                  <p:cNvSpPr/>
                  <p:nvPr/>
                </p:nvSpPr>
                <p:spPr>
                  <a:xfrm>
                    <a:off x="436150" y="986751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2" name="图形 2">
                  <a:extLst>
                    <a:ext uri="{FF2B5EF4-FFF2-40B4-BE49-F238E27FC236}">
                      <a16:creationId xmlns:a16="http://schemas.microsoft.com/office/drawing/2014/main" id="{8C98B089-728D-2E26-FCAD-C9E680C12BCE}"/>
                    </a:ext>
                  </a:extLst>
                </p:cNvPr>
                <p:cNvGrpSpPr/>
                <p:nvPr/>
              </p:nvGrpSpPr>
              <p:grpSpPr>
                <a:xfrm>
                  <a:off x="403127" y="1151125"/>
                  <a:ext cx="511887" cy="459013"/>
                  <a:chOff x="403127" y="1151125"/>
                  <a:chExt cx="511887" cy="459013"/>
                </a:xfrm>
              </p:grpSpPr>
              <p:grpSp>
                <p:nvGrpSpPr>
                  <p:cNvPr id="169" name="图形 2">
                    <a:extLst>
                      <a:ext uri="{FF2B5EF4-FFF2-40B4-BE49-F238E27FC236}">
                        <a16:creationId xmlns:a16="http://schemas.microsoft.com/office/drawing/2014/main" id="{A2821E9E-67B8-FB0C-9597-3023D9475E54}"/>
                      </a:ext>
                    </a:extLst>
                  </p:cNvPr>
                  <p:cNvGrpSpPr/>
                  <p:nvPr/>
                </p:nvGrpSpPr>
                <p:grpSpPr>
                  <a:xfrm>
                    <a:off x="403127" y="1151125"/>
                    <a:ext cx="511887" cy="459013"/>
                    <a:chOff x="403127" y="1151125"/>
                    <a:chExt cx="511887" cy="459013"/>
                  </a:xfrm>
                </p:grpSpPr>
                <p:grpSp>
                  <p:nvGrpSpPr>
                    <p:cNvPr id="172" name="图形 2">
                      <a:extLst>
                        <a:ext uri="{FF2B5EF4-FFF2-40B4-BE49-F238E27FC236}">
                          <a16:creationId xmlns:a16="http://schemas.microsoft.com/office/drawing/2014/main" id="{56EFFED8-CF82-84C8-4744-CAD7F4C8A3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3127" y="1151125"/>
                      <a:ext cx="511887" cy="459013"/>
                      <a:chOff x="403127" y="1151125"/>
                      <a:chExt cx="511887" cy="459013"/>
                    </a:xfrm>
                  </p:grpSpPr>
                  <p:sp>
                    <p:nvSpPr>
                      <p:cNvPr id="174" name="任意多边形: 形状 173">
                        <a:extLst>
                          <a:ext uri="{FF2B5EF4-FFF2-40B4-BE49-F238E27FC236}">
                            <a16:creationId xmlns:a16="http://schemas.microsoft.com/office/drawing/2014/main" id="{159882FB-8C7C-DDBD-42B8-6F506E2622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9292" y="1194149"/>
                        <a:ext cx="475722" cy="399040"/>
                      </a:xfrm>
                      <a:custGeom>
                        <a:avLst/>
                        <a:gdLst>
                          <a:gd name="connsiteX0" fmla="*/ 469868 w 475722"/>
                          <a:gd name="connsiteY0" fmla="*/ 266795 h 399040"/>
                          <a:gd name="connsiteX1" fmla="*/ 91821 w 475722"/>
                          <a:gd name="connsiteY1" fmla="*/ 0 h 399040"/>
                          <a:gd name="connsiteX2" fmla="*/ 0 w 475722"/>
                          <a:gd name="connsiteY2" fmla="*/ 130111 h 399040"/>
                          <a:gd name="connsiteX3" fmla="*/ 378047 w 475722"/>
                          <a:gd name="connsiteY3" fmla="*/ 396907 h 399040"/>
                          <a:gd name="connsiteX4" fmla="*/ 447770 w 475722"/>
                          <a:gd name="connsiteY4" fmla="*/ 348615 h 399040"/>
                          <a:gd name="connsiteX5" fmla="*/ 469868 w 475722"/>
                          <a:gd name="connsiteY5" fmla="*/ 266795 h 399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75722" h="399040">
                            <a:moveTo>
                              <a:pt x="469868" y="266795"/>
                            </a:moveTo>
                            <a:lnTo>
                              <a:pt x="91821" y="0"/>
                            </a:lnTo>
                            <a:lnTo>
                              <a:pt x="0" y="130111"/>
                            </a:lnTo>
                            <a:lnTo>
                              <a:pt x="378047" y="396907"/>
                            </a:lnTo>
                            <a:cubicBezTo>
                              <a:pt x="391192" y="406146"/>
                              <a:pt x="422339" y="384524"/>
                              <a:pt x="447770" y="348615"/>
                            </a:cubicBezTo>
                            <a:cubicBezTo>
                              <a:pt x="473107" y="312706"/>
                              <a:pt x="483108" y="276035"/>
                              <a:pt x="469868" y="266795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75" name="图形 2">
                        <a:extLst>
                          <a:ext uri="{FF2B5EF4-FFF2-40B4-BE49-F238E27FC236}">
                            <a16:creationId xmlns:a16="http://schemas.microsoft.com/office/drawing/2014/main" id="{B7AA9790-418F-E9AB-10B8-C943B3C121C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3127" y="1151125"/>
                        <a:ext cx="508010" cy="459013"/>
                        <a:chOff x="403127" y="1151125"/>
                        <a:chExt cx="508010" cy="459013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76" name="任意多边形: 形状 175">
                          <a:extLst>
                            <a:ext uri="{FF2B5EF4-FFF2-40B4-BE49-F238E27FC236}">
                              <a16:creationId xmlns:a16="http://schemas.microsoft.com/office/drawing/2014/main" id="{92B8947B-0D99-E2A7-C219-75D6F65341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3127" y="1151125"/>
                          <a:ext cx="194923" cy="237938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15 h 237938"/>
                            <a:gd name="connsiteX1" fmla="*/ 15306 w 194923"/>
                            <a:gd name="connsiteY1" fmla="*/ 204472 h 237938"/>
                            <a:gd name="connsiteX2" fmla="*/ 17115 w 194923"/>
                            <a:gd name="connsiteY2" fmla="*/ 237905 h 237938"/>
                            <a:gd name="connsiteX3" fmla="*/ 194852 w 194923"/>
                            <a:gd name="connsiteY3" fmla="*/ 15306 h 237938"/>
                            <a:gd name="connsiteX4" fmla="*/ 161419 w 194923"/>
                            <a:gd name="connsiteY4" fmla="*/ 17115 h 237938"/>
                            <a:gd name="connsiteX5" fmla="*/ 161419 w 194923"/>
                            <a:gd name="connsiteY5" fmla="*/ 17115 h 2379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7938">
                              <a:moveTo>
                                <a:pt x="161419" y="17115"/>
                              </a:moveTo>
                              <a:cubicBezTo>
                                <a:pt x="163610" y="100364"/>
                                <a:pt x="105317" y="199424"/>
                                <a:pt x="15306" y="204472"/>
                              </a:cubicBezTo>
                              <a:cubicBezTo>
                                <a:pt x="-6316" y="205710"/>
                                <a:pt x="-4411" y="239143"/>
                                <a:pt x="17115" y="237905"/>
                              </a:cubicBezTo>
                              <a:cubicBezTo>
                                <a:pt x="125796" y="231809"/>
                                <a:pt x="197519" y="116842"/>
                                <a:pt x="194852" y="15306"/>
                              </a:cubicBezTo>
                              <a:cubicBezTo>
                                <a:pt x="194280" y="-6316"/>
                                <a:pt x="160848" y="-4411"/>
                                <a:pt x="161419" y="17115"/>
                              </a:cubicBezTo>
                              <a:lnTo>
                                <a:pt x="161419" y="1711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7" name="任意多边形: 形状 176">
                          <a:extLst>
                            <a:ext uri="{FF2B5EF4-FFF2-40B4-BE49-F238E27FC236}">
                              <a16:creationId xmlns:a16="http://schemas.microsoft.com/office/drawing/2014/main" id="{64915E2B-73E3-F454-14DA-6BD4EAAD75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214" y="1372082"/>
                          <a:ext cx="194923" cy="238057"/>
                        </a:xfrm>
                        <a:custGeom>
                          <a:avLst/>
                          <a:gdLst>
                            <a:gd name="connsiteX0" fmla="*/ 161419 w 194923"/>
                            <a:gd name="connsiteY0" fmla="*/ 17139 h 238057"/>
                            <a:gd name="connsiteX1" fmla="*/ 15306 w 194923"/>
                            <a:gd name="connsiteY1" fmla="*/ 204591 h 238057"/>
                            <a:gd name="connsiteX2" fmla="*/ 17115 w 194923"/>
                            <a:gd name="connsiteY2" fmla="*/ 238024 h 238057"/>
                            <a:gd name="connsiteX3" fmla="*/ 194852 w 194923"/>
                            <a:gd name="connsiteY3" fmla="*/ 15425 h 238057"/>
                            <a:gd name="connsiteX4" fmla="*/ 161419 w 194923"/>
                            <a:gd name="connsiteY4" fmla="*/ 17139 h 238057"/>
                            <a:gd name="connsiteX5" fmla="*/ 161419 w 194923"/>
                            <a:gd name="connsiteY5" fmla="*/ 17139 h 238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923" h="238057">
                              <a:moveTo>
                                <a:pt x="161419" y="17139"/>
                              </a:moveTo>
                              <a:cubicBezTo>
                                <a:pt x="163610" y="100388"/>
                                <a:pt x="105317" y="199448"/>
                                <a:pt x="15306" y="204591"/>
                              </a:cubicBezTo>
                              <a:cubicBezTo>
                                <a:pt x="-6316" y="205829"/>
                                <a:pt x="-4411" y="239262"/>
                                <a:pt x="17115" y="238024"/>
                              </a:cubicBezTo>
                              <a:cubicBezTo>
                                <a:pt x="125796" y="231928"/>
                                <a:pt x="197519" y="116961"/>
                                <a:pt x="194852" y="15425"/>
                              </a:cubicBezTo>
                              <a:cubicBezTo>
                                <a:pt x="194280" y="-6388"/>
                                <a:pt x="160848" y="-4387"/>
                                <a:pt x="161419" y="17139"/>
                              </a:cubicBezTo>
                              <a:lnTo>
                                <a:pt x="161419" y="1713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73" name="任意多边形: 形状 172">
                      <a:extLst>
                        <a:ext uri="{FF2B5EF4-FFF2-40B4-BE49-F238E27FC236}">
                          <a16:creationId xmlns:a16="http://schemas.microsoft.com/office/drawing/2014/main" id="{F68ACF9E-A3DC-508D-1B2B-988F239C17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388" y="1293399"/>
                      <a:ext cx="470820" cy="299885"/>
                    </a:xfrm>
                    <a:custGeom>
                      <a:avLst/>
                      <a:gdLst>
                        <a:gd name="connsiteX0" fmla="*/ 470821 w 470820"/>
                        <a:gd name="connsiteY0" fmla="*/ 206026 h 299885"/>
                        <a:gd name="connsiteX1" fmla="*/ 131254 w 470820"/>
                        <a:gd name="connsiteY1" fmla="*/ 89630 h 299885"/>
                        <a:gd name="connsiteX2" fmla="*/ 21812 w 470820"/>
                        <a:gd name="connsiteY2" fmla="*/ 0 h 299885"/>
                        <a:gd name="connsiteX3" fmla="*/ 0 w 470820"/>
                        <a:gd name="connsiteY3" fmla="*/ 30956 h 299885"/>
                        <a:gd name="connsiteX4" fmla="*/ 378047 w 470820"/>
                        <a:gd name="connsiteY4" fmla="*/ 297752 h 299885"/>
                        <a:gd name="connsiteX5" fmla="*/ 447770 w 470820"/>
                        <a:gd name="connsiteY5" fmla="*/ 249460 h 299885"/>
                        <a:gd name="connsiteX6" fmla="*/ 470821 w 470820"/>
                        <a:gd name="connsiteY6" fmla="*/ 206026 h 2998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0820" h="299885">
                          <a:moveTo>
                            <a:pt x="470821" y="206026"/>
                          </a:moveTo>
                          <a:cubicBezTo>
                            <a:pt x="417671" y="238220"/>
                            <a:pt x="274130" y="190500"/>
                            <a:pt x="131254" y="89630"/>
                          </a:cubicBezTo>
                          <a:cubicBezTo>
                            <a:pt x="90202" y="60674"/>
                            <a:pt x="53340" y="30194"/>
                            <a:pt x="21812" y="0"/>
                          </a:cubicBezTo>
                          <a:lnTo>
                            <a:pt x="0" y="30956"/>
                          </a:lnTo>
                          <a:lnTo>
                            <a:pt x="378047" y="297752"/>
                          </a:lnTo>
                          <a:cubicBezTo>
                            <a:pt x="391192" y="306991"/>
                            <a:pt x="422339" y="285369"/>
                            <a:pt x="447770" y="249460"/>
                          </a:cubicBezTo>
                          <a:cubicBezTo>
                            <a:pt x="458248" y="234315"/>
                            <a:pt x="466154" y="219266"/>
                            <a:pt x="470821" y="206026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0" name="任意多边形: 形状 169">
                    <a:extLst>
                      <a:ext uri="{FF2B5EF4-FFF2-40B4-BE49-F238E27FC236}">
                        <a16:creationId xmlns:a16="http://schemas.microsoft.com/office/drawing/2014/main" id="{574F4A7D-FB25-0F82-6EB3-F9BD8D5AA7EE}"/>
                      </a:ext>
                    </a:extLst>
                  </p:cNvPr>
                  <p:cNvSpPr/>
                  <p:nvPr/>
                </p:nvSpPr>
                <p:spPr>
                  <a:xfrm>
                    <a:off x="520350" y="1194149"/>
                    <a:ext cx="394664" cy="398885"/>
                  </a:xfrm>
                  <a:custGeom>
                    <a:avLst/>
                    <a:gdLst>
                      <a:gd name="connsiteX0" fmla="*/ 388810 w 394664"/>
                      <a:gd name="connsiteY0" fmla="*/ 266795 h 398885"/>
                      <a:gd name="connsiteX1" fmla="*/ 10763 w 394664"/>
                      <a:gd name="connsiteY1" fmla="*/ 0 h 398885"/>
                      <a:gd name="connsiteX2" fmla="*/ 0 w 394664"/>
                      <a:gd name="connsiteY2" fmla="*/ 15240 h 398885"/>
                      <a:gd name="connsiteX3" fmla="*/ 364236 w 394664"/>
                      <a:gd name="connsiteY3" fmla="*/ 272224 h 398885"/>
                      <a:gd name="connsiteX4" fmla="*/ 342138 w 394664"/>
                      <a:gd name="connsiteY4" fmla="*/ 354044 h 398885"/>
                      <a:gd name="connsiteX5" fmla="*/ 298704 w 394664"/>
                      <a:gd name="connsiteY5" fmla="*/ 397669 h 398885"/>
                      <a:gd name="connsiteX6" fmla="*/ 366712 w 394664"/>
                      <a:gd name="connsiteY6" fmla="*/ 348520 h 398885"/>
                      <a:gd name="connsiteX7" fmla="*/ 388810 w 394664"/>
                      <a:gd name="connsiteY7" fmla="*/ 266795 h 398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4664" h="398885">
                        <a:moveTo>
                          <a:pt x="388810" y="266795"/>
                        </a:moveTo>
                        <a:lnTo>
                          <a:pt x="10763" y="0"/>
                        </a:lnTo>
                        <a:lnTo>
                          <a:pt x="0" y="15240"/>
                        </a:lnTo>
                        <a:lnTo>
                          <a:pt x="364236" y="272224"/>
                        </a:lnTo>
                        <a:cubicBezTo>
                          <a:pt x="377381" y="281464"/>
                          <a:pt x="367474" y="318135"/>
                          <a:pt x="342138" y="354044"/>
                        </a:cubicBezTo>
                        <a:cubicBezTo>
                          <a:pt x="328136" y="373952"/>
                          <a:pt x="312325" y="389382"/>
                          <a:pt x="298704" y="397669"/>
                        </a:cubicBezTo>
                        <a:cubicBezTo>
                          <a:pt x="312610" y="404336"/>
                          <a:pt x="342329" y="383000"/>
                          <a:pt x="366712" y="348520"/>
                        </a:cubicBezTo>
                        <a:cubicBezTo>
                          <a:pt x="392049" y="312706"/>
                          <a:pt x="402050" y="276035"/>
                          <a:pt x="388810" y="266795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CBC72744-318C-16B3-7DBA-5D67FEA87F4B}"/>
                      </a:ext>
                    </a:extLst>
                  </p:cNvPr>
                  <p:cNvSpPr/>
                  <p:nvPr/>
                </p:nvSpPr>
                <p:spPr>
                  <a:xfrm>
                    <a:off x="433483" y="1192015"/>
                    <a:ext cx="103475" cy="134379"/>
                  </a:xfrm>
                  <a:custGeom>
                    <a:avLst/>
                    <a:gdLst>
                      <a:gd name="connsiteX0" fmla="*/ 75533 w 103475"/>
                      <a:gd name="connsiteY0" fmla="*/ 83954 h 134379"/>
                      <a:gd name="connsiteX1" fmla="*/ 5810 w 103475"/>
                      <a:gd name="connsiteY1" fmla="*/ 132245 h 134379"/>
                      <a:gd name="connsiteX2" fmla="*/ 28003 w 103475"/>
                      <a:gd name="connsiteY2" fmla="*/ 50426 h 134379"/>
                      <a:gd name="connsiteX3" fmla="*/ 97726 w 103475"/>
                      <a:gd name="connsiteY3" fmla="*/ 2134 h 134379"/>
                      <a:gd name="connsiteX4" fmla="*/ 75533 w 103475"/>
                      <a:gd name="connsiteY4" fmla="*/ 83954 h 134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75" h="134379">
                        <a:moveTo>
                          <a:pt x="75533" y="83954"/>
                        </a:moveTo>
                        <a:cubicBezTo>
                          <a:pt x="50196" y="119863"/>
                          <a:pt x="18954" y="141485"/>
                          <a:pt x="5810" y="132245"/>
                        </a:cubicBezTo>
                        <a:cubicBezTo>
                          <a:pt x="-7335" y="123006"/>
                          <a:pt x="2571" y="86335"/>
                          <a:pt x="28003" y="50426"/>
                        </a:cubicBezTo>
                        <a:cubicBezTo>
                          <a:pt x="53339" y="14516"/>
                          <a:pt x="84581" y="-7105"/>
                          <a:pt x="97726" y="2134"/>
                        </a:cubicBezTo>
                        <a:cubicBezTo>
                          <a:pt x="110775" y="11373"/>
                          <a:pt x="100869" y="48044"/>
                          <a:pt x="75533" y="83954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423F0F80-EC06-697E-692D-0926C84CEA49}"/>
                    </a:ext>
                  </a:extLst>
                </p:cNvPr>
                <p:cNvSpPr/>
                <p:nvPr/>
              </p:nvSpPr>
              <p:spPr>
                <a:xfrm>
                  <a:off x="457200" y="2418683"/>
                  <a:ext cx="67404" cy="87505"/>
                </a:xfrm>
                <a:custGeom>
                  <a:avLst/>
                  <a:gdLst>
                    <a:gd name="connsiteX0" fmla="*/ 57341 w 67404"/>
                    <a:gd name="connsiteY0" fmla="*/ 44101 h 87505"/>
                    <a:gd name="connsiteX1" fmla="*/ 60293 w 67404"/>
                    <a:gd name="connsiteY1" fmla="*/ 84392 h 87505"/>
                    <a:gd name="connsiteX2" fmla="*/ 23146 w 67404"/>
                    <a:gd name="connsiteY2" fmla="*/ 68580 h 87505"/>
                    <a:gd name="connsiteX3" fmla="*/ 0 w 67404"/>
                    <a:gd name="connsiteY3" fmla="*/ 0 h 87505"/>
                    <a:gd name="connsiteX4" fmla="*/ 57341 w 67404"/>
                    <a:gd name="connsiteY4" fmla="*/ 44101 h 8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04" h="87505">
                      <a:moveTo>
                        <a:pt x="57341" y="44101"/>
                      </a:moveTo>
                      <a:cubicBezTo>
                        <a:pt x="70771" y="62865"/>
                        <a:pt x="69723" y="77629"/>
                        <a:pt x="60293" y="84392"/>
                      </a:cubicBezTo>
                      <a:cubicBezTo>
                        <a:pt x="50864" y="91154"/>
                        <a:pt x="36576" y="87344"/>
                        <a:pt x="23146" y="68580"/>
                      </a:cubicBezTo>
                      <a:cubicBezTo>
                        <a:pt x="9716" y="49816"/>
                        <a:pt x="0" y="0"/>
                        <a:pt x="0" y="0"/>
                      </a:cubicBezTo>
                      <a:cubicBezTo>
                        <a:pt x="0" y="0"/>
                        <a:pt x="44005" y="25337"/>
                        <a:pt x="57341" y="44101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F793BC48-B1E1-EE49-2ECF-E7968A3474D4}"/>
                    </a:ext>
                  </a:extLst>
                </p:cNvPr>
                <p:cNvSpPr/>
                <p:nvPr/>
              </p:nvSpPr>
              <p:spPr>
                <a:xfrm>
                  <a:off x="383646" y="2432018"/>
                  <a:ext cx="44644" cy="101293"/>
                </a:xfrm>
                <a:custGeom>
                  <a:avLst/>
                  <a:gdLst>
                    <a:gd name="connsiteX0" fmla="*/ 42883 w 44644"/>
                    <a:gd name="connsiteY0" fmla="*/ 72390 h 101293"/>
                    <a:gd name="connsiteX1" fmla="*/ 14118 w 44644"/>
                    <a:gd name="connsiteY1" fmla="*/ 100775 h 101293"/>
                    <a:gd name="connsiteX2" fmla="*/ 2021 w 44644"/>
                    <a:gd name="connsiteY2" fmla="*/ 62198 h 101293"/>
                    <a:gd name="connsiteX3" fmla="*/ 39169 w 44644"/>
                    <a:gd name="connsiteY3" fmla="*/ 0 h 101293"/>
                    <a:gd name="connsiteX4" fmla="*/ 42883 w 44644"/>
                    <a:gd name="connsiteY4" fmla="*/ 72390 h 10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644" h="101293">
                      <a:moveTo>
                        <a:pt x="42883" y="72390"/>
                      </a:moveTo>
                      <a:cubicBezTo>
                        <a:pt x="37264" y="94774"/>
                        <a:pt x="25453" y="103632"/>
                        <a:pt x="14118" y="100775"/>
                      </a:cubicBezTo>
                      <a:cubicBezTo>
                        <a:pt x="2878" y="98012"/>
                        <a:pt x="-3503" y="84582"/>
                        <a:pt x="2021" y="62198"/>
                      </a:cubicBezTo>
                      <a:cubicBezTo>
                        <a:pt x="7641" y="39815"/>
                        <a:pt x="39169" y="0"/>
                        <a:pt x="39169" y="0"/>
                      </a:cubicBezTo>
                      <a:cubicBezTo>
                        <a:pt x="39169" y="0"/>
                        <a:pt x="48408" y="50006"/>
                        <a:pt x="42883" y="72390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1CE8DEAF-405E-B463-EFDA-7B676EF7651F}"/>
                    </a:ext>
                  </a:extLst>
                </p:cNvPr>
                <p:cNvSpPr/>
                <p:nvPr/>
              </p:nvSpPr>
              <p:spPr>
                <a:xfrm>
                  <a:off x="342608" y="2297917"/>
                  <a:ext cx="70776" cy="85141"/>
                </a:xfrm>
                <a:custGeom>
                  <a:avLst/>
                  <a:gdLst>
                    <a:gd name="connsiteX0" fmla="*/ 11245 w 70776"/>
                    <a:gd name="connsiteY0" fmla="*/ 43708 h 85141"/>
                    <a:gd name="connsiteX1" fmla="*/ 6483 w 70776"/>
                    <a:gd name="connsiteY1" fmla="*/ 3608 h 85141"/>
                    <a:gd name="connsiteX2" fmla="*/ 44392 w 70776"/>
                    <a:gd name="connsiteY2" fmla="*/ 17705 h 85141"/>
                    <a:gd name="connsiteX3" fmla="*/ 70777 w 70776"/>
                    <a:gd name="connsiteY3" fmla="*/ 85142 h 85141"/>
                    <a:gd name="connsiteX4" fmla="*/ 11245 w 70776"/>
                    <a:gd name="connsiteY4" fmla="*/ 43708 h 8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76" h="85141">
                      <a:moveTo>
                        <a:pt x="11245" y="43708"/>
                      </a:moveTo>
                      <a:cubicBezTo>
                        <a:pt x="-3042" y="25611"/>
                        <a:pt x="-2661" y="10752"/>
                        <a:pt x="6483" y="3608"/>
                      </a:cubicBezTo>
                      <a:cubicBezTo>
                        <a:pt x="15627" y="-3631"/>
                        <a:pt x="30105" y="-488"/>
                        <a:pt x="44392" y="17705"/>
                      </a:cubicBezTo>
                      <a:cubicBezTo>
                        <a:pt x="58680" y="35898"/>
                        <a:pt x="70777" y="85142"/>
                        <a:pt x="70777" y="85142"/>
                      </a:cubicBezTo>
                      <a:cubicBezTo>
                        <a:pt x="70777" y="85142"/>
                        <a:pt x="25533" y="61806"/>
                        <a:pt x="11245" y="43708"/>
                      </a:cubicBezTo>
                      <a:close/>
                    </a:path>
                  </a:pathLst>
                </a:custGeom>
                <a:solidFill>
                  <a:srgbClr val="FDDD7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83269EB1-F652-D24D-7333-FB567906B98C}"/>
                    </a:ext>
                  </a:extLst>
                </p:cNvPr>
                <p:cNvSpPr/>
                <p:nvPr/>
              </p:nvSpPr>
              <p:spPr>
                <a:xfrm>
                  <a:off x="449103" y="2325024"/>
                  <a:ext cx="90079" cy="63845"/>
                </a:xfrm>
                <a:custGeom>
                  <a:avLst/>
                  <a:gdLst>
                    <a:gd name="connsiteX0" fmla="*/ 47053 w 90079"/>
                    <a:gd name="connsiteY0" fmla="*/ 8791 h 63845"/>
                    <a:gd name="connsiteX1" fmla="*/ 87440 w 90079"/>
                    <a:gd name="connsiteY1" fmla="*/ 7933 h 63845"/>
                    <a:gd name="connsiteX2" fmla="*/ 69723 w 90079"/>
                    <a:gd name="connsiteY2" fmla="*/ 44224 h 63845"/>
                    <a:gd name="connsiteX3" fmla="*/ 0 w 90079"/>
                    <a:gd name="connsiteY3" fmla="*/ 63845 h 63845"/>
                    <a:gd name="connsiteX4" fmla="*/ 47053 w 90079"/>
                    <a:gd name="connsiteY4" fmla="*/ 8791 h 63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079" h="63845">
                      <a:moveTo>
                        <a:pt x="47053" y="8791"/>
                      </a:moveTo>
                      <a:cubicBezTo>
                        <a:pt x="66484" y="-3687"/>
                        <a:pt x="81153" y="-1877"/>
                        <a:pt x="87440" y="7933"/>
                      </a:cubicBezTo>
                      <a:cubicBezTo>
                        <a:pt x="93726" y="17744"/>
                        <a:pt x="89154" y="31841"/>
                        <a:pt x="69723" y="44224"/>
                      </a:cubicBezTo>
                      <a:cubicBezTo>
                        <a:pt x="50292" y="56701"/>
                        <a:pt x="0" y="63845"/>
                        <a:pt x="0" y="63845"/>
                      </a:cubicBezTo>
                      <a:cubicBezTo>
                        <a:pt x="0" y="63845"/>
                        <a:pt x="27622" y="21173"/>
                        <a:pt x="47053" y="8791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3A43264D-D450-F424-009D-55E2D503361B}"/>
                    </a:ext>
                  </a:extLst>
                </p:cNvPr>
                <p:cNvSpPr/>
                <p:nvPr/>
              </p:nvSpPr>
              <p:spPr>
                <a:xfrm>
                  <a:off x="301669" y="2404796"/>
                  <a:ext cx="100952" cy="45024"/>
                </a:xfrm>
                <a:custGeom>
                  <a:avLst/>
                  <a:gdLst>
                    <a:gd name="connsiteX0" fmla="*/ 39230 w 100952"/>
                    <a:gd name="connsiteY0" fmla="*/ 42747 h 45024"/>
                    <a:gd name="connsiteX1" fmla="*/ 559 w 100952"/>
                    <a:gd name="connsiteY1" fmla="*/ 31222 h 45024"/>
                    <a:gd name="connsiteX2" fmla="*/ 28562 w 100952"/>
                    <a:gd name="connsiteY2" fmla="*/ 2076 h 45024"/>
                    <a:gd name="connsiteX3" fmla="*/ 100952 w 100952"/>
                    <a:gd name="connsiteY3" fmla="*/ 4743 h 45024"/>
                    <a:gd name="connsiteX4" fmla="*/ 39230 w 100952"/>
                    <a:gd name="connsiteY4" fmla="*/ 42747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952" h="45024">
                      <a:moveTo>
                        <a:pt x="39230" y="42747"/>
                      </a:moveTo>
                      <a:cubicBezTo>
                        <a:pt x="16942" y="48653"/>
                        <a:pt x="3511" y="42462"/>
                        <a:pt x="559" y="31222"/>
                      </a:cubicBezTo>
                      <a:cubicBezTo>
                        <a:pt x="-2394" y="19983"/>
                        <a:pt x="6274" y="7981"/>
                        <a:pt x="28562" y="2076"/>
                      </a:cubicBezTo>
                      <a:cubicBezTo>
                        <a:pt x="50851" y="-3830"/>
                        <a:pt x="100952" y="4743"/>
                        <a:pt x="100952" y="4743"/>
                      </a:cubicBezTo>
                      <a:cubicBezTo>
                        <a:pt x="100952" y="4743"/>
                        <a:pt x="61614" y="36842"/>
                        <a:pt x="39230" y="42747"/>
                      </a:cubicBez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88" name="图形 2">
                  <a:extLst>
                    <a:ext uri="{FF2B5EF4-FFF2-40B4-BE49-F238E27FC236}">
                      <a16:creationId xmlns:a16="http://schemas.microsoft.com/office/drawing/2014/main" id="{5D3F5978-EF6C-1A2A-C724-81DA6B003832}"/>
                    </a:ext>
                  </a:extLst>
                </p:cNvPr>
                <p:cNvGrpSpPr/>
                <p:nvPr/>
              </p:nvGrpSpPr>
              <p:grpSpPr>
                <a:xfrm>
                  <a:off x="387875" y="1293774"/>
                  <a:ext cx="505126" cy="469732"/>
                  <a:chOff x="387875" y="1293774"/>
                  <a:chExt cx="505126" cy="469732"/>
                </a:xfrm>
              </p:grpSpPr>
              <p:grpSp>
                <p:nvGrpSpPr>
                  <p:cNvPr id="160" name="图形 2">
                    <a:extLst>
                      <a:ext uri="{FF2B5EF4-FFF2-40B4-BE49-F238E27FC236}">
                        <a16:creationId xmlns:a16="http://schemas.microsoft.com/office/drawing/2014/main" id="{08079ED7-AE8E-421B-3E72-498AC9CD5F33}"/>
                      </a:ext>
                    </a:extLst>
                  </p:cNvPr>
                  <p:cNvGrpSpPr/>
                  <p:nvPr/>
                </p:nvGrpSpPr>
                <p:grpSpPr>
                  <a:xfrm>
                    <a:off x="387875" y="1293774"/>
                    <a:ext cx="505126" cy="469732"/>
                    <a:chOff x="387875" y="1293774"/>
                    <a:chExt cx="505126" cy="469732"/>
                  </a:xfrm>
                </p:grpSpPr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551AF4F9-08F1-8205-699A-DE3A325FE4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875" y="1293774"/>
                      <a:ext cx="505126" cy="469732"/>
                      <a:chOff x="387875" y="1293774"/>
                      <a:chExt cx="505126" cy="469732"/>
                    </a:xfrm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E78494AB-480F-AC95-C8EB-384EA524E7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7958" y="1332642"/>
                        <a:ext cx="461954" cy="421604"/>
                      </a:xfrm>
                      <a:custGeom>
                        <a:avLst/>
                        <a:gdLst>
                          <a:gd name="connsiteX0" fmla="*/ 457295 w 461954"/>
                          <a:gd name="connsiteY0" fmla="*/ 296513 h 421604"/>
                          <a:gd name="connsiteX1" fmla="*/ 102108 w 461954"/>
                          <a:gd name="connsiteY1" fmla="*/ 0 h 421604"/>
                          <a:gd name="connsiteX2" fmla="*/ 0 w 461954"/>
                          <a:gd name="connsiteY2" fmla="*/ 122301 h 421604"/>
                          <a:gd name="connsiteX3" fmla="*/ 355283 w 461954"/>
                          <a:gd name="connsiteY3" fmla="*/ 418814 h 421604"/>
                          <a:gd name="connsiteX4" fmla="*/ 428625 w 461954"/>
                          <a:gd name="connsiteY4" fmla="*/ 376333 h 421604"/>
                          <a:gd name="connsiteX5" fmla="*/ 457295 w 461954"/>
                          <a:gd name="connsiteY5" fmla="*/ 296513 h 4216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954" h="421604">
                            <a:moveTo>
                              <a:pt x="457295" y="296513"/>
                            </a:moveTo>
                            <a:lnTo>
                              <a:pt x="102108" y="0"/>
                            </a:lnTo>
                            <a:lnTo>
                              <a:pt x="0" y="122301"/>
                            </a:lnTo>
                            <a:lnTo>
                              <a:pt x="355283" y="418814"/>
                            </a:lnTo>
                            <a:cubicBezTo>
                              <a:pt x="367570" y="429101"/>
                              <a:pt x="400431" y="410051"/>
                              <a:pt x="428625" y="376333"/>
                            </a:cubicBezTo>
                            <a:cubicBezTo>
                              <a:pt x="456724" y="342519"/>
                              <a:pt x="469583" y="306800"/>
                              <a:pt x="457295" y="296513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66" name="图形 2">
                        <a:extLst>
                          <a:ext uri="{FF2B5EF4-FFF2-40B4-BE49-F238E27FC236}">
                            <a16:creationId xmlns:a16="http://schemas.microsoft.com/office/drawing/2014/main" id="{8262E55B-486F-0C02-3B86-4525CEAD6DE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875" y="1293774"/>
                        <a:ext cx="505126" cy="469732"/>
                        <a:chOff x="387875" y="1293774"/>
                        <a:chExt cx="505126" cy="469732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67" name="任意多边形: 形状 166">
                          <a:extLst>
                            <a:ext uri="{FF2B5EF4-FFF2-40B4-BE49-F238E27FC236}">
                              <a16:creationId xmlns:a16="http://schemas.microsoft.com/office/drawing/2014/main" id="{EF441FE7-5D04-536A-5CF1-E51E02E0BC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875" y="1293774"/>
                          <a:ext cx="210989" cy="224177"/>
                        </a:xfrm>
                        <a:custGeom>
                          <a:avLst/>
                          <a:gdLst>
                            <a:gd name="connsiteX0" fmla="*/ 177433 w 210989"/>
                            <a:gd name="connsiteY0" fmla="*/ 15723 h 224177"/>
                            <a:gd name="connsiteX1" fmla="*/ 16651 w 210989"/>
                            <a:gd name="connsiteY1" fmla="*/ 190697 h 224177"/>
                            <a:gd name="connsiteX2" fmla="*/ 15794 w 210989"/>
                            <a:gd name="connsiteY2" fmla="*/ 224130 h 224177"/>
                            <a:gd name="connsiteX3" fmla="*/ 210961 w 210989"/>
                            <a:gd name="connsiteY3" fmla="*/ 16580 h 224177"/>
                            <a:gd name="connsiteX4" fmla="*/ 177433 w 210989"/>
                            <a:gd name="connsiteY4" fmla="*/ 15723 h 224177"/>
                            <a:gd name="connsiteX5" fmla="*/ 177433 w 210989"/>
                            <a:gd name="connsiteY5" fmla="*/ 15723 h 2241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89" h="224177">
                              <a:moveTo>
                                <a:pt x="177433" y="15723"/>
                              </a:moveTo>
                              <a:cubicBezTo>
                                <a:pt x="172861" y="98876"/>
                                <a:pt x="106758" y="192888"/>
                                <a:pt x="16651" y="190697"/>
                              </a:cubicBezTo>
                              <a:cubicBezTo>
                                <a:pt x="-4970" y="190125"/>
                                <a:pt x="-5828" y="223653"/>
                                <a:pt x="15794" y="224130"/>
                              </a:cubicBezTo>
                              <a:cubicBezTo>
                                <a:pt x="124570" y="226797"/>
                                <a:pt x="205342" y="118116"/>
                                <a:pt x="210961" y="16580"/>
                              </a:cubicBezTo>
                              <a:cubicBezTo>
                                <a:pt x="212104" y="-4947"/>
                                <a:pt x="178576" y="-5804"/>
                                <a:pt x="177433" y="15723"/>
                              </a:cubicBezTo>
                              <a:lnTo>
                                <a:pt x="177433" y="157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167">
                          <a:extLst>
                            <a:ext uri="{FF2B5EF4-FFF2-40B4-BE49-F238E27FC236}">
                              <a16:creationId xmlns:a16="http://schemas.microsoft.com/office/drawing/2014/main" id="{6C32840E-D554-F5B3-B2B5-5AE6FBC0B7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82090" y="1539293"/>
                          <a:ext cx="210912" cy="224212"/>
                        </a:xfrm>
                        <a:custGeom>
                          <a:avLst/>
                          <a:gdLst>
                            <a:gd name="connsiteX0" fmla="*/ 177446 w 210912"/>
                            <a:gd name="connsiteY0" fmla="*/ 15758 h 224212"/>
                            <a:gd name="connsiteX1" fmla="*/ 16664 w 210912"/>
                            <a:gd name="connsiteY1" fmla="*/ 190732 h 224212"/>
                            <a:gd name="connsiteX2" fmla="*/ 15711 w 210912"/>
                            <a:gd name="connsiteY2" fmla="*/ 224165 h 224212"/>
                            <a:gd name="connsiteX3" fmla="*/ 210879 w 210912"/>
                            <a:gd name="connsiteY3" fmla="*/ 16615 h 224212"/>
                            <a:gd name="connsiteX4" fmla="*/ 177446 w 210912"/>
                            <a:gd name="connsiteY4" fmla="*/ 15758 h 224212"/>
                            <a:gd name="connsiteX5" fmla="*/ 177446 w 210912"/>
                            <a:gd name="connsiteY5" fmla="*/ 15758 h 2242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10912" h="224212">
                              <a:moveTo>
                                <a:pt x="177446" y="15758"/>
                              </a:moveTo>
                              <a:cubicBezTo>
                                <a:pt x="172874" y="98911"/>
                                <a:pt x="106770" y="192923"/>
                                <a:pt x="16664" y="190732"/>
                              </a:cubicBezTo>
                              <a:cubicBezTo>
                                <a:pt x="-4958" y="190160"/>
                                <a:pt x="-5815" y="223688"/>
                                <a:pt x="15711" y="224165"/>
                              </a:cubicBezTo>
                              <a:cubicBezTo>
                                <a:pt x="124582" y="226832"/>
                                <a:pt x="205354" y="118151"/>
                                <a:pt x="210879" y="16615"/>
                              </a:cubicBezTo>
                              <a:cubicBezTo>
                                <a:pt x="212117" y="-5007"/>
                                <a:pt x="178589" y="-5769"/>
                                <a:pt x="177446" y="15758"/>
                              </a:cubicBezTo>
                              <a:lnTo>
                                <a:pt x="177446" y="157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4A0412DD-F7A6-A45C-1547-8CE293035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7958" y="1425892"/>
                      <a:ext cx="455104" cy="328354"/>
                    </a:xfrm>
                    <a:custGeom>
                      <a:avLst/>
                      <a:gdLst>
                        <a:gd name="connsiteX0" fmla="*/ 455105 w 455104"/>
                        <a:gd name="connsiteY0" fmla="*/ 241649 h 328354"/>
                        <a:gd name="connsiteX1" fmla="*/ 126111 w 455104"/>
                        <a:gd name="connsiteY1" fmla="*/ 98203 h 328354"/>
                        <a:gd name="connsiteX2" fmla="*/ 24289 w 455104"/>
                        <a:gd name="connsiteY2" fmla="*/ 0 h 328354"/>
                        <a:gd name="connsiteX3" fmla="*/ 0 w 455104"/>
                        <a:gd name="connsiteY3" fmla="*/ 29051 h 328354"/>
                        <a:gd name="connsiteX4" fmla="*/ 355283 w 455104"/>
                        <a:gd name="connsiteY4" fmla="*/ 325565 h 328354"/>
                        <a:gd name="connsiteX5" fmla="*/ 428625 w 455104"/>
                        <a:gd name="connsiteY5" fmla="*/ 283083 h 328354"/>
                        <a:gd name="connsiteX6" fmla="*/ 455105 w 455104"/>
                        <a:gd name="connsiteY6" fmla="*/ 241649 h 328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104" h="328354">
                          <a:moveTo>
                            <a:pt x="455105" y="241649"/>
                          </a:moveTo>
                          <a:cubicBezTo>
                            <a:pt x="399479" y="269462"/>
                            <a:pt x="260318" y="210312"/>
                            <a:pt x="126111" y="98203"/>
                          </a:cubicBezTo>
                          <a:cubicBezTo>
                            <a:pt x="87535" y="66008"/>
                            <a:pt x="53149" y="32671"/>
                            <a:pt x="24289" y="0"/>
                          </a:cubicBezTo>
                          <a:lnTo>
                            <a:pt x="0" y="29051"/>
                          </a:lnTo>
                          <a:lnTo>
                            <a:pt x="355283" y="325565"/>
                          </a:lnTo>
                          <a:cubicBezTo>
                            <a:pt x="367570" y="335852"/>
                            <a:pt x="400431" y="316802"/>
                            <a:pt x="428625" y="283083"/>
                          </a:cubicBezTo>
                          <a:cubicBezTo>
                            <a:pt x="440341" y="268891"/>
                            <a:pt x="449390" y="254413"/>
                            <a:pt x="455105" y="241649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D8D69B58-550C-B592-1D52-24CDC14BCFA3}"/>
                      </a:ext>
                    </a:extLst>
                  </p:cNvPr>
                  <p:cNvSpPr/>
                  <p:nvPr/>
                </p:nvSpPr>
                <p:spPr>
                  <a:xfrm>
                    <a:off x="518064" y="1332642"/>
                    <a:ext cx="371847" cy="421494"/>
                  </a:xfrm>
                  <a:custGeom>
                    <a:avLst/>
                    <a:gdLst>
                      <a:gd name="connsiteX0" fmla="*/ 367189 w 371847"/>
                      <a:gd name="connsiteY0" fmla="*/ 296513 h 421494"/>
                      <a:gd name="connsiteX1" fmla="*/ 12002 w 371847"/>
                      <a:gd name="connsiteY1" fmla="*/ 0 h 421494"/>
                      <a:gd name="connsiteX2" fmla="*/ 0 w 371847"/>
                      <a:gd name="connsiteY2" fmla="*/ 14383 h 421494"/>
                      <a:gd name="connsiteX3" fmla="*/ 342233 w 371847"/>
                      <a:gd name="connsiteY3" fmla="*/ 299942 h 421494"/>
                      <a:gd name="connsiteX4" fmla="*/ 313563 w 371847"/>
                      <a:gd name="connsiteY4" fmla="*/ 379762 h 421494"/>
                      <a:gd name="connsiteX5" fmla="*/ 266795 w 371847"/>
                      <a:gd name="connsiteY5" fmla="*/ 419767 h 421494"/>
                      <a:gd name="connsiteX6" fmla="*/ 338519 w 371847"/>
                      <a:gd name="connsiteY6" fmla="*/ 376238 h 421494"/>
                      <a:gd name="connsiteX7" fmla="*/ 367189 w 371847"/>
                      <a:gd name="connsiteY7" fmla="*/ 296513 h 421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1847" h="421494">
                        <a:moveTo>
                          <a:pt x="367189" y="296513"/>
                        </a:moveTo>
                        <a:lnTo>
                          <a:pt x="12002" y="0"/>
                        </a:lnTo>
                        <a:lnTo>
                          <a:pt x="0" y="14383"/>
                        </a:lnTo>
                        <a:lnTo>
                          <a:pt x="342233" y="299942"/>
                        </a:lnTo>
                        <a:cubicBezTo>
                          <a:pt x="354521" y="310229"/>
                          <a:pt x="341757" y="345948"/>
                          <a:pt x="313563" y="379762"/>
                        </a:cubicBezTo>
                        <a:cubicBezTo>
                          <a:pt x="297942" y="398431"/>
                          <a:pt x="280988" y="412623"/>
                          <a:pt x="266795" y="419767"/>
                        </a:cubicBezTo>
                        <a:cubicBezTo>
                          <a:pt x="280130" y="427482"/>
                          <a:pt x="311467" y="408718"/>
                          <a:pt x="338519" y="376238"/>
                        </a:cubicBezTo>
                        <a:cubicBezTo>
                          <a:pt x="366617" y="342519"/>
                          <a:pt x="379476" y="306800"/>
                          <a:pt x="367189" y="296513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任意多边形: 形状 161">
                    <a:extLst>
                      <a:ext uri="{FF2B5EF4-FFF2-40B4-BE49-F238E27FC236}">
                        <a16:creationId xmlns:a16="http://schemas.microsoft.com/office/drawing/2014/main" id="{01DF1F78-A233-8B12-2E05-CDE1E071CCE8}"/>
                      </a:ext>
                    </a:extLst>
                  </p:cNvPr>
                  <p:cNvSpPr/>
                  <p:nvPr/>
                </p:nvSpPr>
                <p:spPr>
                  <a:xfrm>
                    <a:off x="423299" y="1329844"/>
                    <a:ext cx="111344" cy="127896"/>
                  </a:xfrm>
                  <a:custGeom>
                    <a:avLst/>
                    <a:gdLst>
                      <a:gd name="connsiteX0" fmla="*/ 78002 w 111344"/>
                      <a:gd name="connsiteY0" fmla="*/ 82617 h 127896"/>
                      <a:gd name="connsiteX1" fmla="*/ 4659 w 111344"/>
                      <a:gd name="connsiteY1" fmla="*/ 125099 h 127896"/>
                      <a:gd name="connsiteX2" fmla="*/ 33329 w 111344"/>
                      <a:gd name="connsiteY2" fmla="*/ 45279 h 127896"/>
                      <a:gd name="connsiteX3" fmla="*/ 106672 w 111344"/>
                      <a:gd name="connsiteY3" fmla="*/ 2798 h 127896"/>
                      <a:gd name="connsiteX4" fmla="*/ 78002 w 111344"/>
                      <a:gd name="connsiteY4" fmla="*/ 82617 h 12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44" h="127896">
                        <a:moveTo>
                          <a:pt x="78002" y="82617"/>
                        </a:moveTo>
                        <a:cubicBezTo>
                          <a:pt x="49808" y="116431"/>
                          <a:pt x="16946" y="135386"/>
                          <a:pt x="4659" y="125099"/>
                        </a:cubicBezTo>
                        <a:cubicBezTo>
                          <a:pt x="-7628" y="114812"/>
                          <a:pt x="5231" y="79093"/>
                          <a:pt x="33329" y="45279"/>
                        </a:cubicBezTo>
                        <a:cubicBezTo>
                          <a:pt x="61523" y="11466"/>
                          <a:pt x="94385" y="-7489"/>
                          <a:pt x="106672" y="2798"/>
                        </a:cubicBezTo>
                        <a:cubicBezTo>
                          <a:pt x="118959" y="13085"/>
                          <a:pt x="106196" y="48804"/>
                          <a:pt x="78002" y="82617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9" name="图形 2">
                  <a:extLst>
                    <a:ext uri="{FF2B5EF4-FFF2-40B4-BE49-F238E27FC236}">
                      <a16:creationId xmlns:a16="http://schemas.microsoft.com/office/drawing/2014/main" id="{75BEC9B3-660F-3A77-E789-4082579393E0}"/>
                    </a:ext>
                  </a:extLst>
                </p:cNvPr>
                <p:cNvGrpSpPr/>
                <p:nvPr/>
              </p:nvGrpSpPr>
              <p:grpSpPr>
                <a:xfrm>
                  <a:off x="365674" y="1899308"/>
                  <a:ext cx="483958" cy="494822"/>
                  <a:chOff x="365674" y="1899308"/>
                  <a:chExt cx="483958" cy="494822"/>
                </a:xfrm>
              </p:grpSpPr>
              <p:grpSp>
                <p:nvGrpSpPr>
                  <p:cNvPr id="151" name="图形 2">
                    <a:extLst>
                      <a:ext uri="{FF2B5EF4-FFF2-40B4-BE49-F238E27FC236}">
                        <a16:creationId xmlns:a16="http://schemas.microsoft.com/office/drawing/2014/main" id="{5A6F5E2B-19C0-20F9-3DF0-E7167624ECC7}"/>
                      </a:ext>
                    </a:extLst>
                  </p:cNvPr>
                  <p:cNvGrpSpPr/>
                  <p:nvPr/>
                </p:nvGrpSpPr>
                <p:grpSpPr>
                  <a:xfrm>
                    <a:off x="365674" y="1899308"/>
                    <a:ext cx="483958" cy="494822"/>
                    <a:chOff x="365674" y="1899308"/>
                    <a:chExt cx="483958" cy="494822"/>
                  </a:xfrm>
                </p:grpSpPr>
                <p:grpSp>
                  <p:nvGrpSpPr>
                    <p:cNvPr id="154" name="图形 2">
                      <a:extLst>
                        <a:ext uri="{FF2B5EF4-FFF2-40B4-BE49-F238E27FC236}">
                          <a16:creationId xmlns:a16="http://schemas.microsoft.com/office/drawing/2014/main" id="{E9B07D0D-897E-E0AA-62F8-6E1A7C90E5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65674" y="1899308"/>
                      <a:ext cx="483958" cy="494822"/>
                      <a:chOff x="365674" y="1899308"/>
                      <a:chExt cx="483958" cy="494822"/>
                    </a:xfrm>
                  </p:grpSpPr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F26A1429-A183-3AEC-DFBA-CE7AB048C2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4909" y="1926907"/>
                        <a:ext cx="414015" cy="467223"/>
                      </a:xfrm>
                      <a:custGeom>
                        <a:avLst/>
                        <a:gdLst>
                          <a:gd name="connsiteX0" fmla="*/ 411480 w 414015"/>
                          <a:gd name="connsiteY0" fmla="*/ 363474 h 467223"/>
                          <a:gd name="connsiteX1" fmla="*/ 125158 w 414015"/>
                          <a:gd name="connsiteY1" fmla="*/ 0 h 467223"/>
                          <a:gd name="connsiteX2" fmla="*/ 0 w 414015"/>
                          <a:gd name="connsiteY2" fmla="*/ 98584 h 467223"/>
                          <a:gd name="connsiteX3" fmla="*/ 286322 w 414015"/>
                          <a:gd name="connsiteY3" fmla="*/ 462153 h 467223"/>
                          <a:gd name="connsiteX4" fmla="*/ 366903 w 414015"/>
                          <a:gd name="connsiteY4" fmla="*/ 435769 h 467223"/>
                          <a:gd name="connsiteX5" fmla="*/ 411480 w 414015"/>
                          <a:gd name="connsiteY5" fmla="*/ 363474 h 4672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14015" h="467223">
                            <a:moveTo>
                              <a:pt x="411480" y="363474"/>
                            </a:moveTo>
                            <a:lnTo>
                              <a:pt x="125158" y="0"/>
                            </a:lnTo>
                            <a:lnTo>
                              <a:pt x="0" y="98584"/>
                            </a:lnTo>
                            <a:lnTo>
                              <a:pt x="286322" y="462153"/>
                            </a:lnTo>
                            <a:cubicBezTo>
                              <a:pt x="296228" y="474821"/>
                              <a:pt x="332327" y="462915"/>
                              <a:pt x="366903" y="435769"/>
                            </a:cubicBezTo>
                            <a:cubicBezTo>
                              <a:pt x="401383" y="408432"/>
                              <a:pt x="421386" y="376142"/>
                              <a:pt x="411480" y="363474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57" name="图形 2">
                        <a:extLst>
                          <a:ext uri="{FF2B5EF4-FFF2-40B4-BE49-F238E27FC236}">
                            <a16:creationId xmlns:a16="http://schemas.microsoft.com/office/drawing/2014/main" id="{F068D3EE-D395-AE36-D675-DC6B5CADDB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65674" y="1899308"/>
                        <a:ext cx="483958" cy="488030"/>
                        <a:chOff x="365674" y="1899308"/>
                        <a:chExt cx="483958" cy="4880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58" name="任意多边形: 形状 157">
                          <a:extLst>
                            <a:ext uri="{FF2B5EF4-FFF2-40B4-BE49-F238E27FC236}">
                              <a16:creationId xmlns:a16="http://schemas.microsoft.com/office/drawing/2014/main" id="{B20647F2-F5BE-BC6B-BD5F-4307CB861F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5674" y="1899308"/>
                          <a:ext cx="246881" cy="187040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63 h 187040"/>
                            <a:gd name="connsiteX1" fmla="*/ 20184 w 246881"/>
                            <a:gd name="connsiteY1" fmla="*/ 150185 h 187040"/>
                            <a:gd name="connsiteX2" fmla="*/ 12373 w 246881"/>
                            <a:gd name="connsiteY2" fmla="*/ 182761 h 187040"/>
                            <a:gd name="connsiteX3" fmla="*/ 246212 w 246881"/>
                            <a:gd name="connsiteY3" fmla="*/ 20074 h 187040"/>
                            <a:gd name="connsiteX4" fmla="*/ 213732 w 246881"/>
                            <a:gd name="connsiteY4" fmla="*/ 12263 h 187040"/>
                            <a:gd name="connsiteX5" fmla="*/ 213732 w 246881"/>
                            <a:gd name="connsiteY5" fmla="*/ 12263 h 1870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40">
                              <a:moveTo>
                                <a:pt x="213732" y="12263"/>
                              </a:moveTo>
                              <a:cubicBezTo>
                                <a:pt x="192015" y="92654"/>
                                <a:pt x="107909" y="171045"/>
                                <a:pt x="20184" y="150185"/>
                              </a:cubicBezTo>
                              <a:cubicBezTo>
                                <a:pt x="-867" y="145232"/>
                                <a:pt x="-8582" y="177808"/>
                                <a:pt x="12373" y="182761"/>
                              </a:cubicBezTo>
                              <a:cubicBezTo>
                                <a:pt x="118291" y="207907"/>
                                <a:pt x="219828" y="118181"/>
                                <a:pt x="246212" y="20074"/>
                              </a:cubicBezTo>
                              <a:cubicBezTo>
                                <a:pt x="251927" y="-881"/>
                                <a:pt x="219351" y="-8501"/>
                                <a:pt x="213732" y="12263"/>
                              </a:cubicBezTo>
                              <a:lnTo>
                                <a:pt x="213732" y="122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158">
                          <a:extLst>
                            <a:ext uri="{FF2B5EF4-FFF2-40B4-BE49-F238E27FC236}">
                              <a16:creationId xmlns:a16="http://schemas.microsoft.com/office/drawing/2014/main" id="{A5A1E525-6CA9-4D02-2995-8C031E8F5B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51" y="2200327"/>
                          <a:ext cx="246881" cy="187012"/>
                        </a:xfrm>
                        <a:custGeom>
                          <a:avLst/>
                          <a:gdLst>
                            <a:gd name="connsiteX0" fmla="*/ 213732 w 246881"/>
                            <a:gd name="connsiteY0" fmla="*/ 12235 h 187012"/>
                            <a:gd name="connsiteX1" fmla="*/ 20184 w 246881"/>
                            <a:gd name="connsiteY1" fmla="*/ 150157 h 187012"/>
                            <a:gd name="connsiteX2" fmla="*/ 12373 w 246881"/>
                            <a:gd name="connsiteY2" fmla="*/ 182732 h 187012"/>
                            <a:gd name="connsiteX3" fmla="*/ 246212 w 246881"/>
                            <a:gd name="connsiteY3" fmla="*/ 20045 h 187012"/>
                            <a:gd name="connsiteX4" fmla="*/ 213732 w 246881"/>
                            <a:gd name="connsiteY4" fmla="*/ 12235 h 187012"/>
                            <a:gd name="connsiteX5" fmla="*/ 213732 w 246881"/>
                            <a:gd name="connsiteY5" fmla="*/ 12235 h 1870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46881" h="187012">
                              <a:moveTo>
                                <a:pt x="213732" y="12235"/>
                              </a:moveTo>
                              <a:cubicBezTo>
                                <a:pt x="192015" y="92721"/>
                                <a:pt x="107909" y="171017"/>
                                <a:pt x="20184" y="150157"/>
                              </a:cubicBezTo>
                              <a:cubicBezTo>
                                <a:pt x="-867" y="145204"/>
                                <a:pt x="-8582" y="177779"/>
                                <a:pt x="12373" y="182732"/>
                              </a:cubicBezTo>
                              <a:cubicBezTo>
                                <a:pt x="118291" y="207878"/>
                                <a:pt x="219828" y="118153"/>
                                <a:pt x="246212" y="20045"/>
                              </a:cubicBezTo>
                              <a:cubicBezTo>
                                <a:pt x="251927" y="-814"/>
                                <a:pt x="219351" y="-8530"/>
                                <a:pt x="213732" y="12235"/>
                              </a:cubicBezTo>
                              <a:lnTo>
                                <a:pt x="213732" y="122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55" name="任意多边形: 形状 154">
                      <a:extLst>
                        <a:ext uri="{FF2B5EF4-FFF2-40B4-BE49-F238E27FC236}">
                          <a16:creationId xmlns:a16="http://schemas.microsoft.com/office/drawing/2014/main" id="{02D48F8B-884C-6C55-4EFE-6B0D361306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909" y="2001964"/>
                      <a:ext cx="401383" cy="392071"/>
                    </a:xfrm>
                    <a:custGeom>
                      <a:avLst/>
                      <a:gdLst>
                        <a:gd name="connsiteX0" fmla="*/ 401383 w 401383"/>
                        <a:gd name="connsiteY0" fmla="*/ 325565 h 392071"/>
                        <a:gd name="connsiteX1" fmla="*/ 109156 w 401383"/>
                        <a:gd name="connsiteY1" fmla="*/ 117158 h 392071"/>
                        <a:gd name="connsiteX2" fmla="*/ 29813 w 401383"/>
                        <a:gd name="connsiteY2" fmla="*/ 0 h 392071"/>
                        <a:gd name="connsiteX3" fmla="*/ 0 w 401383"/>
                        <a:gd name="connsiteY3" fmla="*/ 23432 h 392071"/>
                        <a:gd name="connsiteX4" fmla="*/ 286322 w 401383"/>
                        <a:gd name="connsiteY4" fmla="*/ 387001 h 392071"/>
                        <a:gd name="connsiteX5" fmla="*/ 366903 w 401383"/>
                        <a:gd name="connsiteY5" fmla="*/ 360617 h 392071"/>
                        <a:gd name="connsiteX6" fmla="*/ 401383 w 401383"/>
                        <a:gd name="connsiteY6" fmla="*/ 325565 h 3920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01383" h="392071">
                          <a:moveTo>
                            <a:pt x="401383" y="325565"/>
                          </a:moveTo>
                          <a:cubicBezTo>
                            <a:pt x="341281" y="341281"/>
                            <a:pt x="217360" y="254603"/>
                            <a:pt x="109156" y="117158"/>
                          </a:cubicBezTo>
                          <a:cubicBezTo>
                            <a:pt x="78105" y="77724"/>
                            <a:pt x="51435" y="37910"/>
                            <a:pt x="29813" y="0"/>
                          </a:cubicBezTo>
                          <a:lnTo>
                            <a:pt x="0" y="23432"/>
                          </a:lnTo>
                          <a:lnTo>
                            <a:pt x="286322" y="387001"/>
                          </a:lnTo>
                          <a:cubicBezTo>
                            <a:pt x="296228" y="399669"/>
                            <a:pt x="332327" y="387763"/>
                            <a:pt x="366903" y="360617"/>
                          </a:cubicBezTo>
                          <a:cubicBezTo>
                            <a:pt x="381286" y="349187"/>
                            <a:pt x="393192" y="336899"/>
                            <a:pt x="401383" y="325565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" name="任意多边形: 形状 151">
                    <a:extLst>
                      <a:ext uri="{FF2B5EF4-FFF2-40B4-BE49-F238E27FC236}">
                        <a16:creationId xmlns:a16="http://schemas.microsoft.com/office/drawing/2014/main" id="{56BF8059-D852-675E-181E-2AF5A6375D2F}"/>
                      </a:ext>
                    </a:extLst>
                  </p:cNvPr>
                  <p:cNvSpPr/>
                  <p:nvPr/>
                </p:nvSpPr>
                <p:spPr>
                  <a:xfrm>
                    <a:off x="525398" y="1926907"/>
                    <a:ext cx="303525" cy="466991"/>
                  </a:xfrm>
                  <a:custGeom>
                    <a:avLst/>
                    <a:gdLst>
                      <a:gd name="connsiteX0" fmla="*/ 300990 w 303525"/>
                      <a:gd name="connsiteY0" fmla="*/ 363474 h 466991"/>
                      <a:gd name="connsiteX1" fmla="*/ 14669 w 303525"/>
                      <a:gd name="connsiteY1" fmla="*/ 0 h 466991"/>
                      <a:gd name="connsiteX2" fmla="*/ 0 w 303525"/>
                      <a:gd name="connsiteY2" fmla="*/ 11525 h 466991"/>
                      <a:gd name="connsiteX3" fmla="*/ 275749 w 303525"/>
                      <a:gd name="connsiteY3" fmla="*/ 361759 h 466991"/>
                      <a:gd name="connsiteX4" fmla="*/ 231172 w 303525"/>
                      <a:gd name="connsiteY4" fmla="*/ 433864 h 466991"/>
                      <a:gd name="connsiteX5" fmla="*/ 177070 w 303525"/>
                      <a:gd name="connsiteY5" fmla="*/ 463296 h 466991"/>
                      <a:gd name="connsiteX6" fmla="*/ 256318 w 303525"/>
                      <a:gd name="connsiteY6" fmla="*/ 435578 h 466991"/>
                      <a:gd name="connsiteX7" fmla="*/ 300990 w 303525"/>
                      <a:gd name="connsiteY7" fmla="*/ 363474 h 466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3525" h="466991">
                        <a:moveTo>
                          <a:pt x="300990" y="363474"/>
                        </a:moveTo>
                        <a:lnTo>
                          <a:pt x="14669" y="0"/>
                        </a:lnTo>
                        <a:lnTo>
                          <a:pt x="0" y="11525"/>
                        </a:lnTo>
                        <a:lnTo>
                          <a:pt x="275749" y="361759"/>
                        </a:lnTo>
                        <a:cubicBezTo>
                          <a:pt x="285655" y="374333"/>
                          <a:pt x="265747" y="406622"/>
                          <a:pt x="231172" y="433864"/>
                        </a:cubicBezTo>
                        <a:cubicBezTo>
                          <a:pt x="212026" y="448913"/>
                          <a:pt x="192500" y="459200"/>
                          <a:pt x="177070" y="463296"/>
                        </a:cubicBezTo>
                        <a:cubicBezTo>
                          <a:pt x="188595" y="473583"/>
                          <a:pt x="223076" y="461772"/>
                          <a:pt x="256318" y="435578"/>
                        </a:cubicBezTo>
                        <a:cubicBezTo>
                          <a:pt x="290893" y="408432"/>
                          <a:pt x="310896" y="376142"/>
                          <a:pt x="300990" y="363474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任意多边形: 形状 152">
                    <a:extLst>
                      <a:ext uri="{FF2B5EF4-FFF2-40B4-BE49-F238E27FC236}">
                        <a16:creationId xmlns:a16="http://schemas.microsoft.com/office/drawing/2014/main" id="{9A352DD7-9FEC-0BAE-3422-D8219C50D02B}"/>
                      </a:ext>
                    </a:extLst>
                  </p:cNvPr>
                  <p:cNvSpPr/>
                  <p:nvPr/>
                </p:nvSpPr>
                <p:spPr>
                  <a:xfrm>
                    <a:off x="412366" y="1921821"/>
                    <a:ext cx="130244" cy="108660"/>
                  </a:xfrm>
                  <a:custGeom>
                    <a:avLst/>
                    <a:gdLst>
                      <a:gd name="connsiteX0" fmla="*/ 83124 w 130244"/>
                      <a:gd name="connsiteY0" fmla="*/ 77190 h 108660"/>
                      <a:gd name="connsiteX1" fmla="*/ 2543 w 130244"/>
                      <a:gd name="connsiteY1" fmla="*/ 103575 h 108660"/>
                      <a:gd name="connsiteX2" fmla="*/ 47120 w 130244"/>
                      <a:gd name="connsiteY2" fmla="*/ 31470 h 108660"/>
                      <a:gd name="connsiteX3" fmla="*/ 127701 w 130244"/>
                      <a:gd name="connsiteY3" fmla="*/ 5086 h 108660"/>
                      <a:gd name="connsiteX4" fmla="*/ 83124 w 130244"/>
                      <a:gd name="connsiteY4" fmla="*/ 77190 h 10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244" h="108660">
                        <a:moveTo>
                          <a:pt x="83124" y="77190"/>
                        </a:moveTo>
                        <a:cubicBezTo>
                          <a:pt x="48549" y="104432"/>
                          <a:pt x="12449" y="116243"/>
                          <a:pt x="2543" y="103575"/>
                        </a:cubicBezTo>
                        <a:cubicBezTo>
                          <a:pt x="-7363" y="90906"/>
                          <a:pt x="12544" y="58712"/>
                          <a:pt x="47120" y="31470"/>
                        </a:cubicBezTo>
                        <a:cubicBezTo>
                          <a:pt x="81696" y="4229"/>
                          <a:pt x="117700" y="-7582"/>
                          <a:pt x="127701" y="5086"/>
                        </a:cubicBezTo>
                        <a:cubicBezTo>
                          <a:pt x="137607" y="17659"/>
                          <a:pt x="117700" y="49949"/>
                          <a:pt x="83124" y="7719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8DE973DE-1785-11BE-71DF-CD2774CE1ABC}"/>
                    </a:ext>
                  </a:extLst>
                </p:cNvPr>
                <p:cNvSpPr/>
                <p:nvPr/>
              </p:nvSpPr>
              <p:spPr>
                <a:xfrm>
                  <a:off x="431030" y="697522"/>
                  <a:ext cx="101696" cy="1672479"/>
                </a:xfrm>
                <a:custGeom>
                  <a:avLst/>
                  <a:gdLst>
                    <a:gd name="connsiteX0" fmla="*/ 94178 w 101696"/>
                    <a:gd name="connsiteY0" fmla="*/ 1232 h 1672479"/>
                    <a:gd name="connsiteX1" fmla="*/ 23598 w 101696"/>
                    <a:gd name="connsiteY1" fmla="*/ 287744 h 1672479"/>
                    <a:gd name="connsiteX2" fmla="*/ 56174 w 101696"/>
                    <a:gd name="connsiteY2" fmla="*/ 457003 h 1672479"/>
                    <a:gd name="connsiteX3" fmla="*/ 74271 w 101696"/>
                    <a:gd name="connsiteY3" fmla="*/ 681793 h 1672479"/>
                    <a:gd name="connsiteX4" fmla="*/ 167 w 101696"/>
                    <a:gd name="connsiteY4" fmla="*/ 1667630 h 1672479"/>
                    <a:gd name="connsiteX5" fmla="*/ 8358 w 101696"/>
                    <a:gd name="connsiteY5" fmla="*/ 1669345 h 1672479"/>
                    <a:gd name="connsiteX6" fmla="*/ 85225 w 101696"/>
                    <a:gd name="connsiteY6" fmla="*/ 728942 h 1672479"/>
                    <a:gd name="connsiteX7" fmla="*/ 42362 w 101696"/>
                    <a:gd name="connsiteY7" fmla="*/ 343179 h 1672479"/>
                    <a:gd name="connsiteX8" fmla="*/ 100465 w 101696"/>
                    <a:gd name="connsiteY8" fmla="*/ 6756 h 1672479"/>
                    <a:gd name="connsiteX9" fmla="*/ 94178 w 101696"/>
                    <a:gd name="connsiteY9" fmla="*/ 1232 h 1672479"/>
                    <a:gd name="connsiteX10" fmla="*/ 94178 w 101696"/>
                    <a:gd name="connsiteY10" fmla="*/ 1232 h 167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696" h="1672479">
                      <a:moveTo>
                        <a:pt x="94178" y="1232"/>
                      </a:moveTo>
                      <a:cubicBezTo>
                        <a:pt x="13025" y="78765"/>
                        <a:pt x="6834" y="182588"/>
                        <a:pt x="23598" y="287744"/>
                      </a:cubicBezTo>
                      <a:cubicBezTo>
                        <a:pt x="32647" y="344513"/>
                        <a:pt x="47030" y="400234"/>
                        <a:pt x="56174" y="457003"/>
                      </a:cubicBezTo>
                      <a:cubicBezTo>
                        <a:pt x="68175" y="530917"/>
                        <a:pt x="69890" y="607212"/>
                        <a:pt x="74271" y="681793"/>
                      </a:cubicBezTo>
                      <a:cubicBezTo>
                        <a:pt x="93702" y="1011834"/>
                        <a:pt x="86654" y="1346638"/>
                        <a:pt x="167" y="1667630"/>
                      </a:cubicBezTo>
                      <a:cubicBezTo>
                        <a:pt x="-1262" y="1672869"/>
                        <a:pt x="6929" y="1674488"/>
                        <a:pt x="8358" y="1669345"/>
                      </a:cubicBezTo>
                      <a:cubicBezTo>
                        <a:pt x="90940" y="1362926"/>
                        <a:pt x="100846" y="1044314"/>
                        <a:pt x="85225" y="728942"/>
                      </a:cubicBezTo>
                      <a:cubicBezTo>
                        <a:pt x="78748" y="598354"/>
                        <a:pt x="68651" y="471195"/>
                        <a:pt x="42362" y="343179"/>
                      </a:cubicBezTo>
                      <a:cubicBezTo>
                        <a:pt x="17978" y="224402"/>
                        <a:pt x="4643" y="98291"/>
                        <a:pt x="100465" y="6756"/>
                      </a:cubicBezTo>
                      <a:cubicBezTo>
                        <a:pt x="104370" y="3041"/>
                        <a:pt x="98084" y="-2483"/>
                        <a:pt x="94178" y="1232"/>
                      </a:cubicBezTo>
                      <a:lnTo>
                        <a:pt x="94178" y="1232"/>
                      </a:lnTo>
                      <a:close/>
                    </a:path>
                  </a:pathLst>
                </a:custGeom>
                <a:solidFill>
                  <a:srgbClr val="9C00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1" name="图形 2">
                  <a:extLst>
                    <a:ext uri="{FF2B5EF4-FFF2-40B4-BE49-F238E27FC236}">
                      <a16:creationId xmlns:a16="http://schemas.microsoft.com/office/drawing/2014/main" id="{360F16DB-67B1-25AF-BD49-C04AB7D1C3C0}"/>
                    </a:ext>
                  </a:extLst>
                </p:cNvPr>
                <p:cNvGrpSpPr/>
                <p:nvPr/>
              </p:nvGrpSpPr>
              <p:grpSpPr>
                <a:xfrm>
                  <a:off x="-13" y="929258"/>
                  <a:ext cx="510770" cy="419805"/>
                  <a:chOff x="-13" y="929258"/>
                  <a:chExt cx="510770" cy="419805"/>
                </a:xfrm>
              </p:grpSpPr>
              <p:grpSp>
                <p:nvGrpSpPr>
                  <p:cNvPr id="142" name="图形 2">
                    <a:extLst>
                      <a:ext uri="{FF2B5EF4-FFF2-40B4-BE49-F238E27FC236}">
                        <a16:creationId xmlns:a16="http://schemas.microsoft.com/office/drawing/2014/main" id="{494DE4DC-956B-31E7-B081-AEC07FFB7F19}"/>
                      </a:ext>
                    </a:extLst>
                  </p:cNvPr>
                  <p:cNvGrpSpPr/>
                  <p:nvPr/>
                </p:nvGrpSpPr>
                <p:grpSpPr>
                  <a:xfrm>
                    <a:off x="10" y="929258"/>
                    <a:ext cx="510746" cy="419805"/>
                    <a:chOff x="10" y="929258"/>
                    <a:chExt cx="510746" cy="419805"/>
                  </a:xfrm>
                </p:grpSpPr>
                <p:grpSp>
                  <p:nvGrpSpPr>
                    <p:cNvPr id="145" name="图形 2">
                      <a:extLst>
                        <a:ext uri="{FF2B5EF4-FFF2-40B4-BE49-F238E27FC236}">
                          <a16:creationId xmlns:a16="http://schemas.microsoft.com/office/drawing/2014/main" id="{6B1462B7-A46A-73E2-6677-55A184B1BD0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" y="929258"/>
                      <a:ext cx="510746" cy="419805"/>
                      <a:chOff x="10" y="929258"/>
                      <a:chExt cx="510746" cy="419805"/>
                    </a:xfrm>
                  </p:grpSpPr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A86ACF79-D4D6-FEDD-3A3A-E7A573C651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858" y="9735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48" name="图形 2">
                        <a:extLst>
                          <a:ext uri="{FF2B5EF4-FFF2-40B4-BE49-F238E27FC236}">
                            <a16:creationId xmlns:a16="http://schemas.microsoft.com/office/drawing/2014/main" id="{DFF98892-6817-9D6C-A0BB-4C1DB6D113A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" y="929258"/>
                        <a:ext cx="490985" cy="419805"/>
                        <a:chOff x="10" y="929258"/>
                        <a:chExt cx="490985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9" name="任意多边形: 形状 148">
                          <a:extLst>
                            <a:ext uri="{FF2B5EF4-FFF2-40B4-BE49-F238E27FC236}">
                              <a16:creationId xmlns:a16="http://schemas.microsoft.com/office/drawing/2014/main" id="{64AE2E33-912F-6BB5-130A-946221100C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0" y="1066901"/>
                          <a:ext cx="133321" cy="282162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2 h 282162"/>
                            <a:gd name="connsiteX1" fmla="*/ 82476 w 133321"/>
                            <a:gd name="connsiteY1" fmla="*/ 257074 h 282162"/>
                            <a:gd name="connsiteX2" fmla="*/ 111242 w 133321"/>
                            <a:gd name="connsiteY2" fmla="*/ 274123 h 282162"/>
                            <a:gd name="connsiteX3" fmla="*/ 24754 w 133321"/>
                            <a:gd name="connsiteY3" fmla="*/ 2661 h 282162"/>
                            <a:gd name="connsiteX4" fmla="*/ 7800 w 133321"/>
                            <a:gd name="connsiteY4" fmla="*/ 31522 h 282162"/>
                            <a:gd name="connsiteX5" fmla="*/ 7800 w 133321"/>
                            <a:gd name="connsiteY5" fmla="*/ 31522 h 282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2">
                              <a:moveTo>
                                <a:pt x="7800" y="31522"/>
                              </a:moveTo>
                              <a:cubicBezTo>
                                <a:pt x="78285" y="76003"/>
                                <a:pt x="128196" y="179445"/>
                                <a:pt x="82476" y="257074"/>
                              </a:cubicBezTo>
                              <a:cubicBezTo>
                                <a:pt x="71522" y="275743"/>
                                <a:pt x="100288" y="292697"/>
                                <a:pt x="111242" y="274123"/>
                              </a:cubicBezTo>
                              <a:cubicBezTo>
                                <a:pt x="166486" y="180302"/>
                                <a:pt x="110765" y="56858"/>
                                <a:pt x="24754" y="2661"/>
                              </a:cubicBezTo>
                              <a:cubicBezTo>
                                <a:pt x="6562" y="-8864"/>
                                <a:pt x="-10393" y="20092"/>
                                <a:pt x="7800" y="31522"/>
                              </a:cubicBezTo>
                              <a:lnTo>
                                <a:pt x="7800" y="3152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149">
                          <a:extLst>
                            <a:ext uri="{FF2B5EF4-FFF2-40B4-BE49-F238E27FC236}">
                              <a16:creationId xmlns:a16="http://schemas.microsoft.com/office/drawing/2014/main" id="{F35B6D25-A3E5-71D0-BB11-EBE4964CD85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7581" y="929258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46" name="任意多边形: 形状 145">
                      <a:extLst>
                        <a:ext uri="{FF2B5EF4-FFF2-40B4-BE49-F238E27FC236}">
                          <a16:creationId xmlns:a16="http://schemas.microsoft.com/office/drawing/2014/main" id="{5122D712-A1CA-B025-0539-C1F02A03F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87" y="994886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97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3" name="任意多边形: 形状 142">
                    <a:extLst>
                      <a:ext uri="{FF2B5EF4-FFF2-40B4-BE49-F238E27FC236}">
                        <a16:creationId xmlns:a16="http://schemas.microsoft.com/office/drawing/2014/main" id="{0956D977-8639-28F8-7CF9-1155F2E5E3DA}"/>
                      </a:ext>
                    </a:extLst>
                  </p:cNvPr>
                  <p:cNvSpPr/>
                  <p:nvPr/>
                </p:nvSpPr>
                <p:spPr>
                  <a:xfrm>
                    <a:off x="10858" y="9735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668 w 499801"/>
                      <a:gd name="connsiteY2" fmla="*/ 184390 h 184390"/>
                      <a:gd name="connsiteX3" fmla="*/ 422624 w 499801"/>
                      <a:gd name="connsiteY3" fmla="*/ 24180 h 184390"/>
                      <a:gd name="connsiteX4" fmla="*/ 478441 w 499801"/>
                      <a:gd name="connsiteY4" fmla="*/ 88092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629" y="47040"/>
                          <a:pt x="478441" y="88092"/>
                        </a:cubicBezTo>
                        <a:cubicBezTo>
                          <a:pt x="487204" y="110857"/>
                          <a:pt x="491300" y="132574"/>
                          <a:pt x="490633" y="148481"/>
                        </a:cubicBezTo>
                        <a:cubicBezTo>
                          <a:pt x="503873" y="140575"/>
                          <a:pt x="502729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任意多边形: 形状 143">
                    <a:extLst>
                      <a:ext uri="{FF2B5EF4-FFF2-40B4-BE49-F238E27FC236}">
                        <a16:creationId xmlns:a16="http://schemas.microsoft.com/office/drawing/2014/main" id="{777E97AF-B9FE-B085-2AFD-F88F6FB2ADAC}"/>
                      </a:ext>
                    </a:extLst>
                  </p:cNvPr>
                  <p:cNvSpPr/>
                  <p:nvPr/>
                </p:nvSpPr>
                <p:spPr>
                  <a:xfrm>
                    <a:off x="-13" y="1139795"/>
                    <a:ext cx="78893" cy="150140"/>
                  </a:xfrm>
                  <a:custGeom>
                    <a:avLst/>
                    <a:gdLst>
                      <a:gd name="connsiteX0" fmla="*/ 66593 w 78893"/>
                      <a:gd name="connsiteY0" fmla="*/ 64640 h 150140"/>
                      <a:gd name="connsiteX1" fmla="*/ 68022 w 78893"/>
                      <a:gd name="connsiteY1" fmla="*/ 149413 h 150140"/>
                      <a:gd name="connsiteX2" fmla="*/ 12301 w 78893"/>
                      <a:gd name="connsiteY2" fmla="*/ 85500 h 150140"/>
                      <a:gd name="connsiteX3" fmla="*/ 10872 w 78893"/>
                      <a:gd name="connsiteY3" fmla="*/ 728 h 150140"/>
                      <a:gd name="connsiteX4" fmla="*/ 66593 w 78893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93" h="150140">
                        <a:moveTo>
                          <a:pt x="66593" y="64640"/>
                        </a:moveTo>
                        <a:cubicBezTo>
                          <a:pt x="82405" y="105693"/>
                          <a:pt x="83071" y="143603"/>
                          <a:pt x="68022" y="149413"/>
                        </a:cubicBezTo>
                        <a:cubicBezTo>
                          <a:pt x="52972" y="155128"/>
                          <a:pt x="28017" y="126553"/>
                          <a:pt x="12301" y="85500"/>
                        </a:cubicBezTo>
                        <a:cubicBezTo>
                          <a:pt x="-3511" y="44447"/>
                          <a:pt x="-4178" y="6443"/>
                          <a:pt x="10872" y="728"/>
                        </a:cubicBezTo>
                        <a:cubicBezTo>
                          <a:pt x="25826" y="-4987"/>
                          <a:pt x="50782" y="23588"/>
                          <a:pt x="66593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图形 2">
                  <a:extLst>
                    <a:ext uri="{FF2B5EF4-FFF2-40B4-BE49-F238E27FC236}">
                      <a16:creationId xmlns:a16="http://schemas.microsoft.com/office/drawing/2014/main" id="{E85F712C-72B7-F82E-ABD0-230C0B91F20C}"/>
                    </a:ext>
                  </a:extLst>
                </p:cNvPr>
                <p:cNvGrpSpPr/>
                <p:nvPr/>
              </p:nvGrpSpPr>
              <p:grpSpPr>
                <a:xfrm>
                  <a:off x="5974" y="1126807"/>
                  <a:ext cx="510794" cy="419805"/>
                  <a:chOff x="5974" y="1126807"/>
                  <a:chExt cx="510794" cy="419805"/>
                </a:xfrm>
              </p:grpSpPr>
              <p:grpSp>
                <p:nvGrpSpPr>
                  <p:cNvPr id="133" name="图形 2">
                    <a:extLst>
                      <a:ext uri="{FF2B5EF4-FFF2-40B4-BE49-F238E27FC236}">
                        <a16:creationId xmlns:a16="http://schemas.microsoft.com/office/drawing/2014/main" id="{55D49515-66AB-32E0-CD13-7740A5ED5492}"/>
                      </a:ext>
                    </a:extLst>
                  </p:cNvPr>
                  <p:cNvGrpSpPr/>
                  <p:nvPr/>
                </p:nvGrpSpPr>
                <p:grpSpPr>
                  <a:xfrm>
                    <a:off x="6013" y="1126807"/>
                    <a:ext cx="510754" cy="419805"/>
                    <a:chOff x="6013" y="1126807"/>
                    <a:chExt cx="510754" cy="419805"/>
                  </a:xfrm>
                </p:grpSpPr>
                <p:grpSp>
                  <p:nvGrpSpPr>
                    <p:cNvPr id="136" name="图形 2">
                      <a:extLst>
                        <a:ext uri="{FF2B5EF4-FFF2-40B4-BE49-F238E27FC236}">
                          <a16:creationId xmlns:a16="http://schemas.microsoft.com/office/drawing/2014/main" id="{B0E4C39D-B9C8-06EA-AC28-D553199E13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3" y="1126807"/>
                      <a:ext cx="510754" cy="419805"/>
                      <a:chOff x="6013" y="1126807"/>
                      <a:chExt cx="510754" cy="419805"/>
                    </a:xfrm>
                  </p:grpSpPr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F7C02277-F952-208F-8F53-A5C719C340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59" y="1171110"/>
                        <a:ext cx="499909" cy="315646"/>
                      </a:xfrm>
                      <a:custGeom>
                        <a:avLst/>
                        <a:gdLst>
                          <a:gd name="connsiteX0" fmla="*/ 431768 w 499909"/>
                          <a:gd name="connsiteY0" fmla="*/ 750 h 315646"/>
                          <a:gd name="connsiteX1" fmla="*/ 0 w 499909"/>
                          <a:gd name="connsiteY1" fmla="*/ 166961 h 315646"/>
                          <a:gd name="connsiteX2" fmla="*/ 57245 w 499909"/>
                          <a:gd name="connsiteY2" fmla="*/ 315647 h 315646"/>
                          <a:gd name="connsiteX3" fmla="*/ 489109 w 499909"/>
                          <a:gd name="connsiteY3" fmla="*/ 149340 h 315646"/>
                          <a:gd name="connsiteX4" fmla="*/ 487680 w 499909"/>
                          <a:gd name="connsiteY4" fmla="*/ 64568 h 315646"/>
                          <a:gd name="connsiteX5" fmla="*/ 431768 w 499909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909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109" y="149340"/>
                            </a:lnTo>
                            <a:cubicBezTo>
                              <a:pt x="504063" y="143625"/>
                              <a:pt x="503396" y="105620"/>
                              <a:pt x="48768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9" name="图形 2">
                        <a:extLst>
                          <a:ext uri="{FF2B5EF4-FFF2-40B4-BE49-F238E27FC236}">
                            <a16:creationId xmlns:a16="http://schemas.microsoft.com/office/drawing/2014/main" id="{9EA7CDA1-0628-52BF-EA72-201F6D1089A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3" y="1126807"/>
                        <a:ext cx="490982" cy="419805"/>
                        <a:chOff x="6013" y="1126807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40" name="任意多边形: 形状 139">
                          <a:extLst>
                            <a:ext uri="{FF2B5EF4-FFF2-40B4-BE49-F238E27FC236}">
                              <a16:creationId xmlns:a16="http://schemas.microsoft.com/office/drawing/2014/main" id="{86414E61-073A-D6FC-6E1F-51859AB710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3" y="1264443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1" name="任意多边形: 形状 140">
                          <a:extLst>
                            <a:ext uri="{FF2B5EF4-FFF2-40B4-BE49-F238E27FC236}">
                              <a16:creationId xmlns:a16="http://schemas.microsoft.com/office/drawing/2014/main" id="{FF3C74C0-A098-E7F9-FEA4-32031ACFA9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63675" y="1126807"/>
                          <a:ext cx="133321" cy="282169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33 h 282169"/>
                            <a:gd name="connsiteX1" fmla="*/ 82476 w 133321"/>
                            <a:gd name="connsiteY1" fmla="*/ 257080 h 282169"/>
                            <a:gd name="connsiteX2" fmla="*/ 111242 w 133321"/>
                            <a:gd name="connsiteY2" fmla="*/ 274130 h 282169"/>
                            <a:gd name="connsiteX3" fmla="*/ 24754 w 133321"/>
                            <a:gd name="connsiteY3" fmla="*/ 2667 h 282169"/>
                            <a:gd name="connsiteX4" fmla="*/ 7800 w 133321"/>
                            <a:gd name="connsiteY4" fmla="*/ 31433 h 282169"/>
                            <a:gd name="connsiteX5" fmla="*/ 7800 w 133321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9">
                              <a:moveTo>
                                <a:pt x="7800" y="31433"/>
                              </a:moveTo>
                              <a:cubicBezTo>
                                <a:pt x="78285" y="75915"/>
                                <a:pt x="128291" y="179356"/>
                                <a:pt x="82476" y="257080"/>
                              </a:cubicBezTo>
                              <a:cubicBezTo>
                                <a:pt x="71522" y="275749"/>
                                <a:pt x="100383" y="292704"/>
                                <a:pt x="111242" y="274130"/>
                              </a:cubicBezTo>
                              <a:cubicBezTo>
                                <a:pt x="166487" y="180309"/>
                                <a:pt x="110765" y="56865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433"/>
                              </a:cubicBezTo>
                              <a:lnTo>
                                <a:pt x="7800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37" name="任意多边形: 形状 136">
                      <a:extLst>
                        <a:ext uri="{FF2B5EF4-FFF2-40B4-BE49-F238E27FC236}">
                          <a16:creationId xmlns:a16="http://schemas.microsoft.com/office/drawing/2014/main" id="{11B87D47-6D71-0815-389B-A077C1D4B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" y="1192339"/>
                      <a:ext cx="456284" cy="294322"/>
                    </a:xfrm>
                    <a:custGeom>
                      <a:avLst/>
                      <a:gdLst>
                        <a:gd name="connsiteX0" fmla="*/ 420719 w 456284"/>
                        <a:gd name="connsiteY0" fmla="*/ 0 h 294322"/>
                        <a:gd name="connsiteX1" fmla="*/ 135350 w 456284"/>
                        <a:gd name="connsiteY1" fmla="*/ 217741 h 294322"/>
                        <a:gd name="connsiteX2" fmla="*/ 0 w 456284"/>
                        <a:gd name="connsiteY2" fmla="*/ 258985 h 294322"/>
                        <a:gd name="connsiteX3" fmla="*/ 13621 w 456284"/>
                        <a:gd name="connsiteY3" fmla="*/ 294323 h 294322"/>
                        <a:gd name="connsiteX4" fmla="*/ 445484 w 456284"/>
                        <a:gd name="connsiteY4" fmla="*/ 128016 h 294322"/>
                        <a:gd name="connsiteX5" fmla="*/ 444056 w 456284"/>
                        <a:gd name="connsiteY5" fmla="*/ 43244 h 294322"/>
                        <a:gd name="connsiteX6" fmla="*/ 420719 w 45628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8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4056" y="43244"/>
                          </a:cubicBezTo>
                          <a:cubicBezTo>
                            <a:pt x="437293" y="26194"/>
                            <a:pt x="429101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4" name="任意多边形: 形状 133">
                    <a:extLst>
                      <a:ext uri="{FF2B5EF4-FFF2-40B4-BE49-F238E27FC236}">
                        <a16:creationId xmlns:a16="http://schemas.microsoft.com/office/drawing/2014/main" id="{38449A65-B107-A904-0471-6316C62CBBF8}"/>
                      </a:ext>
                    </a:extLst>
                  </p:cNvPr>
                  <p:cNvSpPr/>
                  <p:nvPr/>
                </p:nvSpPr>
                <p:spPr>
                  <a:xfrm>
                    <a:off x="16859" y="1171110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483 h 184392"/>
                      <a:gd name="connsiteX6" fmla="*/ 487490 w 499801"/>
                      <a:gd name="connsiteY6" fmla="*/ 64568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467"/>
                          <a:pt x="462629" y="47137"/>
                          <a:pt x="478441" y="88190"/>
                        </a:cubicBezTo>
                        <a:cubicBezTo>
                          <a:pt x="487204" y="110859"/>
                          <a:pt x="491300" y="132671"/>
                          <a:pt x="490633" y="148483"/>
                        </a:cubicBezTo>
                        <a:cubicBezTo>
                          <a:pt x="503872" y="140577"/>
                          <a:pt x="502730" y="104096"/>
                          <a:pt x="487490" y="64568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任意多边形: 形状 134">
                    <a:extLst>
                      <a:ext uri="{FF2B5EF4-FFF2-40B4-BE49-F238E27FC236}">
                        <a16:creationId xmlns:a16="http://schemas.microsoft.com/office/drawing/2014/main" id="{7AF773F5-2A8F-9C70-DCBC-47FC8BFA12FB}"/>
                      </a:ext>
                    </a:extLst>
                  </p:cNvPr>
                  <p:cNvSpPr/>
                  <p:nvPr/>
                </p:nvSpPr>
                <p:spPr>
                  <a:xfrm>
                    <a:off x="5974" y="1337344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443"/>
                          <a:pt x="10790" y="728"/>
                        </a:cubicBezTo>
                        <a:cubicBezTo>
                          <a:pt x="25839" y="-4987"/>
                          <a:pt x="50890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图形 2">
                  <a:extLst>
                    <a:ext uri="{FF2B5EF4-FFF2-40B4-BE49-F238E27FC236}">
                      <a16:creationId xmlns:a16="http://schemas.microsoft.com/office/drawing/2014/main" id="{7EE5A1F7-7EEA-1456-099B-CFA5B45DA38E}"/>
                    </a:ext>
                  </a:extLst>
                </p:cNvPr>
                <p:cNvGrpSpPr/>
                <p:nvPr/>
              </p:nvGrpSpPr>
              <p:grpSpPr>
                <a:xfrm>
                  <a:off x="21060" y="1291780"/>
                  <a:ext cx="510746" cy="419805"/>
                  <a:chOff x="21060" y="1291780"/>
                  <a:chExt cx="510746" cy="419805"/>
                </a:xfrm>
              </p:grpSpPr>
              <p:grpSp>
                <p:nvGrpSpPr>
                  <p:cNvPr id="124" name="图形 2">
                    <a:extLst>
                      <a:ext uri="{FF2B5EF4-FFF2-40B4-BE49-F238E27FC236}">
                        <a16:creationId xmlns:a16="http://schemas.microsoft.com/office/drawing/2014/main" id="{B79F651A-A9AF-79F7-4865-90F62B3BA6F1}"/>
                      </a:ext>
                    </a:extLst>
                  </p:cNvPr>
                  <p:cNvGrpSpPr/>
                  <p:nvPr/>
                </p:nvGrpSpPr>
                <p:grpSpPr>
                  <a:xfrm>
                    <a:off x="21060" y="1291780"/>
                    <a:ext cx="510746" cy="419805"/>
                    <a:chOff x="21060" y="1291780"/>
                    <a:chExt cx="510746" cy="419805"/>
                  </a:xfrm>
                </p:grpSpPr>
                <p:grpSp>
                  <p:nvGrpSpPr>
                    <p:cNvPr id="127" name="图形 2">
                      <a:extLst>
                        <a:ext uri="{FF2B5EF4-FFF2-40B4-BE49-F238E27FC236}">
                          <a16:creationId xmlns:a16="http://schemas.microsoft.com/office/drawing/2014/main" id="{3752C4BE-52A7-3FD0-ECF4-760969C51A3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060" y="1291780"/>
                      <a:ext cx="510746" cy="419805"/>
                      <a:chOff x="21060" y="1291780"/>
                      <a:chExt cx="510746" cy="419805"/>
                    </a:xfrm>
                  </p:grpSpPr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943685D4-C78A-8B12-2B0C-6272F5F3FB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" y="1336085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30" name="图形 2">
                        <a:extLst>
                          <a:ext uri="{FF2B5EF4-FFF2-40B4-BE49-F238E27FC236}">
                            <a16:creationId xmlns:a16="http://schemas.microsoft.com/office/drawing/2014/main" id="{E26899A2-721D-15D9-4F89-CAEBB03CE9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060" y="1291780"/>
                        <a:ext cx="491080" cy="419805"/>
                        <a:chOff x="21060" y="1291780"/>
                        <a:chExt cx="491080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31" name="任意多边形: 形状 130">
                          <a:extLst>
                            <a:ext uri="{FF2B5EF4-FFF2-40B4-BE49-F238E27FC236}">
                              <a16:creationId xmlns:a16="http://schemas.microsoft.com/office/drawing/2014/main" id="{A255F5D4-8CBE-2D95-C864-600DD7F6F5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060" y="1429416"/>
                          <a:ext cx="133321" cy="282168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528 h 282168"/>
                            <a:gd name="connsiteX1" fmla="*/ 82476 w 133321"/>
                            <a:gd name="connsiteY1" fmla="*/ 257080 h 282168"/>
                            <a:gd name="connsiteX2" fmla="*/ 111242 w 133321"/>
                            <a:gd name="connsiteY2" fmla="*/ 274130 h 282168"/>
                            <a:gd name="connsiteX3" fmla="*/ 24754 w 133321"/>
                            <a:gd name="connsiteY3" fmla="*/ 2667 h 282168"/>
                            <a:gd name="connsiteX4" fmla="*/ 7800 w 133321"/>
                            <a:gd name="connsiteY4" fmla="*/ 31528 h 282168"/>
                            <a:gd name="connsiteX5" fmla="*/ 7800 w 133321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68">
                              <a:moveTo>
                                <a:pt x="7800" y="31528"/>
                              </a:moveTo>
                              <a:cubicBezTo>
                                <a:pt x="78285" y="76010"/>
                                <a:pt x="128291" y="179451"/>
                                <a:pt x="82476" y="257080"/>
                              </a:cubicBezTo>
                              <a:cubicBezTo>
                                <a:pt x="71522" y="275749"/>
                                <a:pt x="100383" y="292703"/>
                                <a:pt x="111242" y="274130"/>
                              </a:cubicBezTo>
                              <a:cubicBezTo>
                                <a:pt x="166487" y="180308"/>
                                <a:pt x="110765" y="56864"/>
                                <a:pt x="24754" y="2667"/>
                              </a:cubicBezTo>
                              <a:cubicBezTo>
                                <a:pt x="6562" y="-8858"/>
                                <a:pt x="-10393" y="20003"/>
                                <a:pt x="7800" y="31528"/>
                              </a:cubicBezTo>
                              <a:lnTo>
                                <a:pt x="7800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2" name="任意多边形: 形状 131">
                          <a:extLst>
                            <a:ext uri="{FF2B5EF4-FFF2-40B4-BE49-F238E27FC236}">
                              <a16:creationId xmlns:a16="http://schemas.microsoft.com/office/drawing/2014/main" id="{652D71FF-8746-BEF5-E415-9031AB4EB2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78727" y="1291780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289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28" name="任意多边形: 形状 127">
                      <a:extLst>
                        <a:ext uri="{FF2B5EF4-FFF2-40B4-BE49-F238E27FC236}">
                          <a16:creationId xmlns:a16="http://schemas.microsoft.com/office/drawing/2014/main" id="{C33DBBE8-33CC-39AD-A55F-AD36098877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33" y="1357407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099"/>
                            <a:pt x="429101" y="11144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5" name="任意多边形: 形状 124">
                    <a:extLst>
                      <a:ext uri="{FF2B5EF4-FFF2-40B4-BE49-F238E27FC236}">
                        <a16:creationId xmlns:a16="http://schemas.microsoft.com/office/drawing/2014/main" id="{B2958393-213A-E2E6-E9CD-7EBBCF176A4B}"/>
                      </a:ext>
                    </a:extLst>
                  </p:cNvPr>
                  <p:cNvSpPr/>
                  <p:nvPr/>
                </p:nvSpPr>
                <p:spPr>
                  <a:xfrm>
                    <a:off x="31908" y="1336085"/>
                    <a:ext cx="499706" cy="184390"/>
                  </a:xfrm>
                  <a:custGeom>
                    <a:avLst/>
                    <a:gdLst>
                      <a:gd name="connsiteX0" fmla="*/ 431768 w 499706"/>
                      <a:gd name="connsiteY0" fmla="*/ 748 h 184390"/>
                      <a:gd name="connsiteX1" fmla="*/ 0 w 499706"/>
                      <a:gd name="connsiteY1" fmla="*/ 166959 h 184390"/>
                      <a:gd name="connsiteX2" fmla="*/ 6668 w 499706"/>
                      <a:gd name="connsiteY2" fmla="*/ 184390 h 184390"/>
                      <a:gd name="connsiteX3" fmla="*/ 422624 w 499706"/>
                      <a:gd name="connsiteY3" fmla="*/ 24180 h 184390"/>
                      <a:gd name="connsiteX4" fmla="*/ 478346 w 499706"/>
                      <a:gd name="connsiteY4" fmla="*/ 88092 h 184390"/>
                      <a:gd name="connsiteX5" fmla="*/ 490538 w 499706"/>
                      <a:gd name="connsiteY5" fmla="*/ 148481 h 184390"/>
                      <a:gd name="connsiteX6" fmla="*/ 487394 w 499706"/>
                      <a:gd name="connsiteY6" fmla="*/ 64566 h 184390"/>
                      <a:gd name="connsiteX7" fmla="*/ 431768 w 499706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706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668" y="184390"/>
                        </a:lnTo>
                        <a:lnTo>
                          <a:pt x="422624" y="24180"/>
                        </a:lnTo>
                        <a:cubicBezTo>
                          <a:pt x="437579" y="18465"/>
                          <a:pt x="462534" y="47040"/>
                          <a:pt x="478346" y="88092"/>
                        </a:cubicBezTo>
                        <a:cubicBezTo>
                          <a:pt x="487109" y="110857"/>
                          <a:pt x="491204" y="132574"/>
                          <a:pt x="490538" y="148481"/>
                        </a:cubicBezTo>
                        <a:cubicBezTo>
                          <a:pt x="503777" y="140575"/>
                          <a:pt x="502634" y="104094"/>
                          <a:pt x="487394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任意多边形: 形状 125">
                    <a:extLst>
                      <a:ext uri="{FF2B5EF4-FFF2-40B4-BE49-F238E27FC236}">
                        <a16:creationId xmlns:a16="http://schemas.microsoft.com/office/drawing/2014/main" id="{C7092046-694B-BE7B-C193-4781C9A142E9}"/>
                      </a:ext>
                    </a:extLst>
                  </p:cNvPr>
                  <p:cNvSpPr/>
                  <p:nvPr/>
                </p:nvSpPr>
                <p:spPr>
                  <a:xfrm>
                    <a:off x="21118" y="1502317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图形 2">
                  <a:extLst>
                    <a:ext uri="{FF2B5EF4-FFF2-40B4-BE49-F238E27FC236}">
                      <a16:creationId xmlns:a16="http://schemas.microsoft.com/office/drawing/2014/main" id="{176AE6B1-0BE4-56FD-16AA-9E70BEFD677E}"/>
                    </a:ext>
                  </a:extLst>
                </p:cNvPr>
                <p:cNvGrpSpPr/>
                <p:nvPr/>
              </p:nvGrpSpPr>
              <p:grpSpPr>
                <a:xfrm>
                  <a:off x="38740" y="1506759"/>
                  <a:ext cx="510783" cy="419805"/>
                  <a:chOff x="38740" y="1506759"/>
                  <a:chExt cx="510783" cy="419805"/>
                </a:xfrm>
              </p:grpSpPr>
              <p:grpSp>
                <p:nvGrpSpPr>
                  <p:cNvPr id="115" name="图形 2">
                    <a:extLst>
                      <a:ext uri="{FF2B5EF4-FFF2-40B4-BE49-F238E27FC236}">
                        <a16:creationId xmlns:a16="http://schemas.microsoft.com/office/drawing/2014/main" id="{97C9F92A-8F80-FE17-0FEB-19879A8E0E61}"/>
                      </a:ext>
                    </a:extLst>
                  </p:cNvPr>
                  <p:cNvGrpSpPr/>
                  <p:nvPr/>
                </p:nvGrpSpPr>
                <p:grpSpPr>
                  <a:xfrm>
                    <a:off x="38779" y="1506759"/>
                    <a:ext cx="510743" cy="419805"/>
                    <a:chOff x="38779" y="1506759"/>
                    <a:chExt cx="510743" cy="419805"/>
                  </a:xfrm>
                </p:grpSpPr>
                <p:grpSp>
                  <p:nvGrpSpPr>
                    <p:cNvPr id="118" name="图形 2">
                      <a:extLst>
                        <a:ext uri="{FF2B5EF4-FFF2-40B4-BE49-F238E27FC236}">
                          <a16:creationId xmlns:a16="http://schemas.microsoft.com/office/drawing/2014/main" id="{EAC20C5C-351C-4030-5714-5DB2DB0859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8779" y="1506759"/>
                      <a:ext cx="510743" cy="419805"/>
                      <a:chOff x="38779" y="1506759"/>
                      <a:chExt cx="510743" cy="419805"/>
                    </a:xfrm>
                  </p:grpSpPr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79D89F48-3F8D-D41C-50AC-8655F009B3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25" y="1551064"/>
                        <a:ext cx="499898" cy="315644"/>
                      </a:xfrm>
                      <a:custGeom>
                        <a:avLst/>
                        <a:gdLst>
                          <a:gd name="connsiteX0" fmla="*/ 431768 w 499898"/>
                          <a:gd name="connsiteY0" fmla="*/ 748 h 315644"/>
                          <a:gd name="connsiteX1" fmla="*/ 0 w 499898"/>
                          <a:gd name="connsiteY1" fmla="*/ 166959 h 315644"/>
                          <a:gd name="connsiteX2" fmla="*/ 57245 w 499898"/>
                          <a:gd name="connsiteY2" fmla="*/ 315645 h 315644"/>
                          <a:gd name="connsiteX3" fmla="*/ 489109 w 499898"/>
                          <a:gd name="connsiteY3" fmla="*/ 149338 h 315644"/>
                          <a:gd name="connsiteX4" fmla="*/ 487585 w 499898"/>
                          <a:gd name="connsiteY4" fmla="*/ 64566 h 315644"/>
                          <a:gd name="connsiteX5" fmla="*/ 431768 w 499898"/>
                          <a:gd name="connsiteY5" fmla="*/ 748 h 3156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644">
                            <a:moveTo>
                              <a:pt x="431768" y="748"/>
                            </a:moveTo>
                            <a:lnTo>
                              <a:pt x="0" y="166959"/>
                            </a:lnTo>
                            <a:lnTo>
                              <a:pt x="57245" y="315645"/>
                            </a:lnTo>
                            <a:lnTo>
                              <a:pt x="489109" y="149338"/>
                            </a:lnTo>
                            <a:cubicBezTo>
                              <a:pt x="504063" y="143623"/>
                              <a:pt x="503396" y="105618"/>
                              <a:pt x="487585" y="64566"/>
                            </a:cubicBezTo>
                            <a:cubicBezTo>
                              <a:pt x="471773" y="23608"/>
                              <a:pt x="446818" y="-5062"/>
                              <a:pt x="431768" y="748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21" name="图形 2">
                        <a:extLst>
                          <a:ext uri="{FF2B5EF4-FFF2-40B4-BE49-F238E27FC236}">
                            <a16:creationId xmlns:a16="http://schemas.microsoft.com/office/drawing/2014/main" id="{12704BFF-A251-2051-3208-57CB329B4CE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8779" y="1506759"/>
                        <a:ext cx="490982" cy="419805"/>
                        <a:chOff x="38779" y="1506759"/>
                        <a:chExt cx="490982" cy="419805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22" name="任意多边形: 形状 121">
                          <a:extLst>
                            <a:ext uri="{FF2B5EF4-FFF2-40B4-BE49-F238E27FC236}">
                              <a16:creationId xmlns:a16="http://schemas.microsoft.com/office/drawing/2014/main" id="{1934D114-CB69-D8B6-4BF9-6BE7A9179A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8779" y="1644395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09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3" name="任意多边形: 形状 122">
                          <a:extLst>
                            <a:ext uri="{FF2B5EF4-FFF2-40B4-BE49-F238E27FC236}">
                              <a16:creationId xmlns:a16="http://schemas.microsoft.com/office/drawing/2014/main" id="{32BAAA29-BDF8-4B9F-533A-F6C411063C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96348" y="1506759"/>
                          <a:ext cx="133414" cy="282169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33 h 282169"/>
                            <a:gd name="connsiteX1" fmla="*/ 82473 w 133414"/>
                            <a:gd name="connsiteY1" fmla="*/ 257080 h 282169"/>
                            <a:gd name="connsiteX2" fmla="*/ 111334 w 133414"/>
                            <a:gd name="connsiteY2" fmla="*/ 274130 h 282169"/>
                            <a:gd name="connsiteX3" fmla="*/ 24847 w 133414"/>
                            <a:gd name="connsiteY3" fmla="*/ 2667 h 282169"/>
                            <a:gd name="connsiteX4" fmla="*/ 7797 w 133414"/>
                            <a:gd name="connsiteY4" fmla="*/ 31433 h 282169"/>
                            <a:gd name="connsiteX5" fmla="*/ 7797 w 133414"/>
                            <a:gd name="connsiteY5" fmla="*/ 31433 h 2821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9">
                              <a:moveTo>
                                <a:pt x="7797" y="31433"/>
                              </a:moveTo>
                              <a:cubicBezTo>
                                <a:pt x="78282" y="75915"/>
                                <a:pt x="128193" y="179356"/>
                                <a:pt x="82473" y="257080"/>
                              </a:cubicBezTo>
                              <a:cubicBezTo>
                                <a:pt x="71520" y="275749"/>
                                <a:pt x="100380" y="292704"/>
                                <a:pt x="111334" y="274130"/>
                              </a:cubicBezTo>
                              <a:cubicBezTo>
                                <a:pt x="166579" y="180309"/>
                                <a:pt x="110858" y="56865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433"/>
                              </a:cubicBezTo>
                              <a:lnTo>
                                <a:pt x="7797" y="3143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9" name="任意多边形: 形状 118">
                      <a:extLst>
                        <a:ext uri="{FF2B5EF4-FFF2-40B4-BE49-F238E27FC236}">
                          <a16:creationId xmlns:a16="http://schemas.microsoft.com/office/drawing/2014/main" id="{B7430C44-0343-21CD-92B0-8E48EEB7B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154" y="1572291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1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2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3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1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3"/>
                          </a:cubicBezTo>
                          <a:cubicBezTo>
                            <a:pt x="437388" y="26194"/>
                            <a:pt x="429197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A921D6C7-2693-83E7-9351-5C7595B8F5B6}"/>
                      </a:ext>
                    </a:extLst>
                  </p:cNvPr>
                  <p:cNvSpPr/>
                  <p:nvPr/>
                </p:nvSpPr>
                <p:spPr>
                  <a:xfrm>
                    <a:off x="49625" y="1551064"/>
                    <a:ext cx="499801" cy="184390"/>
                  </a:xfrm>
                  <a:custGeom>
                    <a:avLst/>
                    <a:gdLst>
                      <a:gd name="connsiteX0" fmla="*/ 431768 w 499801"/>
                      <a:gd name="connsiteY0" fmla="*/ 748 h 184390"/>
                      <a:gd name="connsiteX1" fmla="*/ 0 w 499801"/>
                      <a:gd name="connsiteY1" fmla="*/ 166959 h 184390"/>
                      <a:gd name="connsiteX2" fmla="*/ 6763 w 499801"/>
                      <a:gd name="connsiteY2" fmla="*/ 184390 h 184390"/>
                      <a:gd name="connsiteX3" fmla="*/ 422720 w 499801"/>
                      <a:gd name="connsiteY3" fmla="*/ 24275 h 184390"/>
                      <a:gd name="connsiteX4" fmla="*/ 478441 w 499801"/>
                      <a:gd name="connsiteY4" fmla="*/ 88188 h 184390"/>
                      <a:gd name="connsiteX5" fmla="*/ 490633 w 499801"/>
                      <a:gd name="connsiteY5" fmla="*/ 148481 h 184390"/>
                      <a:gd name="connsiteX6" fmla="*/ 487490 w 499801"/>
                      <a:gd name="connsiteY6" fmla="*/ 64566 h 184390"/>
                      <a:gd name="connsiteX7" fmla="*/ 431768 w 499801"/>
                      <a:gd name="connsiteY7" fmla="*/ 748 h 184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0">
                        <a:moveTo>
                          <a:pt x="431768" y="748"/>
                        </a:moveTo>
                        <a:lnTo>
                          <a:pt x="0" y="166959"/>
                        </a:lnTo>
                        <a:lnTo>
                          <a:pt x="6763" y="184390"/>
                        </a:lnTo>
                        <a:lnTo>
                          <a:pt x="422720" y="24275"/>
                        </a:lnTo>
                        <a:cubicBezTo>
                          <a:pt x="437674" y="18465"/>
                          <a:pt x="462629" y="47135"/>
                          <a:pt x="478441" y="88188"/>
                        </a:cubicBezTo>
                        <a:cubicBezTo>
                          <a:pt x="487204" y="110952"/>
                          <a:pt x="491300" y="132669"/>
                          <a:pt x="490633" y="148481"/>
                        </a:cubicBezTo>
                        <a:cubicBezTo>
                          <a:pt x="503873" y="140575"/>
                          <a:pt x="502730" y="104094"/>
                          <a:pt x="487490" y="64566"/>
                        </a:cubicBezTo>
                        <a:cubicBezTo>
                          <a:pt x="471773" y="23608"/>
                          <a:pt x="446818" y="-5062"/>
                          <a:pt x="431768" y="74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任意多边形: 形状 116">
                    <a:extLst>
                      <a:ext uri="{FF2B5EF4-FFF2-40B4-BE49-F238E27FC236}">
                        <a16:creationId xmlns:a16="http://schemas.microsoft.com/office/drawing/2014/main" id="{5FD9C1A1-1870-4322-2A99-EC66127B08C7}"/>
                      </a:ext>
                    </a:extLst>
                  </p:cNvPr>
                  <p:cNvSpPr/>
                  <p:nvPr/>
                </p:nvSpPr>
                <p:spPr>
                  <a:xfrm>
                    <a:off x="38740" y="1717296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7"/>
                          <a:pt x="50795" y="23588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图形 2">
                  <a:extLst>
                    <a:ext uri="{FF2B5EF4-FFF2-40B4-BE49-F238E27FC236}">
                      <a16:creationId xmlns:a16="http://schemas.microsoft.com/office/drawing/2014/main" id="{44F8A656-F02E-69F0-5CBF-535809894F1E}"/>
                    </a:ext>
                  </a:extLst>
                </p:cNvPr>
                <p:cNvGrpSpPr/>
                <p:nvPr/>
              </p:nvGrpSpPr>
              <p:grpSpPr>
                <a:xfrm>
                  <a:off x="50400" y="1715776"/>
                  <a:ext cx="510648" cy="419861"/>
                  <a:chOff x="50400" y="1715776"/>
                  <a:chExt cx="510648" cy="419861"/>
                </a:xfrm>
              </p:grpSpPr>
              <p:grpSp>
                <p:nvGrpSpPr>
                  <p:cNvPr id="106" name="图形 2">
                    <a:extLst>
                      <a:ext uri="{FF2B5EF4-FFF2-40B4-BE49-F238E27FC236}">
                        <a16:creationId xmlns:a16="http://schemas.microsoft.com/office/drawing/2014/main" id="{DE276FAC-F7E7-283C-2624-6BA63086009B}"/>
                      </a:ext>
                    </a:extLst>
                  </p:cNvPr>
                  <p:cNvGrpSpPr/>
                  <p:nvPr/>
                </p:nvGrpSpPr>
                <p:grpSpPr>
                  <a:xfrm>
                    <a:off x="50400" y="1715776"/>
                    <a:ext cx="510648" cy="419861"/>
                    <a:chOff x="50400" y="1715776"/>
                    <a:chExt cx="510648" cy="419861"/>
                  </a:xfrm>
                </p:grpSpPr>
                <p:grpSp>
                  <p:nvGrpSpPr>
                    <p:cNvPr id="109" name="图形 2">
                      <a:extLst>
                        <a:ext uri="{FF2B5EF4-FFF2-40B4-BE49-F238E27FC236}">
                          <a16:creationId xmlns:a16="http://schemas.microsoft.com/office/drawing/2014/main" id="{5ACB38BF-8CC9-686C-A563-A8CD07536F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00" y="1715776"/>
                      <a:ext cx="510648" cy="419861"/>
                      <a:chOff x="50400" y="1715776"/>
                      <a:chExt cx="510648" cy="419861"/>
                    </a:xfrm>
                  </p:grpSpPr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204EED96-AA27-02CE-4DBA-508879067E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5" y="1760136"/>
                        <a:ext cx="499803" cy="315646"/>
                      </a:xfrm>
                      <a:custGeom>
                        <a:avLst/>
                        <a:gdLst>
                          <a:gd name="connsiteX0" fmla="*/ 431768 w 499803"/>
                          <a:gd name="connsiteY0" fmla="*/ 750 h 315646"/>
                          <a:gd name="connsiteX1" fmla="*/ 0 w 499803"/>
                          <a:gd name="connsiteY1" fmla="*/ 166961 h 315646"/>
                          <a:gd name="connsiteX2" fmla="*/ 57245 w 499803"/>
                          <a:gd name="connsiteY2" fmla="*/ 315647 h 315646"/>
                          <a:gd name="connsiteX3" fmla="*/ 489014 w 499803"/>
                          <a:gd name="connsiteY3" fmla="*/ 149340 h 315646"/>
                          <a:gd name="connsiteX4" fmla="*/ 487490 w 499803"/>
                          <a:gd name="connsiteY4" fmla="*/ 64568 h 315646"/>
                          <a:gd name="connsiteX5" fmla="*/ 431768 w 499803"/>
                          <a:gd name="connsiteY5" fmla="*/ 750 h 3156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03" h="315646">
                            <a:moveTo>
                              <a:pt x="431768" y="750"/>
                            </a:moveTo>
                            <a:lnTo>
                              <a:pt x="0" y="166961"/>
                            </a:lnTo>
                            <a:lnTo>
                              <a:pt x="57245" y="315647"/>
                            </a:lnTo>
                            <a:lnTo>
                              <a:pt x="489014" y="149340"/>
                            </a:lnTo>
                            <a:cubicBezTo>
                              <a:pt x="503968" y="143625"/>
                              <a:pt x="503301" y="105620"/>
                              <a:pt x="487490" y="64568"/>
                            </a:cubicBezTo>
                            <a:cubicBezTo>
                              <a:pt x="471773" y="23515"/>
                              <a:pt x="446818" y="-5060"/>
                              <a:pt x="431768" y="750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12" name="图形 2">
                        <a:extLst>
                          <a:ext uri="{FF2B5EF4-FFF2-40B4-BE49-F238E27FC236}">
                            <a16:creationId xmlns:a16="http://schemas.microsoft.com/office/drawing/2014/main" id="{292D09D5-0573-C103-7B52-7CB398D6BB9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0400" y="1715776"/>
                        <a:ext cx="490982" cy="419861"/>
                        <a:chOff x="50400" y="1715776"/>
                        <a:chExt cx="490982" cy="419861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13" name="任意多边形: 形状 112">
                          <a:extLst>
                            <a:ext uri="{FF2B5EF4-FFF2-40B4-BE49-F238E27FC236}">
                              <a16:creationId xmlns:a16="http://schemas.microsoft.com/office/drawing/2014/main" id="{C966D9C1-8B4B-4A83-20C4-7C2681312C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400" y="1853469"/>
                          <a:ext cx="133414" cy="28216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528 h 282168"/>
                            <a:gd name="connsiteX1" fmla="*/ 82473 w 133414"/>
                            <a:gd name="connsiteY1" fmla="*/ 257080 h 282168"/>
                            <a:gd name="connsiteX2" fmla="*/ 111334 w 133414"/>
                            <a:gd name="connsiteY2" fmla="*/ 274130 h 282168"/>
                            <a:gd name="connsiteX3" fmla="*/ 24847 w 133414"/>
                            <a:gd name="connsiteY3" fmla="*/ 2667 h 282168"/>
                            <a:gd name="connsiteX4" fmla="*/ 7797 w 133414"/>
                            <a:gd name="connsiteY4" fmla="*/ 31528 h 282168"/>
                            <a:gd name="connsiteX5" fmla="*/ 7797 w 133414"/>
                            <a:gd name="connsiteY5" fmla="*/ 31528 h 2821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168">
                              <a:moveTo>
                                <a:pt x="7797" y="31528"/>
                              </a:moveTo>
                              <a:cubicBezTo>
                                <a:pt x="78282" y="76010"/>
                                <a:pt x="128289" y="179451"/>
                                <a:pt x="82473" y="257080"/>
                              </a:cubicBezTo>
                              <a:cubicBezTo>
                                <a:pt x="71520" y="275749"/>
                                <a:pt x="100380" y="292703"/>
                                <a:pt x="111334" y="274130"/>
                              </a:cubicBezTo>
                              <a:cubicBezTo>
                                <a:pt x="166579" y="180308"/>
                                <a:pt x="110858" y="56864"/>
                                <a:pt x="24847" y="2667"/>
                              </a:cubicBezTo>
                              <a:cubicBezTo>
                                <a:pt x="6559" y="-8858"/>
                                <a:pt x="-10395" y="20003"/>
                                <a:pt x="7797" y="31528"/>
                              </a:cubicBezTo>
                              <a:lnTo>
                                <a:pt x="7797" y="3152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14" name="任意多边形: 形状 113">
                          <a:extLst>
                            <a:ext uri="{FF2B5EF4-FFF2-40B4-BE49-F238E27FC236}">
                              <a16:creationId xmlns:a16="http://schemas.microsoft.com/office/drawing/2014/main" id="{16069FB2-46AC-6B13-EEC4-61BF1E9430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8061" y="1715776"/>
                          <a:ext cx="133321" cy="282130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30"/>
                            <a:gd name="connsiteX1" fmla="*/ 82476 w 133321"/>
                            <a:gd name="connsiteY1" fmla="*/ 257041 h 282130"/>
                            <a:gd name="connsiteX2" fmla="*/ 111242 w 133321"/>
                            <a:gd name="connsiteY2" fmla="*/ 274091 h 282130"/>
                            <a:gd name="connsiteX3" fmla="*/ 24754 w 133321"/>
                            <a:gd name="connsiteY3" fmla="*/ 2628 h 282130"/>
                            <a:gd name="connsiteX4" fmla="*/ 7800 w 133321"/>
                            <a:gd name="connsiteY4" fmla="*/ 31489 h 282130"/>
                            <a:gd name="connsiteX5" fmla="*/ 7800 w 133321"/>
                            <a:gd name="connsiteY5" fmla="*/ 31489 h 2821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30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196" y="179412"/>
                                <a:pt x="82476" y="257041"/>
                              </a:cubicBezTo>
                              <a:cubicBezTo>
                                <a:pt x="71522" y="275710"/>
                                <a:pt x="100383" y="292665"/>
                                <a:pt x="111242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10" name="任意多边形: 形状 109">
                      <a:extLst>
                        <a:ext uri="{FF2B5EF4-FFF2-40B4-BE49-F238E27FC236}">
                          <a16:creationId xmlns:a16="http://schemas.microsoft.com/office/drawing/2014/main" id="{51CB291C-4427-B7C8-2BCC-0DE9A6FA58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70" y="1781365"/>
                      <a:ext cx="456178" cy="294322"/>
                    </a:xfrm>
                    <a:custGeom>
                      <a:avLst/>
                      <a:gdLst>
                        <a:gd name="connsiteX0" fmla="*/ 420719 w 456178"/>
                        <a:gd name="connsiteY0" fmla="*/ 0 h 294322"/>
                        <a:gd name="connsiteX1" fmla="*/ 135350 w 456178"/>
                        <a:gd name="connsiteY1" fmla="*/ 217742 h 294322"/>
                        <a:gd name="connsiteX2" fmla="*/ 0 w 456178"/>
                        <a:gd name="connsiteY2" fmla="*/ 258985 h 294322"/>
                        <a:gd name="connsiteX3" fmla="*/ 13621 w 456178"/>
                        <a:gd name="connsiteY3" fmla="*/ 294322 h 294322"/>
                        <a:gd name="connsiteX4" fmla="*/ 445389 w 456178"/>
                        <a:gd name="connsiteY4" fmla="*/ 128016 h 294322"/>
                        <a:gd name="connsiteX5" fmla="*/ 443865 w 456178"/>
                        <a:gd name="connsiteY5" fmla="*/ 43243 h 294322"/>
                        <a:gd name="connsiteX6" fmla="*/ 420719 w 456178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178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839"/>
                            <a:pt x="42577" y="249555"/>
                            <a:pt x="0" y="258985"/>
                          </a:cubicBezTo>
                          <a:lnTo>
                            <a:pt x="13621" y="294322"/>
                          </a:lnTo>
                          <a:lnTo>
                            <a:pt x="445389" y="128016"/>
                          </a:lnTo>
                          <a:cubicBezTo>
                            <a:pt x="460343" y="122301"/>
                            <a:pt x="459677" y="84296"/>
                            <a:pt x="443865" y="43243"/>
                          </a:cubicBezTo>
                          <a:cubicBezTo>
                            <a:pt x="437388" y="26194"/>
                            <a:pt x="429101" y="11239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7" name="任意多边形: 形状 106">
                    <a:extLst>
                      <a:ext uri="{FF2B5EF4-FFF2-40B4-BE49-F238E27FC236}">
                        <a16:creationId xmlns:a16="http://schemas.microsoft.com/office/drawing/2014/main" id="{10328453-EB40-69B9-44A5-EDE133F433E7}"/>
                      </a:ext>
                    </a:extLst>
                  </p:cNvPr>
                  <p:cNvSpPr/>
                  <p:nvPr/>
                </p:nvSpPr>
                <p:spPr>
                  <a:xfrm>
                    <a:off x="61245" y="1760136"/>
                    <a:ext cx="499801" cy="184392"/>
                  </a:xfrm>
                  <a:custGeom>
                    <a:avLst/>
                    <a:gdLst>
                      <a:gd name="connsiteX0" fmla="*/ 431768 w 499801"/>
                      <a:gd name="connsiteY0" fmla="*/ 750 h 184392"/>
                      <a:gd name="connsiteX1" fmla="*/ 0 w 499801"/>
                      <a:gd name="connsiteY1" fmla="*/ 166961 h 184392"/>
                      <a:gd name="connsiteX2" fmla="*/ 6763 w 499801"/>
                      <a:gd name="connsiteY2" fmla="*/ 184392 h 184392"/>
                      <a:gd name="connsiteX3" fmla="*/ 422720 w 499801"/>
                      <a:gd name="connsiteY3" fmla="*/ 24277 h 184392"/>
                      <a:gd name="connsiteX4" fmla="*/ 478441 w 499801"/>
                      <a:gd name="connsiteY4" fmla="*/ 88190 h 184392"/>
                      <a:gd name="connsiteX5" fmla="*/ 490633 w 499801"/>
                      <a:gd name="connsiteY5" fmla="*/ 148578 h 184392"/>
                      <a:gd name="connsiteX6" fmla="*/ 487490 w 499801"/>
                      <a:gd name="connsiteY6" fmla="*/ 64663 h 184392"/>
                      <a:gd name="connsiteX7" fmla="*/ 431768 w 499801"/>
                      <a:gd name="connsiteY7" fmla="*/ 750 h 18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392">
                        <a:moveTo>
                          <a:pt x="431768" y="750"/>
                        </a:moveTo>
                        <a:lnTo>
                          <a:pt x="0" y="166961"/>
                        </a:lnTo>
                        <a:lnTo>
                          <a:pt x="6763" y="184392"/>
                        </a:lnTo>
                        <a:lnTo>
                          <a:pt x="422720" y="24277"/>
                        </a:lnTo>
                        <a:cubicBezTo>
                          <a:pt x="437674" y="18562"/>
                          <a:pt x="462629" y="47137"/>
                          <a:pt x="478441" y="88190"/>
                        </a:cubicBezTo>
                        <a:cubicBezTo>
                          <a:pt x="487204" y="110954"/>
                          <a:pt x="491300" y="132671"/>
                          <a:pt x="490633" y="148578"/>
                        </a:cubicBezTo>
                        <a:cubicBezTo>
                          <a:pt x="503873" y="140672"/>
                          <a:pt x="502730" y="104192"/>
                          <a:pt x="487490" y="64663"/>
                        </a:cubicBezTo>
                        <a:cubicBezTo>
                          <a:pt x="471773" y="23515"/>
                          <a:pt x="446818" y="-5060"/>
                          <a:pt x="431768" y="750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DCE05960-9DAD-8B56-6608-6EE9A683AB54}"/>
                      </a:ext>
                    </a:extLst>
                  </p:cNvPr>
                  <p:cNvSpPr/>
                  <p:nvPr/>
                </p:nvSpPr>
                <p:spPr>
                  <a:xfrm>
                    <a:off x="50455" y="1926370"/>
                    <a:ext cx="78824" cy="150140"/>
                  </a:xfrm>
                  <a:custGeom>
                    <a:avLst/>
                    <a:gdLst>
                      <a:gd name="connsiteX0" fmla="*/ 66511 w 78824"/>
                      <a:gd name="connsiteY0" fmla="*/ 64640 h 150140"/>
                      <a:gd name="connsiteX1" fmla="*/ 68035 w 78824"/>
                      <a:gd name="connsiteY1" fmla="*/ 149413 h 150140"/>
                      <a:gd name="connsiteX2" fmla="*/ 12314 w 78824"/>
                      <a:gd name="connsiteY2" fmla="*/ 85500 h 150140"/>
                      <a:gd name="connsiteX3" fmla="*/ 10790 w 78824"/>
                      <a:gd name="connsiteY3" fmla="*/ 728 h 150140"/>
                      <a:gd name="connsiteX4" fmla="*/ 66511 w 78824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824" h="150140">
                        <a:moveTo>
                          <a:pt x="66511" y="64640"/>
                        </a:moveTo>
                        <a:cubicBezTo>
                          <a:pt x="82323" y="105693"/>
                          <a:pt x="82989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744" y="-4988"/>
                          <a:pt x="50700" y="23587"/>
                          <a:pt x="66511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图形 2">
                  <a:extLst>
                    <a:ext uri="{FF2B5EF4-FFF2-40B4-BE49-F238E27FC236}">
                      <a16:creationId xmlns:a16="http://schemas.microsoft.com/office/drawing/2014/main" id="{B56A7A60-9315-C25D-ADFC-AA41DD182A75}"/>
                    </a:ext>
                  </a:extLst>
                </p:cNvPr>
                <p:cNvGrpSpPr/>
                <p:nvPr/>
              </p:nvGrpSpPr>
              <p:grpSpPr>
                <a:xfrm>
                  <a:off x="42550" y="1908008"/>
                  <a:ext cx="510783" cy="419730"/>
                  <a:chOff x="42550" y="1908008"/>
                  <a:chExt cx="510783" cy="419730"/>
                </a:xfrm>
              </p:grpSpPr>
              <p:grpSp>
                <p:nvGrpSpPr>
                  <p:cNvPr id="97" name="图形 2">
                    <a:extLst>
                      <a:ext uri="{FF2B5EF4-FFF2-40B4-BE49-F238E27FC236}">
                        <a16:creationId xmlns:a16="http://schemas.microsoft.com/office/drawing/2014/main" id="{4C22C0CE-20B0-E6AC-CA0E-2093F77A36F5}"/>
                      </a:ext>
                    </a:extLst>
                  </p:cNvPr>
                  <p:cNvGrpSpPr/>
                  <p:nvPr/>
                </p:nvGrpSpPr>
                <p:grpSpPr>
                  <a:xfrm>
                    <a:off x="42587" y="1908008"/>
                    <a:ext cx="510746" cy="419730"/>
                    <a:chOff x="42587" y="1908008"/>
                    <a:chExt cx="510746" cy="419730"/>
                  </a:xfrm>
                </p:grpSpPr>
                <p:grpSp>
                  <p:nvGrpSpPr>
                    <p:cNvPr id="100" name="图形 2">
                      <a:extLst>
                        <a:ext uri="{FF2B5EF4-FFF2-40B4-BE49-F238E27FC236}">
                          <a16:creationId xmlns:a16="http://schemas.microsoft.com/office/drawing/2014/main" id="{FE8BFB80-FE8F-A609-85A0-6ADF79BF036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2587" y="1908008"/>
                      <a:ext cx="510746" cy="419730"/>
                      <a:chOff x="42587" y="1908008"/>
                      <a:chExt cx="510746" cy="419730"/>
                    </a:xfrm>
                  </p:grpSpPr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5F39EDB2-E60A-6EF9-E39B-18E97326AE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35" y="1952278"/>
                        <a:ext cx="499898" cy="315719"/>
                      </a:xfrm>
                      <a:custGeom>
                        <a:avLst/>
                        <a:gdLst>
                          <a:gd name="connsiteX0" fmla="*/ 431768 w 499898"/>
                          <a:gd name="connsiteY0" fmla="*/ 728 h 315719"/>
                          <a:gd name="connsiteX1" fmla="*/ 0 w 499898"/>
                          <a:gd name="connsiteY1" fmla="*/ 167034 h 315719"/>
                          <a:gd name="connsiteX2" fmla="*/ 57245 w 499898"/>
                          <a:gd name="connsiteY2" fmla="*/ 315719 h 315719"/>
                          <a:gd name="connsiteX3" fmla="*/ 489109 w 499898"/>
                          <a:gd name="connsiteY3" fmla="*/ 149413 h 315719"/>
                          <a:gd name="connsiteX4" fmla="*/ 487585 w 499898"/>
                          <a:gd name="connsiteY4" fmla="*/ 64640 h 315719"/>
                          <a:gd name="connsiteX5" fmla="*/ 431768 w 499898"/>
                          <a:gd name="connsiteY5" fmla="*/ 728 h 3157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9898" h="315719">
                            <a:moveTo>
                              <a:pt x="431768" y="728"/>
                            </a:moveTo>
                            <a:lnTo>
                              <a:pt x="0" y="167034"/>
                            </a:lnTo>
                            <a:lnTo>
                              <a:pt x="57245" y="315719"/>
                            </a:lnTo>
                            <a:lnTo>
                              <a:pt x="489109" y="149413"/>
                            </a:lnTo>
                            <a:cubicBezTo>
                              <a:pt x="504063" y="143698"/>
                              <a:pt x="503396" y="105693"/>
                              <a:pt x="487585" y="64640"/>
                            </a:cubicBezTo>
                            <a:cubicBezTo>
                              <a:pt x="471773" y="23588"/>
                              <a:pt x="446722" y="-4987"/>
                              <a:pt x="431768" y="728"/>
                            </a:cubicBezTo>
                            <a:close/>
                          </a:path>
                        </a:pathLst>
                      </a:custGeom>
                      <a:solidFill>
                        <a:srgbClr val="BC060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103" name="图形 2">
                        <a:extLst>
                          <a:ext uri="{FF2B5EF4-FFF2-40B4-BE49-F238E27FC236}">
                            <a16:creationId xmlns:a16="http://schemas.microsoft.com/office/drawing/2014/main" id="{D1415E68-6AB5-8452-DEEF-13443015DA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2587" y="1908008"/>
                        <a:ext cx="490985" cy="419730"/>
                        <a:chOff x="42587" y="1908008"/>
                        <a:chExt cx="490985" cy="419730"/>
                      </a:xfrm>
                      <a:solidFill>
                        <a:srgbClr val="EBBC2F"/>
                      </a:solidFill>
                    </p:grpSpPr>
                    <p:sp>
                      <p:nvSpPr>
                        <p:cNvPr id="104" name="任意多边形: 形状 103">
                          <a:extLst>
                            <a:ext uri="{FF2B5EF4-FFF2-40B4-BE49-F238E27FC236}">
                              <a16:creationId xmlns:a16="http://schemas.microsoft.com/office/drawing/2014/main" id="{4EA6C3BA-8F4B-9C4E-DBF5-9403BFC547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587" y="2045627"/>
                          <a:ext cx="133321" cy="282111"/>
                        </a:xfrm>
                        <a:custGeom>
                          <a:avLst/>
                          <a:gdLst>
                            <a:gd name="connsiteX0" fmla="*/ 7800 w 133321"/>
                            <a:gd name="connsiteY0" fmla="*/ 31489 h 282111"/>
                            <a:gd name="connsiteX1" fmla="*/ 82476 w 133321"/>
                            <a:gd name="connsiteY1" fmla="*/ 257041 h 282111"/>
                            <a:gd name="connsiteX2" fmla="*/ 111241 w 133321"/>
                            <a:gd name="connsiteY2" fmla="*/ 274091 h 282111"/>
                            <a:gd name="connsiteX3" fmla="*/ 24754 w 133321"/>
                            <a:gd name="connsiteY3" fmla="*/ 2628 h 282111"/>
                            <a:gd name="connsiteX4" fmla="*/ 7800 w 133321"/>
                            <a:gd name="connsiteY4" fmla="*/ 31489 h 282111"/>
                            <a:gd name="connsiteX5" fmla="*/ 7800 w 133321"/>
                            <a:gd name="connsiteY5" fmla="*/ 31489 h 28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321" h="282111">
                              <a:moveTo>
                                <a:pt x="7800" y="31489"/>
                              </a:moveTo>
                              <a:cubicBezTo>
                                <a:pt x="78285" y="75971"/>
                                <a:pt x="128291" y="179413"/>
                                <a:pt x="82476" y="257041"/>
                              </a:cubicBezTo>
                              <a:cubicBezTo>
                                <a:pt x="71522" y="275615"/>
                                <a:pt x="100288" y="292665"/>
                                <a:pt x="111241" y="274091"/>
                              </a:cubicBezTo>
                              <a:cubicBezTo>
                                <a:pt x="166487" y="180270"/>
                                <a:pt x="110765" y="56826"/>
                                <a:pt x="24754" y="2628"/>
                              </a:cubicBezTo>
                              <a:cubicBezTo>
                                <a:pt x="6562" y="-8801"/>
                                <a:pt x="-10393" y="20059"/>
                                <a:pt x="7800" y="31489"/>
                              </a:cubicBezTo>
                              <a:lnTo>
                                <a:pt x="7800" y="314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5" name="任意多边形: 形状 104">
                          <a:extLst>
                            <a:ext uri="{FF2B5EF4-FFF2-40B4-BE49-F238E27FC236}">
                              <a16:creationId xmlns:a16="http://schemas.microsoft.com/office/drawing/2014/main" id="{A1ABC76A-852B-5412-83C5-96C179A99C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0158" y="1908008"/>
                          <a:ext cx="133414" cy="282208"/>
                        </a:xfrm>
                        <a:custGeom>
                          <a:avLst/>
                          <a:gdLst>
                            <a:gd name="connsiteX0" fmla="*/ 7797 w 133414"/>
                            <a:gd name="connsiteY0" fmla="*/ 31472 h 282208"/>
                            <a:gd name="connsiteX1" fmla="*/ 82473 w 133414"/>
                            <a:gd name="connsiteY1" fmla="*/ 257119 h 282208"/>
                            <a:gd name="connsiteX2" fmla="*/ 111334 w 133414"/>
                            <a:gd name="connsiteY2" fmla="*/ 274169 h 282208"/>
                            <a:gd name="connsiteX3" fmla="*/ 24847 w 133414"/>
                            <a:gd name="connsiteY3" fmla="*/ 2706 h 282208"/>
                            <a:gd name="connsiteX4" fmla="*/ 7797 w 133414"/>
                            <a:gd name="connsiteY4" fmla="*/ 31472 h 282208"/>
                            <a:gd name="connsiteX5" fmla="*/ 7797 w 133414"/>
                            <a:gd name="connsiteY5" fmla="*/ 31472 h 2822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14" h="282208">
                              <a:moveTo>
                                <a:pt x="7797" y="31472"/>
                              </a:moveTo>
                              <a:cubicBezTo>
                                <a:pt x="78282" y="75953"/>
                                <a:pt x="128289" y="179395"/>
                                <a:pt x="82473" y="257119"/>
                              </a:cubicBezTo>
                              <a:cubicBezTo>
                                <a:pt x="71520" y="275788"/>
                                <a:pt x="100380" y="292742"/>
                                <a:pt x="111334" y="274169"/>
                              </a:cubicBezTo>
                              <a:cubicBezTo>
                                <a:pt x="166579" y="180347"/>
                                <a:pt x="110858" y="56903"/>
                                <a:pt x="24847" y="2706"/>
                              </a:cubicBezTo>
                              <a:cubicBezTo>
                                <a:pt x="6559" y="-8914"/>
                                <a:pt x="-10395" y="19946"/>
                                <a:pt x="7797" y="31472"/>
                              </a:cubicBezTo>
                              <a:lnTo>
                                <a:pt x="7797" y="314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BBC2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zh-CN" altLang="en-US"/>
                        </a:p>
                      </p:txBody>
                    </p:sp>
                  </p:grpSp>
                </p:grpSp>
                <p:sp>
                  <p:nvSpPr>
                    <p:cNvPr id="101" name="任意多边形: 形状 100">
                      <a:extLst>
                        <a:ext uri="{FF2B5EF4-FFF2-40B4-BE49-F238E27FC236}">
                          <a16:creationId xmlns:a16="http://schemas.microsoft.com/office/drawing/2014/main" id="{8368D7C9-4386-29CD-F568-8CC095EBF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964" y="1973579"/>
                      <a:ext cx="456274" cy="294322"/>
                    </a:xfrm>
                    <a:custGeom>
                      <a:avLst/>
                      <a:gdLst>
                        <a:gd name="connsiteX0" fmla="*/ 420719 w 456274"/>
                        <a:gd name="connsiteY0" fmla="*/ 0 h 294322"/>
                        <a:gd name="connsiteX1" fmla="*/ 135350 w 456274"/>
                        <a:gd name="connsiteY1" fmla="*/ 217742 h 294322"/>
                        <a:gd name="connsiteX2" fmla="*/ 0 w 456274"/>
                        <a:gd name="connsiteY2" fmla="*/ 258985 h 294322"/>
                        <a:gd name="connsiteX3" fmla="*/ 13621 w 456274"/>
                        <a:gd name="connsiteY3" fmla="*/ 294323 h 294322"/>
                        <a:gd name="connsiteX4" fmla="*/ 445484 w 456274"/>
                        <a:gd name="connsiteY4" fmla="*/ 128016 h 294322"/>
                        <a:gd name="connsiteX5" fmla="*/ 443960 w 456274"/>
                        <a:gd name="connsiteY5" fmla="*/ 43244 h 294322"/>
                        <a:gd name="connsiteX6" fmla="*/ 420719 w 456274"/>
                        <a:gd name="connsiteY6" fmla="*/ 0 h 294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274" h="294322">
                          <a:moveTo>
                            <a:pt x="420719" y="0"/>
                          </a:moveTo>
                          <a:cubicBezTo>
                            <a:pt x="417957" y="62103"/>
                            <a:pt x="298609" y="154972"/>
                            <a:pt x="135350" y="217742"/>
                          </a:cubicBezTo>
                          <a:cubicBezTo>
                            <a:pt x="88487" y="235744"/>
                            <a:pt x="42577" y="249555"/>
                            <a:pt x="0" y="258985"/>
                          </a:cubicBezTo>
                          <a:lnTo>
                            <a:pt x="13621" y="294323"/>
                          </a:lnTo>
                          <a:lnTo>
                            <a:pt x="445484" y="128016"/>
                          </a:lnTo>
                          <a:cubicBezTo>
                            <a:pt x="460439" y="122301"/>
                            <a:pt x="459772" y="84296"/>
                            <a:pt x="443960" y="43244"/>
                          </a:cubicBezTo>
                          <a:cubicBezTo>
                            <a:pt x="437388" y="26194"/>
                            <a:pt x="429197" y="11240"/>
                            <a:pt x="420719" y="0"/>
                          </a:cubicBezTo>
                          <a:close/>
                        </a:path>
                      </a:pathLst>
                    </a:custGeom>
                    <a:solidFill>
                      <a:srgbClr val="9A020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8" name="任意多边形: 形状 97">
                    <a:extLst>
                      <a:ext uri="{FF2B5EF4-FFF2-40B4-BE49-F238E27FC236}">
                        <a16:creationId xmlns:a16="http://schemas.microsoft.com/office/drawing/2014/main" id="{DD2C0778-1CC7-FC8C-F0FA-F00F0C2FDA6D}"/>
                      </a:ext>
                    </a:extLst>
                  </p:cNvPr>
                  <p:cNvSpPr/>
                  <p:nvPr/>
                </p:nvSpPr>
                <p:spPr>
                  <a:xfrm>
                    <a:off x="53435" y="1952278"/>
                    <a:ext cx="499801" cy="184464"/>
                  </a:xfrm>
                  <a:custGeom>
                    <a:avLst/>
                    <a:gdLst>
                      <a:gd name="connsiteX0" fmla="*/ 431768 w 499801"/>
                      <a:gd name="connsiteY0" fmla="*/ 728 h 184464"/>
                      <a:gd name="connsiteX1" fmla="*/ 0 w 499801"/>
                      <a:gd name="connsiteY1" fmla="*/ 167034 h 184464"/>
                      <a:gd name="connsiteX2" fmla="*/ 6763 w 499801"/>
                      <a:gd name="connsiteY2" fmla="*/ 184465 h 184464"/>
                      <a:gd name="connsiteX3" fmla="*/ 422720 w 499801"/>
                      <a:gd name="connsiteY3" fmla="*/ 24350 h 184464"/>
                      <a:gd name="connsiteX4" fmla="*/ 478441 w 499801"/>
                      <a:gd name="connsiteY4" fmla="*/ 88262 h 184464"/>
                      <a:gd name="connsiteX5" fmla="*/ 490633 w 499801"/>
                      <a:gd name="connsiteY5" fmla="*/ 148556 h 184464"/>
                      <a:gd name="connsiteX6" fmla="*/ 487490 w 499801"/>
                      <a:gd name="connsiteY6" fmla="*/ 64640 h 184464"/>
                      <a:gd name="connsiteX7" fmla="*/ 431768 w 499801"/>
                      <a:gd name="connsiteY7" fmla="*/ 728 h 184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9801" h="184464">
                        <a:moveTo>
                          <a:pt x="431768" y="728"/>
                        </a:moveTo>
                        <a:lnTo>
                          <a:pt x="0" y="167034"/>
                        </a:lnTo>
                        <a:lnTo>
                          <a:pt x="6763" y="184465"/>
                        </a:lnTo>
                        <a:lnTo>
                          <a:pt x="422720" y="24350"/>
                        </a:lnTo>
                        <a:cubicBezTo>
                          <a:pt x="437674" y="18539"/>
                          <a:pt x="462629" y="47210"/>
                          <a:pt x="478441" y="88262"/>
                        </a:cubicBezTo>
                        <a:cubicBezTo>
                          <a:pt x="487204" y="110932"/>
                          <a:pt x="491300" y="132744"/>
                          <a:pt x="490633" y="148556"/>
                        </a:cubicBezTo>
                        <a:cubicBezTo>
                          <a:pt x="503872" y="140650"/>
                          <a:pt x="502730" y="104169"/>
                          <a:pt x="487490" y="64640"/>
                        </a:cubicBezTo>
                        <a:cubicBezTo>
                          <a:pt x="471773" y="23588"/>
                          <a:pt x="446722" y="-4987"/>
                          <a:pt x="431768" y="728"/>
                        </a:cubicBezTo>
                        <a:close/>
                      </a:path>
                    </a:pathLst>
                  </a:custGeom>
                  <a:solidFill>
                    <a:srgbClr val="FF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任意多边形: 形状 98">
                    <a:extLst>
                      <a:ext uri="{FF2B5EF4-FFF2-40B4-BE49-F238E27FC236}">
                        <a16:creationId xmlns:a16="http://schemas.microsoft.com/office/drawing/2014/main" id="{9B930208-A410-184C-D395-45F1BB36A7EB}"/>
                      </a:ext>
                    </a:extLst>
                  </p:cNvPr>
                  <p:cNvSpPr/>
                  <p:nvPr/>
                </p:nvSpPr>
                <p:spPr>
                  <a:xfrm>
                    <a:off x="42550" y="2118489"/>
                    <a:ext cx="78906" cy="150140"/>
                  </a:xfrm>
                  <a:custGeom>
                    <a:avLst/>
                    <a:gdLst>
                      <a:gd name="connsiteX0" fmla="*/ 66606 w 78906"/>
                      <a:gd name="connsiteY0" fmla="*/ 64640 h 150140"/>
                      <a:gd name="connsiteX1" fmla="*/ 68035 w 78906"/>
                      <a:gd name="connsiteY1" fmla="*/ 149413 h 150140"/>
                      <a:gd name="connsiteX2" fmla="*/ 12314 w 78906"/>
                      <a:gd name="connsiteY2" fmla="*/ 85500 h 150140"/>
                      <a:gd name="connsiteX3" fmla="*/ 10790 w 78906"/>
                      <a:gd name="connsiteY3" fmla="*/ 728 h 150140"/>
                      <a:gd name="connsiteX4" fmla="*/ 66606 w 78906"/>
                      <a:gd name="connsiteY4" fmla="*/ 64640 h 150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906" h="150140">
                        <a:moveTo>
                          <a:pt x="66606" y="64640"/>
                        </a:moveTo>
                        <a:cubicBezTo>
                          <a:pt x="82418" y="105693"/>
                          <a:pt x="83085" y="143603"/>
                          <a:pt x="68035" y="149413"/>
                        </a:cubicBezTo>
                        <a:cubicBezTo>
                          <a:pt x="53081" y="155128"/>
                          <a:pt x="28125" y="126553"/>
                          <a:pt x="12314" y="85500"/>
                        </a:cubicBezTo>
                        <a:cubicBezTo>
                          <a:pt x="-3498" y="44447"/>
                          <a:pt x="-4164" y="6538"/>
                          <a:pt x="10790" y="728"/>
                        </a:cubicBezTo>
                        <a:cubicBezTo>
                          <a:pt x="25839" y="-4988"/>
                          <a:pt x="50795" y="23587"/>
                          <a:pt x="66606" y="64640"/>
                        </a:cubicBezTo>
                        <a:close/>
                      </a:path>
                    </a:pathLst>
                  </a:custGeom>
                  <a:solidFill>
                    <a:srgbClr val="9A020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3" name="图形 2">
                <a:extLst>
                  <a:ext uri="{FF2B5EF4-FFF2-40B4-BE49-F238E27FC236}">
                    <a16:creationId xmlns:a16="http://schemas.microsoft.com/office/drawing/2014/main" id="{79858E1E-FDFD-B912-5763-E7E54C45619F}"/>
                  </a:ext>
                </a:extLst>
              </p:cNvPr>
              <p:cNvGrpSpPr/>
              <p:nvPr/>
            </p:nvGrpSpPr>
            <p:grpSpPr>
              <a:xfrm>
                <a:off x="52928" y="-51"/>
                <a:ext cx="851977" cy="926676"/>
                <a:chOff x="52928" y="-51"/>
                <a:chExt cx="851977" cy="926676"/>
              </a:xfrm>
            </p:grpSpPr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4661533D-560F-FAC2-7E0B-8193D6267987}"/>
                    </a:ext>
                  </a:extLst>
                </p:cNvPr>
                <p:cNvSpPr/>
                <p:nvPr/>
              </p:nvSpPr>
              <p:spPr>
                <a:xfrm>
                  <a:off x="52928" y="78815"/>
                  <a:ext cx="851565" cy="847809"/>
                </a:xfrm>
                <a:custGeom>
                  <a:avLst/>
                  <a:gdLst>
                    <a:gd name="connsiteX0" fmla="*/ 806322 w 851565"/>
                    <a:gd name="connsiteY0" fmla="*/ 370193 h 847809"/>
                    <a:gd name="connsiteX1" fmla="*/ 805274 w 851565"/>
                    <a:gd name="connsiteY1" fmla="*/ 390767 h 847809"/>
                    <a:gd name="connsiteX2" fmla="*/ 459231 w 851565"/>
                    <a:gd name="connsiteY2" fmla="*/ 6243 h 847809"/>
                    <a:gd name="connsiteX3" fmla="*/ 432656 w 851565"/>
                    <a:gd name="connsiteY3" fmla="*/ 4814 h 847809"/>
                    <a:gd name="connsiteX4" fmla="*/ 105282 w 851565"/>
                    <a:gd name="connsiteY4" fmla="*/ 299518 h 847809"/>
                    <a:gd name="connsiteX5" fmla="*/ 4222 w 851565"/>
                    <a:gd name="connsiteY5" fmla="*/ 322759 h 847809"/>
                    <a:gd name="connsiteX6" fmla="*/ 31 w 851565"/>
                    <a:gd name="connsiteY6" fmla="*/ 401626 h 847809"/>
                    <a:gd name="connsiteX7" fmla="*/ 4793 w 851565"/>
                    <a:gd name="connsiteY7" fmla="*/ 415151 h 847809"/>
                    <a:gd name="connsiteX8" fmla="*/ 388556 w 851565"/>
                    <a:gd name="connsiteY8" fmla="*/ 841586 h 847809"/>
                    <a:gd name="connsiteX9" fmla="*/ 401510 w 851565"/>
                    <a:gd name="connsiteY9" fmla="*/ 847777 h 847809"/>
                    <a:gd name="connsiteX10" fmla="*/ 415035 w 851565"/>
                    <a:gd name="connsiteY10" fmla="*/ 843014 h 847809"/>
                    <a:gd name="connsiteX11" fmla="*/ 841469 w 851565"/>
                    <a:gd name="connsiteY11" fmla="*/ 459252 h 847809"/>
                    <a:gd name="connsiteX12" fmla="*/ 847280 w 851565"/>
                    <a:gd name="connsiteY12" fmla="*/ 448965 h 847809"/>
                    <a:gd name="connsiteX13" fmla="*/ 847565 w 851565"/>
                    <a:gd name="connsiteY13" fmla="*/ 448965 h 847809"/>
                    <a:gd name="connsiteX14" fmla="*/ 851566 w 851565"/>
                    <a:gd name="connsiteY14" fmla="*/ 372575 h 847809"/>
                    <a:gd name="connsiteX15" fmla="*/ 806322 w 851565"/>
                    <a:gd name="connsiteY15" fmla="*/ 37019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51565" h="847809">
                      <a:moveTo>
                        <a:pt x="806322" y="370193"/>
                      </a:moveTo>
                      <a:lnTo>
                        <a:pt x="805274" y="390767"/>
                      </a:ln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656" y="4814"/>
                      </a:cubicBezTo>
                      <a:lnTo>
                        <a:pt x="105282" y="299518"/>
                      </a:lnTo>
                      <a:lnTo>
                        <a:pt x="4222" y="322759"/>
                      </a:lnTo>
                      <a:lnTo>
                        <a:pt x="31" y="401626"/>
                      </a:ln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1985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4517" y="456490"/>
                        <a:pt x="846422" y="452870"/>
                        <a:pt x="847280" y="448965"/>
                      </a:cubicBezTo>
                      <a:lnTo>
                        <a:pt x="847565" y="448965"/>
                      </a:lnTo>
                      <a:lnTo>
                        <a:pt x="851566" y="372575"/>
                      </a:lnTo>
                      <a:lnTo>
                        <a:pt x="806322" y="370193"/>
                      </a:lnTo>
                      <a:close/>
                    </a:path>
                  </a:pathLst>
                </a:custGeom>
                <a:solidFill>
                  <a:srgbClr val="8E000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788D4B97-3FB8-23A9-4FBE-A5DE962ECDDF}"/>
                    </a:ext>
                  </a:extLst>
                </p:cNvPr>
                <p:cNvSpPr/>
                <p:nvPr/>
              </p:nvSpPr>
              <p:spPr>
                <a:xfrm>
                  <a:off x="57119" y="-51"/>
                  <a:ext cx="847712" cy="847809"/>
                </a:xfrm>
                <a:custGeom>
                  <a:avLst/>
                  <a:gdLst>
                    <a:gd name="connsiteX0" fmla="*/ 842993 w 847712"/>
                    <a:gd name="connsiteY0" fmla="*/ 432773 h 847809"/>
                    <a:gd name="connsiteX1" fmla="*/ 459231 w 847712"/>
                    <a:gd name="connsiteY1" fmla="*/ 6243 h 847809"/>
                    <a:gd name="connsiteX2" fmla="*/ 432752 w 847712"/>
                    <a:gd name="connsiteY2" fmla="*/ 4814 h 847809"/>
                    <a:gd name="connsiteX3" fmla="*/ 6222 w 847712"/>
                    <a:gd name="connsiteY3" fmla="*/ 388672 h 847809"/>
                    <a:gd name="connsiteX4" fmla="*/ 31 w 847712"/>
                    <a:gd name="connsiteY4" fmla="*/ 401626 h 847809"/>
                    <a:gd name="connsiteX5" fmla="*/ 4793 w 847712"/>
                    <a:gd name="connsiteY5" fmla="*/ 415151 h 847809"/>
                    <a:gd name="connsiteX6" fmla="*/ 388556 w 847712"/>
                    <a:gd name="connsiteY6" fmla="*/ 841586 h 847809"/>
                    <a:gd name="connsiteX7" fmla="*/ 401510 w 847712"/>
                    <a:gd name="connsiteY7" fmla="*/ 847777 h 847809"/>
                    <a:gd name="connsiteX8" fmla="*/ 415035 w 847712"/>
                    <a:gd name="connsiteY8" fmla="*/ 843014 h 847809"/>
                    <a:gd name="connsiteX9" fmla="*/ 841469 w 847712"/>
                    <a:gd name="connsiteY9" fmla="*/ 459252 h 847809"/>
                    <a:gd name="connsiteX10" fmla="*/ 847661 w 847712"/>
                    <a:gd name="connsiteY10" fmla="*/ 446298 h 847809"/>
                    <a:gd name="connsiteX11" fmla="*/ 842993 w 847712"/>
                    <a:gd name="connsiteY11" fmla="*/ 432773 h 84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47712" h="847809">
                      <a:moveTo>
                        <a:pt x="842993" y="432773"/>
                      </a:moveTo>
                      <a:lnTo>
                        <a:pt x="459231" y="6243"/>
                      </a:lnTo>
                      <a:cubicBezTo>
                        <a:pt x="452278" y="-1472"/>
                        <a:pt x="440467" y="-2139"/>
                        <a:pt x="432752" y="4814"/>
                      </a:cubicBezTo>
                      <a:lnTo>
                        <a:pt x="6222" y="388672"/>
                      </a:lnTo>
                      <a:cubicBezTo>
                        <a:pt x="2507" y="392006"/>
                        <a:pt x="317" y="396578"/>
                        <a:pt x="31" y="401626"/>
                      </a:cubicBezTo>
                      <a:cubicBezTo>
                        <a:pt x="-255" y="406579"/>
                        <a:pt x="1460" y="411437"/>
                        <a:pt x="4793" y="415151"/>
                      </a:cubicBezTo>
                      <a:lnTo>
                        <a:pt x="388556" y="841586"/>
                      </a:lnTo>
                      <a:cubicBezTo>
                        <a:pt x="392080" y="845491"/>
                        <a:pt x="396747" y="847491"/>
                        <a:pt x="401510" y="847777"/>
                      </a:cubicBezTo>
                      <a:cubicBezTo>
                        <a:pt x="406272" y="848063"/>
                        <a:pt x="411225" y="846443"/>
                        <a:pt x="415035" y="843014"/>
                      </a:cubicBezTo>
                      <a:lnTo>
                        <a:pt x="841469" y="459252"/>
                      </a:lnTo>
                      <a:cubicBezTo>
                        <a:pt x="845184" y="455918"/>
                        <a:pt x="847375" y="451251"/>
                        <a:pt x="847661" y="446298"/>
                      </a:cubicBezTo>
                      <a:cubicBezTo>
                        <a:pt x="848042" y="441345"/>
                        <a:pt x="846327" y="436487"/>
                        <a:pt x="842993" y="432773"/>
                      </a:cubicBezTo>
                      <a:close/>
                    </a:path>
                  </a:pathLst>
                </a:custGeom>
                <a:solidFill>
                  <a:srgbClr val="BC06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A5696636-C179-F0E3-A550-00539BFF1457}"/>
                    </a:ext>
                  </a:extLst>
                </p:cNvPr>
                <p:cNvSpPr/>
                <p:nvPr/>
              </p:nvSpPr>
              <p:spPr>
                <a:xfrm>
                  <a:off x="134857" y="77735"/>
                  <a:ext cx="692377" cy="692301"/>
                </a:xfrm>
                <a:custGeom>
                  <a:avLst/>
                  <a:gdLst>
                    <a:gd name="connsiteX0" fmla="*/ 327867 w 692377"/>
                    <a:gd name="connsiteY0" fmla="*/ 692266 h 692301"/>
                    <a:gd name="connsiteX1" fmla="*/ 316818 w 692377"/>
                    <a:gd name="connsiteY1" fmla="*/ 687027 h 692301"/>
                    <a:gd name="connsiteX2" fmla="*/ 4113 w 692377"/>
                    <a:gd name="connsiteY2" fmla="*/ 339460 h 692301"/>
                    <a:gd name="connsiteX3" fmla="*/ 17 w 692377"/>
                    <a:gd name="connsiteY3" fmla="*/ 327935 h 692301"/>
                    <a:gd name="connsiteX4" fmla="*/ 5256 w 692377"/>
                    <a:gd name="connsiteY4" fmla="*/ 316886 h 692301"/>
                    <a:gd name="connsiteX5" fmla="*/ 352918 w 692377"/>
                    <a:gd name="connsiteY5" fmla="*/ 4085 h 692301"/>
                    <a:gd name="connsiteX6" fmla="*/ 375492 w 692377"/>
                    <a:gd name="connsiteY6" fmla="*/ 5323 h 692301"/>
                    <a:gd name="connsiteX7" fmla="*/ 688293 w 692377"/>
                    <a:gd name="connsiteY7" fmla="*/ 352890 h 692301"/>
                    <a:gd name="connsiteX8" fmla="*/ 687055 w 692377"/>
                    <a:gd name="connsiteY8" fmla="*/ 375464 h 692301"/>
                    <a:gd name="connsiteX9" fmla="*/ 339393 w 692377"/>
                    <a:gd name="connsiteY9" fmla="*/ 688170 h 692301"/>
                    <a:gd name="connsiteX10" fmla="*/ 327867 w 692377"/>
                    <a:gd name="connsiteY10" fmla="*/ 692266 h 692301"/>
                    <a:gd name="connsiteX11" fmla="*/ 38498 w 692377"/>
                    <a:gd name="connsiteY11" fmla="*/ 329935 h 692301"/>
                    <a:gd name="connsiteX12" fmla="*/ 329963 w 692377"/>
                    <a:gd name="connsiteY12" fmla="*/ 653785 h 692301"/>
                    <a:gd name="connsiteX13" fmla="*/ 653813 w 692377"/>
                    <a:gd name="connsiteY13" fmla="*/ 362320 h 692301"/>
                    <a:gd name="connsiteX14" fmla="*/ 362443 w 692377"/>
                    <a:gd name="connsiteY14" fmla="*/ 38470 h 692301"/>
                    <a:gd name="connsiteX15" fmla="*/ 38498 w 692377"/>
                    <a:gd name="connsiteY15" fmla="*/ 329935 h 692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92377" h="692301">
                      <a:moveTo>
                        <a:pt x="327867" y="692266"/>
                      </a:moveTo>
                      <a:cubicBezTo>
                        <a:pt x="323772" y="692075"/>
                        <a:pt x="319771" y="690266"/>
                        <a:pt x="316818" y="687027"/>
                      </a:cubicBezTo>
                      <a:lnTo>
                        <a:pt x="4113" y="339460"/>
                      </a:lnTo>
                      <a:cubicBezTo>
                        <a:pt x="1255" y="336317"/>
                        <a:pt x="-174" y="332126"/>
                        <a:pt x="17" y="327935"/>
                      </a:cubicBezTo>
                      <a:cubicBezTo>
                        <a:pt x="207" y="323744"/>
                        <a:pt x="2112" y="319743"/>
                        <a:pt x="5256" y="316886"/>
                      </a:cubicBezTo>
                      <a:lnTo>
                        <a:pt x="352918" y="4085"/>
                      </a:lnTo>
                      <a:cubicBezTo>
                        <a:pt x="359490" y="-1821"/>
                        <a:pt x="369587" y="-1249"/>
                        <a:pt x="375492" y="5323"/>
                      </a:cubicBezTo>
                      <a:lnTo>
                        <a:pt x="688293" y="352890"/>
                      </a:lnTo>
                      <a:cubicBezTo>
                        <a:pt x="694199" y="359462"/>
                        <a:pt x="693627" y="369559"/>
                        <a:pt x="687055" y="375464"/>
                      </a:cubicBezTo>
                      <a:lnTo>
                        <a:pt x="339393" y="688170"/>
                      </a:lnTo>
                      <a:cubicBezTo>
                        <a:pt x="336154" y="691123"/>
                        <a:pt x="331963" y="692552"/>
                        <a:pt x="327867" y="692266"/>
                      </a:cubicBezTo>
                      <a:close/>
                      <a:moveTo>
                        <a:pt x="38498" y="329935"/>
                      </a:moveTo>
                      <a:lnTo>
                        <a:pt x="329963" y="653785"/>
                      </a:lnTo>
                      <a:lnTo>
                        <a:pt x="653813" y="362320"/>
                      </a:lnTo>
                      <a:lnTo>
                        <a:pt x="362443" y="38470"/>
                      </a:lnTo>
                      <a:lnTo>
                        <a:pt x="38498" y="329935"/>
                      </a:lnTo>
                      <a:close/>
                    </a:path>
                  </a:pathLst>
                </a:custGeom>
                <a:solidFill>
                  <a:srgbClr val="EBBC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76AEC133-59F4-8D9A-9B6C-79BAEC7844A4}"/>
                    </a:ext>
                  </a:extLst>
                </p:cNvPr>
                <p:cNvSpPr/>
                <p:nvPr/>
              </p:nvSpPr>
              <p:spPr>
                <a:xfrm>
                  <a:off x="324516" y="337851"/>
                  <a:ext cx="580389" cy="509905"/>
                </a:xfrm>
                <a:custGeom>
                  <a:avLst/>
                  <a:gdLst>
                    <a:gd name="connsiteX0" fmla="*/ 575596 w 580389"/>
                    <a:gd name="connsiteY0" fmla="*/ 94869 h 509905"/>
                    <a:gd name="connsiteX1" fmla="*/ 490252 w 580389"/>
                    <a:gd name="connsiteY1" fmla="*/ 0 h 509905"/>
                    <a:gd name="connsiteX2" fmla="*/ 40291 w 580389"/>
                    <a:gd name="connsiteY2" fmla="*/ 373094 h 509905"/>
                    <a:gd name="connsiteX3" fmla="*/ 0 w 580389"/>
                    <a:gd name="connsiteY3" fmla="*/ 368998 h 509905"/>
                    <a:gd name="connsiteX4" fmla="*/ 121253 w 580389"/>
                    <a:gd name="connsiteY4" fmla="*/ 503682 h 509905"/>
                    <a:gd name="connsiteX5" fmla="*/ 134207 w 580389"/>
                    <a:gd name="connsiteY5" fmla="*/ 509873 h 509905"/>
                    <a:gd name="connsiteX6" fmla="*/ 147733 w 580389"/>
                    <a:gd name="connsiteY6" fmla="*/ 505111 h 509905"/>
                    <a:gd name="connsiteX7" fmla="*/ 574167 w 580389"/>
                    <a:gd name="connsiteY7" fmla="*/ 121348 h 509905"/>
                    <a:gd name="connsiteX8" fmla="*/ 580358 w 580389"/>
                    <a:gd name="connsiteY8" fmla="*/ 108394 h 509905"/>
                    <a:gd name="connsiteX9" fmla="*/ 575596 w 580389"/>
                    <a:gd name="connsiteY9" fmla="*/ 94869 h 509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389" h="509905">
                      <a:moveTo>
                        <a:pt x="575596" y="94869"/>
                      </a:moveTo>
                      <a:lnTo>
                        <a:pt x="490252" y="0"/>
                      </a:lnTo>
                      <a:cubicBezTo>
                        <a:pt x="461296" y="220409"/>
                        <a:pt x="266700" y="385000"/>
                        <a:pt x="40291" y="373094"/>
                      </a:cubicBezTo>
                      <a:cubicBezTo>
                        <a:pt x="26670" y="372332"/>
                        <a:pt x="13240" y="370999"/>
                        <a:pt x="0" y="368998"/>
                      </a:cubicBezTo>
                      <a:lnTo>
                        <a:pt x="121253" y="503682"/>
                      </a:lnTo>
                      <a:cubicBezTo>
                        <a:pt x="124777" y="507587"/>
                        <a:pt x="129445" y="509588"/>
                        <a:pt x="134207" y="509873"/>
                      </a:cubicBezTo>
                      <a:cubicBezTo>
                        <a:pt x="138970" y="510159"/>
                        <a:pt x="143923" y="508540"/>
                        <a:pt x="147733" y="505111"/>
                      </a:cubicBezTo>
                      <a:lnTo>
                        <a:pt x="574167" y="121348"/>
                      </a:lnTo>
                      <a:cubicBezTo>
                        <a:pt x="577882" y="118015"/>
                        <a:pt x="580073" y="113347"/>
                        <a:pt x="580358" y="108394"/>
                      </a:cubicBezTo>
                      <a:cubicBezTo>
                        <a:pt x="580644" y="103442"/>
                        <a:pt x="578930" y="98584"/>
                        <a:pt x="575596" y="94869"/>
                      </a:cubicBezTo>
                      <a:close/>
                    </a:path>
                  </a:pathLst>
                </a:custGeom>
                <a:solidFill>
                  <a:srgbClr val="9A020D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E1D35A8E-D955-1173-3A84-E91B7868C2DE}"/>
                    </a:ext>
                  </a:extLst>
                </p:cNvPr>
                <p:cNvSpPr/>
                <p:nvPr/>
              </p:nvSpPr>
              <p:spPr>
                <a:xfrm>
                  <a:off x="57129" y="-51"/>
                  <a:ext cx="847776" cy="458871"/>
                </a:xfrm>
                <a:custGeom>
                  <a:avLst/>
                  <a:gdLst>
                    <a:gd name="connsiteX0" fmla="*/ 3545 w 847776"/>
                    <a:gd name="connsiteY0" fmla="*/ 412580 h 458871"/>
                    <a:gd name="connsiteX1" fmla="*/ 429979 w 847776"/>
                    <a:gd name="connsiteY1" fmla="*/ 28817 h 458871"/>
                    <a:gd name="connsiteX2" fmla="*/ 456459 w 847776"/>
                    <a:gd name="connsiteY2" fmla="*/ 30246 h 458871"/>
                    <a:gd name="connsiteX3" fmla="*/ 840221 w 847776"/>
                    <a:gd name="connsiteY3" fmla="*/ 456680 h 458871"/>
                    <a:gd name="connsiteX4" fmla="*/ 841840 w 847776"/>
                    <a:gd name="connsiteY4" fmla="*/ 458871 h 458871"/>
                    <a:gd name="connsiteX5" fmla="*/ 847746 w 847776"/>
                    <a:gd name="connsiteY5" fmla="*/ 446203 h 458871"/>
                    <a:gd name="connsiteX6" fmla="*/ 842983 w 847776"/>
                    <a:gd name="connsiteY6" fmla="*/ 432677 h 458871"/>
                    <a:gd name="connsiteX7" fmla="*/ 459221 w 847776"/>
                    <a:gd name="connsiteY7" fmla="*/ 6243 h 458871"/>
                    <a:gd name="connsiteX8" fmla="*/ 432741 w 847776"/>
                    <a:gd name="connsiteY8" fmla="*/ 4814 h 458871"/>
                    <a:gd name="connsiteX9" fmla="*/ 6212 w 847776"/>
                    <a:gd name="connsiteY9" fmla="*/ 388672 h 458871"/>
                    <a:gd name="connsiteX10" fmla="*/ 21 w 847776"/>
                    <a:gd name="connsiteY10" fmla="*/ 401626 h 458871"/>
                    <a:gd name="connsiteX11" fmla="*/ 3164 w 847776"/>
                    <a:gd name="connsiteY11" fmla="*/ 412961 h 458871"/>
                    <a:gd name="connsiteX12" fmla="*/ 3545 w 847776"/>
                    <a:gd name="connsiteY12" fmla="*/ 412580 h 458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776" h="458871">
                      <a:moveTo>
                        <a:pt x="3545" y="412580"/>
                      </a:moveTo>
                      <a:lnTo>
                        <a:pt x="429979" y="28817"/>
                      </a:lnTo>
                      <a:cubicBezTo>
                        <a:pt x="437694" y="21864"/>
                        <a:pt x="449505" y="22531"/>
                        <a:pt x="456459" y="30246"/>
                      </a:cubicBezTo>
                      <a:lnTo>
                        <a:pt x="840221" y="456680"/>
                      </a:lnTo>
                      <a:cubicBezTo>
                        <a:pt x="840792" y="457347"/>
                        <a:pt x="841269" y="458109"/>
                        <a:pt x="841840" y="458871"/>
                      </a:cubicBezTo>
                      <a:cubicBezTo>
                        <a:pt x="845364" y="455537"/>
                        <a:pt x="847460" y="451061"/>
                        <a:pt x="847746" y="446203"/>
                      </a:cubicBezTo>
                      <a:cubicBezTo>
                        <a:pt x="848031" y="441250"/>
                        <a:pt x="846317" y="436392"/>
                        <a:pt x="842983" y="432677"/>
                      </a:cubicBezTo>
                      <a:lnTo>
                        <a:pt x="459221" y="6243"/>
                      </a:lnTo>
                      <a:cubicBezTo>
                        <a:pt x="452268" y="-1472"/>
                        <a:pt x="440457" y="-2139"/>
                        <a:pt x="432741" y="4814"/>
                      </a:cubicBezTo>
                      <a:lnTo>
                        <a:pt x="6212" y="388672"/>
                      </a:lnTo>
                      <a:cubicBezTo>
                        <a:pt x="2497" y="392006"/>
                        <a:pt x="306" y="396578"/>
                        <a:pt x="21" y="401626"/>
                      </a:cubicBezTo>
                      <a:cubicBezTo>
                        <a:pt x="-170" y="405626"/>
                        <a:pt x="973" y="409627"/>
                        <a:pt x="3164" y="412961"/>
                      </a:cubicBezTo>
                      <a:cubicBezTo>
                        <a:pt x="3354" y="412865"/>
                        <a:pt x="3354" y="412675"/>
                        <a:pt x="3545" y="412580"/>
                      </a:cubicBezTo>
                      <a:close/>
                    </a:path>
                  </a:pathLst>
                </a:custGeom>
                <a:solidFill>
                  <a:srgbClr val="FF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A687B6C4-DB8A-2043-4465-954BCEEFFEF1}"/>
                </a:ext>
              </a:extLst>
            </p:cNvPr>
            <p:cNvSpPr/>
            <p:nvPr/>
          </p:nvSpPr>
          <p:spPr>
            <a:xfrm>
              <a:off x="299608" y="204737"/>
              <a:ext cx="346045" cy="399440"/>
            </a:xfrm>
            <a:custGeom>
              <a:avLst/>
              <a:gdLst>
                <a:gd name="connsiteX0" fmla="*/ 340185 w 346045"/>
                <a:gd name="connsiteY0" fmla="*/ 257035 h 399440"/>
                <a:gd name="connsiteX1" fmla="*/ 184928 w 346045"/>
                <a:gd name="connsiteY1" fmla="*/ 193122 h 399440"/>
                <a:gd name="connsiteX2" fmla="*/ 333232 w 346045"/>
                <a:gd name="connsiteY2" fmla="*/ 193122 h 399440"/>
                <a:gd name="connsiteX3" fmla="*/ 333232 w 346045"/>
                <a:gd name="connsiteY3" fmla="*/ 170357 h 399440"/>
                <a:gd name="connsiteX4" fmla="*/ 139113 w 346045"/>
                <a:gd name="connsiteY4" fmla="*/ 170357 h 399440"/>
                <a:gd name="connsiteX5" fmla="*/ 157877 w 346045"/>
                <a:gd name="connsiteY5" fmla="*/ 138448 h 399440"/>
                <a:gd name="connsiteX6" fmla="*/ 220742 w 346045"/>
                <a:gd name="connsiteY6" fmla="*/ 138448 h 399440"/>
                <a:gd name="connsiteX7" fmla="*/ 220742 w 346045"/>
                <a:gd name="connsiteY7" fmla="*/ 115684 h 399440"/>
                <a:gd name="connsiteX8" fmla="*/ 170736 w 346045"/>
                <a:gd name="connsiteY8" fmla="*/ 115684 h 399440"/>
                <a:gd name="connsiteX9" fmla="*/ 189690 w 346045"/>
                <a:gd name="connsiteY9" fmla="*/ 80727 h 399440"/>
                <a:gd name="connsiteX10" fmla="*/ 251127 w 346045"/>
                <a:gd name="connsiteY10" fmla="*/ 80727 h 399440"/>
                <a:gd name="connsiteX11" fmla="*/ 251127 w 346045"/>
                <a:gd name="connsiteY11" fmla="*/ 57962 h 399440"/>
                <a:gd name="connsiteX12" fmla="*/ 201597 w 346045"/>
                <a:gd name="connsiteY12" fmla="*/ 57962 h 399440"/>
                <a:gd name="connsiteX13" fmla="*/ 221504 w 346045"/>
                <a:gd name="connsiteY13" fmla="*/ 17386 h 399440"/>
                <a:gd name="connsiteX14" fmla="*/ 201787 w 346045"/>
                <a:gd name="connsiteY14" fmla="*/ 5860 h 399440"/>
                <a:gd name="connsiteX15" fmla="*/ 175879 w 346045"/>
                <a:gd name="connsiteY15" fmla="*/ 57962 h 399440"/>
                <a:gd name="connsiteX16" fmla="*/ 80915 w 346045"/>
                <a:gd name="connsiteY16" fmla="*/ 57962 h 399440"/>
                <a:gd name="connsiteX17" fmla="*/ 80915 w 346045"/>
                <a:gd name="connsiteY17" fmla="*/ 80727 h 399440"/>
                <a:gd name="connsiteX18" fmla="*/ 163973 w 346045"/>
                <a:gd name="connsiteY18" fmla="*/ 80727 h 399440"/>
                <a:gd name="connsiteX19" fmla="*/ 144637 w 346045"/>
                <a:gd name="connsiteY19" fmla="*/ 115684 h 399440"/>
                <a:gd name="connsiteX20" fmla="*/ 86916 w 346045"/>
                <a:gd name="connsiteY20" fmla="*/ 115684 h 399440"/>
                <a:gd name="connsiteX21" fmla="*/ 86916 w 346045"/>
                <a:gd name="connsiteY21" fmla="*/ 138448 h 399440"/>
                <a:gd name="connsiteX22" fmla="*/ 131397 w 346045"/>
                <a:gd name="connsiteY22" fmla="*/ 138448 h 399440"/>
                <a:gd name="connsiteX23" fmla="*/ 112347 w 346045"/>
                <a:gd name="connsiteY23" fmla="*/ 170357 h 399440"/>
                <a:gd name="connsiteX24" fmla="*/ 11001 w 346045"/>
                <a:gd name="connsiteY24" fmla="*/ 170357 h 399440"/>
                <a:gd name="connsiteX25" fmla="*/ 11001 w 346045"/>
                <a:gd name="connsiteY25" fmla="*/ 193122 h 399440"/>
                <a:gd name="connsiteX26" fmla="*/ 98346 w 346045"/>
                <a:gd name="connsiteY26" fmla="*/ 193122 h 399440"/>
                <a:gd name="connsiteX27" fmla="*/ 32718 w 346045"/>
                <a:gd name="connsiteY27" fmla="*/ 292182 h 399440"/>
                <a:gd name="connsiteX28" fmla="*/ 52435 w 346045"/>
                <a:gd name="connsiteY28" fmla="*/ 303707 h 399440"/>
                <a:gd name="connsiteX29" fmla="*/ 73771 w 346045"/>
                <a:gd name="connsiteY29" fmla="*/ 272465 h 399440"/>
                <a:gd name="connsiteX30" fmla="*/ 104537 w 346045"/>
                <a:gd name="connsiteY30" fmla="*/ 391051 h 399440"/>
                <a:gd name="connsiteX31" fmla="*/ 115491 w 346045"/>
                <a:gd name="connsiteY31" fmla="*/ 399433 h 399440"/>
                <a:gd name="connsiteX32" fmla="*/ 232648 w 346045"/>
                <a:gd name="connsiteY32" fmla="*/ 394195 h 399440"/>
                <a:gd name="connsiteX33" fmla="*/ 243602 w 346045"/>
                <a:gd name="connsiteY33" fmla="*/ 385813 h 399440"/>
                <a:gd name="connsiteX34" fmla="*/ 272177 w 346045"/>
                <a:gd name="connsiteY34" fmla="*/ 251320 h 399440"/>
                <a:gd name="connsiteX35" fmla="*/ 328660 w 346045"/>
                <a:gd name="connsiteY35" fmla="*/ 276656 h 399440"/>
                <a:gd name="connsiteX36" fmla="*/ 340185 w 346045"/>
                <a:gd name="connsiteY36" fmla="*/ 257035 h 399440"/>
                <a:gd name="connsiteX37" fmla="*/ 223409 w 346045"/>
                <a:gd name="connsiteY37" fmla="*/ 371906 h 399440"/>
                <a:gd name="connsiteX38" fmla="*/ 124254 w 346045"/>
                <a:gd name="connsiteY38" fmla="*/ 376288 h 399440"/>
                <a:gd name="connsiteX39" fmla="*/ 114538 w 346045"/>
                <a:gd name="connsiteY39" fmla="*/ 338664 h 399440"/>
                <a:gd name="connsiteX40" fmla="*/ 209312 w 346045"/>
                <a:gd name="connsiteY40" fmla="*/ 330758 h 399440"/>
                <a:gd name="connsiteX41" fmla="*/ 209312 w 346045"/>
                <a:gd name="connsiteY41" fmla="*/ 307993 h 399440"/>
                <a:gd name="connsiteX42" fmla="*/ 108728 w 346045"/>
                <a:gd name="connsiteY42" fmla="*/ 316375 h 399440"/>
                <a:gd name="connsiteX43" fmla="*/ 98441 w 346045"/>
                <a:gd name="connsiteY43" fmla="*/ 276656 h 399440"/>
                <a:gd name="connsiteX44" fmla="*/ 247221 w 346045"/>
                <a:gd name="connsiteY44" fmla="*/ 260178 h 399440"/>
                <a:gd name="connsiteX45" fmla="*/ 223409 w 346045"/>
                <a:gd name="connsiteY45" fmla="*/ 371906 h 399440"/>
                <a:gd name="connsiteX46" fmla="*/ 85201 w 346045"/>
                <a:gd name="connsiteY46" fmla="*/ 255320 h 399440"/>
                <a:gd name="connsiteX47" fmla="*/ 124635 w 346045"/>
                <a:gd name="connsiteY47" fmla="*/ 193979 h 399440"/>
                <a:gd name="connsiteX48" fmla="*/ 127778 w 346045"/>
                <a:gd name="connsiteY48" fmla="*/ 195789 h 399440"/>
                <a:gd name="connsiteX49" fmla="*/ 239697 w 346045"/>
                <a:gd name="connsiteY49" fmla="*/ 238270 h 399440"/>
                <a:gd name="connsiteX50" fmla="*/ 85201 w 346045"/>
                <a:gd name="connsiteY50" fmla="*/ 255320 h 39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6045" h="399440">
                  <a:moveTo>
                    <a:pt x="340185" y="257035"/>
                  </a:moveTo>
                  <a:cubicBezTo>
                    <a:pt x="289703" y="232365"/>
                    <a:pt x="237315" y="212839"/>
                    <a:pt x="184928" y="193122"/>
                  </a:cubicBezTo>
                  <a:cubicBezTo>
                    <a:pt x="234363" y="193122"/>
                    <a:pt x="283797" y="193122"/>
                    <a:pt x="333232" y="193122"/>
                  </a:cubicBezTo>
                  <a:cubicBezTo>
                    <a:pt x="347901" y="193122"/>
                    <a:pt x="347901" y="170357"/>
                    <a:pt x="333232" y="170357"/>
                  </a:cubicBezTo>
                  <a:cubicBezTo>
                    <a:pt x="268557" y="170357"/>
                    <a:pt x="203883" y="170357"/>
                    <a:pt x="139113" y="170357"/>
                  </a:cubicBezTo>
                  <a:cubicBezTo>
                    <a:pt x="145494" y="159784"/>
                    <a:pt x="151686" y="149116"/>
                    <a:pt x="157877" y="138448"/>
                  </a:cubicBezTo>
                  <a:cubicBezTo>
                    <a:pt x="178832" y="138448"/>
                    <a:pt x="199787" y="138448"/>
                    <a:pt x="220742" y="138448"/>
                  </a:cubicBezTo>
                  <a:cubicBezTo>
                    <a:pt x="235410" y="138448"/>
                    <a:pt x="235410" y="115684"/>
                    <a:pt x="220742" y="115684"/>
                  </a:cubicBezTo>
                  <a:cubicBezTo>
                    <a:pt x="204073" y="115684"/>
                    <a:pt x="187404" y="115684"/>
                    <a:pt x="170736" y="115684"/>
                  </a:cubicBezTo>
                  <a:cubicBezTo>
                    <a:pt x="177213" y="104063"/>
                    <a:pt x="183499" y="92443"/>
                    <a:pt x="189690" y="80727"/>
                  </a:cubicBezTo>
                  <a:cubicBezTo>
                    <a:pt x="210169" y="80727"/>
                    <a:pt x="230648" y="80727"/>
                    <a:pt x="251127" y="80727"/>
                  </a:cubicBezTo>
                  <a:cubicBezTo>
                    <a:pt x="265795" y="80727"/>
                    <a:pt x="265795" y="57962"/>
                    <a:pt x="251127" y="57962"/>
                  </a:cubicBezTo>
                  <a:cubicBezTo>
                    <a:pt x="234648" y="57962"/>
                    <a:pt x="218075" y="57962"/>
                    <a:pt x="201597" y="57962"/>
                  </a:cubicBezTo>
                  <a:cubicBezTo>
                    <a:pt x="208359" y="44532"/>
                    <a:pt x="215027" y="31006"/>
                    <a:pt x="221504" y="17386"/>
                  </a:cubicBezTo>
                  <a:cubicBezTo>
                    <a:pt x="227695" y="4146"/>
                    <a:pt x="208074" y="-7379"/>
                    <a:pt x="201787" y="5860"/>
                  </a:cubicBezTo>
                  <a:cubicBezTo>
                    <a:pt x="193500" y="23386"/>
                    <a:pt x="184833" y="40722"/>
                    <a:pt x="175879" y="57962"/>
                  </a:cubicBezTo>
                  <a:cubicBezTo>
                    <a:pt x="144256" y="57962"/>
                    <a:pt x="112538" y="57962"/>
                    <a:pt x="80915" y="57962"/>
                  </a:cubicBezTo>
                  <a:cubicBezTo>
                    <a:pt x="66246" y="57962"/>
                    <a:pt x="66246" y="80727"/>
                    <a:pt x="80915" y="80727"/>
                  </a:cubicBezTo>
                  <a:cubicBezTo>
                    <a:pt x="108633" y="80727"/>
                    <a:pt x="136350" y="80727"/>
                    <a:pt x="163973" y="80727"/>
                  </a:cubicBezTo>
                  <a:cubicBezTo>
                    <a:pt x="157686" y="92443"/>
                    <a:pt x="151209" y="104063"/>
                    <a:pt x="144637" y="115684"/>
                  </a:cubicBezTo>
                  <a:cubicBezTo>
                    <a:pt x="125397" y="115684"/>
                    <a:pt x="106156" y="115684"/>
                    <a:pt x="86916" y="115684"/>
                  </a:cubicBezTo>
                  <a:cubicBezTo>
                    <a:pt x="72247" y="115684"/>
                    <a:pt x="72247" y="138448"/>
                    <a:pt x="86916" y="138448"/>
                  </a:cubicBezTo>
                  <a:cubicBezTo>
                    <a:pt x="101775" y="138448"/>
                    <a:pt x="116538" y="138448"/>
                    <a:pt x="131397" y="138448"/>
                  </a:cubicBezTo>
                  <a:cubicBezTo>
                    <a:pt x="125111" y="149116"/>
                    <a:pt x="118729" y="159784"/>
                    <a:pt x="112347" y="170357"/>
                  </a:cubicBezTo>
                  <a:cubicBezTo>
                    <a:pt x="78534" y="170357"/>
                    <a:pt x="44815" y="170357"/>
                    <a:pt x="11001" y="170357"/>
                  </a:cubicBezTo>
                  <a:cubicBezTo>
                    <a:pt x="-3667" y="170357"/>
                    <a:pt x="-3667" y="193122"/>
                    <a:pt x="11001" y="193122"/>
                  </a:cubicBezTo>
                  <a:cubicBezTo>
                    <a:pt x="40148" y="193122"/>
                    <a:pt x="69199" y="193122"/>
                    <a:pt x="98346" y="193122"/>
                  </a:cubicBezTo>
                  <a:cubicBezTo>
                    <a:pt x="77295" y="226650"/>
                    <a:pt x="55388" y="259702"/>
                    <a:pt x="32718" y="292182"/>
                  </a:cubicBezTo>
                  <a:cubicBezTo>
                    <a:pt x="24336" y="304279"/>
                    <a:pt x="44053" y="315613"/>
                    <a:pt x="52435" y="303707"/>
                  </a:cubicBezTo>
                  <a:cubicBezTo>
                    <a:pt x="59674" y="293325"/>
                    <a:pt x="66723" y="282943"/>
                    <a:pt x="73771" y="272465"/>
                  </a:cubicBezTo>
                  <a:cubicBezTo>
                    <a:pt x="84058" y="311994"/>
                    <a:pt x="94250" y="351523"/>
                    <a:pt x="104537" y="391051"/>
                  </a:cubicBezTo>
                  <a:cubicBezTo>
                    <a:pt x="105775" y="395814"/>
                    <a:pt x="110538" y="399624"/>
                    <a:pt x="115491" y="399433"/>
                  </a:cubicBezTo>
                  <a:cubicBezTo>
                    <a:pt x="154543" y="397719"/>
                    <a:pt x="193596" y="396004"/>
                    <a:pt x="232648" y="394195"/>
                  </a:cubicBezTo>
                  <a:cubicBezTo>
                    <a:pt x="237506" y="394004"/>
                    <a:pt x="242554" y="390956"/>
                    <a:pt x="243602" y="385813"/>
                  </a:cubicBezTo>
                  <a:cubicBezTo>
                    <a:pt x="253127" y="340950"/>
                    <a:pt x="262652" y="296182"/>
                    <a:pt x="272177" y="251320"/>
                  </a:cubicBezTo>
                  <a:cubicBezTo>
                    <a:pt x="291227" y="259225"/>
                    <a:pt x="310086" y="267512"/>
                    <a:pt x="328660" y="276656"/>
                  </a:cubicBezTo>
                  <a:cubicBezTo>
                    <a:pt x="341900" y="283133"/>
                    <a:pt x="353425" y="263512"/>
                    <a:pt x="340185" y="257035"/>
                  </a:cubicBezTo>
                  <a:close/>
                  <a:moveTo>
                    <a:pt x="223409" y="371906"/>
                  </a:moveTo>
                  <a:cubicBezTo>
                    <a:pt x="190357" y="373335"/>
                    <a:pt x="157305" y="374859"/>
                    <a:pt x="124254" y="376288"/>
                  </a:cubicBezTo>
                  <a:cubicBezTo>
                    <a:pt x="121015" y="363810"/>
                    <a:pt x="117777" y="351237"/>
                    <a:pt x="114538" y="338664"/>
                  </a:cubicBezTo>
                  <a:cubicBezTo>
                    <a:pt x="146161" y="335997"/>
                    <a:pt x="177689" y="333425"/>
                    <a:pt x="209312" y="330758"/>
                  </a:cubicBezTo>
                  <a:cubicBezTo>
                    <a:pt x="223885" y="329520"/>
                    <a:pt x="223980" y="306755"/>
                    <a:pt x="209312" y="307993"/>
                  </a:cubicBezTo>
                  <a:cubicBezTo>
                    <a:pt x="175784" y="310756"/>
                    <a:pt x="142256" y="313613"/>
                    <a:pt x="108728" y="316375"/>
                  </a:cubicBezTo>
                  <a:cubicBezTo>
                    <a:pt x="105299" y="303136"/>
                    <a:pt x="101870" y="289896"/>
                    <a:pt x="98441" y="276656"/>
                  </a:cubicBezTo>
                  <a:cubicBezTo>
                    <a:pt x="148066" y="271132"/>
                    <a:pt x="197596" y="265702"/>
                    <a:pt x="247221" y="260178"/>
                  </a:cubicBezTo>
                  <a:cubicBezTo>
                    <a:pt x="239220" y="297421"/>
                    <a:pt x="231315" y="334663"/>
                    <a:pt x="223409" y="371906"/>
                  </a:cubicBezTo>
                  <a:close/>
                  <a:moveTo>
                    <a:pt x="85201" y="255320"/>
                  </a:moveTo>
                  <a:cubicBezTo>
                    <a:pt x="98631" y="235032"/>
                    <a:pt x="111871" y="214648"/>
                    <a:pt x="124635" y="193979"/>
                  </a:cubicBezTo>
                  <a:cubicBezTo>
                    <a:pt x="125587" y="194646"/>
                    <a:pt x="126540" y="195313"/>
                    <a:pt x="127778" y="195789"/>
                  </a:cubicBezTo>
                  <a:cubicBezTo>
                    <a:pt x="165021" y="210172"/>
                    <a:pt x="202549" y="223697"/>
                    <a:pt x="239697" y="238270"/>
                  </a:cubicBezTo>
                  <a:cubicBezTo>
                    <a:pt x="188166" y="243985"/>
                    <a:pt x="136731" y="249605"/>
                    <a:pt x="85201" y="255320"/>
                  </a:cubicBezTo>
                  <a:close/>
                </a:path>
              </a:pathLst>
            </a:custGeom>
            <a:solidFill>
              <a:srgbClr val="EBBC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61" name="任意多边形: 形状 360">
            <a:extLst>
              <a:ext uri="{FF2B5EF4-FFF2-40B4-BE49-F238E27FC236}">
                <a16:creationId xmlns:a16="http://schemas.microsoft.com/office/drawing/2014/main" id="{812ABC85-A90B-8E87-C87B-9B46338D9CE2}"/>
              </a:ext>
            </a:extLst>
          </p:cNvPr>
          <p:cNvSpPr/>
          <p:nvPr/>
        </p:nvSpPr>
        <p:spPr>
          <a:xfrm>
            <a:off x="1076811" y="1336506"/>
            <a:ext cx="3605278" cy="4434550"/>
          </a:xfrm>
          <a:custGeom>
            <a:avLst/>
            <a:gdLst>
              <a:gd name="connsiteX0" fmla="*/ 126524 w 3605278"/>
              <a:gd name="connsiteY0" fmla="*/ 0 h 4434550"/>
              <a:gd name="connsiteX1" fmla="*/ 173262 w 3605278"/>
              <a:gd name="connsiteY1" fmla="*/ 0 h 4434550"/>
              <a:gd name="connsiteX2" fmla="*/ 725698 w 3605278"/>
              <a:gd name="connsiteY2" fmla="*/ 0 h 4434550"/>
              <a:gd name="connsiteX3" fmla="*/ 1179322 w 3605278"/>
              <a:gd name="connsiteY3" fmla="*/ 0 h 4434550"/>
              <a:gd name="connsiteX4" fmla="*/ 1274346 w 3605278"/>
              <a:gd name="connsiteY4" fmla="*/ 0 h 4434550"/>
              <a:gd name="connsiteX5" fmla="*/ 1731758 w 3605278"/>
              <a:gd name="connsiteY5" fmla="*/ 0 h 4434550"/>
              <a:gd name="connsiteX6" fmla="*/ 1778498 w 3605278"/>
              <a:gd name="connsiteY6" fmla="*/ 0 h 4434550"/>
              <a:gd name="connsiteX7" fmla="*/ 1826782 w 3605278"/>
              <a:gd name="connsiteY7" fmla="*/ 0 h 4434550"/>
              <a:gd name="connsiteX8" fmla="*/ 1873521 w 3605278"/>
              <a:gd name="connsiteY8" fmla="*/ 0 h 4434550"/>
              <a:gd name="connsiteX9" fmla="*/ 2330934 w 3605278"/>
              <a:gd name="connsiteY9" fmla="*/ 0 h 4434550"/>
              <a:gd name="connsiteX10" fmla="*/ 2425957 w 3605278"/>
              <a:gd name="connsiteY10" fmla="*/ 0 h 4434550"/>
              <a:gd name="connsiteX11" fmla="*/ 2879580 w 3605278"/>
              <a:gd name="connsiteY11" fmla="*/ 0 h 4434550"/>
              <a:gd name="connsiteX12" fmla="*/ 3432016 w 3605278"/>
              <a:gd name="connsiteY12" fmla="*/ 0 h 4434550"/>
              <a:gd name="connsiteX13" fmla="*/ 3478756 w 3605278"/>
              <a:gd name="connsiteY13" fmla="*/ 0 h 4434550"/>
              <a:gd name="connsiteX14" fmla="*/ 3605278 w 3605278"/>
              <a:gd name="connsiteY14" fmla="*/ 126522 h 4434550"/>
              <a:gd name="connsiteX15" fmla="*/ 3605278 w 3605278"/>
              <a:gd name="connsiteY15" fmla="*/ 197755 h 4434550"/>
              <a:gd name="connsiteX16" fmla="*/ 3605278 w 3605278"/>
              <a:gd name="connsiteY16" fmla="*/ 316738 h 4434550"/>
              <a:gd name="connsiteX17" fmla="*/ 3605278 w 3605278"/>
              <a:gd name="connsiteY17" fmla="*/ 490139 h 4434550"/>
              <a:gd name="connsiteX18" fmla="*/ 3605278 w 3605278"/>
              <a:gd name="connsiteY18" fmla="*/ 561372 h 4434550"/>
              <a:gd name="connsiteX19" fmla="*/ 3605278 w 3605278"/>
              <a:gd name="connsiteY19" fmla="*/ 609122 h 4434550"/>
              <a:gd name="connsiteX20" fmla="*/ 3605278 w 3605278"/>
              <a:gd name="connsiteY20" fmla="*/ 680355 h 4434550"/>
              <a:gd name="connsiteX21" fmla="*/ 3605278 w 3605278"/>
              <a:gd name="connsiteY21" fmla="*/ 853755 h 4434550"/>
              <a:gd name="connsiteX22" fmla="*/ 3605278 w 3605278"/>
              <a:gd name="connsiteY22" fmla="*/ 924988 h 4434550"/>
              <a:gd name="connsiteX23" fmla="*/ 3605278 w 3605278"/>
              <a:gd name="connsiteY23" fmla="*/ 972738 h 4434550"/>
              <a:gd name="connsiteX24" fmla="*/ 3605278 w 3605278"/>
              <a:gd name="connsiteY24" fmla="*/ 1043971 h 4434550"/>
              <a:gd name="connsiteX25" fmla="*/ 3605278 w 3605278"/>
              <a:gd name="connsiteY25" fmla="*/ 1217372 h 4434550"/>
              <a:gd name="connsiteX26" fmla="*/ 3605278 w 3605278"/>
              <a:gd name="connsiteY26" fmla="*/ 1288605 h 4434550"/>
              <a:gd name="connsiteX27" fmla="*/ 3605278 w 3605278"/>
              <a:gd name="connsiteY27" fmla="*/ 1336355 h 4434550"/>
              <a:gd name="connsiteX28" fmla="*/ 3605278 w 3605278"/>
              <a:gd name="connsiteY28" fmla="*/ 1407588 h 4434550"/>
              <a:gd name="connsiteX29" fmla="*/ 3605278 w 3605278"/>
              <a:gd name="connsiteY29" fmla="*/ 1580988 h 4434550"/>
              <a:gd name="connsiteX30" fmla="*/ 3605278 w 3605278"/>
              <a:gd name="connsiteY30" fmla="*/ 1652221 h 4434550"/>
              <a:gd name="connsiteX31" fmla="*/ 3605278 w 3605278"/>
              <a:gd name="connsiteY31" fmla="*/ 1699971 h 4434550"/>
              <a:gd name="connsiteX32" fmla="*/ 3605278 w 3605278"/>
              <a:gd name="connsiteY32" fmla="*/ 1771204 h 4434550"/>
              <a:gd name="connsiteX33" fmla="*/ 3605278 w 3605278"/>
              <a:gd name="connsiteY33" fmla="*/ 1944605 h 4434550"/>
              <a:gd name="connsiteX34" fmla="*/ 3605278 w 3605278"/>
              <a:gd name="connsiteY34" fmla="*/ 2015838 h 4434550"/>
              <a:gd name="connsiteX35" fmla="*/ 3605278 w 3605278"/>
              <a:gd name="connsiteY35" fmla="*/ 2063588 h 4434550"/>
              <a:gd name="connsiteX36" fmla="*/ 3605278 w 3605278"/>
              <a:gd name="connsiteY36" fmla="*/ 2134821 h 4434550"/>
              <a:gd name="connsiteX37" fmla="*/ 3605278 w 3605278"/>
              <a:gd name="connsiteY37" fmla="*/ 2308221 h 4434550"/>
              <a:gd name="connsiteX38" fmla="*/ 3605278 w 3605278"/>
              <a:gd name="connsiteY38" fmla="*/ 2379454 h 4434550"/>
              <a:gd name="connsiteX39" fmla="*/ 3605278 w 3605278"/>
              <a:gd name="connsiteY39" fmla="*/ 2427204 h 4434550"/>
              <a:gd name="connsiteX40" fmla="*/ 3605278 w 3605278"/>
              <a:gd name="connsiteY40" fmla="*/ 2498437 h 4434550"/>
              <a:gd name="connsiteX41" fmla="*/ 3605278 w 3605278"/>
              <a:gd name="connsiteY41" fmla="*/ 2671838 h 4434550"/>
              <a:gd name="connsiteX42" fmla="*/ 3605278 w 3605278"/>
              <a:gd name="connsiteY42" fmla="*/ 2743070 h 4434550"/>
              <a:gd name="connsiteX43" fmla="*/ 3605278 w 3605278"/>
              <a:gd name="connsiteY43" fmla="*/ 2790821 h 4434550"/>
              <a:gd name="connsiteX44" fmla="*/ 3605278 w 3605278"/>
              <a:gd name="connsiteY44" fmla="*/ 2862054 h 4434550"/>
              <a:gd name="connsiteX45" fmla="*/ 3605278 w 3605278"/>
              <a:gd name="connsiteY45" fmla="*/ 3035454 h 4434550"/>
              <a:gd name="connsiteX46" fmla="*/ 3605278 w 3605278"/>
              <a:gd name="connsiteY46" fmla="*/ 3106687 h 4434550"/>
              <a:gd name="connsiteX47" fmla="*/ 3605278 w 3605278"/>
              <a:gd name="connsiteY47" fmla="*/ 3154437 h 4434550"/>
              <a:gd name="connsiteX48" fmla="*/ 3605278 w 3605278"/>
              <a:gd name="connsiteY48" fmla="*/ 3225670 h 4434550"/>
              <a:gd name="connsiteX49" fmla="*/ 3605278 w 3605278"/>
              <a:gd name="connsiteY49" fmla="*/ 3399070 h 4434550"/>
              <a:gd name="connsiteX50" fmla="*/ 3605278 w 3605278"/>
              <a:gd name="connsiteY50" fmla="*/ 3470303 h 4434550"/>
              <a:gd name="connsiteX51" fmla="*/ 3605278 w 3605278"/>
              <a:gd name="connsiteY51" fmla="*/ 3518054 h 4434550"/>
              <a:gd name="connsiteX52" fmla="*/ 3605278 w 3605278"/>
              <a:gd name="connsiteY52" fmla="*/ 3589287 h 4434550"/>
              <a:gd name="connsiteX53" fmla="*/ 3605278 w 3605278"/>
              <a:gd name="connsiteY53" fmla="*/ 3762687 h 4434550"/>
              <a:gd name="connsiteX54" fmla="*/ 3605278 w 3605278"/>
              <a:gd name="connsiteY54" fmla="*/ 3833921 h 4434550"/>
              <a:gd name="connsiteX55" fmla="*/ 3605278 w 3605278"/>
              <a:gd name="connsiteY55" fmla="*/ 3881670 h 4434550"/>
              <a:gd name="connsiteX56" fmla="*/ 3605278 w 3605278"/>
              <a:gd name="connsiteY56" fmla="*/ 3952904 h 4434550"/>
              <a:gd name="connsiteX57" fmla="*/ 3605278 w 3605278"/>
              <a:gd name="connsiteY57" fmla="*/ 4126303 h 4434550"/>
              <a:gd name="connsiteX58" fmla="*/ 3605278 w 3605278"/>
              <a:gd name="connsiteY58" fmla="*/ 4245287 h 4434550"/>
              <a:gd name="connsiteX59" fmla="*/ 3605278 w 3605278"/>
              <a:gd name="connsiteY59" fmla="*/ 4316521 h 4434550"/>
              <a:gd name="connsiteX60" fmla="*/ 3481327 w 3605278"/>
              <a:gd name="connsiteY60" fmla="*/ 4417543 h 4434550"/>
              <a:gd name="connsiteX61" fmla="*/ 3479612 w 3605278"/>
              <a:gd name="connsiteY61" fmla="*/ 4434550 h 4434550"/>
              <a:gd name="connsiteX62" fmla="*/ 3432872 w 3605278"/>
              <a:gd name="connsiteY62" fmla="*/ 4434550 h 4434550"/>
              <a:gd name="connsiteX63" fmla="*/ 2880436 w 3605278"/>
              <a:gd name="connsiteY63" fmla="*/ 4434550 h 4434550"/>
              <a:gd name="connsiteX64" fmla="*/ 2425101 w 3605278"/>
              <a:gd name="connsiteY64" fmla="*/ 4434550 h 4434550"/>
              <a:gd name="connsiteX65" fmla="*/ 2331790 w 3605278"/>
              <a:gd name="connsiteY65" fmla="*/ 4434550 h 4434550"/>
              <a:gd name="connsiteX66" fmla="*/ 1872665 w 3605278"/>
              <a:gd name="connsiteY66" fmla="*/ 4434550 h 4434550"/>
              <a:gd name="connsiteX67" fmla="*/ 1825926 w 3605278"/>
              <a:gd name="connsiteY67" fmla="*/ 4434550 h 4434550"/>
              <a:gd name="connsiteX68" fmla="*/ 1779354 w 3605278"/>
              <a:gd name="connsiteY68" fmla="*/ 4434550 h 4434550"/>
              <a:gd name="connsiteX69" fmla="*/ 1732614 w 3605278"/>
              <a:gd name="connsiteY69" fmla="*/ 4434550 h 4434550"/>
              <a:gd name="connsiteX70" fmla="*/ 1273490 w 3605278"/>
              <a:gd name="connsiteY70" fmla="*/ 4434550 h 4434550"/>
              <a:gd name="connsiteX71" fmla="*/ 1180178 w 3605278"/>
              <a:gd name="connsiteY71" fmla="*/ 4434550 h 4434550"/>
              <a:gd name="connsiteX72" fmla="*/ 724843 w 3605278"/>
              <a:gd name="connsiteY72" fmla="*/ 4434550 h 4434550"/>
              <a:gd name="connsiteX73" fmla="*/ 172407 w 3605278"/>
              <a:gd name="connsiteY73" fmla="*/ 4434550 h 4434550"/>
              <a:gd name="connsiteX74" fmla="*/ 125666 w 3605278"/>
              <a:gd name="connsiteY74" fmla="*/ 4434550 h 4434550"/>
              <a:gd name="connsiteX75" fmla="*/ 123953 w 3605278"/>
              <a:gd name="connsiteY75" fmla="*/ 4417543 h 4434550"/>
              <a:gd name="connsiteX76" fmla="*/ 0 w 3605278"/>
              <a:gd name="connsiteY76" fmla="*/ 4316521 h 4434550"/>
              <a:gd name="connsiteX77" fmla="*/ 0 w 3605278"/>
              <a:gd name="connsiteY77" fmla="*/ 4245287 h 4434550"/>
              <a:gd name="connsiteX78" fmla="*/ 0 w 3605278"/>
              <a:gd name="connsiteY78" fmla="*/ 4126303 h 4434550"/>
              <a:gd name="connsiteX79" fmla="*/ 0 w 3605278"/>
              <a:gd name="connsiteY79" fmla="*/ 3952904 h 4434550"/>
              <a:gd name="connsiteX80" fmla="*/ 0 w 3605278"/>
              <a:gd name="connsiteY80" fmla="*/ 3881670 h 4434550"/>
              <a:gd name="connsiteX81" fmla="*/ 0 w 3605278"/>
              <a:gd name="connsiteY81" fmla="*/ 3833921 h 4434550"/>
              <a:gd name="connsiteX82" fmla="*/ 0 w 3605278"/>
              <a:gd name="connsiteY82" fmla="*/ 3762687 h 4434550"/>
              <a:gd name="connsiteX83" fmla="*/ 0 w 3605278"/>
              <a:gd name="connsiteY83" fmla="*/ 3589287 h 4434550"/>
              <a:gd name="connsiteX84" fmla="*/ 0 w 3605278"/>
              <a:gd name="connsiteY84" fmla="*/ 3518054 h 4434550"/>
              <a:gd name="connsiteX85" fmla="*/ 0 w 3605278"/>
              <a:gd name="connsiteY85" fmla="*/ 3470303 h 4434550"/>
              <a:gd name="connsiteX86" fmla="*/ 0 w 3605278"/>
              <a:gd name="connsiteY86" fmla="*/ 3399070 h 4434550"/>
              <a:gd name="connsiteX87" fmla="*/ 0 w 3605278"/>
              <a:gd name="connsiteY87" fmla="*/ 3225670 h 4434550"/>
              <a:gd name="connsiteX88" fmla="*/ 0 w 3605278"/>
              <a:gd name="connsiteY88" fmla="*/ 3154437 h 4434550"/>
              <a:gd name="connsiteX89" fmla="*/ 0 w 3605278"/>
              <a:gd name="connsiteY89" fmla="*/ 3106687 h 4434550"/>
              <a:gd name="connsiteX90" fmla="*/ 0 w 3605278"/>
              <a:gd name="connsiteY90" fmla="*/ 3035454 h 4434550"/>
              <a:gd name="connsiteX91" fmla="*/ 0 w 3605278"/>
              <a:gd name="connsiteY91" fmla="*/ 2862054 h 4434550"/>
              <a:gd name="connsiteX92" fmla="*/ 0 w 3605278"/>
              <a:gd name="connsiteY92" fmla="*/ 2790821 h 4434550"/>
              <a:gd name="connsiteX93" fmla="*/ 0 w 3605278"/>
              <a:gd name="connsiteY93" fmla="*/ 2743070 h 4434550"/>
              <a:gd name="connsiteX94" fmla="*/ 0 w 3605278"/>
              <a:gd name="connsiteY94" fmla="*/ 2671838 h 4434550"/>
              <a:gd name="connsiteX95" fmla="*/ 0 w 3605278"/>
              <a:gd name="connsiteY95" fmla="*/ 2498437 h 4434550"/>
              <a:gd name="connsiteX96" fmla="*/ 0 w 3605278"/>
              <a:gd name="connsiteY96" fmla="*/ 2427204 h 4434550"/>
              <a:gd name="connsiteX97" fmla="*/ 0 w 3605278"/>
              <a:gd name="connsiteY97" fmla="*/ 2379454 h 4434550"/>
              <a:gd name="connsiteX98" fmla="*/ 0 w 3605278"/>
              <a:gd name="connsiteY98" fmla="*/ 2308221 h 4434550"/>
              <a:gd name="connsiteX99" fmla="*/ 0 w 3605278"/>
              <a:gd name="connsiteY99" fmla="*/ 2134821 h 4434550"/>
              <a:gd name="connsiteX100" fmla="*/ 0 w 3605278"/>
              <a:gd name="connsiteY100" fmla="*/ 2063588 h 4434550"/>
              <a:gd name="connsiteX101" fmla="*/ 0 w 3605278"/>
              <a:gd name="connsiteY101" fmla="*/ 2015838 h 4434550"/>
              <a:gd name="connsiteX102" fmla="*/ 0 w 3605278"/>
              <a:gd name="connsiteY102" fmla="*/ 1944605 h 4434550"/>
              <a:gd name="connsiteX103" fmla="*/ 0 w 3605278"/>
              <a:gd name="connsiteY103" fmla="*/ 1771204 h 4434550"/>
              <a:gd name="connsiteX104" fmla="*/ 0 w 3605278"/>
              <a:gd name="connsiteY104" fmla="*/ 1699971 h 4434550"/>
              <a:gd name="connsiteX105" fmla="*/ 0 w 3605278"/>
              <a:gd name="connsiteY105" fmla="*/ 1652221 h 4434550"/>
              <a:gd name="connsiteX106" fmla="*/ 0 w 3605278"/>
              <a:gd name="connsiteY106" fmla="*/ 1580988 h 4434550"/>
              <a:gd name="connsiteX107" fmla="*/ 0 w 3605278"/>
              <a:gd name="connsiteY107" fmla="*/ 1407588 h 4434550"/>
              <a:gd name="connsiteX108" fmla="*/ 0 w 3605278"/>
              <a:gd name="connsiteY108" fmla="*/ 1336355 h 4434550"/>
              <a:gd name="connsiteX109" fmla="*/ 0 w 3605278"/>
              <a:gd name="connsiteY109" fmla="*/ 1288605 h 4434550"/>
              <a:gd name="connsiteX110" fmla="*/ 0 w 3605278"/>
              <a:gd name="connsiteY110" fmla="*/ 1217372 h 4434550"/>
              <a:gd name="connsiteX111" fmla="*/ 0 w 3605278"/>
              <a:gd name="connsiteY111" fmla="*/ 1043971 h 4434550"/>
              <a:gd name="connsiteX112" fmla="*/ 0 w 3605278"/>
              <a:gd name="connsiteY112" fmla="*/ 972738 h 4434550"/>
              <a:gd name="connsiteX113" fmla="*/ 0 w 3605278"/>
              <a:gd name="connsiteY113" fmla="*/ 924988 h 4434550"/>
              <a:gd name="connsiteX114" fmla="*/ 0 w 3605278"/>
              <a:gd name="connsiteY114" fmla="*/ 853755 h 4434550"/>
              <a:gd name="connsiteX115" fmla="*/ 0 w 3605278"/>
              <a:gd name="connsiteY115" fmla="*/ 680355 h 4434550"/>
              <a:gd name="connsiteX116" fmla="*/ 0 w 3605278"/>
              <a:gd name="connsiteY116" fmla="*/ 609122 h 4434550"/>
              <a:gd name="connsiteX117" fmla="*/ 0 w 3605278"/>
              <a:gd name="connsiteY117" fmla="*/ 561372 h 4434550"/>
              <a:gd name="connsiteX118" fmla="*/ 0 w 3605278"/>
              <a:gd name="connsiteY118" fmla="*/ 490139 h 4434550"/>
              <a:gd name="connsiteX119" fmla="*/ 0 w 3605278"/>
              <a:gd name="connsiteY119" fmla="*/ 316738 h 4434550"/>
              <a:gd name="connsiteX120" fmla="*/ 0 w 3605278"/>
              <a:gd name="connsiteY120" fmla="*/ 197755 h 4434550"/>
              <a:gd name="connsiteX121" fmla="*/ 0 w 3605278"/>
              <a:gd name="connsiteY121" fmla="*/ 126522 h 4434550"/>
              <a:gd name="connsiteX122" fmla="*/ 126524 w 3605278"/>
              <a:gd name="connsiteY122" fmla="*/ 0 h 443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605278" h="4434550">
                <a:moveTo>
                  <a:pt x="126524" y="0"/>
                </a:moveTo>
                <a:lnTo>
                  <a:pt x="173262" y="0"/>
                </a:lnTo>
                <a:lnTo>
                  <a:pt x="725698" y="0"/>
                </a:lnTo>
                <a:lnTo>
                  <a:pt x="1179322" y="0"/>
                </a:lnTo>
                <a:lnTo>
                  <a:pt x="1274346" y="0"/>
                </a:lnTo>
                <a:lnTo>
                  <a:pt x="1731758" y="0"/>
                </a:lnTo>
                <a:lnTo>
                  <a:pt x="1778498" y="0"/>
                </a:lnTo>
                <a:lnTo>
                  <a:pt x="1826782" y="0"/>
                </a:lnTo>
                <a:lnTo>
                  <a:pt x="1873521" y="0"/>
                </a:lnTo>
                <a:lnTo>
                  <a:pt x="2330934" y="0"/>
                </a:lnTo>
                <a:lnTo>
                  <a:pt x="2425957" y="0"/>
                </a:lnTo>
                <a:lnTo>
                  <a:pt x="2879580" y="0"/>
                </a:lnTo>
                <a:lnTo>
                  <a:pt x="3432016" y="0"/>
                </a:lnTo>
                <a:lnTo>
                  <a:pt x="3478756" y="0"/>
                </a:lnTo>
                <a:cubicBezTo>
                  <a:pt x="3478756" y="69876"/>
                  <a:pt x="3535402" y="126522"/>
                  <a:pt x="3605278" y="126522"/>
                </a:cubicBezTo>
                <a:lnTo>
                  <a:pt x="3605278" y="197755"/>
                </a:lnTo>
                <a:lnTo>
                  <a:pt x="3605278" y="316738"/>
                </a:lnTo>
                <a:lnTo>
                  <a:pt x="3605278" y="490139"/>
                </a:lnTo>
                <a:lnTo>
                  <a:pt x="3605278" y="561372"/>
                </a:lnTo>
                <a:lnTo>
                  <a:pt x="3605278" y="609122"/>
                </a:lnTo>
                <a:lnTo>
                  <a:pt x="3605278" y="680355"/>
                </a:lnTo>
                <a:lnTo>
                  <a:pt x="3605278" y="853755"/>
                </a:lnTo>
                <a:lnTo>
                  <a:pt x="3605278" y="924988"/>
                </a:lnTo>
                <a:lnTo>
                  <a:pt x="3605278" y="972738"/>
                </a:lnTo>
                <a:lnTo>
                  <a:pt x="3605278" y="1043971"/>
                </a:lnTo>
                <a:lnTo>
                  <a:pt x="3605278" y="1217372"/>
                </a:lnTo>
                <a:lnTo>
                  <a:pt x="3605278" y="1288605"/>
                </a:lnTo>
                <a:lnTo>
                  <a:pt x="3605278" y="1336355"/>
                </a:lnTo>
                <a:lnTo>
                  <a:pt x="3605278" y="1407588"/>
                </a:lnTo>
                <a:lnTo>
                  <a:pt x="3605278" y="1580988"/>
                </a:lnTo>
                <a:lnTo>
                  <a:pt x="3605278" y="1652221"/>
                </a:lnTo>
                <a:lnTo>
                  <a:pt x="3605278" y="1699971"/>
                </a:lnTo>
                <a:lnTo>
                  <a:pt x="3605278" y="1771204"/>
                </a:lnTo>
                <a:lnTo>
                  <a:pt x="3605278" y="1944605"/>
                </a:lnTo>
                <a:lnTo>
                  <a:pt x="3605278" y="2015838"/>
                </a:lnTo>
                <a:lnTo>
                  <a:pt x="3605278" y="2063588"/>
                </a:lnTo>
                <a:lnTo>
                  <a:pt x="3605278" y="2134821"/>
                </a:lnTo>
                <a:lnTo>
                  <a:pt x="3605278" y="2308221"/>
                </a:lnTo>
                <a:lnTo>
                  <a:pt x="3605278" y="2379454"/>
                </a:lnTo>
                <a:lnTo>
                  <a:pt x="3605278" y="2427204"/>
                </a:lnTo>
                <a:lnTo>
                  <a:pt x="3605278" y="2498437"/>
                </a:lnTo>
                <a:lnTo>
                  <a:pt x="3605278" y="2671838"/>
                </a:lnTo>
                <a:lnTo>
                  <a:pt x="3605278" y="2743070"/>
                </a:lnTo>
                <a:lnTo>
                  <a:pt x="3605278" y="2790821"/>
                </a:lnTo>
                <a:lnTo>
                  <a:pt x="3605278" y="2862054"/>
                </a:lnTo>
                <a:lnTo>
                  <a:pt x="3605278" y="3035454"/>
                </a:lnTo>
                <a:lnTo>
                  <a:pt x="3605278" y="3106687"/>
                </a:lnTo>
                <a:lnTo>
                  <a:pt x="3605278" y="3154437"/>
                </a:lnTo>
                <a:lnTo>
                  <a:pt x="3605278" y="3225670"/>
                </a:lnTo>
                <a:lnTo>
                  <a:pt x="3605278" y="3399070"/>
                </a:lnTo>
                <a:lnTo>
                  <a:pt x="3605278" y="3470303"/>
                </a:lnTo>
                <a:lnTo>
                  <a:pt x="3605278" y="3518054"/>
                </a:lnTo>
                <a:lnTo>
                  <a:pt x="3605278" y="3589287"/>
                </a:lnTo>
                <a:lnTo>
                  <a:pt x="3605278" y="3762687"/>
                </a:lnTo>
                <a:lnTo>
                  <a:pt x="3605278" y="3833921"/>
                </a:lnTo>
                <a:lnTo>
                  <a:pt x="3605278" y="3881670"/>
                </a:lnTo>
                <a:lnTo>
                  <a:pt x="3605278" y="3952904"/>
                </a:lnTo>
                <a:lnTo>
                  <a:pt x="3605278" y="4126303"/>
                </a:lnTo>
                <a:lnTo>
                  <a:pt x="3605278" y="4245287"/>
                </a:lnTo>
                <a:lnTo>
                  <a:pt x="3605278" y="4316521"/>
                </a:lnTo>
                <a:cubicBezTo>
                  <a:pt x="3544138" y="4316521"/>
                  <a:pt x="3493124" y="4359889"/>
                  <a:pt x="3481327" y="4417543"/>
                </a:cubicBezTo>
                <a:lnTo>
                  <a:pt x="3479612" y="4434550"/>
                </a:lnTo>
                <a:lnTo>
                  <a:pt x="3432872" y="4434550"/>
                </a:lnTo>
                <a:lnTo>
                  <a:pt x="2880436" y="4434550"/>
                </a:lnTo>
                <a:lnTo>
                  <a:pt x="2425101" y="4434550"/>
                </a:lnTo>
                <a:lnTo>
                  <a:pt x="2331790" y="4434550"/>
                </a:lnTo>
                <a:lnTo>
                  <a:pt x="1872665" y="4434550"/>
                </a:lnTo>
                <a:lnTo>
                  <a:pt x="1825926" y="4434550"/>
                </a:lnTo>
                <a:lnTo>
                  <a:pt x="1779354" y="4434550"/>
                </a:lnTo>
                <a:lnTo>
                  <a:pt x="1732614" y="4434550"/>
                </a:lnTo>
                <a:lnTo>
                  <a:pt x="1273490" y="4434550"/>
                </a:lnTo>
                <a:lnTo>
                  <a:pt x="1180178" y="4434550"/>
                </a:lnTo>
                <a:lnTo>
                  <a:pt x="724843" y="4434550"/>
                </a:lnTo>
                <a:lnTo>
                  <a:pt x="172407" y="4434550"/>
                </a:lnTo>
                <a:lnTo>
                  <a:pt x="125666" y="4434550"/>
                </a:lnTo>
                <a:lnTo>
                  <a:pt x="123953" y="4417543"/>
                </a:lnTo>
                <a:cubicBezTo>
                  <a:pt x="112155" y="4359889"/>
                  <a:pt x="61143" y="4316521"/>
                  <a:pt x="0" y="4316521"/>
                </a:cubicBezTo>
                <a:lnTo>
                  <a:pt x="0" y="4245287"/>
                </a:lnTo>
                <a:lnTo>
                  <a:pt x="0" y="4126303"/>
                </a:lnTo>
                <a:lnTo>
                  <a:pt x="0" y="3952904"/>
                </a:lnTo>
                <a:lnTo>
                  <a:pt x="0" y="3881670"/>
                </a:lnTo>
                <a:lnTo>
                  <a:pt x="0" y="3833921"/>
                </a:lnTo>
                <a:lnTo>
                  <a:pt x="0" y="3762687"/>
                </a:lnTo>
                <a:lnTo>
                  <a:pt x="0" y="3589287"/>
                </a:lnTo>
                <a:lnTo>
                  <a:pt x="0" y="3518054"/>
                </a:lnTo>
                <a:lnTo>
                  <a:pt x="0" y="3470303"/>
                </a:lnTo>
                <a:lnTo>
                  <a:pt x="0" y="3399070"/>
                </a:lnTo>
                <a:lnTo>
                  <a:pt x="0" y="3225670"/>
                </a:lnTo>
                <a:lnTo>
                  <a:pt x="0" y="3154437"/>
                </a:lnTo>
                <a:lnTo>
                  <a:pt x="0" y="3106687"/>
                </a:lnTo>
                <a:lnTo>
                  <a:pt x="0" y="3035454"/>
                </a:lnTo>
                <a:lnTo>
                  <a:pt x="0" y="2862054"/>
                </a:lnTo>
                <a:lnTo>
                  <a:pt x="0" y="2790821"/>
                </a:lnTo>
                <a:lnTo>
                  <a:pt x="0" y="2743070"/>
                </a:lnTo>
                <a:lnTo>
                  <a:pt x="0" y="2671838"/>
                </a:lnTo>
                <a:lnTo>
                  <a:pt x="0" y="2498437"/>
                </a:lnTo>
                <a:lnTo>
                  <a:pt x="0" y="2427204"/>
                </a:lnTo>
                <a:lnTo>
                  <a:pt x="0" y="2379454"/>
                </a:lnTo>
                <a:lnTo>
                  <a:pt x="0" y="2308221"/>
                </a:lnTo>
                <a:lnTo>
                  <a:pt x="0" y="2134821"/>
                </a:lnTo>
                <a:lnTo>
                  <a:pt x="0" y="2063588"/>
                </a:lnTo>
                <a:lnTo>
                  <a:pt x="0" y="2015838"/>
                </a:lnTo>
                <a:lnTo>
                  <a:pt x="0" y="1944605"/>
                </a:lnTo>
                <a:lnTo>
                  <a:pt x="0" y="1771204"/>
                </a:lnTo>
                <a:lnTo>
                  <a:pt x="0" y="1699971"/>
                </a:lnTo>
                <a:lnTo>
                  <a:pt x="0" y="1652221"/>
                </a:lnTo>
                <a:lnTo>
                  <a:pt x="0" y="1580988"/>
                </a:lnTo>
                <a:lnTo>
                  <a:pt x="0" y="1407588"/>
                </a:lnTo>
                <a:lnTo>
                  <a:pt x="0" y="1336355"/>
                </a:lnTo>
                <a:lnTo>
                  <a:pt x="0" y="1288605"/>
                </a:lnTo>
                <a:lnTo>
                  <a:pt x="0" y="1217372"/>
                </a:lnTo>
                <a:lnTo>
                  <a:pt x="0" y="1043971"/>
                </a:lnTo>
                <a:lnTo>
                  <a:pt x="0" y="972738"/>
                </a:lnTo>
                <a:lnTo>
                  <a:pt x="0" y="924988"/>
                </a:lnTo>
                <a:lnTo>
                  <a:pt x="0" y="853755"/>
                </a:lnTo>
                <a:lnTo>
                  <a:pt x="0" y="680355"/>
                </a:lnTo>
                <a:lnTo>
                  <a:pt x="0" y="609122"/>
                </a:lnTo>
                <a:lnTo>
                  <a:pt x="0" y="561372"/>
                </a:lnTo>
                <a:lnTo>
                  <a:pt x="0" y="490139"/>
                </a:lnTo>
                <a:lnTo>
                  <a:pt x="0" y="316738"/>
                </a:lnTo>
                <a:lnTo>
                  <a:pt x="0" y="197755"/>
                </a:lnTo>
                <a:lnTo>
                  <a:pt x="0" y="126522"/>
                </a:lnTo>
                <a:cubicBezTo>
                  <a:pt x="69876" y="126522"/>
                  <a:pt x="126524" y="69876"/>
                  <a:pt x="126524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362" name="矩形: 圆角 361">
            <a:extLst>
              <a:ext uri="{FF2B5EF4-FFF2-40B4-BE49-F238E27FC236}">
                <a16:creationId xmlns:a16="http://schemas.microsoft.com/office/drawing/2014/main" id="{3A10DCC5-B0B8-2A33-6662-0375E4D1C69C}"/>
              </a:ext>
            </a:extLst>
          </p:cNvPr>
          <p:cNvSpPr/>
          <p:nvPr/>
        </p:nvSpPr>
        <p:spPr bwMode="auto">
          <a:xfrm>
            <a:off x="1669775" y="1579454"/>
            <a:ext cx="2419350" cy="439846"/>
          </a:xfrm>
          <a:prstGeom prst="roundRect">
            <a:avLst>
              <a:gd name="adj" fmla="val 50000"/>
            </a:avLst>
          </a:pr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grpSp>
        <p:nvGrpSpPr>
          <p:cNvPr id="363" name="组合 362">
            <a:extLst>
              <a:ext uri="{FF2B5EF4-FFF2-40B4-BE49-F238E27FC236}">
                <a16:creationId xmlns:a16="http://schemas.microsoft.com/office/drawing/2014/main" id="{E6097A83-53D9-4277-442A-F43E94691557}"/>
              </a:ext>
            </a:extLst>
          </p:cNvPr>
          <p:cNvGrpSpPr/>
          <p:nvPr/>
        </p:nvGrpSpPr>
        <p:grpSpPr>
          <a:xfrm>
            <a:off x="1418301" y="1635998"/>
            <a:ext cx="2935880" cy="3699661"/>
            <a:chOff x="-97489" y="1859580"/>
            <a:chExt cx="2997751" cy="3777629"/>
          </a:xfrm>
        </p:grpSpPr>
        <p:sp>
          <p:nvSpPr>
            <p:cNvPr id="365" name="文本框 364">
              <a:extLst>
                <a:ext uri="{FF2B5EF4-FFF2-40B4-BE49-F238E27FC236}">
                  <a16:creationId xmlns:a16="http://schemas.microsoft.com/office/drawing/2014/main" id="{ABD1FFDF-538D-4412-EFC6-3179DB2E6280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66" name="文本框 365">
              <a:extLst>
                <a:ext uri="{FF2B5EF4-FFF2-40B4-BE49-F238E27FC236}">
                  <a16:creationId xmlns:a16="http://schemas.microsoft.com/office/drawing/2014/main" id="{69AF4344-8F63-F89F-9D45-AE2FF7247115}"/>
                </a:ext>
              </a:extLst>
            </p:cNvPr>
            <p:cNvSpPr txBox="1"/>
            <p:nvPr/>
          </p:nvSpPr>
          <p:spPr>
            <a:xfrm>
              <a:off x="-97489" y="4150746"/>
              <a:ext cx="2997751" cy="14864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367" name="矩形: 圆角 366">
            <a:extLst>
              <a:ext uri="{FF2B5EF4-FFF2-40B4-BE49-F238E27FC236}">
                <a16:creationId xmlns:a16="http://schemas.microsoft.com/office/drawing/2014/main" id="{D4BF130A-00F4-0FB9-E00F-5ABF6E0457A3}"/>
              </a:ext>
            </a:extLst>
          </p:cNvPr>
          <p:cNvSpPr/>
          <p:nvPr/>
        </p:nvSpPr>
        <p:spPr bwMode="auto">
          <a:xfrm>
            <a:off x="1341166" y="2262249"/>
            <a:ext cx="3075644" cy="1531386"/>
          </a:xfrm>
          <a:prstGeom prst="roundRect">
            <a:avLst>
              <a:gd name="adj" fmla="val 3527"/>
            </a:avLst>
          </a:prstGeom>
          <a:blipFill dpi="0" rotWithShape="0">
            <a:blip r:embed="rId3"/>
            <a:srcRect/>
            <a:tile tx="0" ty="0" sx="100000" sy="100000" flip="none" algn="tl"/>
          </a:blipFill>
          <a:ln w="19050">
            <a:noFill/>
            <a:round/>
          </a:ln>
        </p:spPr>
        <p:txBody>
          <a:bodyPr rtlCol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368" name="任意多边形: 形状 367">
            <a:extLst>
              <a:ext uri="{FF2B5EF4-FFF2-40B4-BE49-F238E27FC236}">
                <a16:creationId xmlns:a16="http://schemas.microsoft.com/office/drawing/2014/main" id="{B17F0CC7-E0A7-957A-4566-60CF351AAEA7}"/>
              </a:ext>
            </a:extLst>
          </p:cNvPr>
          <p:cNvSpPr/>
          <p:nvPr/>
        </p:nvSpPr>
        <p:spPr>
          <a:xfrm>
            <a:off x="7528801" y="1336506"/>
            <a:ext cx="3605278" cy="4434550"/>
          </a:xfrm>
          <a:custGeom>
            <a:avLst/>
            <a:gdLst>
              <a:gd name="connsiteX0" fmla="*/ 126524 w 3605278"/>
              <a:gd name="connsiteY0" fmla="*/ 0 h 4434550"/>
              <a:gd name="connsiteX1" fmla="*/ 173262 w 3605278"/>
              <a:gd name="connsiteY1" fmla="*/ 0 h 4434550"/>
              <a:gd name="connsiteX2" fmla="*/ 725698 w 3605278"/>
              <a:gd name="connsiteY2" fmla="*/ 0 h 4434550"/>
              <a:gd name="connsiteX3" fmla="*/ 1179322 w 3605278"/>
              <a:gd name="connsiteY3" fmla="*/ 0 h 4434550"/>
              <a:gd name="connsiteX4" fmla="*/ 1274346 w 3605278"/>
              <a:gd name="connsiteY4" fmla="*/ 0 h 4434550"/>
              <a:gd name="connsiteX5" fmla="*/ 1731758 w 3605278"/>
              <a:gd name="connsiteY5" fmla="*/ 0 h 4434550"/>
              <a:gd name="connsiteX6" fmla="*/ 1778498 w 3605278"/>
              <a:gd name="connsiteY6" fmla="*/ 0 h 4434550"/>
              <a:gd name="connsiteX7" fmla="*/ 1826782 w 3605278"/>
              <a:gd name="connsiteY7" fmla="*/ 0 h 4434550"/>
              <a:gd name="connsiteX8" fmla="*/ 1873521 w 3605278"/>
              <a:gd name="connsiteY8" fmla="*/ 0 h 4434550"/>
              <a:gd name="connsiteX9" fmla="*/ 2330934 w 3605278"/>
              <a:gd name="connsiteY9" fmla="*/ 0 h 4434550"/>
              <a:gd name="connsiteX10" fmla="*/ 2425957 w 3605278"/>
              <a:gd name="connsiteY10" fmla="*/ 0 h 4434550"/>
              <a:gd name="connsiteX11" fmla="*/ 2879580 w 3605278"/>
              <a:gd name="connsiteY11" fmla="*/ 0 h 4434550"/>
              <a:gd name="connsiteX12" fmla="*/ 3432016 w 3605278"/>
              <a:gd name="connsiteY12" fmla="*/ 0 h 4434550"/>
              <a:gd name="connsiteX13" fmla="*/ 3478756 w 3605278"/>
              <a:gd name="connsiteY13" fmla="*/ 0 h 4434550"/>
              <a:gd name="connsiteX14" fmla="*/ 3605278 w 3605278"/>
              <a:gd name="connsiteY14" fmla="*/ 126522 h 4434550"/>
              <a:gd name="connsiteX15" fmla="*/ 3605278 w 3605278"/>
              <a:gd name="connsiteY15" fmla="*/ 197755 h 4434550"/>
              <a:gd name="connsiteX16" fmla="*/ 3605278 w 3605278"/>
              <a:gd name="connsiteY16" fmla="*/ 316738 h 4434550"/>
              <a:gd name="connsiteX17" fmla="*/ 3605278 w 3605278"/>
              <a:gd name="connsiteY17" fmla="*/ 490139 h 4434550"/>
              <a:gd name="connsiteX18" fmla="*/ 3605278 w 3605278"/>
              <a:gd name="connsiteY18" fmla="*/ 561372 h 4434550"/>
              <a:gd name="connsiteX19" fmla="*/ 3605278 w 3605278"/>
              <a:gd name="connsiteY19" fmla="*/ 609122 h 4434550"/>
              <a:gd name="connsiteX20" fmla="*/ 3605278 w 3605278"/>
              <a:gd name="connsiteY20" fmla="*/ 680355 h 4434550"/>
              <a:gd name="connsiteX21" fmla="*/ 3605278 w 3605278"/>
              <a:gd name="connsiteY21" fmla="*/ 853755 h 4434550"/>
              <a:gd name="connsiteX22" fmla="*/ 3605278 w 3605278"/>
              <a:gd name="connsiteY22" fmla="*/ 924988 h 4434550"/>
              <a:gd name="connsiteX23" fmla="*/ 3605278 w 3605278"/>
              <a:gd name="connsiteY23" fmla="*/ 972738 h 4434550"/>
              <a:gd name="connsiteX24" fmla="*/ 3605278 w 3605278"/>
              <a:gd name="connsiteY24" fmla="*/ 1043971 h 4434550"/>
              <a:gd name="connsiteX25" fmla="*/ 3605278 w 3605278"/>
              <a:gd name="connsiteY25" fmla="*/ 1217372 h 4434550"/>
              <a:gd name="connsiteX26" fmla="*/ 3605278 w 3605278"/>
              <a:gd name="connsiteY26" fmla="*/ 1288605 h 4434550"/>
              <a:gd name="connsiteX27" fmla="*/ 3605278 w 3605278"/>
              <a:gd name="connsiteY27" fmla="*/ 1336355 h 4434550"/>
              <a:gd name="connsiteX28" fmla="*/ 3605278 w 3605278"/>
              <a:gd name="connsiteY28" fmla="*/ 1407588 h 4434550"/>
              <a:gd name="connsiteX29" fmla="*/ 3605278 w 3605278"/>
              <a:gd name="connsiteY29" fmla="*/ 1580988 h 4434550"/>
              <a:gd name="connsiteX30" fmla="*/ 3605278 w 3605278"/>
              <a:gd name="connsiteY30" fmla="*/ 1652221 h 4434550"/>
              <a:gd name="connsiteX31" fmla="*/ 3605278 w 3605278"/>
              <a:gd name="connsiteY31" fmla="*/ 1699971 h 4434550"/>
              <a:gd name="connsiteX32" fmla="*/ 3605278 w 3605278"/>
              <a:gd name="connsiteY32" fmla="*/ 1771204 h 4434550"/>
              <a:gd name="connsiteX33" fmla="*/ 3605278 w 3605278"/>
              <a:gd name="connsiteY33" fmla="*/ 1944605 h 4434550"/>
              <a:gd name="connsiteX34" fmla="*/ 3605278 w 3605278"/>
              <a:gd name="connsiteY34" fmla="*/ 2015838 h 4434550"/>
              <a:gd name="connsiteX35" fmla="*/ 3605278 w 3605278"/>
              <a:gd name="connsiteY35" fmla="*/ 2063588 h 4434550"/>
              <a:gd name="connsiteX36" fmla="*/ 3605278 w 3605278"/>
              <a:gd name="connsiteY36" fmla="*/ 2134821 h 4434550"/>
              <a:gd name="connsiteX37" fmla="*/ 3605278 w 3605278"/>
              <a:gd name="connsiteY37" fmla="*/ 2308221 h 4434550"/>
              <a:gd name="connsiteX38" fmla="*/ 3605278 w 3605278"/>
              <a:gd name="connsiteY38" fmla="*/ 2379454 h 4434550"/>
              <a:gd name="connsiteX39" fmla="*/ 3605278 w 3605278"/>
              <a:gd name="connsiteY39" fmla="*/ 2427204 h 4434550"/>
              <a:gd name="connsiteX40" fmla="*/ 3605278 w 3605278"/>
              <a:gd name="connsiteY40" fmla="*/ 2498437 h 4434550"/>
              <a:gd name="connsiteX41" fmla="*/ 3605278 w 3605278"/>
              <a:gd name="connsiteY41" fmla="*/ 2671838 h 4434550"/>
              <a:gd name="connsiteX42" fmla="*/ 3605278 w 3605278"/>
              <a:gd name="connsiteY42" fmla="*/ 2743070 h 4434550"/>
              <a:gd name="connsiteX43" fmla="*/ 3605278 w 3605278"/>
              <a:gd name="connsiteY43" fmla="*/ 2790821 h 4434550"/>
              <a:gd name="connsiteX44" fmla="*/ 3605278 w 3605278"/>
              <a:gd name="connsiteY44" fmla="*/ 2862054 h 4434550"/>
              <a:gd name="connsiteX45" fmla="*/ 3605278 w 3605278"/>
              <a:gd name="connsiteY45" fmla="*/ 3035454 h 4434550"/>
              <a:gd name="connsiteX46" fmla="*/ 3605278 w 3605278"/>
              <a:gd name="connsiteY46" fmla="*/ 3106687 h 4434550"/>
              <a:gd name="connsiteX47" fmla="*/ 3605278 w 3605278"/>
              <a:gd name="connsiteY47" fmla="*/ 3154437 h 4434550"/>
              <a:gd name="connsiteX48" fmla="*/ 3605278 w 3605278"/>
              <a:gd name="connsiteY48" fmla="*/ 3225670 h 4434550"/>
              <a:gd name="connsiteX49" fmla="*/ 3605278 w 3605278"/>
              <a:gd name="connsiteY49" fmla="*/ 3399070 h 4434550"/>
              <a:gd name="connsiteX50" fmla="*/ 3605278 w 3605278"/>
              <a:gd name="connsiteY50" fmla="*/ 3470303 h 4434550"/>
              <a:gd name="connsiteX51" fmla="*/ 3605278 w 3605278"/>
              <a:gd name="connsiteY51" fmla="*/ 3518054 h 4434550"/>
              <a:gd name="connsiteX52" fmla="*/ 3605278 w 3605278"/>
              <a:gd name="connsiteY52" fmla="*/ 3589287 h 4434550"/>
              <a:gd name="connsiteX53" fmla="*/ 3605278 w 3605278"/>
              <a:gd name="connsiteY53" fmla="*/ 3762687 h 4434550"/>
              <a:gd name="connsiteX54" fmla="*/ 3605278 w 3605278"/>
              <a:gd name="connsiteY54" fmla="*/ 3833921 h 4434550"/>
              <a:gd name="connsiteX55" fmla="*/ 3605278 w 3605278"/>
              <a:gd name="connsiteY55" fmla="*/ 3881670 h 4434550"/>
              <a:gd name="connsiteX56" fmla="*/ 3605278 w 3605278"/>
              <a:gd name="connsiteY56" fmla="*/ 3952904 h 4434550"/>
              <a:gd name="connsiteX57" fmla="*/ 3605278 w 3605278"/>
              <a:gd name="connsiteY57" fmla="*/ 4126303 h 4434550"/>
              <a:gd name="connsiteX58" fmla="*/ 3605278 w 3605278"/>
              <a:gd name="connsiteY58" fmla="*/ 4245287 h 4434550"/>
              <a:gd name="connsiteX59" fmla="*/ 3605278 w 3605278"/>
              <a:gd name="connsiteY59" fmla="*/ 4316521 h 4434550"/>
              <a:gd name="connsiteX60" fmla="*/ 3481327 w 3605278"/>
              <a:gd name="connsiteY60" fmla="*/ 4417543 h 4434550"/>
              <a:gd name="connsiteX61" fmla="*/ 3479612 w 3605278"/>
              <a:gd name="connsiteY61" fmla="*/ 4434550 h 4434550"/>
              <a:gd name="connsiteX62" fmla="*/ 3432872 w 3605278"/>
              <a:gd name="connsiteY62" fmla="*/ 4434550 h 4434550"/>
              <a:gd name="connsiteX63" fmla="*/ 2880436 w 3605278"/>
              <a:gd name="connsiteY63" fmla="*/ 4434550 h 4434550"/>
              <a:gd name="connsiteX64" fmla="*/ 2425101 w 3605278"/>
              <a:gd name="connsiteY64" fmla="*/ 4434550 h 4434550"/>
              <a:gd name="connsiteX65" fmla="*/ 2331790 w 3605278"/>
              <a:gd name="connsiteY65" fmla="*/ 4434550 h 4434550"/>
              <a:gd name="connsiteX66" fmla="*/ 1872665 w 3605278"/>
              <a:gd name="connsiteY66" fmla="*/ 4434550 h 4434550"/>
              <a:gd name="connsiteX67" fmla="*/ 1825926 w 3605278"/>
              <a:gd name="connsiteY67" fmla="*/ 4434550 h 4434550"/>
              <a:gd name="connsiteX68" fmla="*/ 1779354 w 3605278"/>
              <a:gd name="connsiteY68" fmla="*/ 4434550 h 4434550"/>
              <a:gd name="connsiteX69" fmla="*/ 1732614 w 3605278"/>
              <a:gd name="connsiteY69" fmla="*/ 4434550 h 4434550"/>
              <a:gd name="connsiteX70" fmla="*/ 1273490 w 3605278"/>
              <a:gd name="connsiteY70" fmla="*/ 4434550 h 4434550"/>
              <a:gd name="connsiteX71" fmla="*/ 1180178 w 3605278"/>
              <a:gd name="connsiteY71" fmla="*/ 4434550 h 4434550"/>
              <a:gd name="connsiteX72" fmla="*/ 724843 w 3605278"/>
              <a:gd name="connsiteY72" fmla="*/ 4434550 h 4434550"/>
              <a:gd name="connsiteX73" fmla="*/ 172407 w 3605278"/>
              <a:gd name="connsiteY73" fmla="*/ 4434550 h 4434550"/>
              <a:gd name="connsiteX74" fmla="*/ 125666 w 3605278"/>
              <a:gd name="connsiteY74" fmla="*/ 4434550 h 4434550"/>
              <a:gd name="connsiteX75" fmla="*/ 123953 w 3605278"/>
              <a:gd name="connsiteY75" fmla="*/ 4417543 h 4434550"/>
              <a:gd name="connsiteX76" fmla="*/ 0 w 3605278"/>
              <a:gd name="connsiteY76" fmla="*/ 4316521 h 4434550"/>
              <a:gd name="connsiteX77" fmla="*/ 0 w 3605278"/>
              <a:gd name="connsiteY77" fmla="*/ 4245287 h 4434550"/>
              <a:gd name="connsiteX78" fmla="*/ 0 w 3605278"/>
              <a:gd name="connsiteY78" fmla="*/ 4126303 h 4434550"/>
              <a:gd name="connsiteX79" fmla="*/ 0 w 3605278"/>
              <a:gd name="connsiteY79" fmla="*/ 3952904 h 4434550"/>
              <a:gd name="connsiteX80" fmla="*/ 0 w 3605278"/>
              <a:gd name="connsiteY80" fmla="*/ 3881670 h 4434550"/>
              <a:gd name="connsiteX81" fmla="*/ 0 w 3605278"/>
              <a:gd name="connsiteY81" fmla="*/ 3833921 h 4434550"/>
              <a:gd name="connsiteX82" fmla="*/ 0 w 3605278"/>
              <a:gd name="connsiteY82" fmla="*/ 3762687 h 4434550"/>
              <a:gd name="connsiteX83" fmla="*/ 0 w 3605278"/>
              <a:gd name="connsiteY83" fmla="*/ 3589287 h 4434550"/>
              <a:gd name="connsiteX84" fmla="*/ 0 w 3605278"/>
              <a:gd name="connsiteY84" fmla="*/ 3518054 h 4434550"/>
              <a:gd name="connsiteX85" fmla="*/ 0 w 3605278"/>
              <a:gd name="connsiteY85" fmla="*/ 3470303 h 4434550"/>
              <a:gd name="connsiteX86" fmla="*/ 0 w 3605278"/>
              <a:gd name="connsiteY86" fmla="*/ 3399070 h 4434550"/>
              <a:gd name="connsiteX87" fmla="*/ 0 w 3605278"/>
              <a:gd name="connsiteY87" fmla="*/ 3225670 h 4434550"/>
              <a:gd name="connsiteX88" fmla="*/ 0 w 3605278"/>
              <a:gd name="connsiteY88" fmla="*/ 3154437 h 4434550"/>
              <a:gd name="connsiteX89" fmla="*/ 0 w 3605278"/>
              <a:gd name="connsiteY89" fmla="*/ 3106687 h 4434550"/>
              <a:gd name="connsiteX90" fmla="*/ 0 w 3605278"/>
              <a:gd name="connsiteY90" fmla="*/ 3035454 h 4434550"/>
              <a:gd name="connsiteX91" fmla="*/ 0 w 3605278"/>
              <a:gd name="connsiteY91" fmla="*/ 2862054 h 4434550"/>
              <a:gd name="connsiteX92" fmla="*/ 0 w 3605278"/>
              <a:gd name="connsiteY92" fmla="*/ 2790821 h 4434550"/>
              <a:gd name="connsiteX93" fmla="*/ 0 w 3605278"/>
              <a:gd name="connsiteY93" fmla="*/ 2743070 h 4434550"/>
              <a:gd name="connsiteX94" fmla="*/ 0 w 3605278"/>
              <a:gd name="connsiteY94" fmla="*/ 2671838 h 4434550"/>
              <a:gd name="connsiteX95" fmla="*/ 0 w 3605278"/>
              <a:gd name="connsiteY95" fmla="*/ 2498437 h 4434550"/>
              <a:gd name="connsiteX96" fmla="*/ 0 w 3605278"/>
              <a:gd name="connsiteY96" fmla="*/ 2427204 h 4434550"/>
              <a:gd name="connsiteX97" fmla="*/ 0 w 3605278"/>
              <a:gd name="connsiteY97" fmla="*/ 2379454 h 4434550"/>
              <a:gd name="connsiteX98" fmla="*/ 0 w 3605278"/>
              <a:gd name="connsiteY98" fmla="*/ 2308221 h 4434550"/>
              <a:gd name="connsiteX99" fmla="*/ 0 w 3605278"/>
              <a:gd name="connsiteY99" fmla="*/ 2134821 h 4434550"/>
              <a:gd name="connsiteX100" fmla="*/ 0 w 3605278"/>
              <a:gd name="connsiteY100" fmla="*/ 2063588 h 4434550"/>
              <a:gd name="connsiteX101" fmla="*/ 0 w 3605278"/>
              <a:gd name="connsiteY101" fmla="*/ 2015838 h 4434550"/>
              <a:gd name="connsiteX102" fmla="*/ 0 w 3605278"/>
              <a:gd name="connsiteY102" fmla="*/ 1944605 h 4434550"/>
              <a:gd name="connsiteX103" fmla="*/ 0 w 3605278"/>
              <a:gd name="connsiteY103" fmla="*/ 1771204 h 4434550"/>
              <a:gd name="connsiteX104" fmla="*/ 0 w 3605278"/>
              <a:gd name="connsiteY104" fmla="*/ 1699971 h 4434550"/>
              <a:gd name="connsiteX105" fmla="*/ 0 w 3605278"/>
              <a:gd name="connsiteY105" fmla="*/ 1652221 h 4434550"/>
              <a:gd name="connsiteX106" fmla="*/ 0 w 3605278"/>
              <a:gd name="connsiteY106" fmla="*/ 1580988 h 4434550"/>
              <a:gd name="connsiteX107" fmla="*/ 0 w 3605278"/>
              <a:gd name="connsiteY107" fmla="*/ 1407588 h 4434550"/>
              <a:gd name="connsiteX108" fmla="*/ 0 w 3605278"/>
              <a:gd name="connsiteY108" fmla="*/ 1336355 h 4434550"/>
              <a:gd name="connsiteX109" fmla="*/ 0 w 3605278"/>
              <a:gd name="connsiteY109" fmla="*/ 1288605 h 4434550"/>
              <a:gd name="connsiteX110" fmla="*/ 0 w 3605278"/>
              <a:gd name="connsiteY110" fmla="*/ 1217372 h 4434550"/>
              <a:gd name="connsiteX111" fmla="*/ 0 w 3605278"/>
              <a:gd name="connsiteY111" fmla="*/ 1043971 h 4434550"/>
              <a:gd name="connsiteX112" fmla="*/ 0 w 3605278"/>
              <a:gd name="connsiteY112" fmla="*/ 972738 h 4434550"/>
              <a:gd name="connsiteX113" fmla="*/ 0 w 3605278"/>
              <a:gd name="connsiteY113" fmla="*/ 924988 h 4434550"/>
              <a:gd name="connsiteX114" fmla="*/ 0 w 3605278"/>
              <a:gd name="connsiteY114" fmla="*/ 853755 h 4434550"/>
              <a:gd name="connsiteX115" fmla="*/ 0 w 3605278"/>
              <a:gd name="connsiteY115" fmla="*/ 680355 h 4434550"/>
              <a:gd name="connsiteX116" fmla="*/ 0 w 3605278"/>
              <a:gd name="connsiteY116" fmla="*/ 609122 h 4434550"/>
              <a:gd name="connsiteX117" fmla="*/ 0 w 3605278"/>
              <a:gd name="connsiteY117" fmla="*/ 561372 h 4434550"/>
              <a:gd name="connsiteX118" fmla="*/ 0 w 3605278"/>
              <a:gd name="connsiteY118" fmla="*/ 490139 h 4434550"/>
              <a:gd name="connsiteX119" fmla="*/ 0 w 3605278"/>
              <a:gd name="connsiteY119" fmla="*/ 316738 h 4434550"/>
              <a:gd name="connsiteX120" fmla="*/ 0 w 3605278"/>
              <a:gd name="connsiteY120" fmla="*/ 197755 h 4434550"/>
              <a:gd name="connsiteX121" fmla="*/ 0 w 3605278"/>
              <a:gd name="connsiteY121" fmla="*/ 126522 h 4434550"/>
              <a:gd name="connsiteX122" fmla="*/ 126524 w 3605278"/>
              <a:gd name="connsiteY122" fmla="*/ 0 h 443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605278" h="4434550">
                <a:moveTo>
                  <a:pt x="126524" y="0"/>
                </a:moveTo>
                <a:lnTo>
                  <a:pt x="173262" y="0"/>
                </a:lnTo>
                <a:lnTo>
                  <a:pt x="725698" y="0"/>
                </a:lnTo>
                <a:lnTo>
                  <a:pt x="1179322" y="0"/>
                </a:lnTo>
                <a:lnTo>
                  <a:pt x="1274346" y="0"/>
                </a:lnTo>
                <a:lnTo>
                  <a:pt x="1731758" y="0"/>
                </a:lnTo>
                <a:lnTo>
                  <a:pt x="1778498" y="0"/>
                </a:lnTo>
                <a:lnTo>
                  <a:pt x="1826782" y="0"/>
                </a:lnTo>
                <a:lnTo>
                  <a:pt x="1873521" y="0"/>
                </a:lnTo>
                <a:lnTo>
                  <a:pt x="2330934" y="0"/>
                </a:lnTo>
                <a:lnTo>
                  <a:pt x="2425957" y="0"/>
                </a:lnTo>
                <a:lnTo>
                  <a:pt x="2879580" y="0"/>
                </a:lnTo>
                <a:lnTo>
                  <a:pt x="3432016" y="0"/>
                </a:lnTo>
                <a:lnTo>
                  <a:pt x="3478756" y="0"/>
                </a:lnTo>
                <a:cubicBezTo>
                  <a:pt x="3478756" y="69876"/>
                  <a:pt x="3535402" y="126522"/>
                  <a:pt x="3605278" y="126522"/>
                </a:cubicBezTo>
                <a:lnTo>
                  <a:pt x="3605278" y="197755"/>
                </a:lnTo>
                <a:lnTo>
                  <a:pt x="3605278" y="316738"/>
                </a:lnTo>
                <a:lnTo>
                  <a:pt x="3605278" y="490139"/>
                </a:lnTo>
                <a:lnTo>
                  <a:pt x="3605278" y="561372"/>
                </a:lnTo>
                <a:lnTo>
                  <a:pt x="3605278" y="609122"/>
                </a:lnTo>
                <a:lnTo>
                  <a:pt x="3605278" y="680355"/>
                </a:lnTo>
                <a:lnTo>
                  <a:pt x="3605278" y="853755"/>
                </a:lnTo>
                <a:lnTo>
                  <a:pt x="3605278" y="924988"/>
                </a:lnTo>
                <a:lnTo>
                  <a:pt x="3605278" y="972738"/>
                </a:lnTo>
                <a:lnTo>
                  <a:pt x="3605278" y="1043971"/>
                </a:lnTo>
                <a:lnTo>
                  <a:pt x="3605278" y="1217372"/>
                </a:lnTo>
                <a:lnTo>
                  <a:pt x="3605278" y="1288605"/>
                </a:lnTo>
                <a:lnTo>
                  <a:pt x="3605278" y="1336355"/>
                </a:lnTo>
                <a:lnTo>
                  <a:pt x="3605278" y="1407588"/>
                </a:lnTo>
                <a:lnTo>
                  <a:pt x="3605278" y="1580988"/>
                </a:lnTo>
                <a:lnTo>
                  <a:pt x="3605278" y="1652221"/>
                </a:lnTo>
                <a:lnTo>
                  <a:pt x="3605278" y="1699971"/>
                </a:lnTo>
                <a:lnTo>
                  <a:pt x="3605278" y="1771204"/>
                </a:lnTo>
                <a:lnTo>
                  <a:pt x="3605278" y="1944605"/>
                </a:lnTo>
                <a:lnTo>
                  <a:pt x="3605278" y="2015838"/>
                </a:lnTo>
                <a:lnTo>
                  <a:pt x="3605278" y="2063588"/>
                </a:lnTo>
                <a:lnTo>
                  <a:pt x="3605278" y="2134821"/>
                </a:lnTo>
                <a:lnTo>
                  <a:pt x="3605278" y="2308221"/>
                </a:lnTo>
                <a:lnTo>
                  <a:pt x="3605278" y="2379454"/>
                </a:lnTo>
                <a:lnTo>
                  <a:pt x="3605278" y="2427204"/>
                </a:lnTo>
                <a:lnTo>
                  <a:pt x="3605278" y="2498437"/>
                </a:lnTo>
                <a:lnTo>
                  <a:pt x="3605278" y="2671838"/>
                </a:lnTo>
                <a:lnTo>
                  <a:pt x="3605278" y="2743070"/>
                </a:lnTo>
                <a:lnTo>
                  <a:pt x="3605278" y="2790821"/>
                </a:lnTo>
                <a:lnTo>
                  <a:pt x="3605278" y="2862054"/>
                </a:lnTo>
                <a:lnTo>
                  <a:pt x="3605278" y="3035454"/>
                </a:lnTo>
                <a:lnTo>
                  <a:pt x="3605278" y="3106687"/>
                </a:lnTo>
                <a:lnTo>
                  <a:pt x="3605278" y="3154437"/>
                </a:lnTo>
                <a:lnTo>
                  <a:pt x="3605278" y="3225670"/>
                </a:lnTo>
                <a:lnTo>
                  <a:pt x="3605278" y="3399070"/>
                </a:lnTo>
                <a:lnTo>
                  <a:pt x="3605278" y="3470303"/>
                </a:lnTo>
                <a:lnTo>
                  <a:pt x="3605278" y="3518054"/>
                </a:lnTo>
                <a:lnTo>
                  <a:pt x="3605278" y="3589287"/>
                </a:lnTo>
                <a:lnTo>
                  <a:pt x="3605278" y="3762687"/>
                </a:lnTo>
                <a:lnTo>
                  <a:pt x="3605278" y="3833921"/>
                </a:lnTo>
                <a:lnTo>
                  <a:pt x="3605278" y="3881670"/>
                </a:lnTo>
                <a:lnTo>
                  <a:pt x="3605278" y="3952904"/>
                </a:lnTo>
                <a:lnTo>
                  <a:pt x="3605278" y="4126303"/>
                </a:lnTo>
                <a:lnTo>
                  <a:pt x="3605278" y="4245287"/>
                </a:lnTo>
                <a:lnTo>
                  <a:pt x="3605278" y="4316521"/>
                </a:lnTo>
                <a:cubicBezTo>
                  <a:pt x="3544138" y="4316521"/>
                  <a:pt x="3493124" y="4359889"/>
                  <a:pt x="3481327" y="4417543"/>
                </a:cubicBezTo>
                <a:lnTo>
                  <a:pt x="3479612" y="4434550"/>
                </a:lnTo>
                <a:lnTo>
                  <a:pt x="3432872" y="4434550"/>
                </a:lnTo>
                <a:lnTo>
                  <a:pt x="2880436" y="4434550"/>
                </a:lnTo>
                <a:lnTo>
                  <a:pt x="2425101" y="4434550"/>
                </a:lnTo>
                <a:lnTo>
                  <a:pt x="2331790" y="4434550"/>
                </a:lnTo>
                <a:lnTo>
                  <a:pt x="1872665" y="4434550"/>
                </a:lnTo>
                <a:lnTo>
                  <a:pt x="1825926" y="4434550"/>
                </a:lnTo>
                <a:lnTo>
                  <a:pt x="1779354" y="4434550"/>
                </a:lnTo>
                <a:lnTo>
                  <a:pt x="1732614" y="4434550"/>
                </a:lnTo>
                <a:lnTo>
                  <a:pt x="1273490" y="4434550"/>
                </a:lnTo>
                <a:lnTo>
                  <a:pt x="1180178" y="4434550"/>
                </a:lnTo>
                <a:lnTo>
                  <a:pt x="724843" y="4434550"/>
                </a:lnTo>
                <a:lnTo>
                  <a:pt x="172407" y="4434550"/>
                </a:lnTo>
                <a:lnTo>
                  <a:pt x="125666" y="4434550"/>
                </a:lnTo>
                <a:lnTo>
                  <a:pt x="123953" y="4417543"/>
                </a:lnTo>
                <a:cubicBezTo>
                  <a:pt x="112155" y="4359889"/>
                  <a:pt x="61143" y="4316521"/>
                  <a:pt x="0" y="4316521"/>
                </a:cubicBezTo>
                <a:lnTo>
                  <a:pt x="0" y="4245287"/>
                </a:lnTo>
                <a:lnTo>
                  <a:pt x="0" y="4126303"/>
                </a:lnTo>
                <a:lnTo>
                  <a:pt x="0" y="3952904"/>
                </a:lnTo>
                <a:lnTo>
                  <a:pt x="0" y="3881670"/>
                </a:lnTo>
                <a:lnTo>
                  <a:pt x="0" y="3833921"/>
                </a:lnTo>
                <a:lnTo>
                  <a:pt x="0" y="3762687"/>
                </a:lnTo>
                <a:lnTo>
                  <a:pt x="0" y="3589287"/>
                </a:lnTo>
                <a:lnTo>
                  <a:pt x="0" y="3518054"/>
                </a:lnTo>
                <a:lnTo>
                  <a:pt x="0" y="3470303"/>
                </a:lnTo>
                <a:lnTo>
                  <a:pt x="0" y="3399070"/>
                </a:lnTo>
                <a:lnTo>
                  <a:pt x="0" y="3225670"/>
                </a:lnTo>
                <a:lnTo>
                  <a:pt x="0" y="3154437"/>
                </a:lnTo>
                <a:lnTo>
                  <a:pt x="0" y="3106687"/>
                </a:lnTo>
                <a:lnTo>
                  <a:pt x="0" y="3035454"/>
                </a:lnTo>
                <a:lnTo>
                  <a:pt x="0" y="2862054"/>
                </a:lnTo>
                <a:lnTo>
                  <a:pt x="0" y="2790821"/>
                </a:lnTo>
                <a:lnTo>
                  <a:pt x="0" y="2743070"/>
                </a:lnTo>
                <a:lnTo>
                  <a:pt x="0" y="2671838"/>
                </a:lnTo>
                <a:lnTo>
                  <a:pt x="0" y="2498437"/>
                </a:lnTo>
                <a:lnTo>
                  <a:pt x="0" y="2427204"/>
                </a:lnTo>
                <a:lnTo>
                  <a:pt x="0" y="2379454"/>
                </a:lnTo>
                <a:lnTo>
                  <a:pt x="0" y="2308221"/>
                </a:lnTo>
                <a:lnTo>
                  <a:pt x="0" y="2134821"/>
                </a:lnTo>
                <a:lnTo>
                  <a:pt x="0" y="2063588"/>
                </a:lnTo>
                <a:lnTo>
                  <a:pt x="0" y="2015838"/>
                </a:lnTo>
                <a:lnTo>
                  <a:pt x="0" y="1944605"/>
                </a:lnTo>
                <a:lnTo>
                  <a:pt x="0" y="1771204"/>
                </a:lnTo>
                <a:lnTo>
                  <a:pt x="0" y="1699971"/>
                </a:lnTo>
                <a:lnTo>
                  <a:pt x="0" y="1652221"/>
                </a:lnTo>
                <a:lnTo>
                  <a:pt x="0" y="1580988"/>
                </a:lnTo>
                <a:lnTo>
                  <a:pt x="0" y="1407588"/>
                </a:lnTo>
                <a:lnTo>
                  <a:pt x="0" y="1336355"/>
                </a:lnTo>
                <a:lnTo>
                  <a:pt x="0" y="1288605"/>
                </a:lnTo>
                <a:lnTo>
                  <a:pt x="0" y="1217372"/>
                </a:lnTo>
                <a:lnTo>
                  <a:pt x="0" y="1043971"/>
                </a:lnTo>
                <a:lnTo>
                  <a:pt x="0" y="972738"/>
                </a:lnTo>
                <a:lnTo>
                  <a:pt x="0" y="924988"/>
                </a:lnTo>
                <a:lnTo>
                  <a:pt x="0" y="853755"/>
                </a:lnTo>
                <a:lnTo>
                  <a:pt x="0" y="680355"/>
                </a:lnTo>
                <a:lnTo>
                  <a:pt x="0" y="609122"/>
                </a:lnTo>
                <a:lnTo>
                  <a:pt x="0" y="561372"/>
                </a:lnTo>
                <a:lnTo>
                  <a:pt x="0" y="490139"/>
                </a:lnTo>
                <a:lnTo>
                  <a:pt x="0" y="316738"/>
                </a:lnTo>
                <a:lnTo>
                  <a:pt x="0" y="197755"/>
                </a:lnTo>
                <a:lnTo>
                  <a:pt x="0" y="126522"/>
                </a:lnTo>
                <a:cubicBezTo>
                  <a:pt x="69876" y="126522"/>
                  <a:pt x="126524" y="69876"/>
                  <a:pt x="126524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369" name="矩形: 圆角 368">
            <a:extLst>
              <a:ext uri="{FF2B5EF4-FFF2-40B4-BE49-F238E27FC236}">
                <a16:creationId xmlns:a16="http://schemas.microsoft.com/office/drawing/2014/main" id="{DC83FC81-6065-7B69-84A0-118C5AC61F98}"/>
              </a:ext>
            </a:extLst>
          </p:cNvPr>
          <p:cNvSpPr/>
          <p:nvPr/>
        </p:nvSpPr>
        <p:spPr bwMode="auto">
          <a:xfrm>
            <a:off x="8121765" y="1579454"/>
            <a:ext cx="2419350" cy="439846"/>
          </a:xfrm>
          <a:prstGeom prst="roundRect">
            <a:avLst>
              <a:gd name="adj" fmla="val 50000"/>
            </a:avLst>
          </a:pr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grpSp>
        <p:nvGrpSpPr>
          <p:cNvPr id="370" name="组合 369">
            <a:extLst>
              <a:ext uri="{FF2B5EF4-FFF2-40B4-BE49-F238E27FC236}">
                <a16:creationId xmlns:a16="http://schemas.microsoft.com/office/drawing/2014/main" id="{77D08BF4-C2CC-3117-7419-8347EEDF48D3}"/>
              </a:ext>
            </a:extLst>
          </p:cNvPr>
          <p:cNvGrpSpPr/>
          <p:nvPr/>
        </p:nvGrpSpPr>
        <p:grpSpPr>
          <a:xfrm>
            <a:off x="7870291" y="1635998"/>
            <a:ext cx="2935880" cy="3699661"/>
            <a:chOff x="-97489" y="1859580"/>
            <a:chExt cx="2997751" cy="3777629"/>
          </a:xfrm>
        </p:grpSpPr>
        <p:sp>
          <p:nvSpPr>
            <p:cNvPr id="371" name="文本框 370">
              <a:extLst>
                <a:ext uri="{FF2B5EF4-FFF2-40B4-BE49-F238E27FC236}">
                  <a16:creationId xmlns:a16="http://schemas.microsoft.com/office/drawing/2014/main" id="{D1C271D8-79FD-5E88-8BD8-EB61E8A0493B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372" name="文本框 371">
              <a:extLst>
                <a:ext uri="{FF2B5EF4-FFF2-40B4-BE49-F238E27FC236}">
                  <a16:creationId xmlns:a16="http://schemas.microsoft.com/office/drawing/2014/main" id="{0792EA65-2D6B-F51A-8F60-3AA0571FCC9B}"/>
                </a:ext>
              </a:extLst>
            </p:cNvPr>
            <p:cNvSpPr txBox="1"/>
            <p:nvPr/>
          </p:nvSpPr>
          <p:spPr>
            <a:xfrm>
              <a:off x="-97489" y="4150746"/>
              <a:ext cx="2997751" cy="14864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373" name="矩形: 圆角 372" descr="D:\51PPT模板网\51pptmoban.com\图片.jpg">
            <a:extLst>
              <a:ext uri="{FF2B5EF4-FFF2-40B4-BE49-F238E27FC236}">
                <a16:creationId xmlns:a16="http://schemas.microsoft.com/office/drawing/2014/main" id="{A2972926-DA63-1071-2C05-3A22A55AE82E}"/>
              </a:ext>
            </a:extLst>
          </p:cNvPr>
          <p:cNvSpPr/>
          <p:nvPr/>
        </p:nvSpPr>
        <p:spPr bwMode="auto">
          <a:xfrm>
            <a:off x="7793156" y="2262249"/>
            <a:ext cx="3075644" cy="1531386"/>
          </a:xfrm>
          <a:prstGeom prst="roundRect">
            <a:avLst>
              <a:gd name="adj" fmla="val 3527"/>
            </a:avLst>
          </a:prstGeom>
          <a:blipFill dpi="0" rotWithShape="1">
            <a:blip r:embed="rId4"/>
            <a:srcRect/>
            <a:tile tx="0" ty="0" sx="100000" sy="100000" flip="none" algn="tl"/>
          </a:blipFill>
          <a:ln w="19050">
            <a:noFill/>
            <a:round/>
          </a:ln>
        </p:spPr>
        <p:txBody>
          <a:bodyPr rtlCol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2830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cxnSp>
        <p:nvCxnSpPr>
          <p:cNvPr id="4" name="Straight Connector 18"/>
          <p:cNvCxnSpPr/>
          <p:nvPr/>
        </p:nvCxnSpPr>
        <p:spPr>
          <a:xfrm>
            <a:off x="7301583" y="2462424"/>
            <a:ext cx="2062717" cy="0"/>
          </a:xfrm>
          <a:prstGeom prst="line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  <a:tailEnd type="oval"/>
          </a:ln>
        </p:spPr>
      </p:cxnSp>
      <p:cxnSp>
        <p:nvCxnSpPr>
          <p:cNvPr id="6" name="Straight Connector 20"/>
          <p:cNvCxnSpPr/>
          <p:nvPr/>
        </p:nvCxnSpPr>
        <p:spPr>
          <a:xfrm>
            <a:off x="2783121" y="3687939"/>
            <a:ext cx="2062717" cy="0"/>
          </a:xfrm>
          <a:prstGeom prst="line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  <a:headEnd type="oval"/>
          </a:ln>
        </p:spPr>
      </p:cxnSp>
      <p:cxnSp>
        <p:nvCxnSpPr>
          <p:cNvPr id="7" name="Straight Connector 21"/>
          <p:cNvCxnSpPr/>
          <p:nvPr/>
        </p:nvCxnSpPr>
        <p:spPr>
          <a:xfrm>
            <a:off x="2783122" y="2462424"/>
            <a:ext cx="2062717" cy="0"/>
          </a:xfrm>
          <a:prstGeom prst="line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  <a:headEnd type="oval"/>
          </a:ln>
        </p:spPr>
      </p:cxnSp>
      <p:sp>
        <p:nvSpPr>
          <p:cNvPr id="21" name="Freeform: Shape 3"/>
          <p:cNvSpPr/>
          <p:nvPr/>
        </p:nvSpPr>
        <p:spPr>
          <a:xfrm>
            <a:off x="5497154" y="2005224"/>
            <a:ext cx="914400" cy="914400"/>
          </a:xfrm>
          <a:custGeom>
            <a:avLst/>
            <a:gdLst>
              <a:gd name="connsiteX0" fmla="*/ 88605 w 914400"/>
              <a:gd name="connsiteY0" fmla="*/ 0 h 914400"/>
              <a:gd name="connsiteX1" fmla="*/ 825795 w 914400"/>
              <a:gd name="connsiteY1" fmla="*/ 0 h 914400"/>
              <a:gd name="connsiteX2" fmla="*/ 914400 w 914400"/>
              <a:gd name="connsiteY2" fmla="*/ 88605 h 914400"/>
              <a:gd name="connsiteX3" fmla="*/ 914400 w 914400"/>
              <a:gd name="connsiteY3" fmla="*/ 825795 h 914400"/>
              <a:gd name="connsiteX4" fmla="*/ 825795 w 914400"/>
              <a:gd name="connsiteY4" fmla="*/ 914400 h 914400"/>
              <a:gd name="connsiteX5" fmla="*/ 88605 w 914400"/>
              <a:gd name="connsiteY5" fmla="*/ 914400 h 914400"/>
              <a:gd name="connsiteX6" fmla="*/ 0 w 914400"/>
              <a:gd name="connsiteY6" fmla="*/ 825795 h 914400"/>
              <a:gd name="connsiteX7" fmla="*/ 0 w 914400"/>
              <a:gd name="connsiteY7" fmla="*/ 88605 h 914400"/>
              <a:gd name="connsiteX8" fmla="*/ 88605 w 914400"/>
              <a:gd name="connsiteY8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" h="914400">
                <a:moveTo>
                  <a:pt x="88605" y="0"/>
                </a:moveTo>
                <a:lnTo>
                  <a:pt x="825795" y="0"/>
                </a:lnTo>
                <a:cubicBezTo>
                  <a:pt x="874730" y="0"/>
                  <a:pt x="914400" y="39670"/>
                  <a:pt x="914400" y="88605"/>
                </a:cubicBezTo>
                <a:lnTo>
                  <a:pt x="914400" y="825795"/>
                </a:lnTo>
                <a:cubicBezTo>
                  <a:pt x="914400" y="874730"/>
                  <a:pt x="874730" y="914400"/>
                  <a:pt x="825795" y="914400"/>
                </a:cubicBezTo>
                <a:lnTo>
                  <a:pt x="88605" y="914400"/>
                </a:lnTo>
                <a:cubicBezTo>
                  <a:pt x="39670" y="914400"/>
                  <a:pt x="0" y="874730"/>
                  <a:pt x="0" y="825795"/>
                </a:cubicBez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2" name="Freeform: Shape 4"/>
          <p:cNvSpPr/>
          <p:nvPr/>
        </p:nvSpPr>
        <p:spPr>
          <a:xfrm>
            <a:off x="6460669" y="2005224"/>
            <a:ext cx="788126" cy="914400"/>
          </a:xfrm>
          <a:custGeom>
            <a:avLst/>
            <a:gdLst>
              <a:gd name="connsiteX0" fmla="*/ 88605 w 788126"/>
              <a:gd name="connsiteY0" fmla="*/ 0 h 914400"/>
              <a:gd name="connsiteX1" fmla="*/ 565723 w 788126"/>
              <a:gd name="connsiteY1" fmla="*/ 0 h 914400"/>
              <a:gd name="connsiteX2" fmla="*/ 624739 w 788126"/>
              <a:gd name="connsiteY2" fmla="*/ 81926 h 914400"/>
              <a:gd name="connsiteX3" fmla="*/ 678784 w 788126"/>
              <a:gd name="connsiteY3" fmla="*/ 179004 h 914400"/>
              <a:gd name="connsiteX4" fmla="*/ 782414 w 788126"/>
              <a:gd name="connsiteY4" fmla="*/ 760666 h 914400"/>
              <a:gd name="connsiteX5" fmla="*/ 754759 w 788126"/>
              <a:gd name="connsiteY5" fmla="*/ 914400 h 914400"/>
              <a:gd name="connsiteX6" fmla="*/ 88605 w 788126"/>
              <a:gd name="connsiteY6" fmla="*/ 914400 h 914400"/>
              <a:gd name="connsiteX7" fmla="*/ 0 w 788126"/>
              <a:gd name="connsiteY7" fmla="*/ 825795 h 914400"/>
              <a:gd name="connsiteX8" fmla="*/ 0 w 788126"/>
              <a:gd name="connsiteY8" fmla="*/ 88605 h 914400"/>
              <a:gd name="connsiteX9" fmla="*/ 88605 w 788126"/>
              <a:gd name="connsiteY9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8126" h="914400">
                <a:moveTo>
                  <a:pt x="88605" y="0"/>
                </a:moveTo>
                <a:lnTo>
                  <a:pt x="565723" y="0"/>
                </a:lnTo>
                <a:lnTo>
                  <a:pt x="624739" y="81926"/>
                </a:lnTo>
                <a:cubicBezTo>
                  <a:pt x="644397" y="112792"/>
                  <a:pt x="662474" y="145138"/>
                  <a:pt x="678784" y="179004"/>
                </a:cubicBezTo>
                <a:cubicBezTo>
                  <a:pt x="777220" y="382199"/>
                  <a:pt x="800744" y="581052"/>
                  <a:pt x="782414" y="760666"/>
                </a:cubicBezTo>
                <a:lnTo>
                  <a:pt x="754759" y="914400"/>
                </a:lnTo>
                <a:lnTo>
                  <a:pt x="88605" y="914400"/>
                </a:lnTo>
                <a:cubicBezTo>
                  <a:pt x="39670" y="914400"/>
                  <a:pt x="0" y="874730"/>
                  <a:pt x="0" y="825795"/>
                </a:cubicBez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3" name="Rectangle: Rounded Corners 5"/>
          <p:cNvSpPr/>
          <p:nvPr/>
        </p:nvSpPr>
        <p:spPr>
          <a:xfrm>
            <a:off x="5497154" y="2978103"/>
            <a:ext cx="914400" cy="914400"/>
          </a:xfrm>
          <a:prstGeom prst="roundRect">
            <a:avLst>
              <a:gd name="adj" fmla="val 9690"/>
            </a:avLst>
          </a:pr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4" name="Rectangle: Rounded Corners 6"/>
          <p:cNvSpPr/>
          <p:nvPr/>
        </p:nvSpPr>
        <p:spPr>
          <a:xfrm>
            <a:off x="5497154" y="3950982"/>
            <a:ext cx="914400" cy="914400"/>
          </a:xfrm>
          <a:prstGeom prst="roundRect">
            <a:avLst>
              <a:gd name="adj" fmla="val 9690"/>
            </a:avLst>
          </a:pr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5" name="Freeform: Shape 7"/>
          <p:cNvSpPr/>
          <p:nvPr/>
        </p:nvSpPr>
        <p:spPr bwMode="auto">
          <a:xfrm>
            <a:off x="5131487" y="1665625"/>
            <a:ext cx="316552" cy="281120"/>
          </a:xfrm>
          <a:custGeom>
            <a:avLst/>
            <a:gdLst>
              <a:gd name="connsiteX0" fmla="*/ 316552 w 316552"/>
              <a:gd name="connsiteY0" fmla="*/ 0 h 281120"/>
              <a:gd name="connsiteX1" fmla="*/ 316552 w 316552"/>
              <a:gd name="connsiteY1" fmla="*/ 192515 h 281120"/>
              <a:gd name="connsiteX2" fmla="*/ 227947 w 316552"/>
              <a:gd name="connsiteY2" fmla="*/ 281120 h 281120"/>
              <a:gd name="connsiteX3" fmla="*/ 0 w 316552"/>
              <a:gd name="connsiteY3" fmla="*/ 281120 h 281120"/>
              <a:gd name="connsiteX4" fmla="*/ 19113 w 316552"/>
              <a:gd name="connsiteY4" fmla="*/ 249462 h 281120"/>
              <a:gd name="connsiteX5" fmla="*/ 249552 w 316552"/>
              <a:gd name="connsiteY5" fmla="*/ 35358 h 28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552" h="281120">
                <a:moveTo>
                  <a:pt x="316552" y="0"/>
                </a:moveTo>
                <a:lnTo>
                  <a:pt x="316552" y="192515"/>
                </a:lnTo>
                <a:cubicBezTo>
                  <a:pt x="316552" y="241450"/>
                  <a:pt x="276882" y="281120"/>
                  <a:pt x="227947" y="281120"/>
                </a:cubicBezTo>
                <a:lnTo>
                  <a:pt x="0" y="281120"/>
                </a:lnTo>
                <a:lnTo>
                  <a:pt x="19113" y="249462"/>
                </a:lnTo>
                <a:cubicBezTo>
                  <a:pt x="73615" y="171527"/>
                  <a:pt x="149288" y="97174"/>
                  <a:pt x="249552" y="35358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6" name="Freeform: Shape 8"/>
          <p:cNvSpPr/>
          <p:nvPr/>
        </p:nvSpPr>
        <p:spPr bwMode="auto">
          <a:xfrm>
            <a:off x="5497154" y="1545211"/>
            <a:ext cx="914400" cy="401534"/>
          </a:xfrm>
          <a:custGeom>
            <a:avLst/>
            <a:gdLst>
              <a:gd name="connsiteX0" fmla="*/ 427078 w 914400"/>
              <a:gd name="connsiteY0" fmla="*/ 566 h 401534"/>
              <a:gd name="connsiteX1" fmla="*/ 808302 w 914400"/>
              <a:gd name="connsiteY1" fmla="*/ 38979 h 401534"/>
              <a:gd name="connsiteX2" fmla="*/ 914400 w 914400"/>
              <a:gd name="connsiteY2" fmla="*/ 70331 h 401534"/>
              <a:gd name="connsiteX3" fmla="*/ 914400 w 914400"/>
              <a:gd name="connsiteY3" fmla="*/ 312929 h 401534"/>
              <a:gd name="connsiteX4" fmla="*/ 825795 w 914400"/>
              <a:gd name="connsiteY4" fmla="*/ 401534 h 401534"/>
              <a:gd name="connsiteX5" fmla="*/ 88605 w 914400"/>
              <a:gd name="connsiteY5" fmla="*/ 401534 h 401534"/>
              <a:gd name="connsiteX6" fmla="*/ 0 w 914400"/>
              <a:gd name="connsiteY6" fmla="*/ 312929 h 401534"/>
              <a:gd name="connsiteX7" fmla="*/ 0 w 914400"/>
              <a:gd name="connsiteY7" fmla="*/ 95656 h 401534"/>
              <a:gd name="connsiteX8" fmla="*/ 118215 w 914400"/>
              <a:gd name="connsiteY8" fmla="*/ 51509 h 401534"/>
              <a:gd name="connsiteX9" fmla="*/ 261871 w 914400"/>
              <a:gd name="connsiteY9" fmla="*/ 16890 h 401534"/>
              <a:gd name="connsiteX10" fmla="*/ 427078 w 914400"/>
              <a:gd name="connsiteY10" fmla="*/ 566 h 40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" h="401534">
                <a:moveTo>
                  <a:pt x="427078" y="566"/>
                </a:moveTo>
                <a:cubicBezTo>
                  <a:pt x="544840" y="-2847"/>
                  <a:pt x="675871" y="9105"/>
                  <a:pt x="808302" y="38979"/>
                </a:cubicBezTo>
                <a:lnTo>
                  <a:pt x="914400" y="70331"/>
                </a:lnTo>
                <a:lnTo>
                  <a:pt x="914400" y="312929"/>
                </a:lnTo>
                <a:cubicBezTo>
                  <a:pt x="914400" y="361864"/>
                  <a:pt x="874730" y="401534"/>
                  <a:pt x="825795" y="401534"/>
                </a:cubicBezTo>
                <a:lnTo>
                  <a:pt x="88605" y="401534"/>
                </a:lnTo>
                <a:cubicBezTo>
                  <a:pt x="39670" y="401534"/>
                  <a:pt x="0" y="361864"/>
                  <a:pt x="0" y="312929"/>
                </a:cubicBezTo>
                <a:lnTo>
                  <a:pt x="0" y="95656"/>
                </a:lnTo>
                <a:lnTo>
                  <a:pt x="118215" y="51509"/>
                </a:lnTo>
                <a:cubicBezTo>
                  <a:pt x="163072" y="37803"/>
                  <a:pt x="210915" y="26152"/>
                  <a:pt x="261871" y="16890"/>
                </a:cubicBezTo>
                <a:cubicBezTo>
                  <a:pt x="312633" y="7820"/>
                  <a:pt x="368197" y="2273"/>
                  <a:pt x="427078" y="566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7" name="Freeform: Shape 9"/>
          <p:cNvSpPr/>
          <p:nvPr/>
        </p:nvSpPr>
        <p:spPr bwMode="auto">
          <a:xfrm>
            <a:off x="6460669" y="1630055"/>
            <a:ext cx="514017" cy="316690"/>
          </a:xfrm>
          <a:custGeom>
            <a:avLst/>
            <a:gdLst>
              <a:gd name="connsiteX0" fmla="*/ 0 w 514017"/>
              <a:gd name="connsiteY0" fmla="*/ 0 h 316690"/>
              <a:gd name="connsiteX1" fmla="*/ 42999 w 514017"/>
              <a:gd name="connsiteY1" fmla="*/ 12706 h 316690"/>
              <a:gd name="connsiteX2" fmla="*/ 489289 w 514017"/>
              <a:gd name="connsiteY2" fmla="*/ 289332 h 316690"/>
              <a:gd name="connsiteX3" fmla="*/ 514017 w 514017"/>
              <a:gd name="connsiteY3" fmla="*/ 316690 h 316690"/>
              <a:gd name="connsiteX4" fmla="*/ 88605 w 514017"/>
              <a:gd name="connsiteY4" fmla="*/ 316690 h 316690"/>
              <a:gd name="connsiteX5" fmla="*/ 0 w 514017"/>
              <a:gd name="connsiteY5" fmla="*/ 228085 h 316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017" h="316690">
                <a:moveTo>
                  <a:pt x="0" y="0"/>
                </a:moveTo>
                <a:lnTo>
                  <a:pt x="42999" y="12706"/>
                </a:lnTo>
                <a:cubicBezTo>
                  <a:pt x="206578" y="73250"/>
                  <a:pt x="363069" y="163794"/>
                  <a:pt x="489289" y="289332"/>
                </a:cubicBezTo>
                <a:lnTo>
                  <a:pt x="514017" y="316690"/>
                </a:lnTo>
                <a:lnTo>
                  <a:pt x="88605" y="316690"/>
                </a:lnTo>
                <a:cubicBezTo>
                  <a:pt x="39670" y="316690"/>
                  <a:pt x="0" y="277020"/>
                  <a:pt x="0" y="228085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8" name="Freeform: Shape 10"/>
          <p:cNvSpPr/>
          <p:nvPr/>
        </p:nvSpPr>
        <p:spPr bwMode="auto">
          <a:xfrm>
            <a:off x="4758752" y="2005224"/>
            <a:ext cx="689287" cy="914400"/>
          </a:xfrm>
          <a:custGeom>
            <a:avLst/>
            <a:gdLst>
              <a:gd name="connsiteX0" fmla="*/ 339377 w 689287"/>
              <a:gd name="connsiteY0" fmla="*/ 0 h 914400"/>
              <a:gd name="connsiteX1" fmla="*/ 600682 w 689287"/>
              <a:gd name="connsiteY1" fmla="*/ 0 h 914400"/>
              <a:gd name="connsiteX2" fmla="*/ 689287 w 689287"/>
              <a:gd name="connsiteY2" fmla="*/ 88605 h 914400"/>
              <a:gd name="connsiteX3" fmla="*/ 689287 w 689287"/>
              <a:gd name="connsiteY3" fmla="*/ 825795 h 914400"/>
              <a:gd name="connsiteX4" fmla="*/ 600682 w 689287"/>
              <a:gd name="connsiteY4" fmla="*/ 914400 h 914400"/>
              <a:gd name="connsiteX5" fmla="*/ 0 w 689287"/>
              <a:gd name="connsiteY5" fmla="*/ 914400 h 914400"/>
              <a:gd name="connsiteX6" fmla="*/ 63002 w 689287"/>
              <a:gd name="connsiteY6" fmla="*/ 853619 h 914400"/>
              <a:gd name="connsiteX7" fmla="*/ 104693 w 689287"/>
              <a:gd name="connsiteY7" fmla="*/ 665283 h 914400"/>
              <a:gd name="connsiteX8" fmla="*/ 310059 w 689287"/>
              <a:gd name="connsiteY8" fmla="*/ 67855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287" h="914400">
                <a:moveTo>
                  <a:pt x="339377" y="0"/>
                </a:moveTo>
                <a:lnTo>
                  <a:pt x="600682" y="0"/>
                </a:lnTo>
                <a:cubicBezTo>
                  <a:pt x="649617" y="0"/>
                  <a:pt x="689287" y="39670"/>
                  <a:pt x="689287" y="88605"/>
                </a:cubicBezTo>
                <a:lnTo>
                  <a:pt x="689287" y="825795"/>
                </a:lnTo>
                <a:cubicBezTo>
                  <a:pt x="689287" y="874730"/>
                  <a:pt x="649617" y="914400"/>
                  <a:pt x="600682" y="914400"/>
                </a:cubicBezTo>
                <a:lnTo>
                  <a:pt x="0" y="914400"/>
                </a:lnTo>
                <a:lnTo>
                  <a:pt x="63002" y="853619"/>
                </a:lnTo>
                <a:cubicBezTo>
                  <a:pt x="135575" y="799588"/>
                  <a:pt x="112413" y="728576"/>
                  <a:pt x="104693" y="665283"/>
                </a:cubicBezTo>
                <a:cubicBezTo>
                  <a:pt x="95428" y="577289"/>
                  <a:pt x="256015" y="154304"/>
                  <a:pt x="310059" y="67855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9" name="Freeform: Shape 11"/>
          <p:cNvSpPr/>
          <p:nvPr/>
        </p:nvSpPr>
        <p:spPr bwMode="auto">
          <a:xfrm>
            <a:off x="4547468" y="2978103"/>
            <a:ext cx="900571" cy="914400"/>
          </a:xfrm>
          <a:custGeom>
            <a:avLst/>
            <a:gdLst>
              <a:gd name="connsiteX0" fmla="*/ 155420 w 900571"/>
              <a:gd name="connsiteY0" fmla="*/ 0 h 914400"/>
              <a:gd name="connsiteX1" fmla="*/ 811966 w 900571"/>
              <a:gd name="connsiteY1" fmla="*/ 0 h 914400"/>
              <a:gd name="connsiteX2" fmla="*/ 900571 w 900571"/>
              <a:gd name="connsiteY2" fmla="*/ 88605 h 914400"/>
              <a:gd name="connsiteX3" fmla="*/ 900571 w 900571"/>
              <a:gd name="connsiteY3" fmla="*/ 825795 h 914400"/>
              <a:gd name="connsiteX4" fmla="*/ 811966 w 900571"/>
              <a:gd name="connsiteY4" fmla="*/ 914400 h 914400"/>
              <a:gd name="connsiteX5" fmla="*/ 185787 w 900571"/>
              <a:gd name="connsiteY5" fmla="*/ 914400 h 914400"/>
              <a:gd name="connsiteX6" fmla="*/ 196743 w 900571"/>
              <a:gd name="connsiteY6" fmla="*/ 883930 h 914400"/>
              <a:gd name="connsiteX7" fmla="*/ 220243 w 900571"/>
              <a:gd name="connsiteY7" fmla="*/ 831684 h 914400"/>
              <a:gd name="connsiteX8" fmla="*/ 167743 w 900571"/>
              <a:gd name="connsiteY8" fmla="*/ 737516 h 914400"/>
              <a:gd name="connsiteX9" fmla="*/ 197081 w 900571"/>
              <a:gd name="connsiteY9" fmla="*/ 623279 h 914400"/>
              <a:gd name="connsiteX10" fmla="*/ 122964 w 900571"/>
              <a:gd name="connsiteY10" fmla="*/ 544548 h 914400"/>
              <a:gd name="connsiteX11" fmla="*/ 170831 w 900571"/>
              <a:gd name="connsiteY11" fmla="*/ 402524 h 914400"/>
              <a:gd name="connsiteX12" fmla="*/ 28774 w 900571"/>
              <a:gd name="connsiteY12" fmla="*/ 285200 h 914400"/>
              <a:gd name="connsiteX13" fmla="*/ 87450 w 900571"/>
              <a:gd name="connsiteY13" fmla="*/ 81426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0571" h="914400">
                <a:moveTo>
                  <a:pt x="155420" y="0"/>
                </a:moveTo>
                <a:lnTo>
                  <a:pt x="811966" y="0"/>
                </a:lnTo>
                <a:cubicBezTo>
                  <a:pt x="860901" y="0"/>
                  <a:pt x="900571" y="39670"/>
                  <a:pt x="900571" y="88605"/>
                </a:cubicBezTo>
                <a:lnTo>
                  <a:pt x="900571" y="825795"/>
                </a:lnTo>
                <a:cubicBezTo>
                  <a:pt x="900571" y="874730"/>
                  <a:pt x="860901" y="914400"/>
                  <a:pt x="811966" y="914400"/>
                </a:cubicBezTo>
                <a:lnTo>
                  <a:pt x="185787" y="914400"/>
                </a:lnTo>
                <a:lnTo>
                  <a:pt x="196743" y="883930"/>
                </a:lnTo>
                <a:cubicBezTo>
                  <a:pt x="206732" y="861690"/>
                  <a:pt x="215996" y="843648"/>
                  <a:pt x="220243" y="831684"/>
                </a:cubicBezTo>
                <a:cubicBezTo>
                  <a:pt x="238772" y="783828"/>
                  <a:pt x="200169" y="774565"/>
                  <a:pt x="167743" y="737516"/>
                </a:cubicBezTo>
                <a:cubicBezTo>
                  <a:pt x="136861" y="698922"/>
                  <a:pt x="197081" y="623279"/>
                  <a:pt x="197081" y="623279"/>
                </a:cubicBezTo>
                <a:cubicBezTo>
                  <a:pt x="197081" y="623279"/>
                  <a:pt x="150758" y="620191"/>
                  <a:pt x="122964" y="544548"/>
                </a:cubicBezTo>
                <a:cubicBezTo>
                  <a:pt x="95170" y="470449"/>
                  <a:pt x="160023" y="467361"/>
                  <a:pt x="170831" y="402524"/>
                </a:cubicBezTo>
                <a:cubicBezTo>
                  <a:pt x="181640" y="336143"/>
                  <a:pt x="96714" y="360843"/>
                  <a:pt x="28774" y="285200"/>
                </a:cubicBezTo>
                <a:cubicBezTo>
                  <a:pt x="-40711" y="211100"/>
                  <a:pt x="30318" y="147807"/>
                  <a:pt x="87450" y="81426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0" name="Freeform: Shape 12"/>
          <p:cNvSpPr/>
          <p:nvPr/>
        </p:nvSpPr>
        <p:spPr bwMode="auto">
          <a:xfrm>
            <a:off x="6460669" y="2978103"/>
            <a:ext cx="738309" cy="914400"/>
          </a:xfrm>
          <a:custGeom>
            <a:avLst/>
            <a:gdLst>
              <a:gd name="connsiteX0" fmla="*/ 88605 w 738309"/>
              <a:gd name="connsiteY0" fmla="*/ 0 h 914400"/>
              <a:gd name="connsiteX1" fmla="*/ 738309 w 738309"/>
              <a:gd name="connsiteY1" fmla="*/ 0 h 914400"/>
              <a:gd name="connsiteX2" fmla="*/ 699744 w 738309"/>
              <a:gd name="connsiteY2" fmla="*/ 116947 h 914400"/>
              <a:gd name="connsiteX3" fmla="*/ 495035 w 738309"/>
              <a:gd name="connsiteY3" fmla="*/ 456555 h 914400"/>
              <a:gd name="connsiteX4" fmla="*/ 236422 w 738309"/>
              <a:gd name="connsiteY4" fmla="*/ 874884 h 914400"/>
              <a:gd name="connsiteX5" fmla="*/ 227850 w 738309"/>
              <a:gd name="connsiteY5" fmla="*/ 914400 h 914400"/>
              <a:gd name="connsiteX6" fmla="*/ 88605 w 738309"/>
              <a:gd name="connsiteY6" fmla="*/ 914400 h 914400"/>
              <a:gd name="connsiteX7" fmla="*/ 0 w 738309"/>
              <a:gd name="connsiteY7" fmla="*/ 825795 h 914400"/>
              <a:gd name="connsiteX8" fmla="*/ 0 w 738309"/>
              <a:gd name="connsiteY8" fmla="*/ 88605 h 914400"/>
              <a:gd name="connsiteX9" fmla="*/ 88605 w 738309"/>
              <a:gd name="connsiteY9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8309" h="914400">
                <a:moveTo>
                  <a:pt x="88605" y="0"/>
                </a:moveTo>
                <a:lnTo>
                  <a:pt x="738309" y="0"/>
                </a:lnTo>
                <a:lnTo>
                  <a:pt x="699744" y="116947"/>
                </a:lnTo>
                <a:cubicBezTo>
                  <a:pt x="640302" y="264287"/>
                  <a:pt x="561046" y="382455"/>
                  <a:pt x="495035" y="456555"/>
                </a:cubicBezTo>
                <a:cubicBezTo>
                  <a:pt x="363015" y="603596"/>
                  <a:pt x="279633" y="715035"/>
                  <a:pt x="236422" y="874884"/>
                </a:cubicBezTo>
                <a:lnTo>
                  <a:pt x="227850" y="914400"/>
                </a:lnTo>
                <a:lnTo>
                  <a:pt x="88605" y="914400"/>
                </a:lnTo>
                <a:cubicBezTo>
                  <a:pt x="39670" y="914400"/>
                  <a:pt x="0" y="874730"/>
                  <a:pt x="0" y="825795"/>
                </a:cubicBez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1" name="Freeform: Shape 13"/>
          <p:cNvSpPr/>
          <p:nvPr/>
        </p:nvSpPr>
        <p:spPr bwMode="auto">
          <a:xfrm>
            <a:off x="4708093" y="3950982"/>
            <a:ext cx="739946" cy="704961"/>
          </a:xfrm>
          <a:custGeom>
            <a:avLst/>
            <a:gdLst>
              <a:gd name="connsiteX0" fmla="*/ 6341 w 739946"/>
              <a:gd name="connsiteY0" fmla="*/ 0 h 704961"/>
              <a:gd name="connsiteX1" fmla="*/ 651341 w 739946"/>
              <a:gd name="connsiteY1" fmla="*/ 0 h 704961"/>
              <a:gd name="connsiteX2" fmla="*/ 739946 w 739946"/>
              <a:gd name="connsiteY2" fmla="*/ 88605 h 704961"/>
              <a:gd name="connsiteX3" fmla="*/ 739946 w 739946"/>
              <a:gd name="connsiteY3" fmla="*/ 704961 h 704961"/>
              <a:gd name="connsiteX4" fmla="*/ 736900 w 739946"/>
              <a:gd name="connsiteY4" fmla="*/ 679110 h 704961"/>
              <a:gd name="connsiteX5" fmla="*/ 732846 w 739946"/>
              <a:gd name="connsiteY5" fmla="*/ 582819 h 704961"/>
              <a:gd name="connsiteX6" fmla="*/ 627847 w 739946"/>
              <a:gd name="connsiteY6" fmla="*/ 325014 h 704961"/>
              <a:gd name="connsiteX7" fmla="*/ 501231 w 739946"/>
              <a:gd name="connsiteY7" fmla="*/ 252459 h 704961"/>
              <a:gd name="connsiteX8" fmla="*/ 42632 w 739946"/>
              <a:gd name="connsiteY8" fmla="*/ 173728 h 704961"/>
              <a:gd name="connsiteX9" fmla="*/ 779 w 739946"/>
              <a:gd name="connsiteY9" fmla="*/ 33109 h 704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9946" h="704961">
                <a:moveTo>
                  <a:pt x="6341" y="0"/>
                </a:moveTo>
                <a:lnTo>
                  <a:pt x="651341" y="0"/>
                </a:lnTo>
                <a:cubicBezTo>
                  <a:pt x="700276" y="0"/>
                  <a:pt x="739946" y="39670"/>
                  <a:pt x="739946" y="88605"/>
                </a:cubicBezTo>
                <a:lnTo>
                  <a:pt x="739946" y="704961"/>
                </a:lnTo>
                <a:lnTo>
                  <a:pt x="736900" y="679110"/>
                </a:lnTo>
                <a:cubicBezTo>
                  <a:pt x="734777" y="644569"/>
                  <a:pt x="735935" y="614466"/>
                  <a:pt x="732846" y="582819"/>
                </a:cubicBezTo>
                <a:cubicBezTo>
                  <a:pt x="725126" y="521069"/>
                  <a:pt x="643288" y="446970"/>
                  <a:pt x="627847" y="325014"/>
                </a:cubicBezTo>
                <a:cubicBezTo>
                  <a:pt x="613951" y="203059"/>
                  <a:pt x="572260" y="235477"/>
                  <a:pt x="501231" y="252459"/>
                </a:cubicBezTo>
                <a:cubicBezTo>
                  <a:pt x="430202" y="269440"/>
                  <a:pt x="138367" y="294140"/>
                  <a:pt x="42632" y="173728"/>
                </a:cubicBezTo>
                <a:cubicBezTo>
                  <a:pt x="6153" y="127995"/>
                  <a:pt x="-2967" y="79005"/>
                  <a:pt x="779" y="33109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2" name="Freeform: Shape 14"/>
          <p:cNvSpPr/>
          <p:nvPr/>
        </p:nvSpPr>
        <p:spPr bwMode="auto">
          <a:xfrm>
            <a:off x="6460669" y="3950982"/>
            <a:ext cx="541118" cy="914400"/>
          </a:xfrm>
          <a:custGeom>
            <a:avLst/>
            <a:gdLst>
              <a:gd name="connsiteX0" fmla="*/ 88605 w 541118"/>
              <a:gd name="connsiteY0" fmla="*/ 0 h 914400"/>
              <a:gd name="connsiteX1" fmla="*/ 216420 w 541118"/>
              <a:gd name="connsiteY1" fmla="*/ 0 h 914400"/>
              <a:gd name="connsiteX2" fmla="*/ 206288 w 541118"/>
              <a:gd name="connsiteY2" fmla="*/ 81103 h 914400"/>
              <a:gd name="connsiteX3" fmla="*/ 481138 w 541118"/>
              <a:gd name="connsiteY3" fmla="*/ 802030 h 914400"/>
              <a:gd name="connsiteX4" fmla="*/ 541118 w 541118"/>
              <a:gd name="connsiteY4" fmla="*/ 914400 h 914400"/>
              <a:gd name="connsiteX5" fmla="*/ 88605 w 541118"/>
              <a:gd name="connsiteY5" fmla="*/ 914400 h 914400"/>
              <a:gd name="connsiteX6" fmla="*/ 0 w 541118"/>
              <a:gd name="connsiteY6" fmla="*/ 825795 h 914400"/>
              <a:gd name="connsiteX7" fmla="*/ 0 w 541118"/>
              <a:gd name="connsiteY7" fmla="*/ 88605 h 914400"/>
              <a:gd name="connsiteX8" fmla="*/ 88605 w 541118"/>
              <a:gd name="connsiteY8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1118" h="914400">
                <a:moveTo>
                  <a:pt x="88605" y="0"/>
                </a:moveTo>
                <a:lnTo>
                  <a:pt x="216420" y="0"/>
                </a:lnTo>
                <a:lnTo>
                  <a:pt x="206288" y="81103"/>
                </a:lnTo>
                <a:cubicBezTo>
                  <a:pt x="184671" y="320383"/>
                  <a:pt x="360698" y="578188"/>
                  <a:pt x="481138" y="802030"/>
                </a:cubicBezTo>
                <a:lnTo>
                  <a:pt x="541118" y="914400"/>
                </a:lnTo>
                <a:lnTo>
                  <a:pt x="88605" y="914400"/>
                </a:lnTo>
                <a:cubicBezTo>
                  <a:pt x="39670" y="914400"/>
                  <a:pt x="0" y="874730"/>
                  <a:pt x="0" y="825795"/>
                </a:cubicBez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3" name="Freeform: Shape 15"/>
          <p:cNvSpPr/>
          <p:nvPr/>
        </p:nvSpPr>
        <p:spPr bwMode="auto">
          <a:xfrm>
            <a:off x="5003958" y="4949908"/>
            <a:ext cx="444081" cy="766398"/>
          </a:xfrm>
          <a:custGeom>
            <a:avLst/>
            <a:gdLst>
              <a:gd name="connsiteX0" fmla="*/ 418194 w 444081"/>
              <a:gd name="connsiteY0" fmla="*/ 0 h 766398"/>
              <a:gd name="connsiteX1" fmla="*/ 437118 w 444081"/>
              <a:gd name="connsiteY1" fmla="*/ 28069 h 766398"/>
              <a:gd name="connsiteX2" fmla="*/ 444081 w 444081"/>
              <a:gd name="connsiteY2" fmla="*/ 62558 h 766398"/>
              <a:gd name="connsiteX3" fmla="*/ 444081 w 444081"/>
              <a:gd name="connsiteY3" fmla="*/ 766398 h 766398"/>
              <a:gd name="connsiteX4" fmla="*/ 404441 w 444081"/>
              <a:gd name="connsiteY4" fmla="*/ 766398 h 766398"/>
              <a:gd name="connsiteX5" fmla="*/ 0 w 444081"/>
              <a:gd name="connsiteY5" fmla="*/ 766398 h 766398"/>
              <a:gd name="connsiteX6" fmla="*/ 416257 w 444081"/>
              <a:gd name="connsiteY6" fmla="*/ 5503 h 76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4081" h="766398">
                <a:moveTo>
                  <a:pt x="418194" y="0"/>
                </a:moveTo>
                <a:lnTo>
                  <a:pt x="437118" y="28069"/>
                </a:lnTo>
                <a:cubicBezTo>
                  <a:pt x="441602" y="38670"/>
                  <a:pt x="444081" y="50325"/>
                  <a:pt x="444081" y="62558"/>
                </a:cubicBezTo>
                <a:lnTo>
                  <a:pt x="444081" y="766398"/>
                </a:lnTo>
                <a:lnTo>
                  <a:pt x="404441" y="766398"/>
                </a:lnTo>
                <a:cubicBezTo>
                  <a:pt x="278228" y="766398"/>
                  <a:pt x="143602" y="766398"/>
                  <a:pt x="0" y="766398"/>
                </a:cubicBezTo>
                <a:cubicBezTo>
                  <a:pt x="104227" y="497787"/>
                  <a:pt x="319630" y="226571"/>
                  <a:pt x="416257" y="5503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4" name="Freeform: Shape 16"/>
          <p:cNvSpPr/>
          <p:nvPr/>
        </p:nvSpPr>
        <p:spPr bwMode="auto">
          <a:xfrm>
            <a:off x="6460669" y="4923861"/>
            <a:ext cx="840914" cy="792445"/>
          </a:xfrm>
          <a:custGeom>
            <a:avLst/>
            <a:gdLst>
              <a:gd name="connsiteX0" fmla="*/ 88605 w 840914"/>
              <a:gd name="connsiteY0" fmla="*/ 0 h 792445"/>
              <a:gd name="connsiteX1" fmla="*/ 572304 w 840914"/>
              <a:gd name="connsiteY1" fmla="*/ 0 h 792445"/>
              <a:gd name="connsiteX2" fmla="*/ 621980 w 840914"/>
              <a:gd name="connsiteY2" fmla="*/ 96224 h 792445"/>
              <a:gd name="connsiteX3" fmla="*/ 840914 w 840914"/>
              <a:gd name="connsiteY3" fmla="*/ 792445 h 792445"/>
              <a:gd name="connsiteX4" fmla="*/ 94298 w 840914"/>
              <a:gd name="connsiteY4" fmla="*/ 792445 h 792445"/>
              <a:gd name="connsiteX5" fmla="*/ 0 w 840914"/>
              <a:gd name="connsiteY5" fmla="*/ 792445 h 792445"/>
              <a:gd name="connsiteX6" fmla="*/ 0 w 840914"/>
              <a:gd name="connsiteY6" fmla="*/ 88605 h 792445"/>
              <a:gd name="connsiteX7" fmla="*/ 88605 w 840914"/>
              <a:gd name="connsiteY7" fmla="*/ 0 h 79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0914" h="792445">
                <a:moveTo>
                  <a:pt x="88605" y="0"/>
                </a:moveTo>
                <a:lnTo>
                  <a:pt x="572304" y="0"/>
                </a:lnTo>
                <a:lnTo>
                  <a:pt x="621980" y="96224"/>
                </a:lnTo>
                <a:cubicBezTo>
                  <a:pt x="707374" y="268297"/>
                  <a:pt x="795556" y="487556"/>
                  <a:pt x="840914" y="792445"/>
                </a:cubicBezTo>
                <a:cubicBezTo>
                  <a:pt x="840914" y="792445"/>
                  <a:pt x="840914" y="792445"/>
                  <a:pt x="94298" y="792445"/>
                </a:cubicBezTo>
                <a:lnTo>
                  <a:pt x="0" y="792445"/>
                </a:ln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5" name="Freeform: Shape 17"/>
          <p:cNvSpPr/>
          <p:nvPr/>
        </p:nvSpPr>
        <p:spPr bwMode="auto">
          <a:xfrm>
            <a:off x="5497154" y="4923861"/>
            <a:ext cx="914400" cy="792445"/>
          </a:xfrm>
          <a:custGeom>
            <a:avLst/>
            <a:gdLst>
              <a:gd name="connsiteX0" fmla="*/ 88605 w 914400"/>
              <a:gd name="connsiteY0" fmla="*/ 0 h 792445"/>
              <a:gd name="connsiteX1" fmla="*/ 825795 w 914400"/>
              <a:gd name="connsiteY1" fmla="*/ 0 h 792445"/>
              <a:gd name="connsiteX2" fmla="*/ 914400 w 914400"/>
              <a:gd name="connsiteY2" fmla="*/ 88605 h 792445"/>
              <a:gd name="connsiteX3" fmla="*/ 914400 w 914400"/>
              <a:gd name="connsiteY3" fmla="*/ 792445 h 792445"/>
              <a:gd name="connsiteX4" fmla="*/ 835119 w 914400"/>
              <a:gd name="connsiteY4" fmla="*/ 792445 h 792445"/>
              <a:gd name="connsiteX5" fmla="*/ 94323 w 914400"/>
              <a:gd name="connsiteY5" fmla="*/ 792445 h 792445"/>
              <a:gd name="connsiteX6" fmla="*/ 0 w 914400"/>
              <a:gd name="connsiteY6" fmla="*/ 792445 h 792445"/>
              <a:gd name="connsiteX7" fmla="*/ 0 w 914400"/>
              <a:gd name="connsiteY7" fmla="*/ 88605 h 792445"/>
              <a:gd name="connsiteX8" fmla="*/ 88605 w 914400"/>
              <a:gd name="connsiteY8" fmla="*/ 0 h 79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4400" h="792445">
                <a:moveTo>
                  <a:pt x="88605" y="0"/>
                </a:moveTo>
                <a:lnTo>
                  <a:pt x="825795" y="0"/>
                </a:lnTo>
                <a:cubicBezTo>
                  <a:pt x="874730" y="0"/>
                  <a:pt x="914400" y="39670"/>
                  <a:pt x="914400" y="88605"/>
                </a:cubicBezTo>
                <a:lnTo>
                  <a:pt x="914400" y="792445"/>
                </a:lnTo>
                <a:lnTo>
                  <a:pt x="835119" y="792445"/>
                </a:lnTo>
                <a:cubicBezTo>
                  <a:pt x="633179" y="792445"/>
                  <a:pt x="389169" y="792445"/>
                  <a:pt x="94323" y="792445"/>
                </a:cubicBezTo>
                <a:lnTo>
                  <a:pt x="0" y="792445"/>
                </a:lnTo>
                <a:lnTo>
                  <a:pt x="0" y="88605"/>
                </a:lnTo>
                <a:cubicBezTo>
                  <a:pt x="0" y="39670"/>
                  <a:pt x="39670" y="0"/>
                  <a:pt x="88605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6" name="Freeform: Shape 30" descr="D:\51PPT模板网\51pptmoban.com\图片.jpg"/>
          <p:cNvSpPr/>
          <p:nvPr/>
        </p:nvSpPr>
        <p:spPr bwMode="auto">
          <a:xfrm>
            <a:off x="5781963" y="2301141"/>
            <a:ext cx="302152" cy="302152"/>
          </a:xfrm>
          <a:custGeom>
            <a:avLst/>
            <a:gdLst>
              <a:gd name="T0" fmla="*/ 180 w 206"/>
              <a:gd name="T1" fmla="*/ 77 h 206"/>
              <a:gd name="T2" fmla="*/ 175 w 206"/>
              <a:gd name="T3" fmla="*/ 67 h 206"/>
              <a:gd name="T4" fmla="*/ 189 w 206"/>
              <a:gd name="T5" fmla="*/ 53 h 206"/>
              <a:gd name="T6" fmla="*/ 162 w 206"/>
              <a:gd name="T7" fmla="*/ 17 h 206"/>
              <a:gd name="T8" fmla="*/ 139 w 206"/>
              <a:gd name="T9" fmla="*/ 30 h 206"/>
              <a:gd name="T10" fmla="*/ 129 w 206"/>
              <a:gd name="T11" fmla="*/ 27 h 206"/>
              <a:gd name="T12" fmla="*/ 129 w 206"/>
              <a:gd name="T13" fmla="*/ 6 h 206"/>
              <a:gd name="T14" fmla="*/ 84 w 206"/>
              <a:gd name="T15" fmla="*/ 0 h 206"/>
              <a:gd name="T16" fmla="*/ 77 w 206"/>
              <a:gd name="T17" fmla="*/ 26 h 206"/>
              <a:gd name="T18" fmla="*/ 67 w 206"/>
              <a:gd name="T19" fmla="*/ 31 h 206"/>
              <a:gd name="T20" fmla="*/ 53 w 206"/>
              <a:gd name="T21" fmla="*/ 17 h 206"/>
              <a:gd name="T22" fmla="*/ 17 w 206"/>
              <a:gd name="T23" fmla="*/ 44 h 206"/>
              <a:gd name="T24" fmla="*/ 30 w 206"/>
              <a:gd name="T25" fmla="*/ 67 h 206"/>
              <a:gd name="T26" fmla="*/ 27 w 206"/>
              <a:gd name="T27" fmla="*/ 77 h 206"/>
              <a:gd name="T28" fmla="*/ 6 w 206"/>
              <a:gd name="T29" fmla="*/ 77 h 206"/>
              <a:gd name="T30" fmla="*/ 0 w 206"/>
              <a:gd name="T31" fmla="*/ 122 h 206"/>
              <a:gd name="T32" fmla="*/ 26 w 206"/>
              <a:gd name="T33" fmla="*/ 129 h 206"/>
              <a:gd name="T34" fmla="*/ 31 w 206"/>
              <a:gd name="T35" fmla="*/ 139 h 206"/>
              <a:gd name="T36" fmla="*/ 17 w 206"/>
              <a:gd name="T37" fmla="*/ 153 h 206"/>
              <a:gd name="T38" fmla="*/ 44 w 206"/>
              <a:gd name="T39" fmla="*/ 189 h 206"/>
              <a:gd name="T40" fmla="*/ 67 w 206"/>
              <a:gd name="T41" fmla="*/ 176 h 206"/>
              <a:gd name="T42" fmla="*/ 77 w 206"/>
              <a:gd name="T43" fmla="*/ 179 h 206"/>
              <a:gd name="T44" fmla="*/ 77 w 206"/>
              <a:gd name="T45" fmla="*/ 200 h 206"/>
              <a:gd name="T46" fmla="*/ 122 w 206"/>
              <a:gd name="T47" fmla="*/ 206 h 206"/>
              <a:gd name="T48" fmla="*/ 129 w 206"/>
              <a:gd name="T49" fmla="*/ 180 h 206"/>
              <a:gd name="T50" fmla="*/ 139 w 206"/>
              <a:gd name="T51" fmla="*/ 175 h 206"/>
              <a:gd name="T52" fmla="*/ 153 w 206"/>
              <a:gd name="T53" fmla="*/ 189 h 206"/>
              <a:gd name="T54" fmla="*/ 189 w 206"/>
              <a:gd name="T55" fmla="*/ 162 h 206"/>
              <a:gd name="T56" fmla="*/ 176 w 206"/>
              <a:gd name="T57" fmla="*/ 139 h 206"/>
              <a:gd name="T58" fmla="*/ 179 w 206"/>
              <a:gd name="T59" fmla="*/ 129 h 206"/>
              <a:gd name="T60" fmla="*/ 200 w 206"/>
              <a:gd name="T61" fmla="*/ 129 h 206"/>
              <a:gd name="T62" fmla="*/ 206 w 206"/>
              <a:gd name="T63" fmla="*/ 84 h 206"/>
              <a:gd name="T64" fmla="*/ 200 w 206"/>
              <a:gd name="T65" fmla="*/ 77 h 206"/>
              <a:gd name="T66" fmla="*/ 45 w 206"/>
              <a:gd name="T67" fmla="*/ 103 h 206"/>
              <a:gd name="T68" fmla="*/ 161 w 206"/>
              <a:gd name="T69" fmla="*/ 103 h 206"/>
              <a:gd name="T70" fmla="*/ 103 w 206"/>
              <a:gd name="T71" fmla="*/ 161 h 206"/>
              <a:gd name="T72" fmla="*/ 73 w 206"/>
              <a:gd name="T73" fmla="*/ 91 h 206"/>
              <a:gd name="T74" fmla="*/ 91 w 206"/>
              <a:gd name="T75" fmla="*/ 73 h 206"/>
              <a:gd name="T76" fmla="*/ 115 w 206"/>
              <a:gd name="T77" fmla="*/ 73 h 206"/>
              <a:gd name="T78" fmla="*/ 133 w 206"/>
              <a:gd name="T79" fmla="*/ 91 h 206"/>
              <a:gd name="T80" fmla="*/ 133 w 206"/>
              <a:gd name="T81" fmla="*/ 115 h 206"/>
              <a:gd name="T82" fmla="*/ 115 w 206"/>
              <a:gd name="T83" fmla="*/ 133 h 206"/>
              <a:gd name="T84" fmla="*/ 91 w 206"/>
              <a:gd name="T85" fmla="*/ 133 h 206"/>
              <a:gd name="T86" fmla="*/ 73 w 206"/>
              <a:gd name="T87" fmla="*/ 115 h 206"/>
              <a:gd name="T88" fmla="*/ 71 w 206"/>
              <a:gd name="T89" fmla="*/ 103 h 206"/>
              <a:gd name="T90" fmla="*/ 71 w 206"/>
              <a:gd name="T91" fmla="*/ 10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6" h="206">
                <a:moveTo>
                  <a:pt x="200" y="77"/>
                </a:moveTo>
                <a:cubicBezTo>
                  <a:pt x="180" y="77"/>
                  <a:pt x="180" y="77"/>
                  <a:pt x="180" y="77"/>
                </a:cubicBezTo>
                <a:cubicBezTo>
                  <a:pt x="180" y="77"/>
                  <a:pt x="180" y="77"/>
                  <a:pt x="179" y="77"/>
                </a:cubicBezTo>
                <a:cubicBezTo>
                  <a:pt x="178" y="74"/>
                  <a:pt x="177" y="70"/>
                  <a:pt x="175" y="67"/>
                </a:cubicBezTo>
                <a:cubicBezTo>
                  <a:pt x="175" y="67"/>
                  <a:pt x="176" y="67"/>
                  <a:pt x="176" y="67"/>
                </a:cubicBezTo>
                <a:cubicBezTo>
                  <a:pt x="189" y="53"/>
                  <a:pt x="189" y="53"/>
                  <a:pt x="189" y="53"/>
                </a:cubicBezTo>
                <a:cubicBezTo>
                  <a:pt x="192" y="50"/>
                  <a:pt x="192" y="46"/>
                  <a:pt x="189" y="44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0" y="14"/>
                  <a:pt x="156" y="14"/>
                  <a:pt x="153" y="17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30"/>
                  <a:pt x="139" y="31"/>
                  <a:pt x="139" y="31"/>
                </a:cubicBezTo>
                <a:cubicBezTo>
                  <a:pt x="136" y="29"/>
                  <a:pt x="132" y="28"/>
                  <a:pt x="129" y="27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3"/>
                  <a:pt x="126" y="0"/>
                  <a:pt x="12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0" y="0"/>
                  <a:pt x="77" y="3"/>
                  <a:pt x="77" y="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6"/>
                  <a:pt x="77" y="26"/>
                  <a:pt x="77" y="27"/>
                </a:cubicBezTo>
                <a:cubicBezTo>
                  <a:pt x="74" y="28"/>
                  <a:pt x="70" y="29"/>
                  <a:pt x="67" y="31"/>
                </a:cubicBezTo>
                <a:cubicBezTo>
                  <a:pt x="67" y="31"/>
                  <a:pt x="67" y="30"/>
                  <a:pt x="67" y="30"/>
                </a:cubicBezTo>
                <a:cubicBezTo>
                  <a:pt x="53" y="17"/>
                  <a:pt x="53" y="17"/>
                  <a:pt x="53" y="17"/>
                </a:cubicBezTo>
                <a:cubicBezTo>
                  <a:pt x="50" y="14"/>
                  <a:pt x="46" y="14"/>
                  <a:pt x="44" y="17"/>
                </a:cubicBezTo>
                <a:cubicBezTo>
                  <a:pt x="17" y="44"/>
                  <a:pt x="17" y="44"/>
                  <a:pt x="17" y="44"/>
                </a:cubicBezTo>
                <a:cubicBezTo>
                  <a:pt x="14" y="46"/>
                  <a:pt x="14" y="50"/>
                  <a:pt x="17" y="53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1" y="67"/>
                  <a:pt x="31" y="67"/>
                </a:cubicBezTo>
                <a:cubicBezTo>
                  <a:pt x="29" y="70"/>
                  <a:pt x="28" y="74"/>
                  <a:pt x="27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6" y="77"/>
                  <a:pt x="6" y="77"/>
                  <a:pt x="6" y="77"/>
                </a:cubicBezTo>
                <a:cubicBezTo>
                  <a:pt x="3" y="77"/>
                  <a:pt x="0" y="80"/>
                  <a:pt x="0" y="84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6"/>
                  <a:pt x="3" y="129"/>
                  <a:pt x="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7" y="129"/>
                </a:cubicBezTo>
                <a:cubicBezTo>
                  <a:pt x="28" y="132"/>
                  <a:pt x="29" y="136"/>
                  <a:pt x="31" y="139"/>
                </a:cubicBezTo>
                <a:cubicBezTo>
                  <a:pt x="31" y="139"/>
                  <a:pt x="30" y="139"/>
                  <a:pt x="30" y="139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4" y="156"/>
                  <a:pt x="14" y="160"/>
                  <a:pt x="17" y="162"/>
                </a:cubicBezTo>
                <a:cubicBezTo>
                  <a:pt x="44" y="189"/>
                  <a:pt x="44" y="189"/>
                  <a:pt x="44" y="189"/>
                </a:cubicBezTo>
                <a:cubicBezTo>
                  <a:pt x="46" y="192"/>
                  <a:pt x="50" y="192"/>
                  <a:pt x="53" y="189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6"/>
                  <a:pt x="67" y="175"/>
                  <a:pt x="67" y="175"/>
                </a:cubicBezTo>
                <a:cubicBezTo>
                  <a:pt x="70" y="177"/>
                  <a:pt x="74" y="178"/>
                  <a:pt x="77" y="179"/>
                </a:cubicBezTo>
                <a:cubicBezTo>
                  <a:pt x="77" y="180"/>
                  <a:pt x="77" y="180"/>
                  <a:pt x="77" y="180"/>
                </a:cubicBezTo>
                <a:cubicBezTo>
                  <a:pt x="77" y="200"/>
                  <a:pt x="77" y="200"/>
                  <a:pt x="77" y="200"/>
                </a:cubicBezTo>
                <a:cubicBezTo>
                  <a:pt x="77" y="203"/>
                  <a:pt x="80" y="206"/>
                  <a:pt x="84" y="206"/>
                </a:cubicBezTo>
                <a:cubicBezTo>
                  <a:pt x="122" y="206"/>
                  <a:pt x="122" y="206"/>
                  <a:pt x="122" y="206"/>
                </a:cubicBezTo>
                <a:cubicBezTo>
                  <a:pt x="126" y="206"/>
                  <a:pt x="129" y="203"/>
                  <a:pt x="129" y="200"/>
                </a:cubicBezTo>
                <a:cubicBezTo>
                  <a:pt x="129" y="180"/>
                  <a:pt x="129" y="180"/>
                  <a:pt x="129" y="180"/>
                </a:cubicBezTo>
                <a:cubicBezTo>
                  <a:pt x="129" y="180"/>
                  <a:pt x="129" y="180"/>
                  <a:pt x="129" y="179"/>
                </a:cubicBezTo>
                <a:cubicBezTo>
                  <a:pt x="132" y="178"/>
                  <a:pt x="136" y="177"/>
                  <a:pt x="139" y="175"/>
                </a:cubicBezTo>
                <a:cubicBezTo>
                  <a:pt x="139" y="175"/>
                  <a:pt x="139" y="176"/>
                  <a:pt x="139" y="176"/>
                </a:cubicBezTo>
                <a:cubicBezTo>
                  <a:pt x="153" y="189"/>
                  <a:pt x="153" y="189"/>
                  <a:pt x="153" y="189"/>
                </a:cubicBezTo>
                <a:cubicBezTo>
                  <a:pt x="156" y="192"/>
                  <a:pt x="160" y="192"/>
                  <a:pt x="162" y="189"/>
                </a:cubicBezTo>
                <a:cubicBezTo>
                  <a:pt x="189" y="162"/>
                  <a:pt x="189" y="162"/>
                  <a:pt x="189" y="162"/>
                </a:cubicBezTo>
                <a:cubicBezTo>
                  <a:pt x="192" y="160"/>
                  <a:pt x="192" y="156"/>
                  <a:pt x="189" y="153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6" y="139"/>
                  <a:pt x="175" y="139"/>
                  <a:pt x="175" y="139"/>
                </a:cubicBezTo>
                <a:cubicBezTo>
                  <a:pt x="177" y="136"/>
                  <a:pt x="178" y="132"/>
                  <a:pt x="179" y="129"/>
                </a:cubicBezTo>
                <a:cubicBezTo>
                  <a:pt x="180" y="129"/>
                  <a:pt x="180" y="129"/>
                  <a:pt x="180" y="129"/>
                </a:cubicBezTo>
                <a:cubicBezTo>
                  <a:pt x="200" y="129"/>
                  <a:pt x="200" y="129"/>
                  <a:pt x="200" y="129"/>
                </a:cubicBezTo>
                <a:cubicBezTo>
                  <a:pt x="203" y="129"/>
                  <a:pt x="206" y="126"/>
                  <a:pt x="206" y="122"/>
                </a:cubicBezTo>
                <a:cubicBezTo>
                  <a:pt x="206" y="84"/>
                  <a:pt x="206" y="84"/>
                  <a:pt x="206" y="84"/>
                </a:cubicBezTo>
                <a:cubicBezTo>
                  <a:pt x="206" y="80"/>
                  <a:pt x="203" y="77"/>
                  <a:pt x="200" y="77"/>
                </a:cubicBezTo>
                <a:cubicBezTo>
                  <a:pt x="200" y="77"/>
                  <a:pt x="200" y="77"/>
                  <a:pt x="200" y="77"/>
                </a:cubicBezTo>
                <a:close/>
                <a:moveTo>
                  <a:pt x="103" y="161"/>
                </a:moveTo>
                <a:cubicBezTo>
                  <a:pt x="71" y="161"/>
                  <a:pt x="45" y="135"/>
                  <a:pt x="45" y="103"/>
                </a:cubicBezTo>
                <a:cubicBezTo>
                  <a:pt x="45" y="71"/>
                  <a:pt x="71" y="45"/>
                  <a:pt x="103" y="45"/>
                </a:cubicBezTo>
                <a:cubicBezTo>
                  <a:pt x="135" y="45"/>
                  <a:pt x="161" y="71"/>
                  <a:pt x="161" y="103"/>
                </a:cubicBezTo>
                <a:cubicBezTo>
                  <a:pt x="161" y="135"/>
                  <a:pt x="135" y="161"/>
                  <a:pt x="103" y="161"/>
                </a:cubicBezTo>
                <a:cubicBezTo>
                  <a:pt x="103" y="161"/>
                  <a:pt x="103" y="161"/>
                  <a:pt x="103" y="161"/>
                </a:cubicBezTo>
                <a:close/>
                <a:moveTo>
                  <a:pt x="71" y="103"/>
                </a:moveTo>
                <a:cubicBezTo>
                  <a:pt x="71" y="99"/>
                  <a:pt x="72" y="95"/>
                  <a:pt x="73" y="91"/>
                </a:cubicBezTo>
                <a:cubicBezTo>
                  <a:pt x="75" y="87"/>
                  <a:pt x="77" y="83"/>
                  <a:pt x="80" y="80"/>
                </a:cubicBezTo>
                <a:cubicBezTo>
                  <a:pt x="83" y="77"/>
                  <a:pt x="87" y="75"/>
                  <a:pt x="91" y="73"/>
                </a:cubicBezTo>
                <a:cubicBezTo>
                  <a:pt x="95" y="72"/>
                  <a:pt x="99" y="71"/>
                  <a:pt x="103" y="71"/>
                </a:cubicBezTo>
                <a:cubicBezTo>
                  <a:pt x="107" y="71"/>
                  <a:pt x="111" y="72"/>
                  <a:pt x="115" y="73"/>
                </a:cubicBezTo>
                <a:cubicBezTo>
                  <a:pt x="119" y="75"/>
                  <a:pt x="123" y="77"/>
                  <a:pt x="126" y="80"/>
                </a:cubicBezTo>
                <a:cubicBezTo>
                  <a:pt x="129" y="83"/>
                  <a:pt x="131" y="87"/>
                  <a:pt x="133" y="91"/>
                </a:cubicBezTo>
                <a:cubicBezTo>
                  <a:pt x="134" y="95"/>
                  <a:pt x="135" y="99"/>
                  <a:pt x="135" y="103"/>
                </a:cubicBezTo>
                <a:cubicBezTo>
                  <a:pt x="135" y="107"/>
                  <a:pt x="134" y="111"/>
                  <a:pt x="133" y="115"/>
                </a:cubicBezTo>
                <a:cubicBezTo>
                  <a:pt x="131" y="119"/>
                  <a:pt x="129" y="123"/>
                  <a:pt x="126" y="126"/>
                </a:cubicBezTo>
                <a:cubicBezTo>
                  <a:pt x="123" y="129"/>
                  <a:pt x="119" y="131"/>
                  <a:pt x="115" y="133"/>
                </a:cubicBezTo>
                <a:cubicBezTo>
                  <a:pt x="111" y="134"/>
                  <a:pt x="107" y="135"/>
                  <a:pt x="103" y="135"/>
                </a:cubicBezTo>
                <a:cubicBezTo>
                  <a:pt x="99" y="135"/>
                  <a:pt x="95" y="134"/>
                  <a:pt x="91" y="133"/>
                </a:cubicBezTo>
                <a:cubicBezTo>
                  <a:pt x="87" y="131"/>
                  <a:pt x="83" y="129"/>
                  <a:pt x="80" y="126"/>
                </a:cubicBezTo>
                <a:cubicBezTo>
                  <a:pt x="77" y="123"/>
                  <a:pt x="75" y="119"/>
                  <a:pt x="73" y="115"/>
                </a:cubicBezTo>
                <a:cubicBezTo>
                  <a:pt x="72" y="111"/>
                  <a:pt x="71" y="107"/>
                  <a:pt x="71" y="103"/>
                </a:cubicBezTo>
                <a:cubicBezTo>
                  <a:pt x="71" y="103"/>
                  <a:pt x="71" y="103"/>
                  <a:pt x="71" y="103"/>
                </a:cubicBezTo>
                <a:close/>
                <a:moveTo>
                  <a:pt x="71" y="103"/>
                </a:moveTo>
                <a:cubicBezTo>
                  <a:pt x="71" y="103"/>
                  <a:pt x="71" y="103"/>
                  <a:pt x="71" y="103"/>
                </a:cubicBezTo>
              </a:path>
            </a:pathLst>
          </a:custGeom>
          <a:solidFill>
            <a:schemeClr val="bg1"/>
          </a:solidFill>
          <a:ln w="15875">
            <a:noFill/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7" name="Freeform: Shape 34" descr="D:\51PPT模板网\51pptmoban.com\图片.jpg"/>
          <p:cNvSpPr/>
          <p:nvPr/>
        </p:nvSpPr>
        <p:spPr bwMode="auto">
          <a:xfrm>
            <a:off x="5843351" y="3280599"/>
            <a:ext cx="253914" cy="289820"/>
          </a:xfrm>
          <a:custGeom>
            <a:avLst/>
            <a:gdLst>
              <a:gd name="T0" fmla="*/ 121 w 188"/>
              <a:gd name="T1" fmla="*/ 201 h 215"/>
              <a:gd name="T2" fmla="*/ 27 w 188"/>
              <a:gd name="T3" fmla="*/ 201 h 215"/>
              <a:gd name="T4" fmla="*/ 13 w 188"/>
              <a:gd name="T5" fmla="*/ 188 h 215"/>
              <a:gd name="T6" fmla="*/ 13 w 188"/>
              <a:gd name="T7" fmla="*/ 67 h 215"/>
              <a:gd name="T8" fmla="*/ 27 w 188"/>
              <a:gd name="T9" fmla="*/ 54 h 215"/>
              <a:gd name="T10" fmla="*/ 27 w 188"/>
              <a:gd name="T11" fmla="*/ 40 h 215"/>
              <a:gd name="T12" fmla="*/ 0 w 188"/>
              <a:gd name="T13" fmla="*/ 67 h 215"/>
              <a:gd name="T14" fmla="*/ 0 w 188"/>
              <a:gd name="T15" fmla="*/ 188 h 215"/>
              <a:gd name="T16" fmla="*/ 27 w 188"/>
              <a:gd name="T17" fmla="*/ 215 h 215"/>
              <a:gd name="T18" fmla="*/ 121 w 188"/>
              <a:gd name="T19" fmla="*/ 215 h 215"/>
              <a:gd name="T20" fmla="*/ 148 w 188"/>
              <a:gd name="T21" fmla="*/ 188 h 215"/>
              <a:gd name="T22" fmla="*/ 134 w 188"/>
              <a:gd name="T23" fmla="*/ 188 h 215"/>
              <a:gd name="T24" fmla="*/ 121 w 188"/>
              <a:gd name="T25" fmla="*/ 201 h 215"/>
              <a:gd name="T26" fmla="*/ 134 w 188"/>
              <a:gd name="T27" fmla="*/ 0 h 215"/>
              <a:gd name="T28" fmla="*/ 67 w 188"/>
              <a:gd name="T29" fmla="*/ 0 h 215"/>
              <a:gd name="T30" fmla="*/ 40 w 188"/>
              <a:gd name="T31" fmla="*/ 27 h 215"/>
              <a:gd name="T32" fmla="*/ 40 w 188"/>
              <a:gd name="T33" fmla="*/ 148 h 215"/>
              <a:gd name="T34" fmla="*/ 67 w 188"/>
              <a:gd name="T35" fmla="*/ 175 h 215"/>
              <a:gd name="T36" fmla="*/ 161 w 188"/>
              <a:gd name="T37" fmla="*/ 175 h 215"/>
              <a:gd name="T38" fmla="*/ 188 w 188"/>
              <a:gd name="T39" fmla="*/ 148 h 215"/>
              <a:gd name="T40" fmla="*/ 188 w 188"/>
              <a:gd name="T41" fmla="*/ 54 h 215"/>
              <a:gd name="T42" fmla="*/ 134 w 188"/>
              <a:gd name="T43" fmla="*/ 0 h 215"/>
              <a:gd name="T44" fmla="*/ 114 w 188"/>
              <a:gd name="T45" fmla="*/ 161 h 215"/>
              <a:gd name="T46" fmla="*/ 60 w 188"/>
              <a:gd name="T47" fmla="*/ 161 h 215"/>
              <a:gd name="T48" fmla="*/ 54 w 188"/>
              <a:gd name="T49" fmla="*/ 154 h 215"/>
              <a:gd name="T50" fmla="*/ 60 w 188"/>
              <a:gd name="T51" fmla="*/ 148 h 215"/>
              <a:gd name="T52" fmla="*/ 114 w 188"/>
              <a:gd name="T53" fmla="*/ 148 h 215"/>
              <a:gd name="T54" fmla="*/ 121 w 188"/>
              <a:gd name="T55" fmla="*/ 154 h 215"/>
              <a:gd name="T56" fmla="*/ 114 w 188"/>
              <a:gd name="T57" fmla="*/ 161 h 215"/>
              <a:gd name="T58" fmla="*/ 154 w 188"/>
              <a:gd name="T59" fmla="*/ 134 h 215"/>
              <a:gd name="T60" fmla="*/ 60 w 188"/>
              <a:gd name="T61" fmla="*/ 134 h 215"/>
              <a:gd name="T62" fmla="*/ 54 w 188"/>
              <a:gd name="T63" fmla="*/ 128 h 215"/>
              <a:gd name="T64" fmla="*/ 60 w 188"/>
              <a:gd name="T65" fmla="*/ 121 h 215"/>
              <a:gd name="T66" fmla="*/ 154 w 188"/>
              <a:gd name="T67" fmla="*/ 121 h 215"/>
              <a:gd name="T68" fmla="*/ 161 w 188"/>
              <a:gd name="T69" fmla="*/ 128 h 215"/>
              <a:gd name="T70" fmla="*/ 154 w 188"/>
              <a:gd name="T71" fmla="*/ 134 h 215"/>
              <a:gd name="T72" fmla="*/ 154 w 188"/>
              <a:gd name="T73" fmla="*/ 107 h 215"/>
              <a:gd name="T74" fmla="*/ 60 w 188"/>
              <a:gd name="T75" fmla="*/ 107 h 215"/>
              <a:gd name="T76" fmla="*/ 54 w 188"/>
              <a:gd name="T77" fmla="*/ 101 h 215"/>
              <a:gd name="T78" fmla="*/ 60 w 188"/>
              <a:gd name="T79" fmla="*/ 94 h 215"/>
              <a:gd name="T80" fmla="*/ 154 w 188"/>
              <a:gd name="T81" fmla="*/ 94 h 215"/>
              <a:gd name="T82" fmla="*/ 161 w 188"/>
              <a:gd name="T83" fmla="*/ 101 h 215"/>
              <a:gd name="T84" fmla="*/ 154 w 188"/>
              <a:gd name="T85" fmla="*/ 107 h 215"/>
              <a:gd name="T86" fmla="*/ 134 w 188"/>
              <a:gd name="T87" fmla="*/ 54 h 215"/>
              <a:gd name="T88" fmla="*/ 134 w 188"/>
              <a:gd name="T89" fmla="*/ 20 h 215"/>
              <a:gd name="T90" fmla="*/ 168 w 188"/>
              <a:gd name="T91" fmla="*/ 54 h 215"/>
              <a:gd name="T92" fmla="*/ 134 w 188"/>
              <a:gd name="T93" fmla="*/ 54 h 215"/>
              <a:gd name="T94" fmla="*/ 134 w 188"/>
              <a:gd name="T95" fmla="*/ 54 h 215"/>
              <a:gd name="T96" fmla="*/ 134 w 188"/>
              <a:gd name="T97" fmla="*/ 54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8" h="215">
                <a:moveTo>
                  <a:pt x="121" y="201"/>
                </a:moveTo>
                <a:cubicBezTo>
                  <a:pt x="27" y="201"/>
                  <a:pt x="27" y="201"/>
                  <a:pt x="27" y="201"/>
                </a:cubicBezTo>
                <a:cubicBezTo>
                  <a:pt x="20" y="201"/>
                  <a:pt x="13" y="196"/>
                  <a:pt x="13" y="188"/>
                </a:cubicBezTo>
                <a:cubicBezTo>
                  <a:pt x="13" y="67"/>
                  <a:pt x="13" y="67"/>
                  <a:pt x="13" y="67"/>
                </a:cubicBezTo>
                <a:cubicBezTo>
                  <a:pt x="13" y="59"/>
                  <a:pt x="20" y="54"/>
                  <a:pt x="27" y="54"/>
                </a:cubicBezTo>
                <a:cubicBezTo>
                  <a:pt x="27" y="40"/>
                  <a:pt x="27" y="40"/>
                  <a:pt x="27" y="40"/>
                </a:cubicBezTo>
                <a:cubicBezTo>
                  <a:pt x="12" y="40"/>
                  <a:pt x="0" y="52"/>
                  <a:pt x="0" y="67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203"/>
                  <a:pt x="12" y="215"/>
                  <a:pt x="27" y="215"/>
                </a:cubicBezTo>
                <a:cubicBezTo>
                  <a:pt x="121" y="215"/>
                  <a:pt x="121" y="215"/>
                  <a:pt x="121" y="215"/>
                </a:cubicBezTo>
                <a:cubicBezTo>
                  <a:pt x="136" y="215"/>
                  <a:pt x="148" y="203"/>
                  <a:pt x="148" y="188"/>
                </a:cubicBezTo>
                <a:cubicBezTo>
                  <a:pt x="134" y="188"/>
                  <a:pt x="134" y="188"/>
                  <a:pt x="134" y="188"/>
                </a:cubicBezTo>
                <a:cubicBezTo>
                  <a:pt x="134" y="195"/>
                  <a:pt x="128" y="201"/>
                  <a:pt x="121" y="201"/>
                </a:cubicBezTo>
                <a:close/>
                <a:moveTo>
                  <a:pt x="134" y="0"/>
                </a:moveTo>
                <a:cubicBezTo>
                  <a:pt x="67" y="0"/>
                  <a:pt x="67" y="0"/>
                  <a:pt x="67" y="0"/>
                </a:cubicBezTo>
                <a:cubicBezTo>
                  <a:pt x="52" y="0"/>
                  <a:pt x="40" y="12"/>
                  <a:pt x="40" y="27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62"/>
                  <a:pt x="52" y="175"/>
                  <a:pt x="67" y="175"/>
                </a:cubicBezTo>
                <a:cubicBezTo>
                  <a:pt x="161" y="175"/>
                  <a:pt x="161" y="175"/>
                  <a:pt x="161" y="175"/>
                </a:cubicBezTo>
                <a:cubicBezTo>
                  <a:pt x="176" y="175"/>
                  <a:pt x="188" y="162"/>
                  <a:pt x="188" y="148"/>
                </a:cubicBezTo>
                <a:cubicBezTo>
                  <a:pt x="188" y="54"/>
                  <a:pt x="188" y="54"/>
                  <a:pt x="188" y="54"/>
                </a:cubicBezTo>
                <a:cubicBezTo>
                  <a:pt x="134" y="0"/>
                  <a:pt x="134" y="0"/>
                  <a:pt x="134" y="0"/>
                </a:cubicBezTo>
                <a:close/>
                <a:moveTo>
                  <a:pt x="114" y="161"/>
                </a:moveTo>
                <a:cubicBezTo>
                  <a:pt x="60" y="161"/>
                  <a:pt x="60" y="161"/>
                  <a:pt x="60" y="161"/>
                </a:cubicBezTo>
                <a:cubicBezTo>
                  <a:pt x="56" y="161"/>
                  <a:pt x="54" y="158"/>
                  <a:pt x="54" y="154"/>
                </a:cubicBezTo>
                <a:cubicBezTo>
                  <a:pt x="54" y="150"/>
                  <a:pt x="56" y="148"/>
                  <a:pt x="60" y="148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118" y="148"/>
                  <a:pt x="121" y="150"/>
                  <a:pt x="121" y="154"/>
                </a:cubicBezTo>
                <a:cubicBezTo>
                  <a:pt x="121" y="158"/>
                  <a:pt x="118" y="161"/>
                  <a:pt x="114" y="161"/>
                </a:cubicBezTo>
                <a:close/>
                <a:moveTo>
                  <a:pt x="154" y="134"/>
                </a:moveTo>
                <a:cubicBezTo>
                  <a:pt x="60" y="134"/>
                  <a:pt x="60" y="134"/>
                  <a:pt x="60" y="134"/>
                </a:cubicBezTo>
                <a:cubicBezTo>
                  <a:pt x="56" y="134"/>
                  <a:pt x="54" y="132"/>
                  <a:pt x="54" y="128"/>
                </a:cubicBezTo>
                <a:cubicBezTo>
                  <a:pt x="54" y="124"/>
                  <a:pt x="56" y="121"/>
                  <a:pt x="60" y="121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8" y="121"/>
                  <a:pt x="161" y="124"/>
                  <a:pt x="161" y="128"/>
                </a:cubicBezTo>
                <a:cubicBezTo>
                  <a:pt x="161" y="132"/>
                  <a:pt x="158" y="134"/>
                  <a:pt x="154" y="134"/>
                </a:cubicBezTo>
                <a:close/>
                <a:moveTo>
                  <a:pt x="154" y="107"/>
                </a:moveTo>
                <a:cubicBezTo>
                  <a:pt x="60" y="107"/>
                  <a:pt x="60" y="107"/>
                  <a:pt x="60" y="107"/>
                </a:cubicBezTo>
                <a:cubicBezTo>
                  <a:pt x="56" y="107"/>
                  <a:pt x="54" y="105"/>
                  <a:pt x="54" y="101"/>
                </a:cubicBezTo>
                <a:cubicBezTo>
                  <a:pt x="54" y="97"/>
                  <a:pt x="56" y="94"/>
                  <a:pt x="60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8" y="94"/>
                  <a:pt x="161" y="97"/>
                  <a:pt x="161" y="101"/>
                </a:cubicBezTo>
                <a:cubicBezTo>
                  <a:pt x="161" y="105"/>
                  <a:pt x="158" y="107"/>
                  <a:pt x="154" y="107"/>
                </a:cubicBezTo>
                <a:close/>
                <a:moveTo>
                  <a:pt x="134" y="54"/>
                </a:moveTo>
                <a:cubicBezTo>
                  <a:pt x="134" y="20"/>
                  <a:pt x="134" y="20"/>
                  <a:pt x="134" y="20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34" y="54"/>
                  <a:pt x="134" y="54"/>
                  <a:pt x="134" y="54"/>
                </a:cubicBezTo>
                <a:close/>
                <a:moveTo>
                  <a:pt x="134" y="54"/>
                </a:moveTo>
                <a:cubicBezTo>
                  <a:pt x="134" y="54"/>
                  <a:pt x="134" y="54"/>
                  <a:pt x="134" y="54"/>
                </a:cubicBezTo>
              </a:path>
            </a:pathLst>
          </a:custGeom>
          <a:solidFill>
            <a:schemeClr val="bg1"/>
          </a:solidFill>
          <a:ln w="15875">
            <a:noFill/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8" name="Freeform: Shape 39"/>
          <p:cNvSpPr/>
          <p:nvPr/>
        </p:nvSpPr>
        <p:spPr bwMode="auto">
          <a:xfrm>
            <a:off x="4932311" y="3268421"/>
            <a:ext cx="293687" cy="293688"/>
          </a:xfrm>
          <a:custGeom>
            <a:avLst/>
            <a:gdLst>
              <a:gd name="T0" fmla="*/ 31 w 158"/>
              <a:gd name="T1" fmla="*/ 20 h 158"/>
              <a:gd name="T2" fmla="*/ 16 w 158"/>
              <a:gd name="T3" fmla="*/ 35 h 158"/>
              <a:gd name="T4" fmla="*/ 16 w 158"/>
              <a:gd name="T5" fmla="*/ 127 h 158"/>
              <a:gd name="T6" fmla="*/ 31 w 158"/>
              <a:gd name="T7" fmla="*/ 142 h 158"/>
              <a:gd name="T8" fmla="*/ 123 w 158"/>
              <a:gd name="T9" fmla="*/ 142 h 158"/>
              <a:gd name="T10" fmla="*/ 138 w 158"/>
              <a:gd name="T11" fmla="*/ 127 h 158"/>
              <a:gd name="T12" fmla="*/ 138 w 158"/>
              <a:gd name="T13" fmla="*/ 67 h 158"/>
              <a:gd name="T14" fmla="*/ 153 w 158"/>
              <a:gd name="T15" fmla="*/ 52 h 158"/>
              <a:gd name="T16" fmla="*/ 153 w 158"/>
              <a:gd name="T17" fmla="*/ 132 h 158"/>
              <a:gd name="T18" fmla="*/ 128 w 158"/>
              <a:gd name="T19" fmla="*/ 158 h 158"/>
              <a:gd name="T20" fmla="*/ 25 w 158"/>
              <a:gd name="T21" fmla="*/ 158 h 158"/>
              <a:gd name="T22" fmla="*/ 0 w 158"/>
              <a:gd name="T23" fmla="*/ 132 h 158"/>
              <a:gd name="T24" fmla="*/ 0 w 158"/>
              <a:gd name="T25" fmla="*/ 31 h 158"/>
              <a:gd name="T26" fmla="*/ 25 w 158"/>
              <a:gd name="T27" fmla="*/ 4 h 158"/>
              <a:gd name="T28" fmla="*/ 106 w 158"/>
              <a:gd name="T29" fmla="*/ 4 h 158"/>
              <a:gd name="T30" fmla="*/ 91 w 158"/>
              <a:gd name="T31" fmla="*/ 20 h 158"/>
              <a:gd name="T32" fmla="*/ 31 w 158"/>
              <a:gd name="T33" fmla="*/ 20 h 158"/>
              <a:gd name="T34" fmla="*/ 31 w 158"/>
              <a:gd name="T35" fmla="*/ 20 h 158"/>
              <a:gd name="T36" fmla="*/ 87 w 158"/>
              <a:gd name="T37" fmla="*/ 95 h 158"/>
              <a:gd name="T38" fmla="*/ 53 w 158"/>
              <a:gd name="T39" fmla="*/ 104 h 158"/>
              <a:gd name="T40" fmla="*/ 63 w 158"/>
              <a:gd name="T41" fmla="*/ 70 h 158"/>
              <a:gd name="T42" fmla="*/ 87 w 158"/>
              <a:gd name="T43" fmla="*/ 95 h 158"/>
              <a:gd name="T44" fmla="*/ 87 w 158"/>
              <a:gd name="T45" fmla="*/ 95 h 158"/>
              <a:gd name="T46" fmla="*/ 90 w 158"/>
              <a:gd name="T47" fmla="*/ 91 h 158"/>
              <a:gd name="T48" fmla="*/ 66 w 158"/>
              <a:gd name="T49" fmla="*/ 67 h 158"/>
              <a:gd name="T50" fmla="*/ 119 w 158"/>
              <a:gd name="T51" fmla="*/ 14 h 158"/>
              <a:gd name="T52" fmla="*/ 144 w 158"/>
              <a:gd name="T53" fmla="*/ 38 h 158"/>
              <a:gd name="T54" fmla="*/ 90 w 158"/>
              <a:gd name="T55" fmla="*/ 91 h 158"/>
              <a:gd name="T56" fmla="*/ 90 w 158"/>
              <a:gd name="T57" fmla="*/ 91 h 158"/>
              <a:gd name="T58" fmla="*/ 155 w 158"/>
              <a:gd name="T59" fmla="*/ 27 h 158"/>
              <a:gd name="T60" fmla="*/ 147 w 158"/>
              <a:gd name="T61" fmla="*/ 34 h 158"/>
              <a:gd name="T62" fmla="*/ 123 w 158"/>
              <a:gd name="T63" fmla="*/ 10 h 158"/>
              <a:gd name="T64" fmla="*/ 130 w 158"/>
              <a:gd name="T65" fmla="*/ 3 h 158"/>
              <a:gd name="T66" fmla="*/ 140 w 158"/>
              <a:gd name="T67" fmla="*/ 3 h 158"/>
              <a:gd name="T68" fmla="*/ 155 w 158"/>
              <a:gd name="T69" fmla="*/ 18 h 158"/>
              <a:gd name="T70" fmla="*/ 155 w 158"/>
              <a:gd name="T71" fmla="*/ 27 h 158"/>
              <a:gd name="T72" fmla="*/ 155 w 158"/>
              <a:gd name="T73" fmla="*/ 27 h 158"/>
              <a:gd name="T74" fmla="*/ 155 w 158"/>
              <a:gd name="T75" fmla="*/ 27 h 158"/>
              <a:gd name="T76" fmla="*/ 155 w 158"/>
              <a:gd name="T77" fmla="*/ 27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8" h="158">
                <a:moveTo>
                  <a:pt x="31" y="20"/>
                </a:moveTo>
                <a:cubicBezTo>
                  <a:pt x="23" y="20"/>
                  <a:pt x="16" y="27"/>
                  <a:pt x="16" y="35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35"/>
                  <a:pt x="23" y="142"/>
                  <a:pt x="31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31" y="142"/>
                  <a:pt x="138" y="135"/>
                  <a:pt x="138" y="127"/>
                </a:cubicBezTo>
                <a:cubicBezTo>
                  <a:pt x="138" y="67"/>
                  <a:pt x="138" y="67"/>
                  <a:pt x="138" y="67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3" y="146"/>
                  <a:pt x="142" y="158"/>
                  <a:pt x="128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11" y="158"/>
                  <a:pt x="0" y="146"/>
                  <a:pt x="0" y="13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7"/>
                  <a:pt x="11" y="4"/>
                  <a:pt x="25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91" y="20"/>
                  <a:pt x="91" y="20"/>
                  <a:pt x="9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lose/>
                <a:moveTo>
                  <a:pt x="87" y="95"/>
                </a:moveTo>
                <a:cubicBezTo>
                  <a:pt x="53" y="104"/>
                  <a:pt x="53" y="104"/>
                  <a:pt x="53" y="104"/>
                </a:cubicBezTo>
                <a:cubicBezTo>
                  <a:pt x="63" y="70"/>
                  <a:pt x="63" y="70"/>
                  <a:pt x="63" y="70"/>
                </a:cubicBezTo>
                <a:cubicBezTo>
                  <a:pt x="87" y="95"/>
                  <a:pt x="87" y="95"/>
                  <a:pt x="87" y="95"/>
                </a:cubicBezTo>
                <a:cubicBezTo>
                  <a:pt x="87" y="95"/>
                  <a:pt x="87" y="95"/>
                  <a:pt x="87" y="95"/>
                </a:cubicBezTo>
                <a:close/>
                <a:moveTo>
                  <a:pt x="90" y="91"/>
                </a:moveTo>
                <a:cubicBezTo>
                  <a:pt x="66" y="67"/>
                  <a:pt x="66" y="67"/>
                  <a:pt x="66" y="67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90" y="91"/>
                  <a:pt x="90" y="91"/>
                  <a:pt x="90" y="91"/>
                </a:cubicBezTo>
                <a:cubicBezTo>
                  <a:pt x="90" y="91"/>
                  <a:pt x="90" y="91"/>
                  <a:pt x="90" y="91"/>
                </a:cubicBezTo>
                <a:close/>
                <a:moveTo>
                  <a:pt x="155" y="27"/>
                </a:moveTo>
                <a:cubicBezTo>
                  <a:pt x="147" y="34"/>
                  <a:pt x="147" y="34"/>
                  <a:pt x="147" y="34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30" y="3"/>
                  <a:pt x="130" y="3"/>
                  <a:pt x="130" y="3"/>
                </a:cubicBezTo>
                <a:cubicBezTo>
                  <a:pt x="133" y="0"/>
                  <a:pt x="137" y="0"/>
                  <a:pt x="140" y="3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8" y="20"/>
                  <a:pt x="157" y="25"/>
                  <a:pt x="155" y="27"/>
                </a:cubicBezTo>
                <a:cubicBezTo>
                  <a:pt x="155" y="27"/>
                  <a:pt x="155" y="27"/>
                  <a:pt x="155" y="27"/>
                </a:cubicBezTo>
                <a:close/>
                <a:moveTo>
                  <a:pt x="155" y="27"/>
                </a:moveTo>
                <a:cubicBezTo>
                  <a:pt x="155" y="27"/>
                  <a:pt x="155" y="27"/>
                  <a:pt x="155" y="27"/>
                </a:cubicBezTo>
              </a:path>
            </a:pathLst>
          </a:custGeom>
          <a:solidFill>
            <a:schemeClr val="bg1"/>
          </a:solidFill>
          <a:ln w="15875">
            <a:noFill/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grpSp>
        <p:nvGrpSpPr>
          <p:cNvPr id="2" name="Group 46"/>
          <p:cNvGrpSpPr/>
          <p:nvPr/>
        </p:nvGrpSpPr>
        <p:grpSpPr>
          <a:xfrm>
            <a:off x="6742113" y="2349502"/>
            <a:ext cx="227013" cy="230187"/>
            <a:chOff x="6742113" y="2349501"/>
            <a:chExt cx="227013" cy="230187"/>
          </a:xfrm>
        </p:grpSpPr>
        <p:sp>
          <p:nvSpPr>
            <p:cNvPr id="40" name="Freeform: Shape 42"/>
            <p:cNvSpPr/>
            <p:nvPr/>
          </p:nvSpPr>
          <p:spPr bwMode="auto">
            <a:xfrm>
              <a:off x="6742113" y="2349501"/>
              <a:ext cx="106363" cy="107950"/>
            </a:xfrm>
            <a:custGeom>
              <a:avLst/>
              <a:gdLst>
                <a:gd name="T0" fmla="*/ 82 w 103"/>
                <a:gd name="T1" fmla="*/ 104 h 104"/>
                <a:gd name="T2" fmla="*/ 20 w 103"/>
                <a:gd name="T3" fmla="*/ 104 h 104"/>
                <a:gd name="T4" fmla="*/ 0 w 103"/>
                <a:gd name="T5" fmla="*/ 83 h 104"/>
                <a:gd name="T6" fmla="*/ 0 w 103"/>
                <a:gd name="T7" fmla="*/ 21 h 104"/>
                <a:gd name="T8" fmla="*/ 20 w 103"/>
                <a:gd name="T9" fmla="*/ 0 h 104"/>
                <a:gd name="T10" fmla="*/ 82 w 103"/>
                <a:gd name="T11" fmla="*/ 0 h 104"/>
                <a:gd name="T12" fmla="*/ 103 w 103"/>
                <a:gd name="T13" fmla="*/ 21 h 104"/>
                <a:gd name="T14" fmla="*/ 103 w 103"/>
                <a:gd name="T15" fmla="*/ 83 h 104"/>
                <a:gd name="T16" fmla="*/ 82 w 103"/>
                <a:gd name="T17" fmla="*/ 104 h 104"/>
                <a:gd name="T18" fmla="*/ 82 w 103"/>
                <a:gd name="T19" fmla="*/ 104 h 104"/>
                <a:gd name="T20" fmla="*/ 82 w 103"/>
                <a:gd name="T2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04">
                  <a:moveTo>
                    <a:pt x="82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9" y="104"/>
                    <a:pt x="0" y="94"/>
                    <a:pt x="0" y="8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93" y="0"/>
                    <a:pt x="103" y="10"/>
                    <a:pt x="103" y="21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94"/>
                    <a:pt x="93" y="104"/>
                    <a:pt x="82" y="104"/>
                  </a:cubicBezTo>
                  <a:close/>
                  <a:moveTo>
                    <a:pt x="82" y="104"/>
                  </a:moveTo>
                  <a:cubicBezTo>
                    <a:pt x="82" y="104"/>
                    <a:pt x="82" y="104"/>
                    <a:pt x="82" y="104"/>
                  </a:cubicBezTo>
                </a:path>
              </a:pathLst>
            </a:custGeom>
            <a:solidFill>
              <a:schemeClr val="bg1"/>
            </a:solidFill>
            <a:ln w="15875">
              <a:noFill/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sz="540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41" name="Freeform: Shape 43"/>
            <p:cNvSpPr/>
            <p:nvPr/>
          </p:nvSpPr>
          <p:spPr bwMode="auto">
            <a:xfrm>
              <a:off x="6742113" y="2471738"/>
              <a:ext cx="106363" cy="107950"/>
            </a:xfrm>
            <a:custGeom>
              <a:avLst/>
              <a:gdLst>
                <a:gd name="T0" fmla="*/ 82 w 103"/>
                <a:gd name="T1" fmla="*/ 103 h 103"/>
                <a:gd name="T2" fmla="*/ 20 w 103"/>
                <a:gd name="T3" fmla="*/ 103 h 103"/>
                <a:gd name="T4" fmla="*/ 0 w 103"/>
                <a:gd name="T5" fmla="*/ 82 h 103"/>
                <a:gd name="T6" fmla="*/ 0 w 103"/>
                <a:gd name="T7" fmla="*/ 20 h 103"/>
                <a:gd name="T8" fmla="*/ 20 w 103"/>
                <a:gd name="T9" fmla="*/ 0 h 103"/>
                <a:gd name="T10" fmla="*/ 82 w 103"/>
                <a:gd name="T11" fmla="*/ 0 h 103"/>
                <a:gd name="T12" fmla="*/ 103 w 103"/>
                <a:gd name="T13" fmla="*/ 20 h 103"/>
                <a:gd name="T14" fmla="*/ 103 w 103"/>
                <a:gd name="T15" fmla="*/ 81 h 103"/>
                <a:gd name="T16" fmla="*/ 82 w 103"/>
                <a:gd name="T17" fmla="*/ 103 h 103"/>
                <a:gd name="T18" fmla="*/ 82 w 103"/>
                <a:gd name="T19" fmla="*/ 103 h 103"/>
                <a:gd name="T20" fmla="*/ 82 w 103"/>
                <a:gd name="T21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03">
                  <a:moveTo>
                    <a:pt x="82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9" y="103"/>
                    <a:pt x="0" y="93"/>
                    <a:pt x="0" y="8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93" y="0"/>
                    <a:pt x="103" y="9"/>
                    <a:pt x="103" y="20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3" y="93"/>
                    <a:pt x="93" y="103"/>
                    <a:pt x="82" y="103"/>
                  </a:cubicBezTo>
                  <a:close/>
                  <a:moveTo>
                    <a:pt x="82" y="103"/>
                  </a:moveTo>
                  <a:cubicBezTo>
                    <a:pt x="82" y="103"/>
                    <a:pt x="82" y="103"/>
                    <a:pt x="82" y="103"/>
                  </a:cubicBezTo>
                </a:path>
              </a:pathLst>
            </a:custGeom>
            <a:solidFill>
              <a:schemeClr val="bg1"/>
            </a:solidFill>
            <a:ln w="15875">
              <a:noFill/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sz="540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42" name="Freeform: Shape 44"/>
            <p:cNvSpPr/>
            <p:nvPr/>
          </p:nvSpPr>
          <p:spPr bwMode="auto">
            <a:xfrm>
              <a:off x="6862763" y="2473325"/>
              <a:ext cx="106363" cy="106362"/>
            </a:xfrm>
            <a:custGeom>
              <a:avLst/>
              <a:gdLst>
                <a:gd name="T0" fmla="*/ 52 w 103"/>
                <a:gd name="T1" fmla="*/ 102 h 102"/>
                <a:gd name="T2" fmla="*/ 52 w 103"/>
                <a:gd name="T3" fmla="*/ 102 h 102"/>
                <a:gd name="T4" fmla="*/ 0 w 103"/>
                <a:gd name="T5" fmla="*/ 51 h 102"/>
                <a:gd name="T6" fmla="*/ 0 w 103"/>
                <a:gd name="T7" fmla="*/ 51 h 102"/>
                <a:gd name="T8" fmla="*/ 51 w 103"/>
                <a:gd name="T9" fmla="*/ 0 h 102"/>
                <a:gd name="T10" fmla="*/ 51 w 103"/>
                <a:gd name="T11" fmla="*/ 0 h 102"/>
                <a:gd name="T12" fmla="*/ 102 w 103"/>
                <a:gd name="T13" fmla="*/ 51 h 102"/>
                <a:gd name="T14" fmla="*/ 102 w 103"/>
                <a:gd name="T15" fmla="*/ 51 h 102"/>
                <a:gd name="T16" fmla="*/ 52 w 103"/>
                <a:gd name="T17" fmla="*/ 102 h 102"/>
                <a:gd name="T18" fmla="*/ 52 w 103"/>
                <a:gd name="T19" fmla="*/ 102 h 102"/>
                <a:gd name="T20" fmla="*/ 52 w 103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02">
                  <a:moveTo>
                    <a:pt x="52" y="102"/>
                  </a:moveTo>
                  <a:cubicBezTo>
                    <a:pt x="52" y="102"/>
                    <a:pt x="52" y="102"/>
                    <a:pt x="52" y="102"/>
                  </a:cubicBezTo>
                  <a:cubicBezTo>
                    <a:pt x="23" y="102"/>
                    <a:pt x="0" y="79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80" y="0"/>
                    <a:pt x="102" y="23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79"/>
                    <a:pt x="80" y="102"/>
                    <a:pt x="52" y="102"/>
                  </a:cubicBezTo>
                  <a:close/>
                  <a:moveTo>
                    <a:pt x="52" y="102"/>
                  </a:moveTo>
                  <a:cubicBezTo>
                    <a:pt x="52" y="102"/>
                    <a:pt x="52" y="102"/>
                    <a:pt x="52" y="102"/>
                  </a:cubicBezTo>
                </a:path>
              </a:pathLst>
            </a:custGeom>
            <a:solidFill>
              <a:schemeClr val="bg1"/>
            </a:solidFill>
            <a:ln w="15875">
              <a:noFill/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sz="540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43" name="Freeform: Shape 45"/>
            <p:cNvSpPr/>
            <p:nvPr/>
          </p:nvSpPr>
          <p:spPr bwMode="auto">
            <a:xfrm>
              <a:off x="6862763" y="2349501"/>
              <a:ext cx="106363" cy="107950"/>
            </a:xfrm>
            <a:custGeom>
              <a:avLst/>
              <a:gdLst>
                <a:gd name="T0" fmla="*/ 83 w 103"/>
                <a:gd name="T1" fmla="*/ 104 h 104"/>
                <a:gd name="T2" fmla="*/ 21 w 103"/>
                <a:gd name="T3" fmla="*/ 104 h 104"/>
                <a:gd name="T4" fmla="*/ 0 w 103"/>
                <a:gd name="T5" fmla="*/ 83 h 104"/>
                <a:gd name="T6" fmla="*/ 0 w 103"/>
                <a:gd name="T7" fmla="*/ 21 h 104"/>
                <a:gd name="T8" fmla="*/ 21 w 103"/>
                <a:gd name="T9" fmla="*/ 0 h 104"/>
                <a:gd name="T10" fmla="*/ 81 w 103"/>
                <a:gd name="T11" fmla="*/ 0 h 104"/>
                <a:gd name="T12" fmla="*/ 103 w 103"/>
                <a:gd name="T13" fmla="*/ 21 h 104"/>
                <a:gd name="T14" fmla="*/ 103 w 103"/>
                <a:gd name="T15" fmla="*/ 83 h 104"/>
                <a:gd name="T16" fmla="*/ 83 w 103"/>
                <a:gd name="T17" fmla="*/ 104 h 104"/>
                <a:gd name="T18" fmla="*/ 83 w 103"/>
                <a:gd name="T19" fmla="*/ 104 h 104"/>
                <a:gd name="T20" fmla="*/ 83 w 103"/>
                <a:gd name="T2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104">
                  <a:moveTo>
                    <a:pt x="83" y="104"/>
                  </a:moveTo>
                  <a:cubicBezTo>
                    <a:pt x="21" y="104"/>
                    <a:pt x="21" y="104"/>
                    <a:pt x="21" y="104"/>
                  </a:cubicBezTo>
                  <a:cubicBezTo>
                    <a:pt x="10" y="104"/>
                    <a:pt x="0" y="94"/>
                    <a:pt x="0" y="8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94" y="0"/>
                    <a:pt x="103" y="10"/>
                    <a:pt x="103" y="21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94"/>
                    <a:pt x="94" y="104"/>
                    <a:pt x="83" y="104"/>
                  </a:cubicBezTo>
                  <a:close/>
                  <a:moveTo>
                    <a:pt x="83" y="104"/>
                  </a:moveTo>
                  <a:cubicBezTo>
                    <a:pt x="83" y="104"/>
                    <a:pt x="83" y="104"/>
                    <a:pt x="83" y="104"/>
                  </a:cubicBezTo>
                </a:path>
              </a:pathLst>
            </a:custGeom>
            <a:solidFill>
              <a:schemeClr val="bg1"/>
            </a:solidFill>
            <a:ln w="15875">
              <a:noFill/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sz="540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</p:grpSp>
      <p:cxnSp>
        <p:nvCxnSpPr>
          <p:cNvPr id="5" name="Straight Connector 19"/>
          <p:cNvCxnSpPr>
            <a:cxnSpLocks/>
          </p:cNvCxnSpPr>
          <p:nvPr/>
        </p:nvCxnSpPr>
        <p:spPr>
          <a:xfrm>
            <a:off x="6270224" y="3705578"/>
            <a:ext cx="3094076" cy="0"/>
          </a:xfrm>
          <a:prstGeom prst="line">
            <a:avLst/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  <a:tailEnd type="oval"/>
          </a:ln>
        </p:spPr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A13C2659-2BB8-FD83-B3B5-E15CCE79D0D3}"/>
              </a:ext>
            </a:extLst>
          </p:cNvPr>
          <p:cNvGrpSpPr/>
          <p:nvPr/>
        </p:nvGrpSpPr>
        <p:grpSpPr>
          <a:xfrm>
            <a:off x="7638657" y="1492321"/>
            <a:ext cx="2966425" cy="816522"/>
            <a:chOff x="283598" y="1906534"/>
            <a:chExt cx="2966425" cy="816522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029F012B-BE4A-E529-8668-2EBBDB3D6D7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ED9947F-2E30-5443-464D-F25EED7B5D57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8D3F17DF-B732-CB09-5D37-DA46FE7A38AD}"/>
              </a:ext>
            </a:extLst>
          </p:cNvPr>
          <p:cNvGrpSpPr/>
          <p:nvPr/>
        </p:nvGrpSpPr>
        <p:grpSpPr>
          <a:xfrm>
            <a:off x="1952017" y="1492321"/>
            <a:ext cx="2984539" cy="816522"/>
            <a:chOff x="283598" y="1906534"/>
            <a:chExt cx="2984539" cy="816522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6C25DD13-B8C5-A4D7-9C63-449F0C485EC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EEE2DEDC-22BF-98F7-A0EC-F13EAA422191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BC0D2D78-1FFE-F8BE-FB86-91D3DF22F280}"/>
              </a:ext>
            </a:extLst>
          </p:cNvPr>
          <p:cNvGrpSpPr/>
          <p:nvPr/>
        </p:nvGrpSpPr>
        <p:grpSpPr>
          <a:xfrm>
            <a:off x="7638657" y="3881323"/>
            <a:ext cx="2966425" cy="816522"/>
            <a:chOff x="283598" y="1906534"/>
            <a:chExt cx="2966425" cy="816522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D1E73CAE-B14A-06EB-2A1C-A9A2838C33E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9B0D1C77-A9B8-D04F-4119-B4DC02BB0EF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5CF63801-7550-FCE8-590F-4668C188FAA0}"/>
              </a:ext>
            </a:extLst>
          </p:cNvPr>
          <p:cNvGrpSpPr/>
          <p:nvPr/>
        </p:nvGrpSpPr>
        <p:grpSpPr>
          <a:xfrm>
            <a:off x="1952017" y="3881323"/>
            <a:ext cx="2984539" cy="816522"/>
            <a:chOff x="283598" y="1906534"/>
            <a:chExt cx="2984539" cy="816522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CD5AAD7F-5975-1506-7F62-3D3D03A97A5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9F29F02-F1E7-0025-92BB-3E67462137D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47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dur="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dur="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dur="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0057794-E1D6-5C46-A0B4-3965CDCE048B}"/>
              </a:ext>
            </a:extLst>
          </p:cNvPr>
          <p:cNvGrpSpPr/>
          <p:nvPr/>
        </p:nvGrpSpPr>
        <p:grpSpPr>
          <a:xfrm>
            <a:off x="3098935" y="1304719"/>
            <a:ext cx="5994129" cy="4248562"/>
            <a:chOff x="2148730" y="1916832"/>
            <a:chExt cx="4740609" cy="3360083"/>
          </a:xfrm>
        </p:grpSpPr>
        <p:sp>
          <p:nvSpPr>
            <p:cNvPr id="3" name="AutoShape 5">
              <a:extLst>
                <a:ext uri="{FF2B5EF4-FFF2-40B4-BE49-F238E27FC236}">
                  <a16:creationId xmlns:a16="http://schemas.microsoft.com/office/drawing/2014/main" id="{AA0E72D2-42C9-5AFD-653C-B2B9BFDADEC7}"/>
                </a:ext>
              </a:extLst>
            </p:cNvPr>
            <p:cNvSpPr/>
            <p:nvPr/>
          </p:nvSpPr>
          <p:spPr bwMode="auto">
            <a:xfrm>
              <a:off x="4523033" y="2100030"/>
              <a:ext cx="1685130" cy="1720025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0" y="61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685" y="0"/>
                    <a:pt x="19302" y="8437"/>
                    <a:pt x="19359" y="18899"/>
                  </a:cubicBezTo>
                  <a:cubicBezTo>
                    <a:pt x="21600" y="18899"/>
                    <a:pt x="21600" y="18899"/>
                    <a:pt x="21600" y="18899"/>
                  </a:cubicBezTo>
                  <a:cubicBezTo>
                    <a:pt x="16372" y="21599"/>
                    <a:pt x="16372" y="21599"/>
                    <a:pt x="16372" y="21599"/>
                  </a:cubicBezTo>
                  <a:cubicBezTo>
                    <a:pt x="11144" y="18899"/>
                    <a:pt x="11144" y="18899"/>
                    <a:pt x="11144" y="18899"/>
                  </a:cubicBezTo>
                  <a:cubicBezTo>
                    <a:pt x="13327" y="18899"/>
                    <a:pt x="13327" y="18899"/>
                    <a:pt x="13327" y="18899"/>
                  </a:cubicBezTo>
                  <a:cubicBezTo>
                    <a:pt x="13212" y="11812"/>
                    <a:pt x="7353" y="6131"/>
                    <a:pt x="114" y="6131"/>
                  </a:cubicBezTo>
                  <a:cubicBezTo>
                    <a:pt x="57" y="6131"/>
                    <a:pt x="57" y="6131"/>
                    <a:pt x="0" y="6131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zh-CN" altLang="en-US" sz="540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4" name="AutoShape 6">
              <a:extLst>
                <a:ext uri="{FF2B5EF4-FFF2-40B4-BE49-F238E27FC236}">
                  <a16:creationId xmlns:a16="http://schemas.microsoft.com/office/drawing/2014/main" id="{392B34C5-0593-A47A-8A1A-76A6C119043A}"/>
                </a:ext>
              </a:extLst>
            </p:cNvPr>
            <p:cNvSpPr/>
            <p:nvPr/>
          </p:nvSpPr>
          <p:spPr bwMode="auto">
            <a:xfrm>
              <a:off x="3014558" y="1916832"/>
              <a:ext cx="1724387" cy="1693854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8907" y="2342"/>
                  </a:moveTo>
                  <a:cubicBezTo>
                    <a:pt x="8471" y="2342"/>
                    <a:pt x="0" y="10971"/>
                    <a:pt x="0" y="21599"/>
                  </a:cubicBezTo>
                  <a:cubicBezTo>
                    <a:pt x="5890" y="21599"/>
                    <a:pt x="5890" y="21599"/>
                    <a:pt x="5890" y="21599"/>
                  </a:cubicBezTo>
                  <a:cubicBezTo>
                    <a:pt x="5947" y="14400"/>
                    <a:pt x="11725" y="8571"/>
                    <a:pt x="18794" y="8571"/>
                  </a:cubicBezTo>
                  <a:cubicBezTo>
                    <a:pt x="18794" y="8571"/>
                    <a:pt x="18850" y="8571"/>
                    <a:pt x="18907" y="8571"/>
                  </a:cubicBezTo>
                  <a:cubicBezTo>
                    <a:pt x="18907" y="10400"/>
                    <a:pt x="18907" y="10400"/>
                    <a:pt x="18907" y="10400"/>
                  </a:cubicBezTo>
                  <a:cubicBezTo>
                    <a:pt x="21600" y="5200"/>
                    <a:pt x="21600" y="5200"/>
                    <a:pt x="21600" y="5200"/>
                  </a:cubicBezTo>
                  <a:cubicBezTo>
                    <a:pt x="18907" y="0"/>
                    <a:pt x="18907" y="0"/>
                    <a:pt x="18907" y="0"/>
                  </a:cubicBezTo>
                  <a:lnTo>
                    <a:pt x="18907" y="2342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zh-CN" altLang="en-U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5" name="AutoShape 7">
              <a:extLst>
                <a:ext uri="{FF2B5EF4-FFF2-40B4-BE49-F238E27FC236}">
                  <a16:creationId xmlns:a16="http://schemas.microsoft.com/office/drawing/2014/main" id="{E5F0A3ED-8C16-2249-67FE-3AD685B18850}"/>
                </a:ext>
              </a:extLst>
            </p:cNvPr>
            <p:cNvSpPr/>
            <p:nvPr/>
          </p:nvSpPr>
          <p:spPr bwMode="auto">
            <a:xfrm>
              <a:off x="2834995" y="3399137"/>
              <a:ext cx="1688039" cy="171711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763"/>
                  </a:moveTo>
                  <a:cubicBezTo>
                    <a:pt x="2291" y="2763"/>
                    <a:pt x="2291" y="2763"/>
                    <a:pt x="2291" y="2763"/>
                  </a:cubicBezTo>
                  <a:cubicBezTo>
                    <a:pt x="2349" y="13196"/>
                    <a:pt x="11000" y="21599"/>
                    <a:pt x="21599" y="21599"/>
                  </a:cubicBezTo>
                  <a:cubicBezTo>
                    <a:pt x="21599" y="15509"/>
                    <a:pt x="21599" y="15509"/>
                    <a:pt x="21599" y="15509"/>
                  </a:cubicBezTo>
                  <a:cubicBezTo>
                    <a:pt x="21542" y="15509"/>
                    <a:pt x="21542" y="15509"/>
                    <a:pt x="21485" y="15509"/>
                  </a:cubicBezTo>
                  <a:cubicBezTo>
                    <a:pt x="14266" y="15509"/>
                    <a:pt x="8422" y="9813"/>
                    <a:pt x="8307" y="2763"/>
                  </a:cubicBezTo>
                  <a:cubicBezTo>
                    <a:pt x="10427" y="2763"/>
                    <a:pt x="10427" y="2763"/>
                    <a:pt x="10427" y="2763"/>
                  </a:cubicBezTo>
                  <a:cubicBezTo>
                    <a:pt x="5213" y="0"/>
                    <a:pt x="5213" y="0"/>
                    <a:pt x="5213" y="0"/>
                  </a:cubicBezTo>
                  <a:lnTo>
                    <a:pt x="0" y="2763"/>
                  </a:ln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s-ES" sz="54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6" name="AutoShape 8">
              <a:extLst>
                <a:ext uri="{FF2B5EF4-FFF2-40B4-BE49-F238E27FC236}">
                  <a16:creationId xmlns:a16="http://schemas.microsoft.com/office/drawing/2014/main" id="{14D5CA80-37A6-803F-B099-F3DE2302C3C3}"/>
                </a:ext>
              </a:extLst>
            </p:cNvPr>
            <p:cNvSpPr/>
            <p:nvPr/>
          </p:nvSpPr>
          <p:spPr bwMode="auto">
            <a:xfrm>
              <a:off x="4307849" y="3689927"/>
              <a:ext cx="1720752" cy="15869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700" y="19403"/>
                  </a:moveTo>
                  <a:cubicBezTo>
                    <a:pt x="12768" y="19403"/>
                    <a:pt x="21037" y="10861"/>
                    <a:pt x="21599" y="122"/>
                  </a:cubicBezTo>
                  <a:cubicBezTo>
                    <a:pt x="18731" y="1769"/>
                    <a:pt x="18731" y="1769"/>
                    <a:pt x="18731" y="1769"/>
                  </a:cubicBezTo>
                  <a:cubicBezTo>
                    <a:pt x="15693" y="0"/>
                    <a:pt x="15693" y="0"/>
                    <a:pt x="15693" y="0"/>
                  </a:cubicBezTo>
                  <a:cubicBezTo>
                    <a:pt x="15074" y="7200"/>
                    <a:pt x="9562" y="12813"/>
                    <a:pt x="2812" y="12813"/>
                  </a:cubicBezTo>
                  <a:cubicBezTo>
                    <a:pt x="2756" y="12813"/>
                    <a:pt x="2756" y="12813"/>
                    <a:pt x="2700" y="12813"/>
                  </a:cubicBezTo>
                  <a:cubicBezTo>
                    <a:pt x="2700" y="10494"/>
                    <a:pt x="2700" y="10494"/>
                    <a:pt x="2700" y="10494"/>
                  </a:cubicBezTo>
                  <a:cubicBezTo>
                    <a:pt x="0" y="16047"/>
                    <a:pt x="0" y="16047"/>
                    <a:pt x="0" y="16047"/>
                  </a:cubicBezTo>
                  <a:cubicBezTo>
                    <a:pt x="2700" y="21600"/>
                    <a:pt x="2700" y="21600"/>
                    <a:pt x="2700" y="21600"/>
                  </a:cubicBezTo>
                  <a:lnTo>
                    <a:pt x="2700" y="19403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s-ES" sz="5400" dirty="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7" name="AutoShape 9">
              <a:extLst>
                <a:ext uri="{FF2B5EF4-FFF2-40B4-BE49-F238E27FC236}">
                  <a16:creationId xmlns:a16="http://schemas.microsoft.com/office/drawing/2014/main" id="{BC2B94B0-F3AA-1A40-12CB-241A767DDE8D}"/>
                </a:ext>
              </a:extLst>
            </p:cNvPr>
            <p:cNvSpPr/>
            <p:nvPr/>
          </p:nvSpPr>
          <p:spPr bwMode="auto">
            <a:xfrm>
              <a:off x="6163817" y="2197445"/>
              <a:ext cx="725522" cy="837476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lnTo>
                    <a:pt x="10800" y="0"/>
                  </a:ln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lIns="459000" rIns="675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r>
                <a:rPr lang="es-ES" altLang="zh-CN" sz="5400">
                  <a:solidFill>
                    <a:srgbClr val="DD2522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  <a:sym typeface="+mn-lt"/>
                </a:rPr>
                <a:t> </a:t>
              </a:r>
            </a:p>
          </p:txBody>
        </p:sp>
        <p:sp>
          <p:nvSpPr>
            <p:cNvPr id="8" name="AutoShape 10">
              <a:extLst>
                <a:ext uri="{FF2B5EF4-FFF2-40B4-BE49-F238E27FC236}">
                  <a16:creationId xmlns:a16="http://schemas.microsoft.com/office/drawing/2014/main" id="{3B892E64-3382-2180-A666-5A192A5D3A8C}"/>
                </a:ext>
              </a:extLst>
            </p:cNvPr>
            <p:cNvSpPr/>
            <p:nvPr/>
          </p:nvSpPr>
          <p:spPr bwMode="auto">
            <a:xfrm>
              <a:off x="6346288" y="2481338"/>
              <a:ext cx="360580" cy="26969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1pPr>
              <a:lvl2pPr marL="742950" indent="-28575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2pPr>
              <a:lvl3pPr marL="11430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3pPr>
              <a:lvl4pPr marL="16002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4pPr>
              <a:lvl5pPr marL="20574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5pPr>
              <a:lvl6pPr marL="25146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6pPr>
              <a:lvl7pPr marL="29718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7pPr>
              <a:lvl8pPr marL="34290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8pPr>
              <a:lvl9pPr marL="38862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9pPr>
            </a:lstStyle>
            <a:p>
              <a:pPr algn="ctr" eaLnBrk="1">
                <a:lnSpc>
                  <a:spcPct val="120000"/>
                </a:lnSpc>
              </a:pPr>
              <a:r>
                <a:rPr lang="es-ES" altLang="zh-CN" sz="2000" b="0" dirty="0">
                  <a:solidFill>
                    <a:srgbClr val="20383F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es-ES" altLang="zh-CN" sz="2000" dirty="0">
                <a:solidFill>
                  <a:srgbClr val="20383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AutoShape 11">
              <a:extLst>
                <a:ext uri="{FF2B5EF4-FFF2-40B4-BE49-F238E27FC236}">
                  <a16:creationId xmlns:a16="http://schemas.microsoft.com/office/drawing/2014/main" id="{4E16A3BE-4A4B-31C7-675A-A4B5AAEFB70A}"/>
                </a:ext>
              </a:extLst>
            </p:cNvPr>
            <p:cNvSpPr/>
            <p:nvPr/>
          </p:nvSpPr>
          <p:spPr bwMode="auto">
            <a:xfrm>
              <a:off x="2148730" y="2197445"/>
              <a:ext cx="725522" cy="837476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lnTo>
                    <a:pt x="10800" y="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r>
                <a:rPr lang="es-ES" altLang="zh-CN" sz="5400">
                  <a:solidFill>
                    <a:srgbClr val="FFFFFF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  <a:sym typeface="+mn-lt"/>
                </a:rPr>
                <a:t> </a:t>
              </a:r>
            </a:p>
          </p:txBody>
        </p:sp>
        <p:sp>
          <p:nvSpPr>
            <p:cNvPr id="10" name="AutoShape 12">
              <a:extLst>
                <a:ext uri="{FF2B5EF4-FFF2-40B4-BE49-F238E27FC236}">
                  <a16:creationId xmlns:a16="http://schemas.microsoft.com/office/drawing/2014/main" id="{D70EFE60-928E-743A-34B2-9036938FE805}"/>
                </a:ext>
              </a:extLst>
            </p:cNvPr>
            <p:cNvSpPr/>
            <p:nvPr/>
          </p:nvSpPr>
          <p:spPr bwMode="auto">
            <a:xfrm>
              <a:off x="2342107" y="2481334"/>
              <a:ext cx="338770" cy="26969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1pPr>
              <a:lvl2pPr marL="742950" indent="-28575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2pPr>
              <a:lvl3pPr marL="11430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3pPr>
              <a:lvl4pPr marL="16002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4pPr>
              <a:lvl5pPr marL="20574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5pPr>
              <a:lvl6pPr marL="25146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6pPr>
              <a:lvl7pPr marL="29718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7pPr>
              <a:lvl8pPr marL="34290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8pPr>
              <a:lvl9pPr marL="38862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9pPr>
            </a:lstStyle>
            <a:p>
              <a:pPr algn="ctr" eaLnBrk="1">
                <a:lnSpc>
                  <a:spcPct val="120000"/>
                </a:lnSpc>
              </a:pPr>
              <a:r>
                <a:rPr lang="es-ES" altLang="zh-CN" sz="2000" b="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es-ES" altLang="zh-CN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AutoShape 13">
              <a:extLst>
                <a:ext uri="{FF2B5EF4-FFF2-40B4-BE49-F238E27FC236}">
                  <a16:creationId xmlns:a16="http://schemas.microsoft.com/office/drawing/2014/main" id="{EC90368F-5D14-6705-7CA5-FBE3CE9C3521}"/>
                </a:ext>
              </a:extLst>
            </p:cNvPr>
            <p:cNvSpPr/>
            <p:nvPr/>
          </p:nvSpPr>
          <p:spPr bwMode="auto">
            <a:xfrm>
              <a:off x="6163817" y="4264601"/>
              <a:ext cx="725522" cy="83820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s-E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12" name="AutoShape 14">
              <a:extLst>
                <a:ext uri="{FF2B5EF4-FFF2-40B4-BE49-F238E27FC236}">
                  <a16:creationId xmlns:a16="http://schemas.microsoft.com/office/drawing/2014/main" id="{0F1FDE71-435D-1CE0-EA3E-515208CD5F86}"/>
                </a:ext>
              </a:extLst>
            </p:cNvPr>
            <p:cNvSpPr/>
            <p:nvPr/>
          </p:nvSpPr>
          <p:spPr bwMode="auto">
            <a:xfrm>
              <a:off x="6251928" y="4548856"/>
              <a:ext cx="549300" cy="26969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1pPr>
              <a:lvl2pPr marL="742950" indent="-28575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2pPr>
              <a:lvl3pPr marL="11430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3pPr>
              <a:lvl4pPr marL="16002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4pPr>
              <a:lvl5pPr marL="20574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5pPr>
              <a:lvl6pPr marL="25146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6pPr>
              <a:lvl7pPr marL="29718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7pPr>
              <a:lvl8pPr marL="34290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8pPr>
              <a:lvl9pPr marL="38862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9pPr>
            </a:lstStyle>
            <a:p>
              <a:pPr algn="ctr" eaLnBrk="1">
                <a:lnSpc>
                  <a:spcPct val="120000"/>
                </a:lnSpc>
              </a:pPr>
              <a:r>
                <a:rPr lang="es-ES" altLang="zh-CN" sz="2000" b="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es-ES" altLang="zh-CN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AutoShape 15">
              <a:extLst>
                <a:ext uri="{FF2B5EF4-FFF2-40B4-BE49-F238E27FC236}">
                  <a16:creationId xmlns:a16="http://schemas.microsoft.com/office/drawing/2014/main" id="{42EA1876-BB36-C4C7-5E35-F5C59556F5F4}"/>
                </a:ext>
              </a:extLst>
            </p:cNvPr>
            <p:cNvSpPr/>
            <p:nvPr/>
          </p:nvSpPr>
          <p:spPr bwMode="auto">
            <a:xfrm>
              <a:off x="2148730" y="4264601"/>
              <a:ext cx="725522" cy="83820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lIns="459000" rIns="67500"/>
            <a:lstStyle>
              <a:lvl1pPr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1pPr>
              <a:lvl2pPr marL="742950" indent="-28575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2pPr>
              <a:lvl3pPr marL="11430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3pPr>
              <a:lvl4pPr marL="16002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4pPr>
              <a:lvl5pPr marL="20574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5pPr>
              <a:lvl6pPr marL="25146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6pPr>
              <a:lvl7pPr marL="29718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7pPr>
              <a:lvl8pPr marL="34290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8pPr>
              <a:lvl9pPr marL="38862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9pPr>
            </a:lstStyle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r>
                <a:rPr lang="es-ES" altLang="zh-CN" sz="5400">
                  <a:solidFill>
                    <a:srgbClr val="DD2522"/>
                  </a:solidFill>
                  <a:latin typeface="MiSans Demibold" panose="00000700000000000000" pitchFamily="2" charset="-122"/>
                  <a:ea typeface="MiSans Demibold" panose="00000700000000000000" pitchFamily="2" charset="-122"/>
                  <a:sym typeface="+mn-lt"/>
                </a:rPr>
                <a:t> </a:t>
              </a:r>
            </a:p>
          </p:txBody>
        </p:sp>
        <p:sp>
          <p:nvSpPr>
            <p:cNvPr id="14" name="AutoShape 16">
              <a:extLst>
                <a:ext uri="{FF2B5EF4-FFF2-40B4-BE49-F238E27FC236}">
                  <a16:creationId xmlns:a16="http://schemas.microsoft.com/office/drawing/2014/main" id="{3D67E172-C629-175E-2712-89DE3D695FAC}"/>
                </a:ext>
              </a:extLst>
            </p:cNvPr>
            <p:cNvSpPr/>
            <p:nvPr/>
          </p:nvSpPr>
          <p:spPr bwMode="auto">
            <a:xfrm>
              <a:off x="2342107" y="4548856"/>
              <a:ext cx="338770" cy="26969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>
              <a:spAutoFit/>
            </a:bodyPr>
            <a:lstStyle>
              <a:lvl1pPr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1pPr>
              <a:lvl2pPr marL="742950" indent="-28575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2pPr>
              <a:lvl3pPr marL="11430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3pPr>
              <a:lvl4pPr marL="16002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4pPr>
              <a:lvl5pPr marL="2057400" indent="-228600" defTabSz="4572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5pPr>
              <a:lvl6pPr marL="25146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6pPr>
              <a:lvl7pPr marL="29718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7pPr>
              <a:lvl8pPr marL="34290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8pPr>
              <a:lvl9pPr marL="3886200" indent="-228600" algn="ctr" defTabSz="4572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pitchFamily="34" charset="-128"/>
                  <a:sym typeface="Lato" charset="0"/>
                </a:defRPr>
              </a:lvl9pPr>
            </a:lstStyle>
            <a:p>
              <a:pPr algn="ctr" eaLnBrk="1">
                <a:lnSpc>
                  <a:spcPct val="120000"/>
                </a:lnSpc>
              </a:pPr>
              <a:r>
                <a:rPr lang="es-ES" altLang="zh-CN" sz="2000" b="0" dirty="0">
                  <a:solidFill>
                    <a:srgbClr val="20383F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es-ES" altLang="zh-CN" sz="2000" dirty="0">
                <a:solidFill>
                  <a:srgbClr val="20383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AutoShape 22">
              <a:extLst>
                <a:ext uri="{FF2B5EF4-FFF2-40B4-BE49-F238E27FC236}">
                  <a16:creationId xmlns:a16="http://schemas.microsoft.com/office/drawing/2014/main" id="{1745FBBD-5400-EFFB-D8DD-7E75E2CE0B9F}"/>
                </a:ext>
              </a:extLst>
            </p:cNvPr>
            <p:cNvSpPr/>
            <p:nvPr/>
          </p:nvSpPr>
          <p:spPr bwMode="auto">
            <a:xfrm>
              <a:off x="3898561" y="3008024"/>
              <a:ext cx="1232225" cy="1231497"/>
            </a:xfrm>
            <a:custGeom>
              <a:avLst/>
              <a:gdLst>
                <a:gd name="T0" fmla="*/ 1344820 w 19679"/>
                <a:gd name="T1" fmla="*/ 1475763 h 19679"/>
                <a:gd name="T2" fmla="*/ 1344820 w 19679"/>
                <a:gd name="T3" fmla="*/ 1475763 h 19679"/>
                <a:gd name="T4" fmla="*/ 1344820 w 19679"/>
                <a:gd name="T5" fmla="*/ 1475763 h 19679"/>
                <a:gd name="T6" fmla="*/ 1344820 w 19679"/>
                <a:gd name="T7" fmla="*/ 1475763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pPr defTabSz="914309">
                <a:lnSpc>
                  <a:spcPct val="120000"/>
                </a:lnSpc>
                <a:defRPr/>
              </a:pPr>
              <a:endParaRPr lang="zh-CN" altLang="en-US" sz="1600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图形 4" descr="D:\51PPT模板网\51pptmoban.com\图片.jpg">
            <a:extLst>
              <a:ext uri="{FF2B5EF4-FFF2-40B4-BE49-F238E27FC236}">
                <a16:creationId xmlns:a16="http://schemas.microsoft.com/office/drawing/2014/main" id="{CEA889EC-228B-9390-A728-0E5D7FB0CC85}"/>
              </a:ext>
            </a:extLst>
          </p:cNvPr>
          <p:cNvGrpSpPr/>
          <p:nvPr/>
        </p:nvGrpSpPr>
        <p:grpSpPr>
          <a:xfrm>
            <a:off x="5339359" y="2939256"/>
            <a:ext cx="1502251" cy="1047512"/>
            <a:chOff x="3576380" y="4550116"/>
            <a:chExt cx="1067693" cy="744497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A89766A4-64A5-EA96-B2AF-2A5C460454A5}"/>
                </a:ext>
              </a:extLst>
            </p:cNvPr>
            <p:cNvSpPr/>
            <p:nvPr/>
          </p:nvSpPr>
          <p:spPr>
            <a:xfrm>
              <a:off x="3578791" y="4731353"/>
              <a:ext cx="1063157" cy="563260"/>
            </a:xfrm>
            <a:custGeom>
              <a:avLst/>
              <a:gdLst>
                <a:gd name="connsiteX0" fmla="*/ 1039404 w 1063157"/>
                <a:gd name="connsiteY0" fmla="*/ 52483 h 563260"/>
                <a:gd name="connsiteX1" fmla="*/ 536389 w 1063157"/>
                <a:gd name="connsiteY1" fmla="*/ 952 h 563260"/>
                <a:gd name="connsiteX2" fmla="*/ 536389 w 1063157"/>
                <a:gd name="connsiteY2" fmla="*/ 0 h 563260"/>
                <a:gd name="connsiteX3" fmla="*/ 531627 w 1063157"/>
                <a:gd name="connsiteY3" fmla="*/ 476 h 563260"/>
                <a:gd name="connsiteX4" fmla="*/ 526769 w 1063157"/>
                <a:gd name="connsiteY4" fmla="*/ 0 h 563260"/>
                <a:gd name="connsiteX5" fmla="*/ 526769 w 1063157"/>
                <a:gd name="connsiteY5" fmla="*/ 952 h 563260"/>
                <a:gd name="connsiteX6" fmla="*/ 23754 w 1063157"/>
                <a:gd name="connsiteY6" fmla="*/ 52483 h 563260"/>
                <a:gd name="connsiteX7" fmla="*/ 1370 w 1063157"/>
                <a:gd name="connsiteY7" fmla="*/ 81915 h 563260"/>
                <a:gd name="connsiteX8" fmla="*/ 74046 w 1063157"/>
                <a:gd name="connsiteY8" fmla="*/ 269462 h 563260"/>
                <a:gd name="connsiteX9" fmla="*/ 162819 w 1063157"/>
                <a:gd name="connsiteY9" fmla="*/ 448723 h 563260"/>
                <a:gd name="connsiteX10" fmla="*/ 499622 w 1063157"/>
                <a:gd name="connsiteY10" fmla="*/ 562737 h 563260"/>
                <a:gd name="connsiteX11" fmla="*/ 531531 w 1063157"/>
                <a:gd name="connsiteY11" fmla="*/ 563213 h 563260"/>
                <a:gd name="connsiteX12" fmla="*/ 563535 w 1063157"/>
                <a:gd name="connsiteY12" fmla="*/ 562737 h 563260"/>
                <a:gd name="connsiteX13" fmla="*/ 900339 w 1063157"/>
                <a:gd name="connsiteY13" fmla="*/ 448723 h 563260"/>
                <a:gd name="connsiteX14" fmla="*/ 989112 w 1063157"/>
                <a:gd name="connsiteY14" fmla="*/ 269462 h 563260"/>
                <a:gd name="connsiteX15" fmla="*/ 1061788 w 1063157"/>
                <a:gd name="connsiteY15" fmla="*/ 81915 h 563260"/>
                <a:gd name="connsiteX16" fmla="*/ 1039404 w 1063157"/>
                <a:gd name="connsiteY16" fmla="*/ 52483 h 5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157" h="563260">
                  <a:moveTo>
                    <a:pt x="1039404" y="52483"/>
                  </a:moveTo>
                  <a:cubicBezTo>
                    <a:pt x="871669" y="35338"/>
                    <a:pt x="704029" y="18193"/>
                    <a:pt x="536389" y="952"/>
                  </a:cubicBezTo>
                  <a:lnTo>
                    <a:pt x="536389" y="0"/>
                  </a:lnTo>
                  <a:cubicBezTo>
                    <a:pt x="534770" y="190"/>
                    <a:pt x="533246" y="286"/>
                    <a:pt x="531627" y="476"/>
                  </a:cubicBezTo>
                  <a:cubicBezTo>
                    <a:pt x="530007" y="286"/>
                    <a:pt x="528388" y="190"/>
                    <a:pt x="526769" y="0"/>
                  </a:cubicBezTo>
                  <a:lnTo>
                    <a:pt x="526769" y="952"/>
                  </a:lnTo>
                  <a:cubicBezTo>
                    <a:pt x="359129" y="18097"/>
                    <a:pt x="191489" y="35242"/>
                    <a:pt x="23754" y="52483"/>
                  </a:cubicBezTo>
                  <a:cubicBezTo>
                    <a:pt x="10228" y="53816"/>
                    <a:pt x="-4631" y="66580"/>
                    <a:pt x="1370" y="81915"/>
                  </a:cubicBezTo>
                  <a:cubicBezTo>
                    <a:pt x="25563" y="144399"/>
                    <a:pt x="49757" y="206978"/>
                    <a:pt x="74046" y="269462"/>
                  </a:cubicBezTo>
                  <a:cubicBezTo>
                    <a:pt x="98048" y="331280"/>
                    <a:pt x="113479" y="402146"/>
                    <a:pt x="162819" y="448723"/>
                  </a:cubicBezTo>
                  <a:cubicBezTo>
                    <a:pt x="249020" y="530352"/>
                    <a:pt x="385227" y="557117"/>
                    <a:pt x="499622" y="562737"/>
                  </a:cubicBezTo>
                  <a:cubicBezTo>
                    <a:pt x="510290" y="563308"/>
                    <a:pt x="520959" y="563308"/>
                    <a:pt x="531531" y="563213"/>
                  </a:cubicBezTo>
                  <a:cubicBezTo>
                    <a:pt x="542199" y="563308"/>
                    <a:pt x="552867" y="563213"/>
                    <a:pt x="563535" y="562737"/>
                  </a:cubicBezTo>
                  <a:cubicBezTo>
                    <a:pt x="677931" y="557117"/>
                    <a:pt x="814138" y="530352"/>
                    <a:pt x="900339" y="448723"/>
                  </a:cubicBezTo>
                  <a:cubicBezTo>
                    <a:pt x="949584" y="402050"/>
                    <a:pt x="965109" y="331280"/>
                    <a:pt x="989112" y="269462"/>
                  </a:cubicBezTo>
                  <a:cubicBezTo>
                    <a:pt x="1013401" y="206978"/>
                    <a:pt x="1037595" y="144399"/>
                    <a:pt x="1061788" y="81915"/>
                  </a:cubicBezTo>
                  <a:cubicBezTo>
                    <a:pt x="1067789" y="66580"/>
                    <a:pt x="1052930" y="53912"/>
                    <a:pt x="1039404" y="52483"/>
                  </a:cubicBezTo>
                  <a:close/>
                </a:path>
              </a:pathLst>
            </a:custGeom>
            <a:solidFill>
              <a:srgbClr val="FF9F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3CE11D92-A170-26F8-B8C2-3CBC843FCDCB}"/>
                </a:ext>
              </a:extLst>
            </p:cNvPr>
            <p:cNvSpPr/>
            <p:nvPr/>
          </p:nvSpPr>
          <p:spPr>
            <a:xfrm>
              <a:off x="3576380" y="4693810"/>
              <a:ext cx="1067693" cy="304444"/>
            </a:xfrm>
            <a:custGeom>
              <a:avLst/>
              <a:gdLst>
                <a:gd name="connsiteX0" fmla="*/ 1011050 w 1067693"/>
                <a:gd name="connsiteY0" fmla="*/ 13350 h 304444"/>
                <a:gd name="connsiteX1" fmla="*/ 843410 w 1067693"/>
                <a:gd name="connsiteY1" fmla="*/ 5730 h 304444"/>
                <a:gd name="connsiteX2" fmla="*/ 657577 w 1067693"/>
                <a:gd name="connsiteY2" fmla="*/ 25160 h 304444"/>
                <a:gd name="connsiteX3" fmla="*/ 533847 w 1067693"/>
                <a:gd name="connsiteY3" fmla="*/ 31733 h 304444"/>
                <a:gd name="connsiteX4" fmla="*/ 410118 w 1067693"/>
                <a:gd name="connsiteY4" fmla="*/ 25160 h 304444"/>
                <a:gd name="connsiteX5" fmla="*/ 224285 w 1067693"/>
                <a:gd name="connsiteY5" fmla="*/ 5730 h 304444"/>
                <a:gd name="connsiteX6" fmla="*/ 56645 w 1067693"/>
                <a:gd name="connsiteY6" fmla="*/ 13350 h 304444"/>
                <a:gd name="connsiteX7" fmla="*/ 23403 w 1067693"/>
                <a:gd name="connsiteY7" fmla="*/ 161749 h 304444"/>
                <a:gd name="connsiteX8" fmla="*/ 318868 w 1067693"/>
                <a:gd name="connsiteY8" fmla="*/ 289670 h 304444"/>
                <a:gd name="connsiteX9" fmla="*/ 533752 w 1067693"/>
                <a:gd name="connsiteY9" fmla="*/ 303767 h 304444"/>
                <a:gd name="connsiteX10" fmla="*/ 748636 w 1067693"/>
                <a:gd name="connsiteY10" fmla="*/ 289670 h 304444"/>
                <a:gd name="connsiteX11" fmla="*/ 1044102 w 1067693"/>
                <a:gd name="connsiteY11" fmla="*/ 161749 h 304444"/>
                <a:gd name="connsiteX12" fmla="*/ 1011050 w 1067693"/>
                <a:gd name="connsiteY12" fmla="*/ 13350 h 3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7693" h="304444">
                  <a:moveTo>
                    <a:pt x="1011050" y="13350"/>
                  </a:moveTo>
                  <a:cubicBezTo>
                    <a:pt x="959425" y="-7415"/>
                    <a:pt x="897512" y="1062"/>
                    <a:pt x="843410" y="5730"/>
                  </a:cubicBezTo>
                  <a:cubicBezTo>
                    <a:pt x="781402" y="11064"/>
                    <a:pt x="719585" y="19541"/>
                    <a:pt x="657577" y="25160"/>
                  </a:cubicBezTo>
                  <a:cubicBezTo>
                    <a:pt x="616620" y="28875"/>
                    <a:pt x="575186" y="31828"/>
                    <a:pt x="533847" y="31733"/>
                  </a:cubicBezTo>
                  <a:cubicBezTo>
                    <a:pt x="492509" y="31733"/>
                    <a:pt x="451075" y="28875"/>
                    <a:pt x="410118" y="25160"/>
                  </a:cubicBezTo>
                  <a:cubicBezTo>
                    <a:pt x="348110" y="19541"/>
                    <a:pt x="286293" y="11064"/>
                    <a:pt x="224285" y="5730"/>
                  </a:cubicBezTo>
                  <a:cubicBezTo>
                    <a:pt x="170278" y="1062"/>
                    <a:pt x="108366" y="-7415"/>
                    <a:pt x="56645" y="13350"/>
                  </a:cubicBezTo>
                  <a:cubicBezTo>
                    <a:pt x="-6220" y="38591"/>
                    <a:pt x="-15936" y="111362"/>
                    <a:pt x="23403" y="161749"/>
                  </a:cubicBezTo>
                  <a:cubicBezTo>
                    <a:pt x="89220" y="246141"/>
                    <a:pt x="219808" y="271763"/>
                    <a:pt x="318868" y="289670"/>
                  </a:cubicBezTo>
                  <a:cubicBezTo>
                    <a:pt x="390496" y="301576"/>
                    <a:pt x="462124" y="306339"/>
                    <a:pt x="533752" y="303767"/>
                  </a:cubicBezTo>
                  <a:cubicBezTo>
                    <a:pt x="605380" y="306339"/>
                    <a:pt x="677008" y="301576"/>
                    <a:pt x="748636" y="289670"/>
                  </a:cubicBezTo>
                  <a:cubicBezTo>
                    <a:pt x="847792" y="271858"/>
                    <a:pt x="978284" y="246236"/>
                    <a:pt x="1044102" y="161749"/>
                  </a:cubicBezTo>
                  <a:cubicBezTo>
                    <a:pt x="1083726" y="111362"/>
                    <a:pt x="1073915" y="38591"/>
                    <a:pt x="1011050" y="1335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1752D853-46C8-4B8B-5849-2AD9BE2EE88D}"/>
                </a:ext>
              </a:extLst>
            </p:cNvPr>
            <p:cNvSpPr/>
            <p:nvPr/>
          </p:nvSpPr>
          <p:spPr>
            <a:xfrm>
              <a:off x="3784631" y="4550116"/>
              <a:ext cx="651475" cy="362406"/>
            </a:xfrm>
            <a:custGeom>
              <a:avLst/>
              <a:gdLst>
                <a:gd name="connsiteX0" fmla="*/ 649447 w 651475"/>
                <a:gd name="connsiteY0" fmla="*/ 243244 h 362406"/>
                <a:gd name="connsiteX1" fmla="*/ 442373 w 651475"/>
                <a:gd name="connsiteY1" fmla="*/ 26360 h 362406"/>
                <a:gd name="connsiteX2" fmla="*/ 141479 w 651475"/>
                <a:gd name="connsiteY2" fmla="*/ 66746 h 362406"/>
                <a:gd name="connsiteX3" fmla="*/ 2032 w 651475"/>
                <a:gd name="connsiteY3" fmla="*/ 243244 h 362406"/>
                <a:gd name="connsiteX4" fmla="*/ 56706 w 651475"/>
                <a:gd name="connsiteY4" fmla="*/ 306967 h 362406"/>
                <a:gd name="connsiteX5" fmla="*/ 135382 w 651475"/>
                <a:gd name="connsiteY5" fmla="*/ 338780 h 362406"/>
                <a:gd name="connsiteX6" fmla="*/ 325787 w 651475"/>
                <a:gd name="connsiteY6" fmla="*/ 362402 h 362406"/>
                <a:gd name="connsiteX7" fmla="*/ 516192 w 651475"/>
                <a:gd name="connsiteY7" fmla="*/ 338780 h 362406"/>
                <a:gd name="connsiteX8" fmla="*/ 594773 w 651475"/>
                <a:gd name="connsiteY8" fmla="*/ 306967 h 362406"/>
                <a:gd name="connsiteX9" fmla="*/ 649447 w 651475"/>
                <a:gd name="connsiteY9" fmla="*/ 243244 h 36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1475" h="362406">
                  <a:moveTo>
                    <a:pt x="649447" y="243244"/>
                  </a:moveTo>
                  <a:cubicBezTo>
                    <a:pt x="608204" y="150757"/>
                    <a:pt x="535052" y="68937"/>
                    <a:pt x="442373" y="26360"/>
                  </a:cubicBezTo>
                  <a:cubicBezTo>
                    <a:pt x="337408" y="-21836"/>
                    <a:pt x="232728" y="-1358"/>
                    <a:pt x="141479" y="66746"/>
                  </a:cubicBezTo>
                  <a:cubicBezTo>
                    <a:pt x="80899" y="111990"/>
                    <a:pt x="32703" y="174188"/>
                    <a:pt x="2032" y="243244"/>
                  </a:cubicBezTo>
                  <a:cubicBezTo>
                    <a:pt x="-10445" y="271248"/>
                    <a:pt x="37846" y="295918"/>
                    <a:pt x="56706" y="306967"/>
                  </a:cubicBezTo>
                  <a:cubicBezTo>
                    <a:pt x="80995" y="321254"/>
                    <a:pt x="108427" y="330779"/>
                    <a:pt x="135382" y="338780"/>
                  </a:cubicBezTo>
                  <a:cubicBezTo>
                    <a:pt x="196628" y="356878"/>
                    <a:pt x="262160" y="362593"/>
                    <a:pt x="325787" y="362402"/>
                  </a:cubicBezTo>
                  <a:cubicBezTo>
                    <a:pt x="389414" y="362593"/>
                    <a:pt x="454946" y="356878"/>
                    <a:pt x="516192" y="338780"/>
                  </a:cubicBezTo>
                  <a:cubicBezTo>
                    <a:pt x="543148" y="330779"/>
                    <a:pt x="570485" y="321254"/>
                    <a:pt x="594773" y="306967"/>
                  </a:cubicBezTo>
                  <a:cubicBezTo>
                    <a:pt x="613538" y="296013"/>
                    <a:pt x="661924" y="271248"/>
                    <a:pt x="649447" y="243244"/>
                  </a:cubicBezTo>
                  <a:close/>
                </a:path>
              </a:pathLst>
            </a:custGeom>
            <a:solidFill>
              <a:srgbClr val="FDDD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3B3EFE58-CE29-181A-D415-7D21B96019F9}"/>
                </a:ext>
              </a:extLst>
            </p:cNvPr>
            <p:cNvSpPr/>
            <p:nvPr/>
          </p:nvSpPr>
          <p:spPr>
            <a:xfrm>
              <a:off x="3591020" y="4711541"/>
              <a:ext cx="1053044" cy="286808"/>
            </a:xfrm>
            <a:custGeom>
              <a:avLst/>
              <a:gdLst>
                <a:gd name="connsiteX0" fmla="*/ 1005554 w 1053044"/>
                <a:gd name="connsiteY0" fmla="*/ 0 h 286808"/>
                <a:gd name="connsiteX1" fmla="*/ 987838 w 1053044"/>
                <a:gd name="connsiteY1" fmla="*/ 97250 h 286808"/>
                <a:gd name="connsiteX2" fmla="*/ 692277 w 1053044"/>
                <a:gd name="connsiteY2" fmla="*/ 225171 h 286808"/>
                <a:gd name="connsiteX3" fmla="*/ 477393 w 1053044"/>
                <a:gd name="connsiteY3" fmla="*/ 239268 h 286808"/>
                <a:gd name="connsiteX4" fmla="*/ 262509 w 1053044"/>
                <a:gd name="connsiteY4" fmla="*/ 225171 h 286808"/>
                <a:gd name="connsiteX5" fmla="*/ 0 w 1053044"/>
                <a:gd name="connsiteY5" fmla="*/ 130683 h 286808"/>
                <a:gd name="connsiteX6" fmla="*/ 8858 w 1053044"/>
                <a:gd name="connsiteY6" fmla="*/ 144113 h 286808"/>
                <a:gd name="connsiteX7" fmla="*/ 304324 w 1053044"/>
                <a:gd name="connsiteY7" fmla="*/ 272034 h 286808"/>
                <a:gd name="connsiteX8" fmla="*/ 519208 w 1053044"/>
                <a:gd name="connsiteY8" fmla="*/ 286131 h 286808"/>
                <a:gd name="connsiteX9" fmla="*/ 734092 w 1053044"/>
                <a:gd name="connsiteY9" fmla="*/ 272034 h 286808"/>
                <a:gd name="connsiteX10" fmla="*/ 1029557 w 1053044"/>
                <a:gd name="connsiteY10" fmla="*/ 144113 h 286808"/>
                <a:gd name="connsiteX11" fmla="*/ 1005554 w 1053044"/>
                <a:gd name="connsiteY11" fmla="*/ 0 h 2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3044" h="286808">
                  <a:moveTo>
                    <a:pt x="1005554" y="0"/>
                  </a:moveTo>
                  <a:cubicBezTo>
                    <a:pt x="1016889" y="30766"/>
                    <a:pt x="1010793" y="67818"/>
                    <a:pt x="987838" y="97250"/>
                  </a:cubicBezTo>
                  <a:cubicBezTo>
                    <a:pt x="922020" y="181642"/>
                    <a:pt x="791432" y="207264"/>
                    <a:pt x="692277" y="225171"/>
                  </a:cubicBezTo>
                  <a:cubicBezTo>
                    <a:pt x="620649" y="237077"/>
                    <a:pt x="549021" y="241840"/>
                    <a:pt x="477393" y="239268"/>
                  </a:cubicBezTo>
                  <a:cubicBezTo>
                    <a:pt x="405765" y="241840"/>
                    <a:pt x="334137" y="237077"/>
                    <a:pt x="262509" y="225171"/>
                  </a:cubicBezTo>
                  <a:cubicBezTo>
                    <a:pt x="177927" y="209931"/>
                    <a:pt x="70580" y="188881"/>
                    <a:pt x="0" y="130683"/>
                  </a:cubicBezTo>
                  <a:cubicBezTo>
                    <a:pt x="2572" y="135255"/>
                    <a:pt x="5524" y="139827"/>
                    <a:pt x="8858" y="144113"/>
                  </a:cubicBezTo>
                  <a:cubicBezTo>
                    <a:pt x="74676" y="228505"/>
                    <a:pt x="205264" y="254127"/>
                    <a:pt x="304324" y="272034"/>
                  </a:cubicBezTo>
                  <a:cubicBezTo>
                    <a:pt x="375952" y="283941"/>
                    <a:pt x="447580" y="288703"/>
                    <a:pt x="519208" y="286131"/>
                  </a:cubicBezTo>
                  <a:cubicBezTo>
                    <a:pt x="590836" y="288703"/>
                    <a:pt x="662464" y="283941"/>
                    <a:pt x="734092" y="272034"/>
                  </a:cubicBezTo>
                  <a:cubicBezTo>
                    <a:pt x="833247" y="254223"/>
                    <a:pt x="963739" y="228600"/>
                    <a:pt x="1029557" y="144113"/>
                  </a:cubicBezTo>
                  <a:cubicBezTo>
                    <a:pt x="1067086" y="96203"/>
                    <a:pt x="1060037" y="28289"/>
                    <a:pt x="1005554" y="0"/>
                  </a:cubicBezTo>
                  <a:close/>
                </a:path>
              </a:pathLst>
            </a:custGeom>
            <a:solidFill>
              <a:srgbClr val="FBCC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0CD85AE-A08F-445A-F40A-D7474937ADA6}"/>
                </a:ext>
              </a:extLst>
            </p:cNvPr>
            <p:cNvSpPr/>
            <p:nvPr/>
          </p:nvSpPr>
          <p:spPr>
            <a:xfrm>
              <a:off x="3800284" y="4581143"/>
              <a:ext cx="635822" cy="331379"/>
            </a:xfrm>
            <a:custGeom>
              <a:avLst/>
              <a:gdLst>
                <a:gd name="connsiteX0" fmla="*/ 633793 w 635822"/>
                <a:gd name="connsiteY0" fmla="*/ 212217 h 331379"/>
                <a:gd name="connsiteX1" fmla="*/ 436245 w 635822"/>
                <a:gd name="connsiteY1" fmla="*/ 0 h 331379"/>
                <a:gd name="connsiteX2" fmla="*/ 573310 w 635822"/>
                <a:gd name="connsiteY2" fmla="*/ 174688 h 331379"/>
                <a:gd name="connsiteX3" fmla="*/ 518636 w 635822"/>
                <a:gd name="connsiteY3" fmla="*/ 238411 h 331379"/>
                <a:gd name="connsiteX4" fmla="*/ 440055 w 635822"/>
                <a:gd name="connsiteY4" fmla="*/ 270224 h 331379"/>
                <a:gd name="connsiteX5" fmla="*/ 249650 w 635822"/>
                <a:gd name="connsiteY5" fmla="*/ 293942 h 331379"/>
                <a:gd name="connsiteX6" fmla="*/ 59246 w 635822"/>
                <a:gd name="connsiteY6" fmla="*/ 270224 h 331379"/>
                <a:gd name="connsiteX7" fmla="*/ 0 w 635822"/>
                <a:gd name="connsiteY7" fmla="*/ 248603 h 331379"/>
                <a:gd name="connsiteX8" fmla="*/ 41053 w 635822"/>
                <a:gd name="connsiteY8" fmla="*/ 275939 h 331379"/>
                <a:gd name="connsiteX9" fmla="*/ 119729 w 635822"/>
                <a:gd name="connsiteY9" fmla="*/ 307753 h 331379"/>
                <a:gd name="connsiteX10" fmla="*/ 310134 w 635822"/>
                <a:gd name="connsiteY10" fmla="*/ 331375 h 331379"/>
                <a:gd name="connsiteX11" fmla="*/ 500539 w 635822"/>
                <a:gd name="connsiteY11" fmla="*/ 307753 h 331379"/>
                <a:gd name="connsiteX12" fmla="*/ 579120 w 635822"/>
                <a:gd name="connsiteY12" fmla="*/ 275939 h 331379"/>
                <a:gd name="connsiteX13" fmla="*/ 633793 w 635822"/>
                <a:gd name="connsiteY13" fmla="*/ 212217 h 33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5822" h="331379">
                  <a:moveTo>
                    <a:pt x="633793" y="212217"/>
                  </a:moveTo>
                  <a:cubicBezTo>
                    <a:pt x="593979" y="122968"/>
                    <a:pt x="524447" y="43720"/>
                    <a:pt x="436245" y="0"/>
                  </a:cubicBezTo>
                  <a:cubicBezTo>
                    <a:pt x="495776" y="45053"/>
                    <a:pt x="543211" y="106966"/>
                    <a:pt x="573310" y="174688"/>
                  </a:cubicBezTo>
                  <a:cubicBezTo>
                    <a:pt x="585788" y="202692"/>
                    <a:pt x="537400" y="227362"/>
                    <a:pt x="518636" y="238411"/>
                  </a:cubicBezTo>
                  <a:cubicBezTo>
                    <a:pt x="494347" y="252698"/>
                    <a:pt x="466915" y="262223"/>
                    <a:pt x="440055" y="270224"/>
                  </a:cubicBezTo>
                  <a:cubicBezTo>
                    <a:pt x="378809" y="288322"/>
                    <a:pt x="313277" y="294037"/>
                    <a:pt x="249650" y="293942"/>
                  </a:cubicBezTo>
                  <a:cubicBezTo>
                    <a:pt x="186023" y="294037"/>
                    <a:pt x="120491" y="288322"/>
                    <a:pt x="59246" y="270224"/>
                  </a:cubicBezTo>
                  <a:cubicBezTo>
                    <a:pt x="39338" y="264319"/>
                    <a:pt x="19050" y="257556"/>
                    <a:pt x="0" y="248603"/>
                  </a:cubicBezTo>
                  <a:cubicBezTo>
                    <a:pt x="13049" y="260509"/>
                    <a:pt x="31147" y="270129"/>
                    <a:pt x="41053" y="275939"/>
                  </a:cubicBezTo>
                  <a:cubicBezTo>
                    <a:pt x="65341" y="290227"/>
                    <a:pt x="92773" y="299752"/>
                    <a:pt x="119729" y="307753"/>
                  </a:cubicBezTo>
                  <a:cubicBezTo>
                    <a:pt x="180975" y="325850"/>
                    <a:pt x="246507" y="331566"/>
                    <a:pt x="310134" y="331375"/>
                  </a:cubicBezTo>
                  <a:cubicBezTo>
                    <a:pt x="373761" y="331566"/>
                    <a:pt x="439293" y="325850"/>
                    <a:pt x="500539" y="307753"/>
                  </a:cubicBezTo>
                  <a:cubicBezTo>
                    <a:pt x="527494" y="299752"/>
                    <a:pt x="554831" y="290227"/>
                    <a:pt x="579120" y="275939"/>
                  </a:cubicBezTo>
                  <a:cubicBezTo>
                    <a:pt x="597884" y="264986"/>
                    <a:pt x="646271" y="240221"/>
                    <a:pt x="633793" y="212217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D7C5401-C0AA-A9D2-02EE-C1438A2E2E47}"/>
                </a:ext>
              </a:extLst>
            </p:cNvPr>
            <p:cNvSpPr/>
            <p:nvPr/>
          </p:nvSpPr>
          <p:spPr>
            <a:xfrm>
              <a:off x="3684079" y="5087302"/>
              <a:ext cx="852392" cy="207311"/>
            </a:xfrm>
            <a:custGeom>
              <a:avLst/>
              <a:gdLst>
                <a:gd name="connsiteX0" fmla="*/ 840200 w 852392"/>
                <a:gd name="connsiteY0" fmla="*/ 12859 h 207311"/>
                <a:gd name="connsiteX1" fmla="*/ 462153 w 852392"/>
                <a:gd name="connsiteY1" fmla="*/ 140875 h 207311"/>
                <a:gd name="connsiteX2" fmla="*/ 426244 w 852392"/>
                <a:gd name="connsiteY2" fmla="*/ 141447 h 207311"/>
                <a:gd name="connsiteX3" fmla="*/ 390335 w 852392"/>
                <a:gd name="connsiteY3" fmla="*/ 140875 h 207311"/>
                <a:gd name="connsiteX4" fmla="*/ 12192 w 852392"/>
                <a:gd name="connsiteY4" fmla="*/ 12859 h 207311"/>
                <a:gd name="connsiteX5" fmla="*/ 0 w 852392"/>
                <a:gd name="connsiteY5" fmla="*/ 0 h 207311"/>
                <a:gd name="connsiteX6" fmla="*/ 57436 w 852392"/>
                <a:gd name="connsiteY6" fmla="*/ 92774 h 207311"/>
                <a:gd name="connsiteX7" fmla="*/ 394240 w 852392"/>
                <a:gd name="connsiteY7" fmla="*/ 206788 h 207311"/>
                <a:gd name="connsiteX8" fmla="*/ 426148 w 852392"/>
                <a:gd name="connsiteY8" fmla="*/ 207264 h 207311"/>
                <a:gd name="connsiteX9" fmla="*/ 458153 w 852392"/>
                <a:gd name="connsiteY9" fmla="*/ 206788 h 207311"/>
                <a:gd name="connsiteX10" fmla="*/ 794956 w 852392"/>
                <a:gd name="connsiteY10" fmla="*/ 92774 h 207311"/>
                <a:gd name="connsiteX11" fmla="*/ 852392 w 852392"/>
                <a:gd name="connsiteY11" fmla="*/ 0 h 207311"/>
                <a:gd name="connsiteX12" fmla="*/ 840200 w 852392"/>
                <a:gd name="connsiteY12" fmla="*/ 12859 h 20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392" h="207311">
                  <a:moveTo>
                    <a:pt x="840200" y="12859"/>
                  </a:moveTo>
                  <a:cubicBezTo>
                    <a:pt x="743426" y="104490"/>
                    <a:pt x="590550" y="134493"/>
                    <a:pt x="462153" y="140875"/>
                  </a:cubicBezTo>
                  <a:cubicBezTo>
                    <a:pt x="450152" y="141447"/>
                    <a:pt x="438245" y="141542"/>
                    <a:pt x="426244" y="141447"/>
                  </a:cubicBezTo>
                  <a:cubicBezTo>
                    <a:pt x="414338" y="141542"/>
                    <a:pt x="402336" y="141447"/>
                    <a:pt x="390335" y="140875"/>
                  </a:cubicBezTo>
                  <a:cubicBezTo>
                    <a:pt x="261842" y="134493"/>
                    <a:pt x="109061" y="104490"/>
                    <a:pt x="12192" y="12859"/>
                  </a:cubicBezTo>
                  <a:cubicBezTo>
                    <a:pt x="7906" y="8763"/>
                    <a:pt x="3810" y="4477"/>
                    <a:pt x="0" y="0"/>
                  </a:cubicBezTo>
                  <a:cubicBezTo>
                    <a:pt x="13621" y="34576"/>
                    <a:pt x="30480" y="67342"/>
                    <a:pt x="57436" y="92774"/>
                  </a:cubicBezTo>
                  <a:cubicBezTo>
                    <a:pt x="143637" y="174403"/>
                    <a:pt x="279845" y="201168"/>
                    <a:pt x="394240" y="206788"/>
                  </a:cubicBezTo>
                  <a:cubicBezTo>
                    <a:pt x="404908" y="207359"/>
                    <a:pt x="415576" y="207359"/>
                    <a:pt x="426148" y="207264"/>
                  </a:cubicBezTo>
                  <a:cubicBezTo>
                    <a:pt x="436817" y="207359"/>
                    <a:pt x="447485" y="207264"/>
                    <a:pt x="458153" y="206788"/>
                  </a:cubicBezTo>
                  <a:cubicBezTo>
                    <a:pt x="572548" y="201168"/>
                    <a:pt x="708755" y="174403"/>
                    <a:pt x="794956" y="92774"/>
                  </a:cubicBezTo>
                  <a:cubicBezTo>
                    <a:pt x="821912" y="67246"/>
                    <a:pt x="838676" y="34480"/>
                    <a:pt x="852392" y="0"/>
                  </a:cubicBezTo>
                  <a:cubicBezTo>
                    <a:pt x="848582" y="4382"/>
                    <a:pt x="844582" y="8763"/>
                    <a:pt x="840200" y="12859"/>
                  </a:cubicBezTo>
                  <a:close/>
                </a:path>
              </a:pathLst>
            </a:custGeom>
            <a:solidFill>
              <a:srgbClr val="F9B1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6EAC412-DFFA-9601-759A-A865D50FBB4B}"/>
                </a:ext>
              </a:extLst>
            </p:cNvPr>
            <p:cNvSpPr/>
            <p:nvPr/>
          </p:nvSpPr>
          <p:spPr>
            <a:xfrm>
              <a:off x="3890892" y="4595610"/>
              <a:ext cx="175107" cy="127379"/>
            </a:xfrm>
            <a:custGeom>
              <a:avLst/>
              <a:gdLst>
                <a:gd name="connsiteX0" fmla="*/ 28550 w 175107"/>
                <a:gd name="connsiteY0" fmla="*/ 122789 h 127379"/>
                <a:gd name="connsiteX1" fmla="*/ 155137 w 175107"/>
                <a:gd name="connsiteY1" fmla="*/ 53828 h 127379"/>
                <a:gd name="connsiteX2" fmla="*/ 174283 w 175107"/>
                <a:gd name="connsiteY2" fmla="*/ 34682 h 127379"/>
                <a:gd name="connsiteX3" fmla="*/ 174283 w 175107"/>
                <a:gd name="connsiteY3" fmla="*/ 20109 h 127379"/>
                <a:gd name="connsiteX4" fmla="*/ 147803 w 175107"/>
                <a:gd name="connsiteY4" fmla="*/ 12 h 127379"/>
                <a:gd name="connsiteX5" fmla="*/ 4642 w 175107"/>
                <a:gd name="connsiteY5" fmla="*/ 98786 h 127379"/>
                <a:gd name="connsiteX6" fmla="*/ 28550 w 175107"/>
                <a:gd name="connsiteY6" fmla="*/ 122789 h 127379"/>
                <a:gd name="connsiteX7" fmla="*/ 28550 w 175107"/>
                <a:gd name="connsiteY7" fmla="*/ 122789 h 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107" h="127379">
                  <a:moveTo>
                    <a:pt x="28550" y="122789"/>
                  </a:moveTo>
                  <a:cubicBezTo>
                    <a:pt x="66269" y="90975"/>
                    <a:pt x="106465" y="64115"/>
                    <a:pt x="155137" y="53828"/>
                  </a:cubicBezTo>
                  <a:cubicBezTo>
                    <a:pt x="163710" y="52018"/>
                    <a:pt x="172568" y="43446"/>
                    <a:pt x="174283" y="34682"/>
                  </a:cubicBezTo>
                  <a:cubicBezTo>
                    <a:pt x="175235" y="29539"/>
                    <a:pt x="175521" y="25348"/>
                    <a:pt x="174283" y="20109"/>
                  </a:cubicBezTo>
                  <a:cubicBezTo>
                    <a:pt x="171425" y="8679"/>
                    <a:pt x="159804" y="-369"/>
                    <a:pt x="147803" y="12"/>
                  </a:cubicBezTo>
                  <a:cubicBezTo>
                    <a:pt x="83414" y="2202"/>
                    <a:pt x="42742" y="53732"/>
                    <a:pt x="4642" y="98786"/>
                  </a:cubicBezTo>
                  <a:cubicBezTo>
                    <a:pt x="-9550" y="115550"/>
                    <a:pt x="11786" y="136886"/>
                    <a:pt x="28550" y="122789"/>
                  </a:cubicBezTo>
                  <a:lnTo>
                    <a:pt x="28550" y="122789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EF4D3DF-AB58-5D00-9D23-896F7DA8F39C}"/>
                </a:ext>
              </a:extLst>
            </p:cNvPr>
            <p:cNvSpPr/>
            <p:nvPr/>
          </p:nvSpPr>
          <p:spPr>
            <a:xfrm>
              <a:off x="3688491" y="4956758"/>
              <a:ext cx="68959" cy="152723"/>
            </a:xfrm>
            <a:custGeom>
              <a:avLst/>
              <a:gdLst>
                <a:gd name="connsiteX0" fmla="*/ 446 w 68959"/>
                <a:gd name="connsiteY0" fmla="*/ 11577 h 152723"/>
                <a:gd name="connsiteX1" fmla="*/ 44832 w 68959"/>
                <a:gd name="connsiteY1" fmla="*/ 145880 h 152723"/>
                <a:gd name="connsiteX2" fmla="*/ 68835 w 68959"/>
                <a:gd name="connsiteY2" fmla="*/ 135783 h 152723"/>
                <a:gd name="connsiteX3" fmla="*/ 18924 w 68959"/>
                <a:gd name="connsiteY3" fmla="*/ 6434 h 152723"/>
                <a:gd name="connsiteX4" fmla="*/ 446 w 68959"/>
                <a:gd name="connsiteY4" fmla="*/ 11577 h 152723"/>
                <a:gd name="connsiteX5" fmla="*/ 446 w 68959"/>
                <a:gd name="connsiteY5" fmla="*/ 11577 h 1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59" h="152723">
                  <a:moveTo>
                    <a:pt x="446" y="11577"/>
                  </a:moveTo>
                  <a:cubicBezTo>
                    <a:pt x="12733" y="56440"/>
                    <a:pt x="23877" y="104065"/>
                    <a:pt x="44832" y="145880"/>
                  </a:cubicBezTo>
                  <a:cubicBezTo>
                    <a:pt x="52166" y="160453"/>
                    <a:pt x="70645" y="149213"/>
                    <a:pt x="68835" y="135783"/>
                  </a:cubicBezTo>
                  <a:cubicBezTo>
                    <a:pt x="62644" y="89873"/>
                    <a:pt x="36069" y="48534"/>
                    <a:pt x="18924" y="6434"/>
                  </a:cubicBezTo>
                  <a:cubicBezTo>
                    <a:pt x="14352" y="-4520"/>
                    <a:pt x="-2983" y="-615"/>
                    <a:pt x="446" y="11577"/>
                  </a:cubicBezTo>
                  <a:lnTo>
                    <a:pt x="446" y="11577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8F8C4A9-D6FC-1DD8-6EDE-C0C1BD0036F1}"/>
                </a:ext>
              </a:extLst>
            </p:cNvPr>
            <p:cNvSpPr/>
            <p:nvPr/>
          </p:nvSpPr>
          <p:spPr>
            <a:xfrm>
              <a:off x="3623502" y="4728378"/>
              <a:ext cx="32513" cy="42418"/>
            </a:xfrm>
            <a:custGeom>
              <a:avLst/>
              <a:gdLst>
                <a:gd name="connsiteX0" fmla="*/ 17715 w 32513"/>
                <a:gd name="connsiteY0" fmla="*/ 37550 h 42418"/>
                <a:gd name="connsiteX1" fmla="*/ 31431 w 32513"/>
                <a:gd name="connsiteY1" fmla="*/ 14119 h 42418"/>
                <a:gd name="connsiteX2" fmla="*/ 15334 w 32513"/>
                <a:gd name="connsiteY2" fmla="*/ 4689 h 42418"/>
                <a:gd name="connsiteX3" fmla="*/ 1142 w 32513"/>
                <a:gd name="connsiteY3" fmla="*/ 27835 h 42418"/>
                <a:gd name="connsiteX4" fmla="*/ 17715 w 32513"/>
                <a:gd name="connsiteY4" fmla="*/ 37550 h 42418"/>
                <a:gd name="connsiteX5" fmla="*/ 17715 w 32513"/>
                <a:gd name="connsiteY5" fmla="*/ 37550 h 4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3" h="42418">
                  <a:moveTo>
                    <a:pt x="17715" y="37550"/>
                  </a:moveTo>
                  <a:cubicBezTo>
                    <a:pt x="21811" y="29454"/>
                    <a:pt x="27335" y="22215"/>
                    <a:pt x="31431" y="14119"/>
                  </a:cubicBezTo>
                  <a:cubicBezTo>
                    <a:pt x="36765" y="3451"/>
                    <a:pt x="20953" y="-5979"/>
                    <a:pt x="15334" y="4689"/>
                  </a:cubicBezTo>
                  <a:cubicBezTo>
                    <a:pt x="11143" y="12690"/>
                    <a:pt x="5428" y="19834"/>
                    <a:pt x="1142" y="27835"/>
                  </a:cubicBezTo>
                  <a:cubicBezTo>
                    <a:pt x="-4478" y="38884"/>
                    <a:pt x="12191" y="48599"/>
                    <a:pt x="17715" y="37550"/>
                  </a:cubicBezTo>
                  <a:lnTo>
                    <a:pt x="17715" y="37550"/>
                  </a:lnTo>
                  <a:close/>
                </a:path>
              </a:pathLst>
            </a:custGeom>
            <a:solidFill>
              <a:srgbClr val="F5F5F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180DF487-3806-E867-5D7D-17D202467EAE}"/>
              </a:ext>
            </a:extLst>
          </p:cNvPr>
          <p:cNvGrpSpPr/>
          <p:nvPr/>
        </p:nvGrpSpPr>
        <p:grpSpPr>
          <a:xfrm>
            <a:off x="9135190" y="1771203"/>
            <a:ext cx="2235568" cy="1047355"/>
            <a:chOff x="283598" y="1906534"/>
            <a:chExt cx="2235568" cy="1047355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4CC6FC97-85E2-8784-8B92-BE54110B83F4}"/>
                </a:ext>
              </a:extLst>
            </p:cNvPr>
            <p:cNvSpPr txBox="1"/>
            <p:nvPr/>
          </p:nvSpPr>
          <p:spPr>
            <a:xfrm>
              <a:off x="283598" y="2190603"/>
              <a:ext cx="2001123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8A99BE30-FD73-57CF-0A64-5D9969CF18A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25052486-02E6-9A50-8231-DD395726369E}"/>
              </a:ext>
            </a:extLst>
          </p:cNvPr>
          <p:cNvGrpSpPr/>
          <p:nvPr/>
        </p:nvGrpSpPr>
        <p:grpSpPr>
          <a:xfrm>
            <a:off x="839357" y="1771203"/>
            <a:ext cx="2235567" cy="1047355"/>
            <a:chOff x="1032570" y="1906534"/>
            <a:chExt cx="2235567" cy="1047355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F4189A4F-FBBA-C7B7-4959-3A9F14F85821}"/>
                </a:ext>
              </a:extLst>
            </p:cNvPr>
            <p:cNvSpPr txBox="1"/>
            <p:nvPr/>
          </p:nvSpPr>
          <p:spPr>
            <a:xfrm>
              <a:off x="1248901" y="2190603"/>
              <a:ext cx="200112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98122BA4-1806-4C2C-001C-088F760887F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79459616-B810-E62C-BB4D-2BA10331BFF8}"/>
              </a:ext>
            </a:extLst>
          </p:cNvPr>
          <p:cNvGrpSpPr/>
          <p:nvPr/>
        </p:nvGrpSpPr>
        <p:grpSpPr>
          <a:xfrm>
            <a:off x="9135190" y="4323459"/>
            <a:ext cx="2235568" cy="1047355"/>
            <a:chOff x="283598" y="1906534"/>
            <a:chExt cx="2235568" cy="1047355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3118548C-0638-C71A-FB40-6067AE552AEC}"/>
                </a:ext>
              </a:extLst>
            </p:cNvPr>
            <p:cNvSpPr txBox="1"/>
            <p:nvPr/>
          </p:nvSpPr>
          <p:spPr>
            <a:xfrm>
              <a:off x="283598" y="2190603"/>
              <a:ext cx="2001123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05E9A4C1-10AD-4803-240A-02FA2ACD2ED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BD9442F9-74F2-B2F7-462C-A2E507C00C81}"/>
              </a:ext>
            </a:extLst>
          </p:cNvPr>
          <p:cNvGrpSpPr/>
          <p:nvPr/>
        </p:nvGrpSpPr>
        <p:grpSpPr>
          <a:xfrm>
            <a:off x="839357" y="4323459"/>
            <a:ext cx="2235567" cy="1047355"/>
            <a:chOff x="1032570" y="1906534"/>
            <a:chExt cx="2235567" cy="1047355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4A7897EC-EE87-C73A-ADE7-04D577569406}"/>
                </a:ext>
              </a:extLst>
            </p:cNvPr>
            <p:cNvSpPr txBox="1"/>
            <p:nvPr/>
          </p:nvSpPr>
          <p:spPr>
            <a:xfrm>
              <a:off x="1248901" y="2190603"/>
              <a:ext cx="2001122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4CA4B0A5-47E1-0963-68CA-9E3FF79BB5F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3738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42A0ADE-953A-250B-C944-6959F55666A3}"/>
              </a:ext>
            </a:extLst>
          </p:cNvPr>
          <p:cNvGrpSpPr/>
          <p:nvPr/>
        </p:nvGrpSpPr>
        <p:grpSpPr>
          <a:xfrm>
            <a:off x="4960494" y="5268459"/>
            <a:ext cx="2264546" cy="774340"/>
            <a:chOff x="2128574" y="2067096"/>
            <a:chExt cx="8128248" cy="2779380"/>
          </a:xfrm>
        </p:grpSpPr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C108FF0-F027-470E-F35E-71A270E30AF6}"/>
                </a:ext>
              </a:extLst>
            </p:cNvPr>
            <p:cNvGrpSpPr/>
            <p:nvPr/>
          </p:nvGrpSpPr>
          <p:grpSpPr>
            <a:xfrm>
              <a:off x="4649557" y="2443717"/>
              <a:ext cx="1779668" cy="2402759"/>
              <a:chOff x="3385439" y="1993817"/>
              <a:chExt cx="849512" cy="1146940"/>
            </a:xfrm>
            <a:solidFill>
              <a:srgbClr val="DD2522"/>
            </a:solidFill>
            <a:effectLst/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B667D8-CC29-F7E5-6132-FE9460F2B055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F93AA74-BF70-B1F3-64F6-AED039A11FA9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F59D62-17FD-1707-B3AF-ED576CE0C5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266B83A-E14D-BB61-414D-7ECD8257CEAC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66" name="图形 2">
              <a:extLst>
                <a:ext uri="{FF2B5EF4-FFF2-40B4-BE49-F238E27FC236}">
                  <a16:creationId xmlns:a16="http://schemas.microsoft.com/office/drawing/2014/main" id="{A49DE642-E61F-F95C-3D32-CD0104E1C6B0}"/>
                </a:ext>
              </a:extLst>
            </p:cNvPr>
            <p:cNvGrpSpPr/>
            <p:nvPr/>
          </p:nvGrpSpPr>
          <p:grpSpPr>
            <a:xfrm>
              <a:off x="6296694" y="2603885"/>
              <a:ext cx="2058088" cy="1780867"/>
              <a:chOff x="4757073" y="2064225"/>
              <a:chExt cx="1171168" cy="1013413"/>
            </a:xfrm>
            <a:solidFill>
              <a:srgbClr val="DD2522"/>
            </a:solidFill>
            <a:effectLst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3835296B-522C-48AF-A3CA-E8C1FAEA81A4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F8573AC-E891-D335-6323-F7611D2459CB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89643E4-3736-ECA9-BD57-E374670F2038}"/>
                </a:ext>
              </a:extLst>
            </p:cNvPr>
            <p:cNvSpPr/>
            <p:nvPr/>
          </p:nvSpPr>
          <p:spPr>
            <a:xfrm>
              <a:off x="7870450" y="2366165"/>
              <a:ext cx="2386372" cy="1853699"/>
            </a:xfrm>
            <a:custGeom>
              <a:avLst/>
              <a:gdLst>
                <a:gd name="connsiteX0" fmla="*/ 0 w 2386372"/>
                <a:gd name="connsiteY0" fmla="*/ 1358235 h 1853699"/>
                <a:gd name="connsiteX1" fmla="*/ 119014 w 2386372"/>
                <a:gd name="connsiteY1" fmla="*/ 1392385 h 1853699"/>
                <a:gd name="connsiteX2" fmla="*/ 253158 w 2386372"/>
                <a:gd name="connsiteY2" fmla="*/ 1436249 h 1853699"/>
                <a:gd name="connsiteX3" fmla="*/ 634327 w 2386372"/>
                <a:gd name="connsiteY3" fmla="*/ 1536449 h 1853699"/>
                <a:gd name="connsiteX4" fmla="*/ 777931 w 2386372"/>
                <a:gd name="connsiteY4" fmla="*/ 1566610 h 1853699"/>
                <a:gd name="connsiteX5" fmla="*/ 985744 w 2386372"/>
                <a:gd name="connsiteY5" fmla="*/ 1579799 h 1853699"/>
                <a:gd name="connsiteX6" fmla="*/ 1273818 w 2386372"/>
                <a:gd name="connsiteY6" fmla="*/ 1592172 h 1853699"/>
                <a:gd name="connsiteX7" fmla="*/ 1374376 w 2386372"/>
                <a:gd name="connsiteY7" fmla="*/ 1581078 h 1853699"/>
                <a:gd name="connsiteX8" fmla="*/ 1457296 w 2386372"/>
                <a:gd name="connsiteY8" fmla="*/ 1584044 h 1853699"/>
                <a:gd name="connsiteX9" fmla="*/ 1584848 w 2386372"/>
                <a:gd name="connsiteY9" fmla="*/ 1567992 h 1853699"/>
                <a:gd name="connsiteX10" fmla="*/ 1761823 w 2386372"/>
                <a:gd name="connsiteY10" fmla="*/ 1563817 h 1853699"/>
                <a:gd name="connsiteX11" fmla="*/ 2262352 w 2386372"/>
                <a:gd name="connsiteY11" fmla="*/ 1506740 h 1853699"/>
                <a:gd name="connsiteX12" fmla="*/ 2315853 w 2386372"/>
                <a:gd name="connsiteY12" fmla="*/ 1583107 h 1853699"/>
                <a:gd name="connsiteX13" fmla="*/ 2125506 w 2386372"/>
                <a:gd name="connsiteY13" fmla="*/ 1777406 h 1853699"/>
                <a:gd name="connsiteX14" fmla="*/ 1788503 w 2386372"/>
                <a:gd name="connsiteY14" fmla="*/ 1849071 h 1853699"/>
                <a:gd name="connsiteX15" fmla="*/ 1375961 w 2386372"/>
                <a:gd name="connsiteY15" fmla="*/ 1843286 h 1853699"/>
                <a:gd name="connsiteX16" fmla="*/ 1222644 w 2386372"/>
                <a:gd name="connsiteY16" fmla="*/ 1832396 h 1853699"/>
                <a:gd name="connsiteX17" fmla="*/ 1027613 w 2386372"/>
                <a:gd name="connsiteY17" fmla="*/ 1823654 h 1853699"/>
                <a:gd name="connsiteX18" fmla="*/ 833245 w 2386372"/>
                <a:gd name="connsiteY18" fmla="*/ 1773504 h 1853699"/>
                <a:gd name="connsiteX19" fmla="*/ 754056 w 2386372"/>
                <a:gd name="connsiteY19" fmla="*/ 1748863 h 1853699"/>
                <a:gd name="connsiteX20" fmla="*/ 567255 w 2386372"/>
                <a:gd name="connsiteY20" fmla="*/ 1680409 h 1853699"/>
                <a:gd name="connsiteX21" fmla="*/ 448139 w 2386372"/>
                <a:gd name="connsiteY21" fmla="*/ 1637517 h 1853699"/>
                <a:gd name="connsiteX22" fmla="*/ 255971 w 2386372"/>
                <a:gd name="connsiteY22" fmla="*/ 1552092 h 1853699"/>
                <a:gd name="connsiteX23" fmla="*/ 94015 w 2386372"/>
                <a:gd name="connsiteY23" fmla="*/ 1464008 h 1853699"/>
                <a:gd name="connsiteX24" fmla="*/ 0 w 2386372"/>
                <a:gd name="connsiteY24" fmla="*/ 1358235 h 1853699"/>
                <a:gd name="connsiteX25" fmla="*/ 1445959 w 2386372"/>
                <a:gd name="connsiteY25" fmla="*/ 843911 h 1853699"/>
                <a:gd name="connsiteX26" fmla="*/ 1319993 w 2386372"/>
                <a:gd name="connsiteY26" fmla="*/ 955002 h 1853699"/>
                <a:gd name="connsiteX27" fmla="*/ 1235845 w 2386372"/>
                <a:gd name="connsiteY27" fmla="*/ 1053822 h 1853699"/>
                <a:gd name="connsiteX28" fmla="*/ 1358079 w 2386372"/>
                <a:gd name="connsiteY28" fmla="*/ 1040172 h 1853699"/>
                <a:gd name="connsiteX29" fmla="*/ 1404345 w 2386372"/>
                <a:gd name="connsiteY29" fmla="*/ 998405 h 1853699"/>
                <a:gd name="connsiteX30" fmla="*/ 1469118 w 2386372"/>
                <a:gd name="connsiteY30" fmla="*/ 850405 h 1853699"/>
                <a:gd name="connsiteX31" fmla="*/ 1445959 w 2386372"/>
                <a:gd name="connsiteY31" fmla="*/ 843911 h 1853699"/>
                <a:gd name="connsiteX32" fmla="*/ 291961 w 2386372"/>
                <a:gd name="connsiteY32" fmla="*/ 497838 h 1853699"/>
                <a:gd name="connsiteX33" fmla="*/ 431986 w 2386372"/>
                <a:gd name="connsiteY33" fmla="*/ 513071 h 1853699"/>
                <a:gd name="connsiteX34" fmla="*/ 492515 w 2386372"/>
                <a:gd name="connsiteY34" fmla="*/ 569563 h 1853699"/>
                <a:gd name="connsiteX35" fmla="*/ 514600 w 2386372"/>
                <a:gd name="connsiteY35" fmla="*/ 624110 h 1853699"/>
                <a:gd name="connsiteX36" fmla="*/ 475542 w 2386372"/>
                <a:gd name="connsiteY36" fmla="*/ 712246 h 1853699"/>
                <a:gd name="connsiteX37" fmla="*/ 410974 w 2386372"/>
                <a:gd name="connsiteY37" fmla="*/ 769706 h 1853699"/>
                <a:gd name="connsiteX38" fmla="*/ 373195 w 2386372"/>
                <a:gd name="connsiteY38" fmla="*/ 840410 h 1853699"/>
                <a:gd name="connsiteX39" fmla="*/ 389759 w 2386372"/>
                <a:gd name="connsiteY39" fmla="*/ 959985 h 1853699"/>
                <a:gd name="connsiteX40" fmla="*/ 435309 w 2386372"/>
                <a:gd name="connsiteY40" fmla="*/ 1117341 h 1853699"/>
                <a:gd name="connsiteX41" fmla="*/ 559383 w 2386372"/>
                <a:gd name="connsiteY41" fmla="*/ 1175569 h 1853699"/>
                <a:gd name="connsiteX42" fmla="*/ 664541 w 2386372"/>
                <a:gd name="connsiteY42" fmla="*/ 1352913 h 1853699"/>
                <a:gd name="connsiteX43" fmla="*/ 584944 w 2386372"/>
                <a:gd name="connsiteY43" fmla="*/ 1485832 h 1853699"/>
                <a:gd name="connsiteX44" fmla="*/ 518842 w 2386372"/>
                <a:gd name="connsiteY44" fmla="*/ 1485883 h 1853699"/>
                <a:gd name="connsiteX45" fmla="*/ 359136 w 2386372"/>
                <a:gd name="connsiteY45" fmla="*/ 1230321 h 1853699"/>
                <a:gd name="connsiteX46" fmla="*/ 374626 w 2386372"/>
                <a:gd name="connsiteY46" fmla="*/ 1182521 h 1853699"/>
                <a:gd name="connsiteX47" fmla="*/ 343493 w 2386372"/>
                <a:gd name="connsiteY47" fmla="*/ 861522 h 1853699"/>
                <a:gd name="connsiteX48" fmla="*/ 334188 w 2386372"/>
                <a:gd name="connsiteY48" fmla="*/ 651153 h 1853699"/>
                <a:gd name="connsiteX49" fmla="*/ 291961 w 2386372"/>
                <a:gd name="connsiteY49" fmla="*/ 497838 h 1853699"/>
                <a:gd name="connsiteX50" fmla="*/ 1494104 w 2386372"/>
                <a:gd name="connsiteY50" fmla="*/ 473544 h 1853699"/>
                <a:gd name="connsiteX51" fmla="*/ 1582559 w 2386372"/>
                <a:gd name="connsiteY51" fmla="*/ 488559 h 1853699"/>
                <a:gd name="connsiteX52" fmla="*/ 1660061 w 2386372"/>
                <a:gd name="connsiteY52" fmla="*/ 548526 h 1853699"/>
                <a:gd name="connsiteX53" fmla="*/ 1664252 w 2386372"/>
                <a:gd name="connsiteY53" fmla="*/ 645251 h 1853699"/>
                <a:gd name="connsiteX54" fmla="*/ 1567835 w 2386372"/>
                <a:gd name="connsiteY54" fmla="*/ 750818 h 1853699"/>
                <a:gd name="connsiteX55" fmla="*/ 1666041 w 2386372"/>
                <a:gd name="connsiteY55" fmla="*/ 854495 h 1853699"/>
                <a:gd name="connsiteX56" fmla="*/ 1684343 w 2386372"/>
                <a:gd name="connsiteY56" fmla="*/ 904697 h 1853699"/>
                <a:gd name="connsiteX57" fmla="*/ 1752950 w 2386372"/>
                <a:gd name="connsiteY57" fmla="*/ 1015582 h 1853699"/>
                <a:gd name="connsiteX58" fmla="*/ 1739322 w 2386372"/>
                <a:gd name="connsiteY58" fmla="*/ 1170738 h 1853699"/>
                <a:gd name="connsiteX59" fmla="*/ 1760771 w 2386372"/>
                <a:gd name="connsiteY59" fmla="*/ 1310602 h 1853699"/>
                <a:gd name="connsiteX60" fmla="*/ 1465846 w 2386372"/>
                <a:gd name="connsiteY60" fmla="*/ 1247627 h 1853699"/>
                <a:gd name="connsiteX61" fmla="*/ 1360892 w 2386372"/>
                <a:gd name="connsiteY61" fmla="*/ 1301152 h 1853699"/>
                <a:gd name="connsiteX62" fmla="*/ 1256141 w 2386372"/>
                <a:gd name="connsiteY62" fmla="*/ 1339801 h 1853699"/>
                <a:gd name="connsiteX63" fmla="*/ 1055435 w 2386372"/>
                <a:gd name="connsiteY63" fmla="*/ 1375128 h 1853699"/>
                <a:gd name="connsiteX64" fmla="*/ 988464 w 2386372"/>
                <a:gd name="connsiteY64" fmla="*/ 1383869 h 1853699"/>
                <a:gd name="connsiteX65" fmla="*/ 909991 w 2386372"/>
                <a:gd name="connsiteY65" fmla="*/ 1256369 h 1853699"/>
                <a:gd name="connsiteX66" fmla="*/ 879623 w 2386372"/>
                <a:gd name="connsiteY66" fmla="*/ 1131630 h 1853699"/>
                <a:gd name="connsiteX67" fmla="*/ 869859 w 2386372"/>
                <a:gd name="connsiteY67" fmla="*/ 1040018 h 1853699"/>
                <a:gd name="connsiteX68" fmla="*/ 973331 w 2386372"/>
                <a:gd name="connsiteY68" fmla="*/ 925044 h 1853699"/>
                <a:gd name="connsiteX69" fmla="*/ 1008044 w 2386372"/>
                <a:gd name="connsiteY69" fmla="*/ 855159 h 1853699"/>
                <a:gd name="connsiteX70" fmla="*/ 893989 w 2386372"/>
                <a:gd name="connsiteY70" fmla="*/ 853165 h 1853699"/>
                <a:gd name="connsiteX71" fmla="*/ 801714 w 2386372"/>
                <a:gd name="connsiteY71" fmla="*/ 758486 h 1853699"/>
                <a:gd name="connsiteX72" fmla="*/ 776100 w 2386372"/>
                <a:gd name="connsiteY72" fmla="*/ 617796 h 1853699"/>
                <a:gd name="connsiteX73" fmla="*/ 847161 w 2386372"/>
                <a:gd name="connsiteY73" fmla="*/ 552003 h 1853699"/>
                <a:gd name="connsiteX74" fmla="*/ 930900 w 2386372"/>
                <a:gd name="connsiteY74" fmla="*/ 570560 h 1853699"/>
                <a:gd name="connsiteX75" fmla="*/ 1097150 w 2386372"/>
                <a:gd name="connsiteY75" fmla="*/ 532729 h 1853699"/>
                <a:gd name="connsiteX76" fmla="*/ 1226950 w 2386372"/>
                <a:gd name="connsiteY76" fmla="*/ 507117 h 1853699"/>
                <a:gd name="connsiteX77" fmla="*/ 1494104 w 2386372"/>
                <a:gd name="connsiteY77" fmla="*/ 473544 h 1853699"/>
                <a:gd name="connsiteX78" fmla="*/ 1123188 w 2386372"/>
                <a:gd name="connsiteY78" fmla="*/ 110 h 1853699"/>
                <a:gd name="connsiteX79" fmla="*/ 1166106 w 2386372"/>
                <a:gd name="connsiteY79" fmla="*/ 8704 h 1853699"/>
                <a:gd name="connsiteX80" fmla="*/ 1397333 w 2386372"/>
                <a:gd name="connsiteY80" fmla="*/ 81145 h 1853699"/>
                <a:gd name="connsiteX81" fmla="*/ 1497736 w 2386372"/>
                <a:gd name="connsiteY81" fmla="*/ 163963 h 1853699"/>
                <a:gd name="connsiteX82" fmla="*/ 1518953 w 2386372"/>
                <a:gd name="connsiteY82" fmla="*/ 224800 h 1853699"/>
                <a:gd name="connsiteX83" fmla="*/ 1506325 w 2386372"/>
                <a:gd name="connsiteY83" fmla="*/ 287066 h 1853699"/>
                <a:gd name="connsiteX84" fmla="*/ 1428824 w 2386372"/>
                <a:gd name="connsiteY84" fmla="*/ 316462 h 1853699"/>
                <a:gd name="connsiteX85" fmla="*/ 1399428 w 2386372"/>
                <a:gd name="connsiteY85" fmla="*/ 295808 h 1853699"/>
                <a:gd name="connsiteX86" fmla="*/ 1273616 w 2386372"/>
                <a:gd name="connsiteY86" fmla="*/ 318251 h 1853699"/>
                <a:gd name="connsiteX87" fmla="*/ 1215389 w 2386372"/>
                <a:gd name="connsiteY87" fmla="*/ 340797 h 1853699"/>
                <a:gd name="connsiteX88" fmla="*/ 1254087 w 2386372"/>
                <a:gd name="connsiteY88" fmla="*/ 231854 h 1853699"/>
                <a:gd name="connsiteX89" fmla="*/ 1099238 w 2386372"/>
                <a:gd name="connsiteY89" fmla="*/ 76136 h 1853699"/>
                <a:gd name="connsiteX90" fmla="*/ 1079197 w 2386372"/>
                <a:gd name="connsiteY90" fmla="*/ 2366 h 1853699"/>
                <a:gd name="connsiteX91" fmla="*/ 1123188 w 2386372"/>
                <a:gd name="connsiteY91" fmla="*/ 110 h 185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386372" h="1853699">
                  <a:moveTo>
                    <a:pt x="0" y="1358235"/>
                  </a:moveTo>
                  <a:cubicBezTo>
                    <a:pt x="41103" y="1364268"/>
                    <a:pt x="80517" y="1377201"/>
                    <a:pt x="119014" y="1392385"/>
                  </a:cubicBezTo>
                  <a:cubicBezTo>
                    <a:pt x="162672" y="1410278"/>
                    <a:pt x="209193" y="1419377"/>
                    <a:pt x="253158" y="1436249"/>
                  </a:cubicBezTo>
                  <a:cubicBezTo>
                    <a:pt x="377386" y="1479856"/>
                    <a:pt x="506727" y="1505213"/>
                    <a:pt x="634327" y="1536449"/>
                  </a:cubicBezTo>
                  <a:cubicBezTo>
                    <a:pt x="682228" y="1546264"/>
                    <a:pt x="729670" y="1558432"/>
                    <a:pt x="777931" y="1566610"/>
                  </a:cubicBezTo>
                  <a:cubicBezTo>
                    <a:pt x="846843" y="1575557"/>
                    <a:pt x="916677" y="1573001"/>
                    <a:pt x="985744" y="1579799"/>
                  </a:cubicBezTo>
                  <a:cubicBezTo>
                    <a:pt x="1080167" y="1599635"/>
                    <a:pt x="1178066" y="1604492"/>
                    <a:pt x="1273818" y="1592172"/>
                  </a:cubicBezTo>
                  <a:cubicBezTo>
                    <a:pt x="1307253" y="1588185"/>
                    <a:pt x="1340432" y="1578574"/>
                    <a:pt x="1374376" y="1581078"/>
                  </a:cubicBezTo>
                  <a:cubicBezTo>
                    <a:pt x="1402034" y="1581539"/>
                    <a:pt x="1429589" y="1585781"/>
                    <a:pt x="1457296" y="1584044"/>
                  </a:cubicBezTo>
                  <a:cubicBezTo>
                    <a:pt x="1499626" y="1577142"/>
                    <a:pt x="1534093" y="1571363"/>
                    <a:pt x="1584848" y="1567992"/>
                  </a:cubicBezTo>
                  <a:cubicBezTo>
                    <a:pt x="1635602" y="1564621"/>
                    <a:pt x="1721948" y="1552519"/>
                    <a:pt x="1761823" y="1563817"/>
                  </a:cubicBezTo>
                  <a:cubicBezTo>
                    <a:pt x="1812843" y="1583755"/>
                    <a:pt x="2229787" y="1465126"/>
                    <a:pt x="2262352" y="1506740"/>
                  </a:cubicBezTo>
                  <a:cubicBezTo>
                    <a:pt x="2498955" y="1526733"/>
                    <a:pt x="2326181" y="1567667"/>
                    <a:pt x="2315853" y="1583107"/>
                  </a:cubicBezTo>
                  <a:cubicBezTo>
                    <a:pt x="2174514" y="1672668"/>
                    <a:pt x="2150957" y="1765359"/>
                    <a:pt x="2125506" y="1777406"/>
                  </a:cubicBezTo>
                  <a:cubicBezTo>
                    <a:pt x="2100055" y="1789453"/>
                    <a:pt x="1913428" y="1838091"/>
                    <a:pt x="1788503" y="1849071"/>
                  </a:cubicBezTo>
                  <a:cubicBezTo>
                    <a:pt x="1663579" y="1860052"/>
                    <a:pt x="1468135" y="1848756"/>
                    <a:pt x="1375961" y="1843286"/>
                  </a:cubicBezTo>
                  <a:cubicBezTo>
                    <a:pt x="1325299" y="1834954"/>
                    <a:pt x="1273563" y="1838225"/>
                    <a:pt x="1222644" y="1832396"/>
                  </a:cubicBezTo>
                  <a:cubicBezTo>
                    <a:pt x="1157821" y="1824370"/>
                    <a:pt x="1091362" y="1841855"/>
                    <a:pt x="1027613" y="1823654"/>
                  </a:cubicBezTo>
                  <a:cubicBezTo>
                    <a:pt x="963198" y="1805558"/>
                    <a:pt x="899040" y="1786029"/>
                    <a:pt x="833245" y="1773504"/>
                  </a:cubicBezTo>
                  <a:cubicBezTo>
                    <a:pt x="806047" y="1767931"/>
                    <a:pt x="778698" y="1762052"/>
                    <a:pt x="754056" y="1748863"/>
                  </a:cubicBezTo>
                  <a:cubicBezTo>
                    <a:pt x="693986" y="1720337"/>
                    <a:pt x="629318" y="1703773"/>
                    <a:pt x="567255" y="1680409"/>
                  </a:cubicBezTo>
                  <a:cubicBezTo>
                    <a:pt x="527533" y="1666248"/>
                    <a:pt x="489396" y="1647231"/>
                    <a:pt x="448139" y="1637517"/>
                  </a:cubicBezTo>
                  <a:cubicBezTo>
                    <a:pt x="377489" y="1626168"/>
                    <a:pt x="320742" y="1578625"/>
                    <a:pt x="255971" y="1552092"/>
                  </a:cubicBezTo>
                  <a:cubicBezTo>
                    <a:pt x="198150" y="1531132"/>
                    <a:pt x="140739" y="1504292"/>
                    <a:pt x="94015" y="1464008"/>
                  </a:cubicBezTo>
                  <a:cubicBezTo>
                    <a:pt x="66460" y="1424592"/>
                    <a:pt x="1534" y="1413755"/>
                    <a:pt x="0" y="1358235"/>
                  </a:cubicBezTo>
                  <a:close/>
                  <a:moveTo>
                    <a:pt x="1445959" y="843911"/>
                  </a:moveTo>
                  <a:cubicBezTo>
                    <a:pt x="1414672" y="892069"/>
                    <a:pt x="1362375" y="918499"/>
                    <a:pt x="1319993" y="955002"/>
                  </a:cubicBezTo>
                  <a:cubicBezTo>
                    <a:pt x="1289576" y="985880"/>
                    <a:pt x="1265292" y="1022074"/>
                    <a:pt x="1235845" y="1053822"/>
                  </a:cubicBezTo>
                  <a:cubicBezTo>
                    <a:pt x="1276129" y="1046409"/>
                    <a:pt x="1316874" y="1037412"/>
                    <a:pt x="1358079" y="1040172"/>
                  </a:cubicBezTo>
                  <a:cubicBezTo>
                    <a:pt x="1382517" y="1041348"/>
                    <a:pt x="1392893" y="1015428"/>
                    <a:pt x="1404345" y="998405"/>
                  </a:cubicBezTo>
                  <a:cubicBezTo>
                    <a:pt x="1429753" y="950963"/>
                    <a:pt x="1458433" y="903827"/>
                    <a:pt x="1469118" y="850405"/>
                  </a:cubicBezTo>
                  <a:cubicBezTo>
                    <a:pt x="1461399" y="848155"/>
                    <a:pt x="1453679" y="846009"/>
                    <a:pt x="1445959" y="843911"/>
                  </a:cubicBezTo>
                  <a:close/>
                  <a:moveTo>
                    <a:pt x="291961" y="497838"/>
                  </a:moveTo>
                  <a:cubicBezTo>
                    <a:pt x="338891" y="499985"/>
                    <a:pt x="385821" y="504381"/>
                    <a:pt x="431986" y="513071"/>
                  </a:cubicBezTo>
                  <a:cubicBezTo>
                    <a:pt x="459182" y="521815"/>
                    <a:pt x="476257" y="547836"/>
                    <a:pt x="492515" y="569563"/>
                  </a:cubicBezTo>
                  <a:cubicBezTo>
                    <a:pt x="501051" y="586280"/>
                    <a:pt x="521910" y="603150"/>
                    <a:pt x="514600" y="624110"/>
                  </a:cubicBezTo>
                  <a:cubicBezTo>
                    <a:pt x="503710" y="654324"/>
                    <a:pt x="490162" y="683617"/>
                    <a:pt x="475542" y="712246"/>
                  </a:cubicBezTo>
                  <a:cubicBezTo>
                    <a:pt x="463272" y="740210"/>
                    <a:pt x="427947" y="745373"/>
                    <a:pt x="410974" y="769706"/>
                  </a:cubicBezTo>
                  <a:cubicBezTo>
                    <a:pt x="397069" y="792355"/>
                    <a:pt x="374320" y="811730"/>
                    <a:pt x="373195" y="840410"/>
                  </a:cubicBezTo>
                  <a:cubicBezTo>
                    <a:pt x="369105" y="880848"/>
                    <a:pt x="375546" y="922002"/>
                    <a:pt x="389759" y="959985"/>
                  </a:cubicBezTo>
                  <a:cubicBezTo>
                    <a:pt x="402233" y="1012794"/>
                    <a:pt x="399880" y="1072301"/>
                    <a:pt x="435309" y="1117341"/>
                  </a:cubicBezTo>
                  <a:cubicBezTo>
                    <a:pt x="461380" y="1162174"/>
                    <a:pt x="517053" y="1159208"/>
                    <a:pt x="559383" y="1175569"/>
                  </a:cubicBezTo>
                  <a:cubicBezTo>
                    <a:pt x="571294" y="1246527"/>
                    <a:pt x="643836" y="1286044"/>
                    <a:pt x="664541" y="1352913"/>
                  </a:cubicBezTo>
                  <a:cubicBezTo>
                    <a:pt x="645269" y="1400713"/>
                    <a:pt x="639645" y="1463491"/>
                    <a:pt x="584944" y="1485832"/>
                  </a:cubicBezTo>
                  <a:cubicBezTo>
                    <a:pt x="563983" y="1492478"/>
                    <a:pt x="540313" y="1486138"/>
                    <a:pt x="518842" y="1485883"/>
                  </a:cubicBezTo>
                  <a:cubicBezTo>
                    <a:pt x="471758" y="1396724"/>
                    <a:pt x="396557" y="1324745"/>
                    <a:pt x="359136" y="1230321"/>
                  </a:cubicBezTo>
                  <a:cubicBezTo>
                    <a:pt x="367775" y="1216007"/>
                    <a:pt x="382652" y="1200465"/>
                    <a:pt x="374626" y="1182521"/>
                  </a:cubicBezTo>
                  <a:cubicBezTo>
                    <a:pt x="336898" y="1080226"/>
                    <a:pt x="333933" y="968983"/>
                    <a:pt x="343493" y="861522"/>
                  </a:cubicBezTo>
                  <a:cubicBezTo>
                    <a:pt x="349372" y="791536"/>
                    <a:pt x="352796" y="719607"/>
                    <a:pt x="334188" y="651153"/>
                  </a:cubicBezTo>
                  <a:cubicBezTo>
                    <a:pt x="320487" y="599981"/>
                    <a:pt x="305202" y="549164"/>
                    <a:pt x="291961" y="497838"/>
                  </a:cubicBezTo>
                  <a:close/>
                  <a:moveTo>
                    <a:pt x="1494104" y="473544"/>
                  </a:moveTo>
                  <a:cubicBezTo>
                    <a:pt x="1523783" y="474692"/>
                    <a:pt x="1553317" y="479140"/>
                    <a:pt x="1582559" y="488559"/>
                  </a:cubicBezTo>
                  <a:cubicBezTo>
                    <a:pt x="1615277" y="496484"/>
                    <a:pt x="1644877" y="518262"/>
                    <a:pt x="1660061" y="548526"/>
                  </a:cubicBezTo>
                  <a:cubicBezTo>
                    <a:pt x="1680713" y="577052"/>
                    <a:pt x="1672993" y="614015"/>
                    <a:pt x="1664252" y="645251"/>
                  </a:cubicBezTo>
                  <a:cubicBezTo>
                    <a:pt x="1640326" y="686863"/>
                    <a:pt x="1600145" y="715952"/>
                    <a:pt x="1567835" y="750818"/>
                  </a:cubicBezTo>
                  <a:cubicBezTo>
                    <a:pt x="1600554" y="785428"/>
                    <a:pt x="1633988" y="819321"/>
                    <a:pt x="1666041" y="854495"/>
                  </a:cubicBezTo>
                  <a:cubicBezTo>
                    <a:pt x="1678005" y="868400"/>
                    <a:pt x="1677851" y="888082"/>
                    <a:pt x="1684343" y="904697"/>
                  </a:cubicBezTo>
                  <a:cubicBezTo>
                    <a:pt x="1697431" y="947128"/>
                    <a:pt x="1734443" y="976065"/>
                    <a:pt x="1752950" y="1015582"/>
                  </a:cubicBezTo>
                  <a:cubicBezTo>
                    <a:pt x="1749064" y="1039047"/>
                    <a:pt x="1748575" y="1149165"/>
                    <a:pt x="1739322" y="1170738"/>
                  </a:cubicBezTo>
                  <a:cubicBezTo>
                    <a:pt x="1913059" y="1215684"/>
                    <a:pt x="1826208" y="1246035"/>
                    <a:pt x="1760771" y="1310602"/>
                  </a:cubicBezTo>
                  <a:cubicBezTo>
                    <a:pt x="1733676" y="1302576"/>
                    <a:pt x="1477144" y="1279015"/>
                    <a:pt x="1465846" y="1247627"/>
                  </a:cubicBezTo>
                  <a:cubicBezTo>
                    <a:pt x="1430315" y="1264446"/>
                    <a:pt x="1398772" y="1289394"/>
                    <a:pt x="1360892" y="1301152"/>
                  </a:cubicBezTo>
                  <a:cubicBezTo>
                    <a:pt x="1324593" y="1310251"/>
                    <a:pt x="1291313" y="1327736"/>
                    <a:pt x="1256141" y="1339801"/>
                  </a:cubicBezTo>
                  <a:cubicBezTo>
                    <a:pt x="1189989" y="1356365"/>
                    <a:pt x="1119388" y="1348594"/>
                    <a:pt x="1055435" y="1375128"/>
                  </a:cubicBezTo>
                  <a:cubicBezTo>
                    <a:pt x="1033911" y="1379882"/>
                    <a:pt x="1009934" y="1396905"/>
                    <a:pt x="988464" y="1383869"/>
                  </a:cubicBezTo>
                  <a:cubicBezTo>
                    <a:pt x="943526" y="1355189"/>
                    <a:pt x="936421" y="1298596"/>
                    <a:pt x="909991" y="1256369"/>
                  </a:cubicBezTo>
                  <a:cubicBezTo>
                    <a:pt x="886475" y="1219817"/>
                    <a:pt x="870013" y="1175443"/>
                    <a:pt x="879623" y="1131630"/>
                  </a:cubicBezTo>
                  <a:cubicBezTo>
                    <a:pt x="888774" y="1100649"/>
                    <a:pt x="876709" y="1069874"/>
                    <a:pt x="869859" y="1040018"/>
                  </a:cubicBezTo>
                  <a:cubicBezTo>
                    <a:pt x="904418" y="1001779"/>
                    <a:pt x="936370" y="961084"/>
                    <a:pt x="973331" y="925044"/>
                  </a:cubicBezTo>
                  <a:cubicBezTo>
                    <a:pt x="993679" y="907202"/>
                    <a:pt x="999813" y="879698"/>
                    <a:pt x="1008044" y="855159"/>
                  </a:cubicBezTo>
                  <a:cubicBezTo>
                    <a:pt x="970111" y="852858"/>
                    <a:pt x="931974" y="850711"/>
                    <a:pt x="893989" y="853165"/>
                  </a:cubicBezTo>
                  <a:cubicBezTo>
                    <a:pt x="862907" y="821980"/>
                    <a:pt x="829115" y="793097"/>
                    <a:pt x="801714" y="758486"/>
                  </a:cubicBezTo>
                  <a:cubicBezTo>
                    <a:pt x="788779" y="712681"/>
                    <a:pt x="783003" y="664932"/>
                    <a:pt x="776100" y="617796"/>
                  </a:cubicBezTo>
                  <a:cubicBezTo>
                    <a:pt x="802839" y="599188"/>
                    <a:pt x="824770" y="575314"/>
                    <a:pt x="847161" y="552003"/>
                  </a:cubicBezTo>
                  <a:cubicBezTo>
                    <a:pt x="873949" y="562176"/>
                    <a:pt x="901147" y="575927"/>
                    <a:pt x="930900" y="570560"/>
                  </a:cubicBezTo>
                  <a:cubicBezTo>
                    <a:pt x="986827" y="560490"/>
                    <a:pt x="1041989" y="546276"/>
                    <a:pt x="1097150" y="532729"/>
                  </a:cubicBezTo>
                  <a:cubicBezTo>
                    <a:pt x="1140093" y="522965"/>
                    <a:pt x="1182269" y="506350"/>
                    <a:pt x="1226950" y="507117"/>
                  </a:cubicBezTo>
                  <a:cubicBezTo>
                    <a:pt x="1314715" y="496343"/>
                    <a:pt x="1405067" y="470098"/>
                    <a:pt x="1494104" y="473544"/>
                  </a:cubicBezTo>
                  <a:close/>
                  <a:moveTo>
                    <a:pt x="1123188" y="110"/>
                  </a:moveTo>
                  <a:cubicBezTo>
                    <a:pt x="1137835" y="614"/>
                    <a:pt x="1152303" y="2928"/>
                    <a:pt x="1166106" y="8704"/>
                  </a:cubicBezTo>
                  <a:cubicBezTo>
                    <a:pt x="1241204" y="39531"/>
                    <a:pt x="1324381" y="44439"/>
                    <a:pt x="1397333" y="81145"/>
                  </a:cubicBezTo>
                  <a:cubicBezTo>
                    <a:pt x="1435828" y="101799"/>
                    <a:pt x="1468597" y="131705"/>
                    <a:pt x="1497736" y="163963"/>
                  </a:cubicBezTo>
                  <a:cubicBezTo>
                    <a:pt x="1513584" y="179811"/>
                    <a:pt x="1514403" y="203992"/>
                    <a:pt x="1518953" y="224800"/>
                  </a:cubicBezTo>
                  <a:cubicBezTo>
                    <a:pt x="1520742" y="244124"/>
                    <a:pt x="1529229" y="275666"/>
                    <a:pt x="1506325" y="287066"/>
                  </a:cubicBezTo>
                  <a:cubicBezTo>
                    <a:pt x="1481633" y="299285"/>
                    <a:pt x="1455560" y="309458"/>
                    <a:pt x="1428824" y="316462"/>
                  </a:cubicBezTo>
                  <a:cubicBezTo>
                    <a:pt x="1414970" y="320552"/>
                    <a:pt x="1408221" y="303324"/>
                    <a:pt x="1399428" y="295808"/>
                  </a:cubicBezTo>
                  <a:cubicBezTo>
                    <a:pt x="1359298" y="311554"/>
                    <a:pt x="1315689" y="312014"/>
                    <a:pt x="1273616" y="318251"/>
                  </a:cubicBezTo>
                  <a:cubicBezTo>
                    <a:pt x="1253474" y="323670"/>
                    <a:pt x="1234916" y="333690"/>
                    <a:pt x="1215389" y="340797"/>
                  </a:cubicBezTo>
                  <a:cubicBezTo>
                    <a:pt x="1230316" y="305216"/>
                    <a:pt x="1248362" y="270503"/>
                    <a:pt x="1254087" y="231854"/>
                  </a:cubicBezTo>
                  <a:cubicBezTo>
                    <a:pt x="1204243" y="178125"/>
                    <a:pt x="1142436" y="135846"/>
                    <a:pt x="1099238" y="76136"/>
                  </a:cubicBezTo>
                  <a:cubicBezTo>
                    <a:pt x="1083338" y="54919"/>
                    <a:pt x="1084412" y="27314"/>
                    <a:pt x="1079197" y="2366"/>
                  </a:cubicBezTo>
                  <a:cubicBezTo>
                    <a:pt x="1093716" y="909"/>
                    <a:pt x="1108541" y="-395"/>
                    <a:pt x="1123188" y="11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A4DFC86A-27CA-6C64-4377-5AFB6652D816}"/>
                </a:ext>
              </a:extLst>
            </p:cNvPr>
            <p:cNvGrpSpPr/>
            <p:nvPr/>
          </p:nvGrpSpPr>
          <p:grpSpPr>
            <a:xfrm>
              <a:off x="4588265" y="2377592"/>
              <a:ext cx="1779668" cy="2402759"/>
              <a:chOff x="3385439" y="1993817"/>
              <a:chExt cx="849512" cy="1146940"/>
            </a:xfrm>
            <a:solidFill>
              <a:srgbClr val="CC3300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2F8C3AE-9D60-73C6-FF71-6B4A9C122A8E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5341E29-A602-CDF5-ACBB-BAF917BCE506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EE6BA3E-F1FF-7FC5-9CA4-1651D3C98C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A869B0F-E8F7-2E60-688C-C5D649D8E307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4292ABB-C137-4316-1FA2-48B4F9BB01BE}"/>
                </a:ext>
              </a:extLst>
            </p:cNvPr>
            <p:cNvGrpSpPr/>
            <p:nvPr/>
          </p:nvGrpSpPr>
          <p:grpSpPr>
            <a:xfrm>
              <a:off x="6235402" y="2537760"/>
              <a:ext cx="2058088" cy="1780867"/>
              <a:chOff x="4757073" y="2064225"/>
              <a:chExt cx="1171168" cy="1013413"/>
            </a:xfrm>
            <a:solidFill>
              <a:srgbClr val="CC33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5412B3F-291A-CAD1-3429-136B1368CB37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6756434-B201-716F-C107-247FD8FC9716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BACF220-D4BC-746F-EF73-30863864FB10}"/>
                </a:ext>
              </a:extLst>
            </p:cNvPr>
            <p:cNvSpPr/>
            <p:nvPr/>
          </p:nvSpPr>
          <p:spPr>
            <a:xfrm>
              <a:off x="8887927" y="2300180"/>
              <a:ext cx="442768" cy="340797"/>
            </a:xfrm>
            <a:custGeom>
              <a:avLst/>
              <a:gdLst>
                <a:gd name="connsiteX0" fmla="*/ 242 w 249961"/>
                <a:gd name="connsiteY0" fmla="*/ 1257 h 192394"/>
                <a:gd name="connsiteX1" fmla="*/ 49306 w 249961"/>
                <a:gd name="connsiteY1" fmla="*/ 4835 h 192394"/>
                <a:gd name="connsiteX2" fmla="*/ 179843 w 249961"/>
                <a:gd name="connsiteY2" fmla="*/ 45731 h 192394"/>
                <a:gd name="connsiteX3" fmla="*/ 236525 w 249961"/>
                <a:gd name="connsiteY3" fmla="*/ 92485 h 192394"/>
                <a:gd name="connsiteX4" fmla="*/ 248503 w 249961"/>
                <a:gd name="connsiteY4" fmla="*/ 126830 h 192394"/>
                <a:gd name="connsiteX5" fmla="*/ 241374 w 249961"/>
                <a:gd name="connsiteY5" fmla="*/ 161982 h 192394"/>
                <a:gd name="connsiteX6" fmla="*/ 197621 w 249961"/>
                <a:gd name="connsiteY6" fmla="*/ 178577 h 192394"/>
                <a:gd name="connsiteX7" fmla="*/ 181026 w 249961"/>
                <a:gd name="connsiteY7" fmla="*/ 166917 h 192394"/>
                <a:gd name="connsiteX8" fmla="*/ 110000 w 249961"/>
                <a:gd name="connsiteY8" fmla="*/ 179587 h 192394"/>
                <a:gd name="connsiteX9" fmla="*/ 77128 w 249961"/>
                <a:gd name="connsiteY9" fmla="*/ 192315 h 192394"/>
                <a:gd name="connsiteX10" fmla="*/ 98975 w 249961"/>
                <a:gd name="connsiteY10" fmla="*/ 130812 h 192394"/>
                <a:gd name="connsiteX11" fmla="*/ 11556 w 249961"/>
                <a:gd name="connsiteY11" fmla="*/ 42903 h 192394"/>
                <a:gd name="connsiteX12" fmla="*/ 242 w 249961"/>
                <a:gd name="connsiteY12" fmla="*/ 1257 h 1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961" h="192394">
                  <a:moveTo>
                    <a:pt x="242" y="1257"/>
                  </a:moveTo>
                  <a:cubicBezTo>
                    <a:pt x="16635" y="-389"/>
                    <a:pt x="33721" y="-1687"/>
                    <a:pt x="49306" y="4835"/>
                  </a:cubicBezTo>
                  <a:cubicBezTo>
                    <a:pt x="91702" y="22238"/>
                    <a:pt x="138659" y="25009"/>
                    <a:pt x="179843" y="45731"/>
                  </a:cubicBezTo>
                  <a:cubicBezTo>
                    <a:pt x="201575" y="57391"/>
                    <a:pt x="220075" y="74274"/>
                    <a:pt x="236525" y="92485"/>
                  </a:cubicBezTo>
                  <a:cubicBezTo>
                    <a:pt x="245472" y="101432"/>
                    <a:pt x="245934" y="115083"/>
                    <a:pt x="248503" y="126830"/>
                  </a:cubicBezTo>
                  <a:cubicBezTo>
                    <a:pt x="249513" y="137739"/>
                    <a:pt x="254304" y="155546"/>
                    <a:pt x="241374" y="161982"/>
                  </a:cubicBezTo>
                  <a:cubicBezTo>
                    <a:pt x="227434" y="168880"/>
                    <a:pt x="212715" y="174623"/>
                    <a:pt x="197621" y="178577"/>
                  </a:cubicBezTo>
                  <a:cubicBezTo>
                    <a:pt x="189800" y="180886"/>
                    <a:pt x="185990" y="171160"/>
                    <a:pt x="181026" y="166917"/>
                  </a:cubicBezTo>
                  <a:cubicBezTo>
                    <a:pt x="158371" y="175806"/>
                    <a:pt x="133752" y="176066"/>
                    <a:pt x="110000" y="179587"/>
                  </a:cubicBezTo>
                  <a:cubicBezTo>
                    <a:pt x="98629" y="182646"/>
                    <a:pt x="88152" y="188303"/>
                    <a:pt x="77128" y="192315"/>
                  </a:cubicBezTo>
                  <a:cubicBezTo>
                    <a:pt x="85555" y="172228"/>
                    <a:pt x="95743" y="152631"/>
                    <a:pt x="98975" y="130812"/>
                  </a:cubicBezTo>
                  <a:cubicBezTo>
                    <a:pt x="70836" y="100480"/>
                    <a:pt x="35943" y="76612"/>
                    <a:pt x="11556" y="42903"/>
                  </a:cubicBezTo>
                  <a:cubicBezTo>
                    <a:pt x="2580" y="30925"/>
                    <a:pt x="3186" y="15341"/>
                    <a:pt x="242" y="125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08D2CFF-6A1C-D2C3-235D-ABBF2330BA56}"/>
                </a:ext>
              </a:extLst>
            </p:cNvPr>
            <p:cNvSpPr/>
            <p:nvPr/>
          </p:nvSpPr>
          <p:spPr>
            <a:xfrm>
              <a:off x="8585259" y="2773275"/>
              <a:ext cx="1065232" cy="915452"/>
            </a:xfrm>
            <a:custGeom>
              <a:avLst/>
              <a:gdLst>
                <a:gd name="connsiteX0" fmla="*/ 254770 w 551471"/>
                <a:gd name="connsiteY0" fmla="*/ 18945 h 516810"/>
                <a:gd name="connsiteX1" fmla="*/ 455526 w 551471"/>
                <a:gd name="connsiteY1" fmla="*/ 8468 h 516810"/>
                <a:gd name="connsiteX2" fmla="*/ 499279 w 551471"/>
                <a:gd name="connsiteY2" fmla="*/ 42322 h 516810"/>
                <a:gd name="connsiteX3" fmla="*/ 501645 w 551471"/>
                <a:gd name="connsiteY3" fmla="*/ 96927 h 516810"/>
                <a:gd name="connsiteX4" fmla="*/ 447214 w 551471"/>
                <a:gd name="connsiteY4" fmla="*/ 156524 h 516810"/>
                <a:gd name="connsiteX5" fmla="*/ 502655 w 551471"/>
                <a:gd name="connsiteY5" fmla="*/ 215054 h 516810"/>
                <a:gd name="connsiteX6" fmla="*/ 512987 w 551471"/>
                <a:gd name="connsiteY6" fmla="*/ 243395 h 516810"/>
                <a:gd name="connsiteX7" fmla="*/ 551719 w 551471"/>
                <a:gd name="connsiteY7" fmla="*/ 305994 h 516810"/>
                <a:gd name="connsiteX8" fmla="*/ 536855 w 551471"/>
                <a:gd name="connsiteY8" fmla="*/ 343397 h 516810"/>
                <a:gd name="connsiteX9" fmla="*/ 431860 w 551471"/>
                <a:gd name="connsiteY9" fmla="*/ 458205 h 516810"/>
                <a:gd name="connsiteX10" fmla="*/ 389637 w 551471"/>
                <a:gd name="connsiteY10" fmla="*/ 436993 h 516810"/>
                <a:gd name="connsiteX11" fmla="*/ 330386 w 551471"/>
                <a:gd name="connsiteY11" fmla="*/ 467210 h 516810"/>
                <a:gd name="connsiteX12" fmla="*/ 271250 w 551471"/>
                <a:gd name="connsiteY12" fmla="*/ 489029 h 516810"/>
                <a:gd name="connsiteX13" fmla="*/ 157943 w 551471"/>
                <a:gd name="connsiteY13" fmla="*/ 508972 h 516810"/>
                <a:gd name="connsiteX14" fmla="*/ 120135 w 551471"/>
                <a:gd name="connsiteY14" fmla="*/ 513907 h 516810"/>
                <a:gd name="connsiteX15" fmla="*/ 75834 w 551471"/>
                <a:gd name="connsiteY15" fmla="*/ 441928 h 516810"/>
                <a:gd name="connsiteX16" fmla="*/ 58690 w 551471"/>
                <a:gd name="connsiteY16" fmla="*/ 371508 h 516810"/>
                <a:gd name="connsiteX17" fmla="*/ 53178 w 551471"/>
                <a:gd name="connsiteY17" fmla="*/ 319789 h 516810"/>
                <a:gd name="connsiteX18" fmla="*/ 111592 w 551471"/>
                <a:gd name="connsiteY18" fmla="*/ 254882 h 516810"/>
                <a:gd name="connsiteX19" fmla="*/ 131189 w 551471"/>
                <a:gd name="connsiteY19" fmla="*/ 215429 h 516810"/>
                <a:gd name="connsiteX20" fmla="*/ 66800 w 551471"/>
                <a:gd name="connsiteY20" fmla="*/ 214303 h 516810"/>
                <a:gd name="connsiteX21" fmla="*/ 14707 w 551471"/>
                <a:gd name="connsiteY21" fmla="*/ 160853 h 516810"/>
                <a:gd name="connsiteX22" fmla="*/ 247 w 551471"/>
                <a:gd name="connsiteY22" fmla="*/ 81428 h 516810"/>
                <a:gd name="connsiteX23" fmla="*/ 40364 w 551471"/>
                <a:gd name="connsiteY23" fmla="*/ 44285 h 516810"/>
                <a:gd name="connsiteX24" fmla="*/ 87638 w 551471"/>
                <a:gd name="connsiteY24" fmla="*/ 54761 h 516810"/>
                <a:gd name="connsiteX25" fmla="*/ 181493 w 551471"/>
                <a:gd name="connsiteY25" fmla="*/ 33404 h 516810"/>
                <a:gd name="connsiteX26" fmla="*/ 254770 w 551471"/>
                <a:gd name="connsiteY26" fmla="*/ 18945 h 516810"/>
                <a:gd name="connsiteX27" fmla="*/ 307297 w 551471"/>
                <a:gd name="connsiteY27" fmla="*/ 271794 h 516810"/>
                <a:gd name="connsiteX28" fmla="*/ 259792 w 551471"/>
                <a:gd name="connsiteY28" fmla="*/ 327582 h 516810"/>
                <a:gd name="connsiteX29" fmla="*/ 328798 w 551471"/>
                <a:gd name="connsiteY29" fmla="*/ 319876 h 516810"/>
                <a:gd name="connsiteX30" fmla="*/ 354917 w 551471"/>
                <a:gd name="connsiteY30" fmla="*/ 296297 h 516810"/>
                <a:gd name="connsiteX31" fmla="*/ 391484 w 551471"/>
                <a:gd name="connsiteY31" fmla="*/ 212745 h 516810"/>
                <a:gd name="connsiteX32" fmla="*/ 378410 w 551471"/>
                <a:gd name="connsiteY32" fmla="*/ 209079 h 516810"/>
                <a:gd name="connsiteX33" fmla="*/ 307297 w 551471"/>
                <a:gd name="connsiteY33" fmla="*/ 271794 h 516810"/>
                <a:gd name="connsiteX0" fmla="*/ 254523 w 564994"/>
                <a:gd name="connsiteY0" fmla="*/ 19128 h 516810"/>
                <a:gd name="connsiteX1" fmla="*/ 455279 w 564994"/>
                <a:gd name="connsiteY1" fmla="*/ 8651 h 516810"/>
                <a:gd name="connsiteX2" fmla="*/ 499032 w 564994"/>
                <a:gd name="connsiteY2" fmla="*/ 42505 h 516810"/>
                <a:gd name="connsiteX3" fmla="*/ 501398 w 564994"/>
                <a:gd name="connsiteY3" fmla="*/ 97110 h 516810"/>
                <a:gd name="connsiteX4" fmla="*/ 446967 w 564994"/>
                <a:gd name="connsiteY4" fmla="*/ 156707 h 516810"/>
                <a:gd name="connsiteX5" fmla="*/ 502408 w 564994"/>
                <a:gd name="connsiteY5" fmla="*/ 215237 h 516810"/>
                <a:gd name="connsiteX6" fmla="*/ 512740 w 564994"/>
                <a:gd name="connsiteY6" fmla="*/ 243578 h 516810"/>
                <a:gd name="connsiteX7" fmla="*/ 551472 w 564994"/>
                <a:gd name="connsiteY7" fmla="*/ 306177 h 516810"/>
                <a:gd name="connsiteX8" fmla="*/ 536608 w 564994"/>
                <a:gd name="connsiteY8" fmla="*/ 343580 h 516810"/>
                <a:gd name="connsiteX9" fmla="*/ 555887 w 564994"/>
                <a:gd name="connsiteY9" fmla="*/ 472728 h 516810"/>
                <a:gd name="connsiteX10" fmla="*/ 389390 w 564994"/>
                <a:gd name="connsiteY10" fmla="*/ 437176 h 516810"/>
                <a:gd name="connsiteX11" fmla="*/ 330139 w 564994"/>
                <a:gd name="connsiteY11" fmla="*/ 467393 h 516810"/>
                <a:gd name="connsiteX12" fmla="*/ 271003 w 564994"/>
                <a:gd name="connsiteY12" fmla="*/ 489212 h 516810"/>
                <a:gd name="connsiteX13" fmla="*/ 157696 w 564994"/>
                <a:gd name="connsiteY13" fmla="*/ 509155 h 516810"/>
                <a:gd name="connsiteX14" fmla="*/ 119888 w 564994"/>
                <a:gd name="connsiteY14" fmla="*/ 514090 h 516810"/>
                <a:gd name="connsiteX15" fmla="*/ 75587 w 564994"/>
                <a:gd name="connsiteY15" fmla="*/ 442111 h 516810"/>
                <a:gd name="connsiteX16" fmla="*/ 58443 w 564994"/>
                <a:gd name="connsiteY16" fmla="*/ 371691 h 516810"/>
                <a:gd name="connsiteX17" fmla="*/ 52931 w 564994"/>
                <a:gd name="connsiteY17" fmla="*/ 319972 h 516810"/>
                <a:gd name="connsiteX18" fmla="*/ 111345 w 564994"/>
                <a:gd name="connsiteY18" fmla="*/ 255065 h 516810"/>
                <a:gd name="connsiteX19" fmla="*/ 130942 w 564994"/>
                <a:gd name="connsiteY19" fmla="*/ 215612 h 516810"/>
                <a:gd name="connsiteX20" fmla="*/ 66553 w 564994"/>
                <a:gd name="connsiteY20" fmla="*/ 214486 h 516810"/>
                <a:gd name="connsiteX21" fmla="*/ 14460 w 564994"/>
                <a:gd name="connsiteY21" fmla="*/ 161036 h 516810"/>
                <a:gd name="connsiteX22" fmla="*/ 0 w 564994"/>
                <a:gd name="connsiteY22" fmla="*/ 81611 h 516810"/>
                <a:gd name="connsiteX23" fmla="*/ 40117 w 564994"/>
                <a:gd name="connsiteY23" fmla="*/ 44468 h 516810"/>
                <a:gd name="connsiteX24" fmla="*/ 87391 w 564994"/>
                <a:gd name="connsiteY24" fmla="*/ 54944 h 516810"/>
                <a:gd name="connsiteX25" fmla="*/ 181246 w 564994"/>
                <a:gd name="connsiteY25" fmla="*/ 33587 h 516810"/>
                <a:gd name="connsiteX26" fmla="*/ 254523 w 564994"/>
                <a:gd name="connsiteY26" fmla="*/ 19128 h 516810"/>
                <a:gd name="connsiteX27" fmla="*/ 307050 w 564994"/>
                <a:gd name="connsiteY27" fmla="*/ 271977 h 516810"/>
                <a:gd name="connsiteX28" fmla="*/ 259545 w 564994"/>
                <a:gd name="connsiteY28" fmla="*/ 327765 h 516810"/>
                <a:gd name="connsiteX29" fmla="*/ 328551 w 564994"/>
                <a:gd name="connsiteY29" fmla="*/ 320059 h 516810"/>
                <a:gd name="connsiteX30" fmla="*/ 354670 w 564994"/>
                <a:gd name="connsiteY30" fmla="*/ 296480 h 516810"/>
                <a:gd name="connsiteX31" fmla="*/ 391237 w 564994"/>
                <a:gd name="connsiteY31" fmla="*/ 212928 h 516810"/>
                <a:gd name="connsiteX32" fmla="*/ 378163 w 564994"/>
                <a:gd name="connsiteY32" fmla="*/ 209262 h 516810"/>
                <a:gd name="connsiteX33" fmla="*/ 307050 w 564994"/>
                <a:gd name="connsiteY33" fmla="*/ 271977 h 516810"/>
                <a:gd name="connsiteX0" fmla="*/ 254523 w 606228"/>
                <a:gd name="connsiteY0" fmla="*/ 19128 h 516810"/>
                <a:gd name="connsiteX1" fmla="*/ 455279 w 606228"/>
                <a:gd name="connsiteY1" fmla="*/ 8651 h 516810"/>
                <a:gd name="connsiteX2" fmla="*/ 499032 w 606228"/>
                <a:gd name="connsiteY2" fmla="*/ 42505 h 516810"/>
                <a:gd name="connsiteX3" fmla="*/ 501398 w 606228"/>
                <a:gd name="connsiteY3" fmla="*/ 97110 h 516810"/>
                <a:gd name="connsiteX4" fmla="*/ 446967 w 606228"/>
                <a:gd name="connsiteY4" fmla="*/ 156707 h 516810"/>
                <a:gd name="connsiteX5" fmla="*/ 502408 w 606228"/>
                <a:gd name="connsiteY5" fmla="*/ 215237 h 516810"/>
                <a:gd name="connsiteX6" fmla="*/ 512740 w 606228"/>
                <a:gd name="connsiteY6" fmla="*/ 243578 h 516810"/>
                <a:gd name="connsiteX7" fmla="*/ 551472 w 606228"/>
                <a:gd name="connsiteY7" fmla="*/ 306177 h 516810"/>
                <a:gd name="connsiteX8" fmla="*/ 605915 w 606228"/>
                <a:gd name="connsiteY8" fmla="*/ 381819 h 516810"/>
                <a:gd name="connsiteX9" fmla="*/ 555887 w 606228"/>
                <a:gd name="connsiteY9" fmla="*/ 472728 h 516810"/>
                <a:gd name="connsiteX10" fmla="*/ 389390 w 606228"/>
                <a:gd name="connsiteY10" fmla="*/ 437176 h 516810"/>
                <a:gd name="connsiteX11" fmla="*/ 330139 w 606228"/>
                <a:gd name="connsiteY11" fmla="*/ 467393 h 516810"/>
                <a:gd name="connsiteX12" fmla="*/ 271003 w 606228"/>
                <a:gd name="connsiteY12" fmla="*/ 489212 h 516810"/>
                <a:gd name="connsiteX13" fmla="*/ 157696 w 606228"/>
                <a:gd name="connsiteY13" fmla="*/ 509155 h 516810"/>
                <a:gd name="connsiteX14" fmla="*/ 119888 w 606228"/>
                <a:gd name="connsiteY14" fmla="*/ 514090 h 516810"/>
                <a:gd name="connsiteX15" fmla="*/ 75587 w 606228"/>
                <a:gd name="connsiteY15" fmla="*/ 442111 h 516810"/>
                <a:gd name="connsiteX16" fmla="*/ 58443 w 606228"/>
                <a:gd name="connsiteY16" fmla="*/ 371691 h 516810"/>
                <a:gd name="connsiteX17" fmla="*/ 52931 w 606228"/>
                <a:gd name="connsiteY17" fmla="*/ 319972 h 516810"/>
                <a:gd name="connsiteX18" fmla="*/ 111345 w 606228"/>
                <a:gd name="connsiteY18" fmla="*/ 255065 h 516810"/>
                <a:gd name="connsiteX19" fmla="*/ 130942 w 606228"/>
                <a:gd name="connsiteY19" fmla="*/ 215612 h 516810"/>
                <a:gd name="connsiteX20" fmla="*/ 66553 w 606228"/>
                <a:gd name="connsiteY20" fmla="*/ 214486 h 516810"/>
                <a:gd name="connsiteX21" fmla="*/ 14460 w 606228"/>
                <a:gd name="connsiteY21" fmla="*/ 161036 h 516810"/>
                <a:gd name="connsiteX22" fmla="*/ 0 w 606228"/>
                <a:gd name="connsiteY22" fmla="*/ 81611 h 516810"/>
                <a:gd name="connsiteX23" fmla="*/ 40117 w 606228"/>
                <a:gd name="connsiteY23" fmla="*/ 44468 h 516810"/>
                <a:gd name="connsiteX24" fmla="*/ 87391 w 606228"/>
                <a:gd name="connsiteY24" fmla="*/ 54944 h 516810"/>
                <a:gd name="connsiteX25" fmla="*/ 181246 w 606228"/>
                <a:gd name="connsiteY25" fmla="*/ 33587 h 516810"/>
                <a:gd name="connsiteX26" fmla="*/ 254523 w 606228"/>
                <a:gd name="connsiteY26" fmla="*/ 19128 h 516810"/>
                <a:gd name="connsiteX27" fmla="*/ 307050 w 606228"/>
                <a:gd name="connsiteY27" fmla="*/ 271977 h 516810"/>
                <a:gd name="connsiteX28" fmla="*/ 259545 w 606228"/>
                <a:gd name="connsiteY28" fmla="*/ 327765 h 516810"/>
                <a:gd name="connsiteX29" fmla="*/ 328551 w 606228"/>
                <a:gd name="connsiteY29" fmla="*/ 320059 h 516810"/>
                <a:gd name="connsiteX30" fmla="*/ 354670 w 606228"/>
                <a:gd name="connsiteY30" fmla="*/ 296480 h 516810"/>
                <a:gd name="connsiteX31" fmla="*/ 391237 w 606228"/>
                <a:gd name="connsiteY31" fmla="*/ 212928 h 516810"/>
                <a:gd name="connsiteX32" fmla="*/ 378163 w 606228"/>
                <a:gd name="connsiteY32" fmla="*/ 209262 h 516810"/>
                <a:gd name="connsiteX33" fmla="*/ 307050 w 606228"/>
                <a:gd name="connsiteY33" fmla="*/ 271977 h 516810"/>
                <a:gd name="connsiteX0" fmla="*/ 254523 w 599096"/>
                <a:gd name="connsiteY0" fmla="*/ 19128 h 516810"/>
                <a:gd name="connsiteX1" fmla="*/ 455279 w 599096"/>
                <a:gd name="connsiteY1" fmla="*/ 8651 h 516810"/>
                <a:gd name="connsiteX2" fmla="*/ 499032 w 599096"/>
                <a:gd name="connsiteY2" fmla="*/ 42505 h 516810"/>
                <a:gd name="connsiteX3" fmla="*/ 501398 w 599096"/>
                <a:gd name="connsiteY3" fmla="*/ 97110 h 516810"/>
                <a:gd name="connsiteX4" fmla="*/ 446967 w 599096"/>
                <a:gd name="connsiteY4" fmla="*/ 156707 h 516810"/>
                <a:gd name="connsiteX5" fmla="*/ 502408 w 599096"/>
                <a:gd name="connsiteY5" fmla="*/ 215237 h 516810"/>
                <a:gd name="connsiteX6" fmla="*/ 512740 w 599096"/>
                <a:gd name="connsiteY6" fmla="*/ 243578 h 516810"/>
                <a:gd name="connsiteX7" fmla="*/ 551472 w 599096"/>
                <a:gd name="connsiteY7" fmla="*/ 306177 h 516810"/>
                <a:gd name="connsiteX8" fmla="*/ 598745 w 599096"/>
                <a:gd name="connsiteY8" fmla="*/ 388989 h 516810"/>
                <a:gd name="connsiteX9" fmla="*/ 555887 w 599096"/>
                <a:gd name="connsiteY9" fmla="*/ 472728 h 516810"/>
                <a:gd name="connsiteX10" fmla="*/ 389390 w 599096"/>
                <a:gd name="connsiteY10" fmla="*/ 437176 h 516810"/>
                <a:gd name="connsiteX11" fmla="*/ 330139 w 599096"/>
                <a:gd name="connsiteY11" fmla="*/ 467393 h 516810"/>
                <a:gd name="connsiteX12" fmla="*/ 271003 w 599096"/>
                <a:gd name="connsiteY12" fmla="*/ 489212 h 516810"/>
                <a:gd name="connsiteX13" fmla="*/ 157696 w 599096"/>
                <a:gd name="connsiteY13" fmla="*/ 509155 h 516810"/>
                <a:gd name="connsiteX14" fmla="*/ 119888 w 599096"/>
                <a:gd name="connsiteY14" fmla="*/ 514090 h 516810"/>
                <a:gd name="connsiteX15" fmla="*/ 75587 w 599096"/>
                <a:gd name="connsiteY15" fmla="*/ 442111 h 516810"/>
                <a:gd name="connsiteX16" fmla="*/ 58443 w 599096"/>
                <a:gd name="connsiteY16" fmla="*/ 371691 h 516810"/>
                <a:gd name="connsiteX17" fmla="*/ 52931 w 599096"/>
                <a:gd name="connsiteY17" fmla="*/ 319972 h 516810"/>
                <a:gd name="connsiteX18" fmla="*/ 111345 w 599096"/>
                <a:gd name="connsiteY18" fmla="*/ 255065 h 516810"/>
                <a:gd name="connsiteX19" fmla="*/ 130942 w 599096"/>
                <a:gd name="connsiteY19" fmla="*/ 215612 h 516810"/>
                <a:gd name="connsiteX20" fmla="*/ 66553 w 599096"/>
                <a:gd name="connsiteY20" fmla="*/ 214486 h 516810"/>
                <a:gd name="connsiteX21" fmla="*/ 14460 w 599096"/>
                <a:gd name="connsiteY21" fmla="*/ 161036 h 516810"/>
                <a:gd name="connsiteX22" fmla="*/ 0 w 599096"/>
                <a:gd name="connsiteY22" fmla="*/ 81611 h 516810"/>
                <a:gd name="connsiteX23" fmla="*/ 40117 w 599096"/>
                <a:gd name="connsiteY23" fmla="*/ 44468 h 516810"/>
                <a:gd name="connsiteX24" fmla="*/ 87391 w 599096"/>
                <a:gd name="connsiteY24" fmla="*/ 54944 h 516810"/>
                <a:gd name="connsiteX25" fmla="*/ 181246 w 599096"/>
                <a:gd name="connsiteY25" fmla="*/ 33587 h 516810"/>
                <a:gd name="connsiteX26" fmla="*/ 254523 w 599096"/>
                <a:gd name="connsiteY26" fmla="*/ 19128 h 516810"/>
                <a:gd name="connsiteX27" fmla="*/ 307050 w 599096"/>
                <a:gd name="connsiteY27" fmla="*/ 271977 h 516810"/>
                <a:gd name="connsiteX28" fmla="*/ 259545 w 599096"/>
                <a:gd name="connsiteY28" fmla="*/ 327765 h 516810"/>
                <a:gd name="connsiteX29" fmla="*/ 328551 w 599096"/>
                <a:gd name="connsiteY29" fmla="*/ 320059 h 516810"/>
                <a:gd name="connsiteX30" fmla="*/ 354670 w 599096"/>
                <a:gd name="connsiteY30" fmla="*/ 296480 h 516810"/>
                <a:gd name="connsiteX31" fmla="*/ 391237 w 599096"/>
                <a:gd name="connsiteY31" fmla="*/ 212928 h 516810"/>
                <a:gd name="connsiteX32" fmla="*/ 378163 w 599096"/>
                <a:gd name="connsiteY32" fmla="*/ 209262 h 516810"/>
                <a:gd name="connsiteX33" fmla="*/ 307050 w 599096"/>
                <a:gd name="connsiteY33" fmla="*/ 271977 h 516810"/>
                <a:gd name="connsiteX0" fmla="*/ 254523 w 613504"/>
                <a:gd name="connsiteY0" fmla="*/ 19128 h 516810"/>
                <a:gd name="connsiteX1" fmla="*/ 455279 w 613504"/>
                <a:gd name="connsiteY1" fmla="*/ 8651 h 516810"/>
                <a:gd name="connsiteX2" fmla="*/ 499032 w 613504"/>
                <a:gd name="connsiteY2" fmla="*/ 42505 h 516810"/>
                <a:gd name="connsiteX3" fmla="*/ 501398 w 613504"/>
                <a:gd name="connsiteY3" fmla="*/ 97110 h 516810"/>
                <a:gd name="connsiteX4" fmla="*/ 446967 w 613504"/>
                <a:gd name="connsiteY4" fmla="*/ 156707 h 516810"/>
                <a:gd name="connsiteX5" fmla="*/ 502408 w 613504"/>
                <a:gd name="connsiteY5" fmla="*/ 215237 h 516810"/>
                <a:gd name="connsiteX6" fmla="*/ 512740 w 613504"/>
                <a:gd name="connsiteY6" fmla="*/ 243578 h 516810"/>
                <a:gd name="connsiteX7" fmla="*/ 551472 w 613504"/>
                <a:gd name="connsiteY7" fmla="*/ 306177 h 516810"/>
                <a:gd name="connsiteX8" fmla="*/ 598745 w 613504"/>
                <a:gd name="connsiteY8" fmla="*/ 388989 h 516810"/>
                <a:gd name="connsiteX9" fmla="*/ 555887 w 613504"/>
                <a:gd name="connsiteY9" fmla="*/ 472728 h 516810"/>
                <a:gd name="connsiteX10" fmla="*/ 389390 w 613504"/>
                <a:gd name="connsiteY10" fmla="*/ 437176 h 516810"/>
                <a:gd name="connsiteX11" fmla="*/ 330139 w 613504"/>
                <a:gd name="connsiteY11" fmla="*/ 467393 h 516810"/>
                <a:gd name="connsiteX12" fmla="*/ 271003 w 613504"/>
                <a:gd name="connsiteY12" fmla="*/ 489212 h 516810"/>
                <a:gd name="connsiteX13" fmla="*/ 157696 w 613504"/>
                <a:gd name="connsiteY13" fmla="*/ 509155 h 516810"/>
                <a:gd name="connsiteX14" fmla="*/ 119888 w 613504"/>
                <a:gd name="connsiteY14" fmla="*/ 514090 h 516810"/>
                <a:gd name="connsiteX15" fmla="*/ 75587 w 613504"/>
                <a:gd name="connsiteY15" fmla="*/ 442111 h 516810"/>
                <a:gd name="connsiteX16" fmla="*/ 58443 w 613504"/>
                <a:gd name="connsiteY16" fmla="*/ 371691 h 516810"/>
                <a:gd name="connsiteX17" fmla="*/ 52931 w 613504"/>
                <a:gd name="connsiteY17" fmla="*/ 319972 h 516810"/>
                <a:gd name="connsiteX18" fmla="*/ 111345 w 613504"/>
                <a:gd name="connsiteY18" fmla="*/ 255065 h 516810"/>
                <a:gd name="connsiteX19" fmla="*/ 130942 w 613504"/>
                <a:gd name="connsiteY19" fmla="*/ 215612 h 516810"/>
                <a:gd name="connsiteX20" fmla="*/ 66553 w 613504"/>
                <a:gd name="connsiteY20" fmla="*/ 214486 h 516810"/>
                <a:gd name="connsiteX21" fmla="*/ 14460 w 613504"/>
                <a:gd name="connsiteY21" fmla="*/ 161036 h 516810"/>
                <a:gd name="connsiteX22" fmla="*/ 0 w 613504"/>
                <a:gd name="connsiteY22" fmla="*/ 81611 h 516810"/>
                <a:gd name="connsiteX23" fmla="*/ 40117 w 613504"/>
                <a:gd name="connsiteY23" fmla="*/ 44468 h 516810"/>
                <a:gd name="connsiteX24" fmla="*/ 87391 w 613504"/>
                <a:gd name="connsiteY24" fmla="*/ 54944 h 516810"/>
                <a:gd name="connsiteX25" fmla="*/ 181246 w 613504"/>
                <a:gd name="connsiteY25" fmla="*/ 33587 h 516810"/>
                <a:gd name="connsiteX26" fmla="*/ 254523 w 613504"/>
                <a:gd name="connsiteY26" fmla="*/ 19128 h 516810"/>
                <a:gd name="connsiteX27" fmla="*/ 307050 w 613504"/>
                <a:gd name="connsiteY27" fmla="*/ 271977 h 516810"/>
                <a:gd name="connsiteX28" fmla="*/ 259545 w 613504"/>
                <a:gd name="connsiteY28" fmla="*/ 327765 h 516810"/>
                <a:gd name="connsiteX29" fmla="*/ 328551 w 613504"/>
                <a:gd name="connsiteY29" fmla="*/ 320059 h 516810"/>
                <a:gd name="connsiteX30" fmla="*/ 354670 w 613504"/>
                <a:gd name="connsiteY30" fmla="*/ 296480 h 516810"/>
                <a:gd name="connsiteX31" fmla="*/ 391237 w 613504"/>
                <a:gd name="connsiteY31" fmla="*/ 212928 h 516810"/>
                <a:gd name="connsiteX32" fmla="*/ 378163 w 613504"/>
                <a:gd name="connsiteY32" fmla="*/ 209262 h 516810"/>
                <a:gd name="connsiteX33" fmla="*/ 307050 w 613504"/>
                <a:gd name="connsiteY33" fmla="*/ 271977 h 516810"/>
                <a:gd name="connsiteX0" fmla="*/ 254523 w 578701"/>
                <a:gd name="connsiteY0" fmla="*/ 19128 h 516810"/>
                <a:gd name="connsiteX1" fmla="*/ 455279 w 578701"/>
                <a:gd name="connsiteY1" fmla="*/ 8651 h 516810"/>
                <a:gd name="connsiteX2" fmla="*/ 499032 w 578701"/>
                <a:gd name="connsiteY2" fmla="*/ 42505 h 516810"/>
                <a:gd name="connsiteX3" fmla="*/ 501398 w 578701"/>
                <a:gd name="connsiteY3" fmla="*/ 97110 h 516810"/>
                <a:gd name="connsiteX4" fmla="*/ 446967 w 578701"/>
                <a:gd name="connsiteY4" fmla="*/ 156707 h 516810"/>
                <a:gd name="connsiteX5" fmla="*/ 502408 w 578701"/>
                <a:gd name="connsiteY5" fmla="*/ 215237 h 516810"/>
                <a:gd name="connsiteX6" fmla="*/ 512740 w 578701"/>
                <a:gd name="connsiteY6" fmla="*/ 243578 h 516810"/>
                <a:gd name="connsiteX7" fmla="*/ 551472 w 578701"/>
                <a:gd name="connsiteY7" fmla="*/ 306177 h 516810"/>
                <a:gd name="connsiteX8" fmla="*/ 543778 w 578701"/>
                <a:gd name="connsiteY8" fmla="*/ 393769 h 516810"/>
                <a:gd name="connsiteX9" fmla="*/ 555887 w 578701"/>
                <a:gd name="connsiteY9" fmla="*/ 472728 h 516810"/>
                <a:gd name="connsiteX10" fmla="*/ 389390 w 578701"/>
                <a:gd name="connsiteY10" fmla="*/ 437176 h 516810"/>
                <a:gd name="connsiteX11" fmla="*/ 330139 w 578701"/>
                <a:gd name="connsiteY11" fmla="*/ 467393 h 516810"/>
                <a:gd name="connsiteX12" fmla="*/ 271003 w 578701"/>
                <a:gd name="connsiteY12" fmla="*/ 489212 h 516810"/>
                <a:gd name="connsiteX13" fmla="*/ 157696 w 578701"/>
                <a:gd name="connsiteY13" fmla="*/ 509155 h 516810"/>
                <a:gd name="connsiteX14" fmla="*/ 119888 w 578701"/>
                <a:gd name="connsiteY14" fmla="*/ 514090 h 516810"/>
                <a:gd name="connsiteX15" fmla="*/ 75587 w 578701"/>
                <a:gd name="connsiteY15" fmla="*/ 442111 h 516810"/>
                <a:gd name="connsiteX16" fmla="*/ 58443 w 578701"/>
                <a:gd name="connsiteY16" fmla="*/ 371691 h 516810"/>
                <a:gd name="connsiteX17" fmla="*/ 52931 w 578701"/>
                <a:gd name="connsiteY17" fmla="*/ 319972 h 516810"/>
                <a:gd name="connsiteX18" fmla="*/ 111345 w 578701"/>
                <a:gd name="connsiteY18" fmla="*/ 255065 h 516810"/>
                <a:gd name="connsiteX19" fmla="*/ 130942 w 578701"/>
                <a:gd name="connsiteY19" fmla="*/ 215612 h 516810"/>
                <a:gd name="connsiteX20" fmla="*/ 66553 w 578701"/>
                <a:gd name="connsiteY20" fmla="*/ 214486 h 516810"/>
                <a:gd name="connsiteX21" fmla="*/ 14460 w 578701"/>
                <a:gd name="connsiteY21" fmla="*/ 161036 h 516810"/>
                <a:gd name="connsiteX22" fmla="*/ 0 w 578701"/>
                <a:gd name="connsiteY22" fmla="*/ 81611 h 516810"/>
                <a:gd name="connsiteX23" fmla="*/ 40117 w 578701"/>
                <a:gd name="connsiteY23" fmla="*/ 44468 h 516810"/>
                <a:gd name="connsiteX24" fmla="*/ 87391 w 578701"/>
                <a:gd name="connsiteY24" fmla="*/ 54944 h 516810"/>
                <a:gd name="connsiteX25" fmla="*/ 181246 w 578701"/>
                <a:gd name="connsiteY25" fmla="*/ 33587 h 516810"/>
                <a:gd name="connsiteX26" fmla="*/ 254523 w 578701"/>
                <a:gd name="connsiteY26" fmla="*/ 19128 h 516810"/>
                <a:gd name="connsiteX27" fmla="*/ 307050 w 578701"/>
                <a:gd name="connsiteY27" fmla="*/ 271977 h 516810"/>
                <a:gd name="connsiteX28" fmla="*/ 259545 w 578701"/>
                <a:gd name="connsiteY28" fmla="*/ 327765 h 516810"/>
                <a:gd name="connsiteX29" fmla="*/ 328551 w 578701"/>
                <a:gd name="connsiteY29" fmla="*/ 320059 h 516810"/>
                <a:gd name="connsiteX30" fmla="*/ 354670 w 578701"/>
                <a:gd name="connsiteY30" fmla="*/ 296480 h 516810"/>
                <a:gd name="connsiteX31" fmla="*/ 391237 w 578701"/>
                <a:gd name="connsiteY31" fmla="*/ 212928 h 516810"/>
                <a:gd name="connsiteX32" fmla="*/ 378163 w 578701"/>
                <a:gd name="connsiteY32" fmla="*/ 209262 h 516810"/>
                <a:gd name="connsiteX33" fmla="*/ 307050 w 578701"/>
                <a:gd name="connsiteY33" fmla="*/ 271977 h 516810"/>
                <a:gd name="connsiteX0" fmla="*/ 254523 w 601367"/>
                <a:gd name="connsiteY0" fmla="*/ 19128 h 516810"/>
                <a:gd name="connsiteX1" fmla="*/ 455279 w 601367"/>
                <a:gd name="connsiteY1" fmla="*/ 8651 h 516810"/>
                <a:gd name="connsiteX2" fmla="*/ 499032 w 601367"/>
                <a:gd name="connsiteY2" fmla="*/ 42505 h 516810"/>
                <a:gd name="connsiteX3" fmla="*/ 501398 w 601367"/>
                <a:gd name="connsiteY3" fmla="*/ 97110 h 516810"/>
                <a:gd name="connsiteX4" fmla="*/ 446967 w 601367"/>
                <a:gd name="connsiteY4" fmla="*/ 156707 h 516810"/>
                <a:gd name="connsiteX5" fmla="*/ 502408 w 601367"/>
                <a:gd name="connsiteY5" fmla="*/ 215237 h 516810"/>
                <a:gd name="connsiteX6" fmla="*/ 512740 w 601367"/>
                <a:gd name="connsiteY6" fmla="*/ 243578 h 516810"/>
                <a:gd name="connsiteX7" fmla="*/ 551472 w 601367"/>
                <a:gd name="connsiteY7" fmla="*/ 306177 h 516810"/>
                <a:gd name="connsiteX8" fmla="*/ 543778 w 601367"/>
                <a:gd name="connsiteY8" fmla="*/ 393769 h 516810"/>
                <a:gd name="connsiteX9" fmla="*/ 555887 w 601367"/>
                <a:gd name="connsiteY9" fmla="*/ 472728 h 516810"/>
                <a:gd name="connsiteX10" fmla="*/ 389390 w 601367"/>
                <a:gd name="connsiteY10" fmla="*/ 437176 h 516810"/>
                <a:gd name="connsiteX11" fmla="*/ 330139 w 601367"/>
                <a:gd name="connsiteY11" fmla="*/ 467393 h 516810"/>
                <a:gd name="connsiteX12" fmla="*/ 271003 w 601367"/>
                <a:gd name="connsiteY12" fmla="*/ 489212 h 516810"/>
                <a:gd name="connsiteX13" fmla="*/ 157696 w 601367"/>
                <a:gd name="connsiteY13" fmla="*/ 509155 h 516810"/>
                <a:gd name="connsiteX14" fmla="*/ 119888 w 601367"/>
                <a:gd name="connsiteY14" fmla="*/ 514090 h 516810"/>
                <a:gd name="connsiteX15" fmla="*/ 75587 w 601367"/>
                <a:gd name="connsiteY15" fmla="*/ 442111 h 516810"/>
                <a:gd name="connsiteX16" fmla="*/ 58443 w 601367"/>
                <a:gd name="connsiteY16" fmla="*/ 371691 h 516810"/>
                <a:gd name="connsiteX17" fmla="*/ 52931 w 601367"/>
                <a:gd name="connsiteY17" fmla="*/ 319972 h 516810"/>
                <a:gd name="connsiteX18" fmla="*/ 111345 w 601367"/>
                <a:gd name="connsiteY18" fmla="*/ 255065 h 516810"/>
                <a:gd name="connsiteX19" fmla="*/ 130942 w 601367"/>
                <a:gd name="connsiteY19" fmla="*/ 215612 h 516810"/>
                <a:gd name="connsiteX20" fmla="*/ 66553 w 601367"/>
                <a:gd name="connsiteY20" fmla="*/ 214486 h 516810"/>
                <a:gd name="connsiteX21" fmla="*/ 14460 w 601367"/>
                <a:gd name="connsiteY21" fmla="*/ 161036 h 516810"/>
                <a:gd name="connsiteX22" fmla="*/ 0 w 601367"/>
                <a:gd name="connsiteY22" fmla="*/ 81611 h 516810"/>
                <a:gd name="connsiteX23" fmla="*/ 40117 w 601367"/>
                <a:gd name="connsiteY23" fmla="*/ 44468 h 516810"/>
                <a:gd name="connsiteX24" fmla="*/ 87391 w 601367"/>
                <a:gd name="connsiteY24" fmla="*/ 54944 h 516810"/>
                <a:gd name="connsiteX25" fmla="*/ 181246 w 601367"/>
                <a:gd name="connsiteY25" fmla="*/ 33587 h 516810"/>
                <a:gd name="connsiteX26" fmla="*/ 254523 w 601367"/>
                <a:gd name="connsiteY26" fmla="*/ 19128 h 516810"/>
                <a:gd name="connsiteX27" fmla="*/ 307050 w 601367"/>
                <a:gd name="connsiteY27" fmla="*/ 271977 h 516810"/>
                <a:gd name="connsiteX28" fmla="*/ 259545 w 601367"/>
                <a:gd name="connsiteY28" fmla="*/ 327765 h 516810"/>
                <a:gd name="connsiteX29" fmla="*/ 328551 w 601367"/>
                <a:gd name="connsiteY29" fmla="*/ 320059 h 516810"/>
                <a:gd name="connsiteX30" fmla="*/ 354670 w 601367"/>
                <a:gd name="connsiteY30" fmla="*/ 296480 h 516810"/>
                <a:gd name="connsiteX31" fmla="*/ 391237 w 601367"/>
                <a:gd name="connsiteY31" fmla="*/ 212928 h 516810"/>
                <a:gd name="connsiteX32" fmla="*/ 378163 w 601367"/>
                <a:gd name="connsiteY32" fmla="*/ 209262 h 516810"/>
                <a:gd name="connsiteX33" fmla="*/ 307050 w 601367"/>
                <a:gd name="connsiteY33" fmla="*/ 271977 h 5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1367" h="516810">
                  <a:moveTo>
                    <a:pt x="254523" y="19128"/>
                  </a:moveTo>
                  <a:cubicBezTo>
                    <a:pt x="320586" y="11018"/>
                    <a:pt x="389245" y="-12619"/>
                    <a:pt x="455279" y="8651"/>
                  </a:cubicBezTo>
                  <a:cubicBezTo>
                    <a:pt x="473750" y="13125"/>
                    <a:pt x="490460" y="25420"/>
                    <a:pt x="499032" y="42505"/>
                  </a:cubicBezTo>
                  <a:cubicBezTo>
                    <a:pt x="510691" y="58609"/>
                    <a:pt x="506333" y="79476"/>
                    <a:pt x="501398" y="97110"/>
                  </a:cubicBezTo>
                  <a:cubicBezTo>
                    <a:pt x="487891" y="120602"/>
                    <a:pt x="465207" y="137024"/>
                    <a:pt x="446967" y="156707"/>
                  </a:cubicBezTo>
                  <a:cubicBezTo>
                    <a:pt x="465438" y="176246"/>
                    <a:pt x="484313" y="195380"/>
                    <a:pt x="502408" y="215237"/>
                  </a:cubicBezTo>
                  <a:cubicBezTo>
                    <a:pt x="509162" y="223087"/>
                    <a:pt x="509075" y="234198"/>
                    <a:pt x="512740" y="243578"/>
                  </a:cubicBezTo>
                  <a:cubicBezTo>
                    <a:pt x="520129" y="267532"/>
                    <a:pt x="541024" y="283868"/>
                    <a:pt x="551472" y="306177"/>
                  </a:cubicBezTo>
                  <a:cubicBezTo>
                    <a:pt x="549278" y="319424"/>
                    <a:pt x="549002" y="381590"/>
                    <a:pt x="543778" y="393769"/>
                  </a:cubicBezTo>
                  <a:cubicBezTo>
                    <a:pt x="641860" y="419143"/>
                    <a:pt x="592829" y="436277"/>
                    <a:pt x="555887" y="472728"/>
                  </a:cubicBezTo>
                  <a:cubicBezTo>
                    <a:pt x="540591" y="468197"/>
                    <a:pt x="395768" y="454896"/>
                    <a:pt x="389390" y="437176"/>
                  </a:cubicBezTo>
                  <a:cubicBezTo>
                    <a:pt x="369331" y="446671"/>
                    <a:pt x="351524" y="460755"/>
                    <a:pt x="330139" y="467393"/>
                  </a:cubicBezTo>
                  <a:cubicBezTo>
                    <a:pt x="309647" y="472530"/>
                    <a:pt x="290859" y="482401"/>
                    <a:pt x="271003" y="489212"/>
                  </a:cubicBezTo>
                  <a:cubicBezTo>
                    <a:pt x="233657" y="498563"/>
                    <a:pt x="193800" y="494176"/>
                    <a:pt x="157696" y="509155"/>
                  </a:cubicBezTo>
                  <a:cubicBezTo>
                    <a:pt x="145545" y="511839"/>
                    <a:pt x="132009" y="521449"/>
                    <a:pt x="119888" y="514090"/>
                  </a:cubicBezTo>
                  <a:cubicBezTo>
                    <a:pt x="94519" y="497899"/>
                    <a:pt x="90508" y="465950"/>
                    <a:pt x="75587" y="442111"/>
                  </a:cubicBezTo>
                  <a:cubicBezTo>
                    <a:pt x="62311" y="421476"/>
                    <a:pt x="53018" y="396425"/>
                    <a:pt x="58443" y="371691"/>
                  </a:cubicBezTo>
                  <a:cubicBezTo>
                    <a:pt x="63609" y="354201"/>
                    <a:pt x="56798" y="336827"/>
                    <a:pt x="52931" y="319972"/>
                  </a:cubicBezTo>
                  <a:cubicBezTo>
                    <a:pt x="72441" y="298385"/>
                    <a:pt x="90479" y="275411"/>
                    <a:pt x="111345" y="255065"/>
                  </a:cubicBezTo>
                  <a:cubicBezTo>
                    <a:pt x="122832" y="244992"/>
                    <a:pt x="126295" y="229465"/>
                    <a:pt x="130942" y="215612"/>
                  </a:cubicBezTo>
                  <a:cubicBezTo>
                    <a:pt x="109527" y="214313"/>
                    <a:pt x="87997" y="213101"/>
                    <a:pt x="66553" y="214486"/>
                  </a:cubicBezTo>
                  <a:cubicBezTo>
                    <a:pt x="49006" y="196881"/>
                    <a:pt x="29929" y="180575"/>
                    <a:pt x="14460" y="161036"/>
                  </a:cubicBezTo>
                  <a:cubicBezTo>
                    <a:pt x="7158" y="135177"/>
                    <a:pt x="3897" y="108221"/>
                    <a:pt x="0" y="81611"/>
                  </a:cubicBezTo>
                  <a:cubicBezTo>
                    <a:pt x="15095" y="71106"/>
                    <a:pt x="27476" y="57628"/>
                    <a:pt x="40117" y="44468"/>
                  </a:cubicBezTo>
                  <a:cubicBezTo>
                    <a:pt x="55240" y="50211"/>
                    <a:pt x="70594" y="57974"/>
                    <a:pt x="87391" y="54944"/>
                  </a:cubicBezTo>
                  <a:cubicBezTo>
                    <a:pt x="118964" y="49259"/>
                    <a:pt x="150105" y="41235"/>
                    <a:pt x="181246" y="33587"/>
                  </a:cubicBezTo>
                  <a:cubicBezTo>
                    <a:pt x="205489" y="28075"/>
                    <a:pt x="229299" y="18695"/>
                    <a:pt x="254523" y="19128"/>
                  </a:cubicBezTo>
                  <a:moveTo>
                    <a:pt x="307050" y="271977"/>
                  </a:moveTo>
                  <a:cubicBezTo>
                    <a:pt x="289878" y="289409"/>
                    <a:pt x="276169" y="309842"/>
                    <a:pt x="259545" y="327765"/>
                  </a:cubicBezTo>
                  <a:cubicBezTo>
                    <a:pt x="282287" y="323580"/>
                    <a:pt x="305289" y="318501"/>
                    <a:pt x="328551" y="320059"/>
                  </a:cubicBezTo>
                  <a:cubicBezTo>
                    <a:pt x="342347" y="320723"/>
                    <a:pt x="348205" y="306090"/>
                    <a:pt x="354670" y="296480"/>
                  </a:cubicBezTo>
                  <a:cubicBezTo>
                    <a:pt x="369014" y="269697"/>
                    <a:pt x="385205" y="243087"/>
                    <a:pt x="391237" y="212928"/>
                  </a:cubicBezTo>
                  <a:cubicBezTo>
                    <a:pt x="386879" y="211658"/>
                    <a:pt x="382521" y="210446"/>
                    <a:pt x="378163" y="209262"/>
                  </a:cubicBezTo>
                  <a:cubicBezTo>
                    <a:pt x="360500" y="236449"/>
                    <a:pt x="330976" y="251370"/>
                    <a:pt x="307050" y="27197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9B96286-95DE-D550-4655-54A276030BA2}"/>
                </a:ext>
              </a:extLst>
            </p:cNvPr>
            <p:cNvSpPr/>
            <p:nvPr/>
          </p:nvSpPr>
          <p:spPr>
            <a:xfrm>
              <a:off x="8100491" y="2798227"/>
              <a:ext cx="372580" cy="991017"/>
            </a:xfrm>
            <a:custGeom>
              <a:avLst/>
              <a:gdLst>
                <a:gd name="connsiteX0" fmla="*/ 355 w 210337"/>
                <a:gd name="connsiteY0" fmla="*/ -197 h 559470"/>
                <a:gd name="connsiteX1" fmla="*/ 79405 w 210337"/>
                <a:gd name="connsiteY1" fmla="*/ 8403 h 559470"/>
                <a:gd name="connsiteX2" fmla="*/ 113576 w 210337"/>
                <a:gd name="connsiteY2" fmla="*/ 40295 h 559470"/>
                <a:gd name="connsiteX3" fmla="*/ 126044 w 210337"/>
                <a:gd name="connsiteY3" fmla="*/ 71089 h 559470"/>
                <a:gd name="connsiteX4" fmla="*/ 103994 w 210337"/>
                <a:gd name="connsiteY4" fmla="*/ 120845 h 559470"/>
                <a:gd name="connsiteX5" fmla="*/ 67543 w 210337"/>
                <a:gd name="connsiteY5" fmla="*/ 153284 h 559470"/>
                <a:gd name="connsiteX6" fmla="*/ 46215 w 210337"/>
                <a:gd name="connsiteY6" fmla="*/ 193199 h 559470"/>
                <a:gd name="connsiteX7" fmla="*/ 55566 w 210337"/>
                <a:gd name="connsiteY7" fmla="*/ 260704 h 559470"/>
                <a:gd name="connsiteX8" fmla="*/ 81281 w 210337"/>
                <a:gd name="connsiteY8" fmla="*/ 349538 h 559470"/>
                <a:gd name="connsiteX9" fmla="*/ 151326 w 210337"/>
                <a:gd name="connsiteY9" fmla="*/ 382410 h 559470"/>
                <a:gd name="connsiteX10" fmla="*/ 210692 w 210337"/>
                <a:gd name="connsiteY10" fmla="*/ 482528 h 559470"/>
                <a:gd name="connsiteX11" fmla="*/ 165756 w 210337"/>
                <a:gd name="connsiteY11" fmla="*/ 557566 h 559470"/>
                <a:gd name="connsiteX12" fmla="*/ 128439 w 210337"/>
                <a:gd name="connsiteY12" fmla="*/ 557595 h 559470"/>
                <a:gd name="connsiteX13" fmla="*/ 38278 w 210337"/>
                <a:gd name="connsiteY13" fmla="*/ 413320 h 559470"/>
                <a:gd name="connsiteX14" fmla="*/ 47023 w 210337"/>
                <a:gd name="connsiteY14" fmla="*/ 386335 h 559470"/>
                <a:gd name="connsiteX15" fmla="*/ 29447 w 210337"/>
                <a:gd name="connsiteY15" fmla="*/ 205118 h 559470"/>
                <a:gd name="connsiteX16" fmla="*/ 24194 w 210337"/>
                <a:gd name="connsiteY16" fmla="*/ 86356 h 559470"/>
                <a:gd name="connsiteX17" fmla="*/ 355 w 210337"/>
                <a:gd name="connsiteY17" fmla="*/ -197 h 55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337" h="559470">
                  <a:moveTo>
                    <a:pt x="355" y="-197"/>
                  </a:moveTo>
                  <a:cubicBezTo>
                    <a:pt x="26849" y="1015"/>
                    <a:pt x="53343" y="3497"/>
                    <a:pt x="79405" y="8403"/>
                  </a:cubicBezTo>
                  <a:cubicBezTo>
                    <a:pt x="94758" y="13339"/>
                    <a:pt x="104398" y="28029"/>
                    <a:pt x="113576" y="40295"/>
                  </a:cubicBezTo>
                  <a:cubicBezTo>
                    <a:pt x="118395" y="49732"/>
                    <a:pt x="130171" y="59256"/>
                    <a:pt x="126044" y="71089"/>
                  </a:cubicBezTo>
                  <a:cubicBezTo>
                    <a:pt x="119896" y="88146"/>
                    <a:pt x="112248" y="104683"/>
                    <a:pt x="103994" y="120845"/>
                  </a:cubicBezTo>
                  <a:cubicBezTo>
                    <a:pt x="97067" y="136632"/>
                    <a:pt x="77125" y="139547"/>
                    <a:pt x="67543" y="153284"/>
                  </a:cubicBezTo>
                  <a:cubicBezTo>
                    <a:pt x="59693" y="166070"/>
                    <a:pt x="46850" y="177008"/>
                    <a:pt x="46215" y="193199"/>
                  </a:cubicBezTo>
                  <a:cubicBezTo>
                    <a:pt x="43906" y="216028"/>
                    <a:pt x="47542" y="239261"/>
                    <a:pt x="55566" y="260704"/>
                  </a:cubicBezTo>
                  <a:cubicBezTo>
                    <a:pt x="62608" y="290517"/>
                    <a:pt x="61280" y="324111"/>
                    <a:pt x="81281" y="349538"/>
                  </a:cubicBezTo>
                  <a:cubicBezTo>
                    <a:pt x="95999" y="374848"/>
                    <a:pt x="127429" y="373174"/>
                    <a:pt x="151326" y="382410"/>
                  </a:cubicBezTo>
                  <a:cubicBezTo>
                    <a:pt x="158050" y="422469"/>
                    <a:pt x="199003" y="444778"/>
                    <a:pt x="210692" y="482528"/>
                  </a:cubicBezTo>
                  <a:cubicBezTo>
                    <a:pt x="199812" y="509513"/>
                    <a:pt x="196637" y="544954"/>
                    <a:pt x="165756" y="557566"/>
                  </a:cubicBezTo>
                  <a:cubicBezTo>
                    <a:pt x="153923" y="561318"/>
                    <a:pt x="140560" y="557739"/>
                    <a:pt x="128439" y="557595"/>
                  </a:cubicBezTo>
                  <a:cubicBezTo>
                    <a:pt x="101858" y="507261"/>
                    <a:pt x="59404" y="466626"/>
                    <a:pt x="38278" y="413320"/>
                  </a:cubicBezTo>
                  <a:cubicBezTo>
                    <a:pt x="43155" y="405239"/>
                    <a:pt x="51554" y="396465"/>
                    <a:pt x="47023" y="386335"/>
                  </a:cubicBezTo>
                  <a:cubicBezTo>
                    <a:pt x="25724" y="328585"/>
                    <a:pt x="24050" y="265784"/>
                    <a:pt x="29447" y="205118"/>
                  </a:cubicBezTo>
                  <a:cubicBezTo>
                    <a:pt x="32766" y="165608"/>
                    <a:pt x="34699" y="125001"/>
                    <a:pt x="24194" y="86356"/>
                  </a:cubicBezTo>
                  <a:cubicBezTo>
                    <a:pt x="16459" y="57467"/>
                    <a:pt x="7830" y="28779"/>
                    <a:pt x="355" y="-19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9971A6-6914-F959-8CEE-FCE88C7F1D60}"/>
                </a:ext>
              </a:extLst>
            </p:cNvPr>
            <p:cNvSpPr/>
            <p:nvPr/>
          </p:nvSpPr>
          <p:spPr>
            <a:xfrm>
              <a:off x="7809159" y="3658275"/>
              <a:ext cx="2386371" cy="495463"/>
            </a:xfrm>
            <a:custGeom>
              <a:avLst/>
              <a:gdLst>
                <a:gd name="connsiteX0" fmla="*/ 296 w 1029838"/>
                <a:gd name="connsiteY0" fmla="*/ -280 h 274274"/>
                <a:gd name="connsiteX1" fmla="*/ 67484 w 1029838"/>
                <a:gd name="connsiteY1" fmla="*/ 18999 h 274274"/>
                <a:gd name="connsiteX2" fmla="*/ 143214 w 1029838"/>
                <a:gd name="connsiteY2" fmla="*/ 43762 h 274274"/>
                <a:gd name="connsiteX3" fmla="*/ 358400 w 1029838"/>
                <a:gd name="connsiteY3" fmla="*/ 100329 h 274274"/>
                <a:gd name="connsiteX4" fmla="*/ 439470 w 1029838"/>
                <a:gd name="connsiteY4" fmla="*/ 117356 h 274274"/>
                <a:gd name="connsiteX5" fmla="*/ 556789 w 1029838"/>
                <a:gd name="connsiteY5" fmla="*/ 124802 h 274274"/>
                <a:gd name="connsiteX6" fmla="*/ 719419 w 1029838"/>
                <a:gd name="connsiteY6" fmla="*/ 131787 h 274274"/>
                <a:gd name="connsiteX7" fmla="*/ 776188 w 1029838"/>
                <a:gd name="connsiteY7" fmla="*/ 125524 h 274274"/>
                <a:gd name="connsiteX8" fmla="*/ 823000 w 1029838"/>
                <a:gd name="connsiteY8" fmla="*/ 127198 h 274274"/>
                <a:gd name="connsiteX9" fmla="*/ 895008 w 1029838"/>
                <a:gd name="connsiteY9" fmla="*/ 118136 h 274274"/>
                <a:gd name="connsiteX10" fmla="*/ 964447 w 1029838"/>
                <a:gd name="connsiteY10" fmla="*/ 126534 h 274274"/>
                <a:gd name="connsiteX11" fmla="*/ 1030134 w 1029838"/>
                <a:gd name="connsiteY11" fmla="*/ 187517 h 274274"/>
                <a:gd name="connsiteX12" fmla="*/ 1017320 w 1029838"/>
                <a:gd name="connsiteY12" fmla="*/ 216291 h 274274"/>
                <a:gd name="connsiteX13" fmla="*/ 931113 w 1029838"/>
                <a:gd name="connsiteY13" fmla="*/ 257100 h 274274"/>
                <a:gd name="connsiteX14" fmla="*/ 777083 w 1029838"/>
                <a:gd name="connsiteY14" fmla="*/ 273551 h 274274"/>
                <a:gd name="connsiteX15" fmla="*/ 690529 w 1029838"/>
                <a:gd name="connsiteY15" fmla="*/ 267403 h 274274"/>
                <a:gd name="connsiteX16" fmla="*/ 580426 w 1029838"/>
                <a:gd name="connsiteY16" fmla="*/ 262468 h 274274"/>
                <a:gd name="connsiteX17" fmla="*/ 470697 w 1029838"/>
                <a:gd name="connsiteY17" fmla="*/ 234156 h 274274"/>
                <a:gd name="connsiteX18" fmla="*/ 425992 w 1029838"/>
                <a:gd name="connsiteY18" fmla="*/ 220245 h 274274"/>
                <a:gd name="connsiteX19" fmla="*/ 320535 w 1029838"/>
                <a:gd name="connsiteY19" fmla="*/ 181600 h 274274"/>
                <a:gd name="connsiteX20" fmla="*/ 253289 w 1029838"/>
                <a:gd name="connsiteY20" fmla="*/ 157386 h 274274"/>
                <a:gd name="connsiteX21" fmla="*/ 144802 w 1029838"/>
                <a:gd name="connsiteY21" fmla="*/ 109160 h 274274"/>
                <a:gd name="connsiteX22" fmla="*/ 53371 w 1029838"/>
                <a:gd name="connsiteY22" fmla="*/ 59433 h 274274"/>
                <a:gd name="connsiteX23" fmla="*/ 296 w 1029838"/>
                <a:gd name="connsiteY23" fmla="*/ -280 h 274274"/>
                <a:gd name="connsiteX0" fmla="*/ 0 w 1200668"/>
                <a:gd name="connsiteY0" fmla="*/ 0 h 274288"/>
                <a:gd name="connsiteX1" fmla="*/ 67188 w 1200668"/>
                <a:gd name="connsiteY1" fmla="*/ 19279 h 274288"/>
                <a:gd name="connsiteX2" fmla="*/ 142918 w 1200668"/>
                <a:gd name="connsiteY2" fmla="*/ 44042 h 274288"/>
                <a:gd name="connsiteX3" fmla="*/ 358104 w 1200668"/>
                <a:gd name="connsiteY3" fmla="*/ 100609 h 274288"/>
                <a:gd name="connsiteX4" fmla="*/ 439174 w 1200668"/>
                <a:gd name="connsiteY4" fmla="*/ 117636 h 274288"/>
                <a:gd name="connsiteX5" fmla="*/ 556493 w 1200668"/>
                <a:gd name="connsiteY5" fmla="*/ 125082 h 274288"/>
                <a:gd name="connsiteX6" fmla="*/ 719123 w 1200668"/>
                <a:gd name="connsiteY6" fmla="*/ 132067 h 274288"/>
                <a:gd name="connsiteX7" fmla="*/ 775892 w 1200668"/>
                <a:gd name="connsiteY7" fmla="*/ 125804 h 274288"/>
                <a:gd name="connsiteX8" fmla="*/ 822704 w 1200668"/>
                <a:gd name="connsiteY8" fmla="*/ 127478 h 274288"/>
                <a:gd name="connsiteX9" fmla="*/ 894712 w 1200668"/>
                <a:gd name="connsiteY9" fmla="*/ 118416 h 274288"/>
                <a:gd name="connsiteX10" fmla="*/ 964151 w 1200668"/>
                <a:gd name="connsiteY10" fmla="*/ 126814 h 274288"/>
                <a:gd name="connsiteX11" fmla="*/ 1029838 w 1200668"/>
                <a:gd name="connsiteY11" fmla="*/ 187797 h 274288"/>
                <a:gd name="connsiteX12" fmla="*/ 1017024 w 1200668"/>
                <a:gd name="connsiteY12" fmla="*/ 216571 h 274288"/>
                <a:gd name="connsiteX13" fmla="*/ 1199936 w 1200668"/>
                <a:gd name="connsiteY13" fmla="*/ 236639 h 274288"/>
                <a:gd name="connsiteX14" fmla="*/ 930817 w 1200668"/>
                <a:gd name="connsiteY14" fmla="*/ 257380 h 274288"/>
                <a:gd name="connsiteX15" fmla="*/ 776787 w 1200668"/>
                <a:gd name="connsiteY15" fmla="*/ 273831 h 274288"/>
                <a:gd name="connsiteX16" fmla="*/ 690233 w 1200668"/>
                <a:gd name="connsiteY16" fmla="*/ 267683 h 274288"/>
                <a:gd name="connsiteX17" fmla="*/ 580130 w 1200668"/>
                <a:gd name="connsiteY17" fmla="*/ 262748 h 274288"/>
                <a:gd name="connsiteX18" fmla="*/ 470401 w 1200668"/>
                <a:gd name="connsiteY18" fmla="*/ 234436 h 274288"/>
                <a:gd name="connsiteX19" fmla="*/ 425696 w 1200668"/>
                <a:gd name="connsiteY19" fmla="*/ 220525 h 274288"/>
                <a:gd name="connsiteX20" fmla="*/ 320239 w 1200668"/>
                <a:gd name="connsiteY20" fmla="*/ 181880 h 274288"/>
                <a:gd name="connsiteX21" fmla="*/ 252993 w 1200668"/>
                <a:gd name="connsiteY21" fmla="*/ 157666 h 274288"/>
                <a:gd name="connsiteX22" fmla="*/ 144506 w 1200668"/>
                <a:gd name="connsiteY22" fmla="*/ 109440 h 274288"/>
                <a:gd name="connsiteX23" fmla="*/ 53075 w 1200668"/>
                <a:gd name="connsiteY23" fmla="*/ 59713 h 274288"/>
                <a:gd name="connsiteX24" fmla="*/ 0 w 1200668"/>
                <a:gd name="connsiteY24" fmla="*/ 0 h 274288"/>
                <a:gd name="connsiteX0" fmla="*/ 0 w 1200668"/>
                <a:gd name="connsiteY0" fmla="*/ 0 h 299502"/>
                <a:gd name="connsiteX1" fmla="*/ 67188 w 1200668"/>
                <a:gd name="connsiteY1" fmla="*/ 19279 h 299502"/>
                <a:gd name="connsiteX2" fmla="*/ 142918 w 1200668"/>
                <a:gd name="connsiteY2" fmla="*/ 44042 h 299502"/>
                <a:gd name="connsiteX3" fmla="*/ 358104 w 1200668"/>
                <a:gd name="connsiteY3" fmla="*/ 100609 h 299502"/>
                <a:gd name="connsiteX4" fmla="*/ 439174 w 1200668"/>
                <a:gd name="connsiteY4" fmla="*/ 117636 h 299502"/>
                <a:gd name="connsiteX5" fmla="*/ 556493 w 1200668"/>
                <a:gd name="connsiteY5" fmla="*/ 125082 h 299502"/>
                <a:gd name="connsiteX6" fmla="*/ 719123 w 1200668"/>
                <a:gd name="connsiteY6" fmla="*/ 132067 h 299502"/>
                <a:gd name="connsiteX7" fmla="*/ 775892 w 1200668"/>
                <a:gd name="connsiteY7" fmla="*/ 125804 h 299502"/>
                <a:gd name="connsiteX8" fmla="*/ 822704 w 1200668"/>
                <a:gd name="connsiteY8" fmla="*/ 127478 h 299502"/>
                <a:gd name="connsiteX9" fmla="*/ 894712 w 1200668"/>
                <a:gd name="connsiteY9" fmla="*/ 118416 h 299502"/>
                <a:gd name="connsiteX10" fmla="*/ 964151 w 1200668"/>
                <a:gd name="connsiteY10" fmla="*/ 126814 h 299502"/>
                <a:gd name="connsiteX11" fmla="*/ 1029838 w 1200668"/>
                <a:gd name="connsiteY11" fmla="*/ 187797 h 299502"/>
                <a:gd name="connsiteX12" fmla="*/ 1017024 w 1200668"/>
                <a:gd name="connsiteY12" fmla="*/ 216571 h 299502"/>
                <a:gd name="connsiteX13" fmla="*/ 1199936 w 1200668"/>
                <a:gd name="connsiteY13" fmla="*/ 236639 h 299502"/>
                <a:gd name="connsiteX14" fmla="*/ 1009684 w 1200668"/>
                <a:gd name="connsiteY14" fmla="*/ 298606 h 299502"/>
                <a:gd name="connsiteX15" fmla="*/ 776787 w 1200668"/>
                <a:gd name="connsiteY15" fmla="*/ 273831 h 299502"/>
                <a:gd name="connsiteX16" fmla="*/ 690233 w 1200668"/>
                <a:gd name="connsiteY16" fmla="*/ 267683 h 299502"/>
                <a:gd name="connsiteX17" fmla="*/ 580130 w 1200668"/>
                <a:gd name="connsiteY17" fmla="*/ 262748 h 299502"/>
                <a:gd name="connsiteX18" fmla="*/ 470401 w 1200668"/>
                <a:gd name="connsiteY18" fmla="*/ 234436 h 299502"/>
                <a:gd name="connsiteX19" fmla="*/ 425696 w 1200668"/>
                <a:gd name="connsiteY19" fmla="*/ 220525 h 299502"/>
                <a:gd name="connsiteX20" fmla="*/ 320239 w 1200668"/>
                <a:gd name="connsiteY20" fmla="*/ 181880 h 299502"/>
                <a:gd name="connsiteX21" fmla="*/ 252993 w 1200668"/>
                <a:gd name="connsiteY21" fmla="*/ 157666 h 299502"/>
                <a:gd name="connsiteX22" fmla="*/ 144506 w 1200668"/>
                <a:gd name="connsiteY22" fmla="*/ 109440 h 299502"/>
                <a:gd name="connsiteX23" fmla="*/ 53075 w 1200668"/>
                <a:gd name="connsiteY23" fmla="*/ 59713 h 299502"/>
                <a:gd name="connsiteX24" fmla="*/ 0 w 1200668"/>
                <a:gd name="connsiteY24" fmla="*/ 0 h 299502"/>
                <a:gd name="connsiteX0" fmla="*/ 0 w 1200668"/>
                <a:gd name="connsiteY0" fmla="*/ 0 h 279709"/>
                <a:gd name="connsiteX1" fmla="*/ 67188 w 1200668"/>
                <a:gd name="connsiteY1" fmla="*/ 19279 h 279709"/>
                <a:gd name="connsiteX2" fmla="*/ 142918 w 1200668"/>
                <a:gd name="connsiteY2" fmla="*/ 44042 h 279709"/>
                <a:gd name="connsiteX3" fmla="*/ 358104 w 1200668"/>
                <a:gd name="connsiteY3" fmla="*/ 100609 h 279709"/>
                <a:gd name="connsiteX4" fmla="*/ 439174 w 1200668"/>
                <a:gd name="connsiteY4" fmla="*/ 117636 h 279709"/>
                <a:gd name="connsiteX5" fmla="*/ 556493 w 1200668"/>
                <a:gd name="connsiteY5" fmla="*/ 125082 h 279709"/>
                <a:gd name="connsiteX6" fmla="*/ 719123 w 1200668"/>
                <a:gd name="connsiteY6" fmla="*/ 132067 h 279709"/>
                <a:gd name="connsiteX7" fmla="*/ 775892 w 1200668"/>
                <a:gd name="connsiteY7" fmla="*/ 125804 h 279709"/>
                <a:gd name="connsiteX8" fmla="*/ 822704 w 1200668"/>
                <a:gd name="connsiteY8" fmla="*/ 127478 h 279709"/>
                <a:gd name="connsiteX9" fmla="*/ 894712 w 1200668"/>
                <a:gd name="connsiteY9" fmla="*/ 118416 h 279709"/>
                <a:gd name="connsiteX10" fmla="*/ 964151 w 1200668"/>
                <a:gd name="connsiteY10" fmla="*/ 126814 h 279709"/>
                <a:gd name="connsiteX11" fmla="*/ 1029838 w 1200668"/>
                <a:gd name="connsiteY11" fmla="*/ 187797 h 279709"/>
                <a:gd name="connsiteX12" fmla="*/ 1017024 w 1200668"/>
                <a:gd name="connsiteY12" fmla="*/ 216571 h 279709"/>
                <a:gd name="connsiteX13" fmla="*/ 1199936 w 1200668"/>
                <a:gd name="connsiteY13" fmla="*/ 236639 h 279709"/>
                <a:gd name="connsiteX14" fmla="*/ 1009684 w 1200668"/>
                <a:gd name="connsiteY14" fmla="*/ 277097 h 279709"/>
                <a:gd name="connsiteX15" fmla="*/ 776787 w 1200668"/>
                <a:gd name="connsiteY15" fmla="*/ 273831 h 279709"/>
                <a:gd name="connsiteX16" fmla="*/ 690233 w 1200668"/>
                <a:gd name="connsiteY16" fmla="*/ 267683 h 279709"/>
                <a:gd name="connsiteX17" fmla="*/ 580130 w 1200668"/>
                <a:gd name="connsiteY17" fmla="*/ 262748 h 279709"/>
                <a:gd name="connsiteX18" fmla="*/ 470401 w 1200668"/>
                <a:gd name="connsiteY18" fmla="*/ 234436 h 279709"/>
                <a:gd name="connsiteX19" fmla="*/ 425696 w 1200668"/>
                <a:gd name="connsiteY19" fmla="*/ 220525 h 279709"/>
                <a:gd name="connsiteX20" fmla="*/ 320239 w 1200668"/>
                <a:gd name="connsiteY20" fmla="*/ 181880 h 279709"/>
                <a:gd name="connsiteX21" fmla="*/ 252993 w 1200668"/>
                <a:gd name="connsiteY21" fmla="*/ 157666 h 279709"/>
                <a:gd name="connsiteX22" fmla="*/ 144506 w 1200668"/>
                <a:gd name="connsiteY22" fmla="*/ 109440 h 279709"/>
                <a:gd name="connsiteX23" fmla="*/ 53075 w 1200668"/>
                <a:gd name="connsiteY23" fmla="*/ 59713 h 279709"/>
                <a:gd name="connsiteX24" fmla="*/ 0 w 1200668"/>
                <a:gd name="connsiteY24" fmla="*/ 0 h 279709"/>
                <a:gd name="connsiteX0" fmla="*/ 0 w 1250146"/>
                <a:gd name="connsiteY0" fmla="*/ 0 h 279709"/>
                <a:gd name="connsiteX1" fmla="*/ 67188 w 1250146"/>
                <a:gd name="connsiteY1" fmla="*/ 19279 h 279709"/>
                <a:gd name="connsiteX2" fmla="*/ 142918 w 1250146"/>
                <a:gd name="connsiteY2" fmla="*/ 44042 h 279709"/>
                <a:gd name="connsiteX3" fmla="*/ 358104 w 1250146"/>
                <a:gd name="connsiteY3" fmla="*/ 100609 h 279709"/>
                <a:gd name="connsiteX4" fmla="*/ 439174 w 1250146"/>
                <a:gd name="connsiteY4" fmla="*/ 117636 h 279709"/>
                <a:gd name="connsiteX5" fmla="*/ 556493 w 1250146"/>
                <a:gd name="connsiteY5" fmla="*/ 125082 h 279709"/>
                <a:gd name="connsiteX6" fmla="*/ 719123 w 1250146"/>
                <a:gd name="connsiteY6" fmla="*/ 132067 h 279709"/>
                <a:gd name="connsiteX7" fmla="*/ 775892 w 1250146"/>
                <a:gd name="connsiteY7" fmla="*/ 125804 h 279709"/>
                <a:gd name="connsiteX8" fmla="*/ 822704 w 1250146"/>
                <a:gd name="connsiteY8" fmla="*/ 127478 h 279709"/>
                <a:gd name="connsiteX9" fmla="*/ 894712 w 1250146"/>
                <a:gd name="connsiteY9" fmla="*/ 118416 h 279709"/>
                <a:gd name="connsiteX10" fmla="*/ 964151 w 1250146"/>
                <a:gd name="connsiteY10" fmla="*/ 126814 h 279709"/>
                <a:gd name="connsiteX11" fmla="*/ 1029838 w 1250146"/>
                <a:gd name="connsiteY11" fmla="*/ 187797 h 279709"/>
                <a:gd name="connsiteX12" fmla="*/ 1250038 w 1250146"/>
                <a:gd name="connsiteY12" fmla="*/ 157421 h 279709"/>
                <a:gd name="connsiteX13" fmla="*/ 1199936 w 1250146"/>
                <a:gd name="connsiteY13" fmla="*/ 236639 h 279709"/>
                <a:gd name="connsiteX14" fmla="*/ 1009684 w 1250146"/>
                <a:gd name="connsiteY14" fmla="*/ 277097 h 279709"/>
                <a:gd name="connsiteX15" fmla="*/ 776787 w 1250146"/>
                <a:gd name="connsiteY15" fmla="*/ 273831 h 279709"/>
                <a:gd name="connsiteX16" fmla="*/ 690233 w 1250146"/>
                <a:gd name="connsiteY16" fmla="*/ 267683 h 279709"/>
                <a:gd name="connsiteX17" fmla="*/ 580130 w 1250146"/>
                <a:gd name="connsiteY17" fmla="*/ 262748 h 279709"/>
                <a:gd name="connsiteX18" fmla="*/ 470401 w 1250146"/>
                <a:gd name="connsiteY18" fmla="*/ 234436 h 279709"/>
                <a:gd name="connsiteX19" fmla="*/ 425696 w 1250146"/>
                <a:gd name="connsiteY19" fmla="*/ 220525 h 279709"/>
                <a:gd name="connsiteX20" fmla="*/ 320239 w 1250146"/>
                <a:gd name="connsiteY20" fmla="*/ 181880 h 279709"/>
                <a:gd name="connsiteX21" fmla="*/ 252993 w 1250146"/>
                <a:gd name="connsiteY21" fmla="*/ 157666 h 279709"/>
                <a:gd name="connsiteX22" fmla="*/ 144506 w 1250146"/>
                <a:gd name="connsiteY22" fmla="*/ 109440 h 279709"/>
                <a:gd name="connsiteX23" fmla="*/ 53075 w 1250146"/>
                <a:gd name="connsiteY23" fmla="*/ 59713 h 279709"/>
                <a:gd name="connsiteX24" fmla="*/ 0 w 1250146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64151 w 1251007"/>
                <a:gd name="connsiteY10" fmla="*/ 126814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94622 w 1251007"/>
                <a:gd name="connsiteY10" fmla="*/ 116059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77191"/>
                <a:gd name="connsiteY0" fmla="*/ 0 h 279709"/>
                <a:gd name="connsiteX1" fmla="*/ 67188 w 1277191"/>
                <a:gd name="connsiteY1" fmla="*/ 19279 h 279709"/>
                <a:gd name="connsiteX2" fmla="*/ 142918 w 1277191"/>
                <a:gd name="connsiteY2" fmla="*/ 44042 h 279709"/>
                <a:gd name="connsiteX3" fmla="*/ 358104 w 1277191"/>
                <a:gd name="connsiteY3" fmla="*/ 100609 h 279709"/>
                <a:gd name="connsiteX4" fmla="*/ 439174 w 1277191"/>
                <a:gd name="connsiteY4" fmla="*/ 117636 h 279709"/>
                <a:gd name="connsiteX5" fmla="*/ 556493 w 1277191"/>
                <a:gd name="connsiteY5" fmla="*/ 125082 h 279709"/>
                <a:gd name="connsiteX6" fmla="*/ 719123 w 1277191"/>
                <a:gd name="connsiteY6" fmla="*/ 132067 h 279709"/>
                <a:gd name="connsiteX7" fmla="*/ 775892 w 1277191"/>
                <a:gd name="connsiteY7" fmla="*/ 125804 h 279709"/>
                <a:gd name="connsiteX8" fmla="*/ 822704 w 1277191"/>
                <a:gd name="connsiteY8" fmla="*/ 127478 h 279709"/>
                <a:gd name="connsiteX9" fmla="*/ 894712 w 1277191"/>
                <a:gd name="connsiteY9" fmla="*/ 118416 h 279709"/>
                <a:gd name="connsiteX10" fmla="*/ 994622 w 1277191"/>
                <a:gd name="connsiteY10" fmla="*/ 116059 h 279709"/>
                <a:gd name="connsiteX11" fmla="*/ 1277191 w 1277191"/>
                <a:gd name="connsiteY11" fmla="*/ 83837 h 279709"/>
                <a:gd name="connsiteX12" fmla="*/ 1250038 w 1277191"/>
                <a:gd name="connsiteY12" fmla="*/ 157421 h 279709"/>
                <a:gd name="connsiteX13" fmla="*/ 1199936 w 1277191"/>
                <a:gd name="connsiteY13" fmla="*/ 236639 h 279709"/>
                <a:gd name="connsiteX14" fmla="*/ 1009684 w 1277191"/>
                <a:gd name="connsiteY14" fmla="*/ 277097 h 279709"/>
                <a:gd name="connsiteX15" fmla="*/ 776787 w 1277191"/>
                <a:gd name="connsiteY15" fmla="*/ 273831 h 279709"/>
                <a:gd name="connsiteX16" fmla="*/ 690233 w 1277191"/>
                <a:gd name="connsiteY16" fmla="*/ 267683 h 279709"/>
                <a:gd name="connsiteX17" fmla="*/ 580130 w 1277191"/>
                <a:gd name="connsiteY17" fmla="*/ 262748 h 279709"/>
                <a:gd name="connsiteX18" fmla="*/ 470401 w 1277191"/>
                <a:gd name="connsiteY18" fmla="*/ 234436 h 279709"/>
                <a:gd name="connsiteX19" fmla="*/ 425696 w 1277191"/>
                <a:gd name="connsiteY19" fmla="*/ 220525 h 279709"/>
                <a:gd name="connsiteX20" fmla="*/ 320239 w 1277191"/>
                <a:gd name="connsiteY20" fmla="*/ 181880 h 279709"/>
                <a:gd name="connsiteX21" fmla="*/ 252993 w 1277191"/>
                <a:gd name="connsiteY21" fmla="*/ 157666 h 279709"/>
                <a:gd name="connsiteX22" fmla="*/ 144506 w 1277191"/>
                <a:gd name="connsiteY22" fmla="*/ 109440 h 279709"/>
                <a:gd name="connsiteX23" fmla="*/ 53075 w 1277191"/>
                <a:gd name="connsiteY23" fmla="*/ 59713 h 279709"/>
                <a:gd name="connsiteX24" fmla="*/ 0 w 1277191"/>
                <a:gd name="connsiteY24" fmla="*/ 0 h 279709"/>
                <a:gd name="connsiteX0" fmla="*/ 0 w 1331333"/>
                <a:gd name="connsiteY0" fmla="*/ 0 h 279709"/>
                <a:gd name="connsiteX1" fmla="*/ 67188 w 1331333"/>
                <a:gd name="connsiteY1" fmla="*/ 19279 h 279709"/>
                <a:gd name="connsiteX2" fmla="*/ 142918 w 1331333"/>
                <a:gd name="connsiteY2" fmla="*/ 44042 h 279709"/>
                <a:gd name="connsiteX3" fmla="*/ 358104 w 1331333"/>
                <a:gd name="connsiteY3" fmla="*/ 100609 h 279709"/>
                <a:gd name="connsiteX4" fmla="*/ 439174 w 1331333"/>
                <a:gd name="connsiteY4" fmla="*/ 117636 h 279709"/>
                <a:gd name="connsiteX5" fmla="*/ 556493 w 1331333"/>
                <a:gd name="connsiteY5" fmla="*/ 125082 h 279709"/>
                <a:gd name="connsiteX6" fmla="*/ 719123 w 1331333"/>
                <a:gd name="connsiteY6" fmla="*/ 132067 h 279709"/>
                <a:gd name="connsiteX7" fmla="*/ 775892 w 1331333"/>
                <a:gd name="connsiteY7" fmla="*/ 125804 h 279709"/>
                <a:gd name="connsiteX8" fmla="*/ 822704 w 1331333"/>
                <a:gd name="connsiteY8" fmla="*/ 127478 h 279709"/>
                <a:gd name="connsiteX9" fmla="*/ 894712 w 1331333"/>
                <a:gd name="connsiteY9" fmla="*/ 118416 h 279709"/>
                <a:gd name="connsiteX10" fmla="*/ 994622 w 1331333"/>
                <a:gd name="connsiteY10" fmla="*/ 116059 h 279709"/>
                <a:gd name="connsiteX11" fmla="*/ 1277191 w 1331333"/>
                <a:gd name="connsiteY11" fmla="*/ 83837 h 279709"/>
                <a:gd name="connsiteX12" fmla="*/ 1250038 w 1331333"/>
                <a:gd name="connsiteY12" fmla="*/ 157421 h 279709"/>
                <a:gd name="connsiteX13" fmla="*/ 1199936 w 1331333"/>
                <a:gd name="connsiteY13" fmla="*/ 236639 h 279709"/>
                <a:gd name="connsiteX14" fmla="*/ 1009684 w 1331333"/>
                <a:gd name="connsiteY14" fmla="*/ 277097 h 279709"/>
                <a:gd name="connsiteX15" fmla="*/ 776787 w 1331333"/>
                <a:gd name="connsiteY15" fmla="*/ 273831 h 279709"/>
                <a:gd name="connsiteX16" fmla="*/ 690233 w 1331333"/>
                <a:gd name="connsiteY16" fmla="*/ 267683 h 279709"/>
                <a:gd name="connsiteX17" fmla="*/ 580130 w 1331333"/>
                <a:gd name="connsiteY17" fmla="*/ 262748 h 279709"/>
                <a:gd name="connsiteX18" fmla="*/ 470401 w 1331333"/>
                <a:gd name="connsiteY18" fmla="*/ 234436 h 279709"/>
                <a:gd name="connsiteX19" fmla="*/ 425696 w 1331333"/>
                <a:gd name="connsiteY19" fmla="*/ 220525 h 279709"/>
                <a:gd name="connsiteX20" fmla="*/ 320239 w 1331333"/>
                <a:gd name="connsiteY20" fmla="*/ 181880 h 279709"/>
                <a:gd name="connsiteX21" fmla="*/ 252993 w 1331333"/>
                <a:gd name="connsiteY21" fmla="*/ 157666 h 279709"/>
                <a:gd name="connsiteX22" fmla="*/ 144506 w 1331333"/>
                <a:gd name="connsiteY22" fmla="*/ 109440 h 279709"/>
                <a:gd name="connsiteX23" fmla="*/ 53075 w 1331333"/>
                <a:gd name="connsiteY23" fmla="*/ 59713 h 279709"/>
                <a:gd name="connsiteX24" fmla="*/ 0 w 1331333"/>
                <a:gd name="connsiteY24" fmla="*/ 0 h 279709"/>
                <a:gd name="connsiteX0" fmla="*/ 0 w 1339787"/>
                <a:gd name="connsiteY0" fmla="*/ 0 h 279709"/>
                <a:gd name="connsiteX1" fmla="*/ 67188 w 1339787"/>
                <a:gd name="connsiteY1" fmla="*/ 19279 h 279709"/>
                <a:gd name="connsiteX2" fmla="*/ 142918 w 1339787"/>
                <a:gd name="connsiteY2" fmla="*/ 44042 h 279709"/>
                <a:gd name="connsiteX3" fmla="*/ 358104 w 1339787"/>
                <a:gd name="connsiteY3" fmla="*/ 100609 h 279709"/>
                <a:gd name="connsiteX4" fmla="*/ 439174 w 1339787"/>
                <a:gd name="connsiteY4" fmla="*/ 117636 h 279709"/>
                <a:gd name="connsiteX5" fmla="*/ 556493 w 1339787"/>
                <a:gd name="connsiteY5" fmla="*/ 125082 h 279709"/>
                <a:gd name="connsiteX6" fmla="*/ 719123 w 1339787"/>
                <a:gd name="connsiteY6" fmla="*/ 132067 h 279709"/>
                <a:gd name="connsiteX7" fmla="*/ 775892 w 1339787"/>
                <a:gd name="connsiteY7" fmla="*/ 125804 h 279709"/>
                <a:gd name="connsiteX8" fmla="*/ 822704 w 1339787"/>
                <a:gd name="connsiteY8" fmla="*/ 127478 h 279709"/>
                <a:gd name="connsiteX9" fmla="*/ 894712 w 1339787"/>
                <a:gd name="connsiteY9" fmla="*/ 118416 h 279709"/>
                <a:gd name="connsiteX10" fmla="*/ 994622 w 1339787"/>
                <a:gd name="connsiteY10" fmla="*/ 116059 h 279709"/>
                <a:gd name="connsiteX11" fmla="*/ 1277191 w 1339787"/>
                <a:gd name="connsiteY11" fmla="*/ 83837 h 279709"/>
                <a:gd name="connsiteX12" fmla="*/ 1284094 w 1339787"/>
                <a:gd name="connsiteY12" fmla="*/ 171760 h 279709"/>
                <a:gd name="connsiteX13" fmla="*/ 1199936 w 1339787"/>
                <a:gd name="connsiteY13" fmla="*/ 236639 h 279709"/>
                <a:gd name="connsiteX14" fmla="*/ 1009684 w 1339787"/>
                <a:gd name="connsiteY14" fmla="*/ 277097 h 279709"/>
                <a:gd name="connsiteX15" fmla="*/ 776787 w 1339787"/>
                <a:gd name="connsiteY15" fmla="*/ 273831 h 279709"/>
                <a:gd name="connsiteX16" fmla="*/ 690233 w 1339787"/>
                <a:gd name="connsiteY16" fmla="*/ 267683 h 279709"/>
                <a:gd name="connsiteX17" fmla="*/ 580130 w 1339787"/>
                <a:gd name="connsiteY17" fmla="*/ 262748 h 279709"/>
                <a:gd name="connsiteX18" fmla="*/ 470401 w 1339787"/>
                <a:gd name="connsiteY18" fmla="*/ 234436 h 279709"/>
                <a:gd name="connsiteX19" fmla="*/ 425696 w 1339787"/>
                <a:gd name="connsiteY19" fmla="*/ 220525 h 279709"/>
                <a:gd name="connsiteX20" fmla="*/ 320239 w 1339787"/>
                <a:gd name="connsiteY20" fmla="*/ 181880 h 279709"/>
                <a:gd name="connsiteX21" fmla="*/ 252993 w 1339787"/>
                <a:gd name="connsiteY21" fmla="*/ 157666 h 279709"/>
                <a:gd name="connsiteX22" fmla="*/ 144506 w 1339787"/>
                <a:gd name="connsiteY22" fmla="*/ 109440 h 279709"/>
                <a:gd name="connsiteX23" fmla="*/ 53075 w 1339787"/>
                <a:gd name="connsiteY23" fmla="*/ 59713 h 279709"/>
                <a:gd name="connsiteX24" fmla="*/ 0 w 1339787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47205" h="279709">
                  <a:moveTo>
                    <a:pt x="0" y="0"/>
                  </a:moveTo>
                  <a:cubicBezTo>
                    <a:pt x="23204" y="3406"/>
                    <a:pt x="45455" y="10707"/>
                    <a:pt x="67188" y="19279"/>
                  </a:cubicBezTo>
                  <a:cubicBezTo>
                    <a:pt x="91835" y="29380"/>
                    <a:pt x="118098" y="34517"/>
                    <a:pt x="142918" y="44042"/>
                  </a:cubicBezTo>
                  <a:cubicBezTo>
                    <a:pt x="213050" y="68660"/>
                    <a:pt x="286068" y="82975"/>
                    <a:pt x="358104" y="100609"/>
                  </a:cubicBezTo>
                  <a:cubicBezTo>
                    <a:pt x="385146" y="106150"/>
                    <a:pt x="411929" y="113019"/>
                    <a:pt x="439174" y="117636"/>
                  </a:cubicBezTo>
                  <a:cubicBezTo>
                    <a:pt x="478078" y="122687"/>
                    <a:pt x="517502" y="121244"/>
                    <a:pt x="556493" y="125082"/>
                  </a:cubicBezTo>
                  <a:cubicBezTo>
                    <a:pt x="609799" y="136280"/>
                    <a:pt x="665067" y="139022"/>
                    <a:pt x="719123" y="132067"/>
                  </a:cubicBezTo>
                  <a:cubicBezTo>
                    <a:pt x="737998" y="129816"/>
                    <a:pt x="756729" y="124390"/>
                    <a:pt x="775892" y="125804"/>
                  </a:cubicBezTo>
                  <a:cubicBezTo>
                    <a:pt x="791506" y="126064"/>
                    <a:pt x="807062" y="128459"/>
                    <a:pt x="822704" y="127478"/>
                  </a:cubicBezTo>
                  <a:cubicBezTo>
                    <a:pt x="846601" y="123582"/>
                    <a:pt x="866059" y="120319"/>
                    <a:pt x="894712" y="118416"/>
                  </a:cubicBezTo>
                  <a:cubicBezTo>
                    <a:pt x="923365" y="116513"/>
                    <a:pt x="972111" y="109681"/>
                    <a:pt x="994622" y="116059"/>
                  </a:cubicBezTo>
                  <a:cubicBezTo>
                    <a:pt x="1023425" y="127315"/>
                    <a:pt x="1258807" y="60344"/>
                    <a:pt x="1277191" y="83837"/>
                  </a:cubicBezTo>
                  <a:cubicBezTo>
                    <a:pt x="1410763" y="95124"/>
                    <a:pt x="1313225" y="118233"/>
                    <a:pt x="1307395" y="126949"/>
                  </a:cubicBezTo>
                  <a:cubicBezTo>
                    <a:pt x="1227603" y="177510"/>
                    <a:pt x="1214304" y="229838"/>
                    <a:pt x="1199936" y="236639"/>
                  </a:cubicBezTo>
                  <a:cubicBezTo>
                    <a:pt x="1185568" y="243440"/>
                    <a:pt x="1080209" y="270898"/>
                    <a:pt x="1009684" y="277097"/>
                  </a:cubicBezTo>
                  <a:cubicBezTo>
                    <a:pt x="939159" y="283296"/>
                    <a:pt x="828823" y="276919"/>
                    <a:pt x="776787" y="273831"/>
                  </a:cubicBezTo>
                  <a:cubicBezTo>
                    <a:pt x="748186" y="269127"/>
                    <a:pt x="718979" y="270974"/>
                    <a:pt x="690233" y="267683"/>
                  </a:cubicBezTo>
                  <a:cubicBezTo>
                    <a:pt x="653638" y="263152"/>
                    <a:pt x="616119" y="273023"/>
                    <a:pt x="580130" y="262748"/>
                  </a:cubicBezTo>
                  <a:cubicBezTo>
                    <a:pt x="543765" y="252532"/>
                    <a:pt x="507545" y="241507"/>
                    <a:pt x="470401" y="234436"/>
                  </a:cubicBezTo>
                  <a:cubicBezTo>
                    <a:pt x="455047" y="231290"/>
                    <a:pt x="439607" y="227971"/>
                    <a:pt x="425696" y="220525"/>
                  </a:cubicBezTo>
                  <a:cubicBezTo>
                    <a:pt x="391784" y="204421"/>
                    <a:pt x="355276" y="195070"/>
                    <a:pt x="320239" y="181880"/>
                  </a:cubicBezTo>
                  <a:cubicBezTo>
                    <a:pt x="297814" y="173886"/>
                    <a:pt x="276284" y="163150"/>
                    <a:pt x="252993" y="157666"/>
                  </a:cubicBezTo>
                  <a:cubicBezTo>
                    <a:pt x="213108" y="151259"/>
                    <a:pt x="181072" y="124419"/>
                    <a:pt x="144506" y="109440"/>
                  </a:cubicBezTo>
                  <a:cubicBezTo>
                    <a:pt x="111864" y="97607"/>
                    <a:pt x="79453" y="82455"/>
                    <a:pt x="53075" y="59713"/>
                  </a:cubicBezTo>
                  <a:cubicBezTo>
                    <a:pt x="37519" y="37461"/>
                    <a:pt x="866" y="3134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8351C122-2694-6D8F-2912-6BE199E9F697}"/>
                </a:ext>
              </a:extLst>
            </p:cNvPr>
            <p:cNvSpPr/>
            <p:nvPr/>
          </p:nvSpPr>
          <p:spPr>
            <a:xfrm flipV="1">
              <a:off x="2179056" y="2183297"/>
              <a:ext cx="2384296" cy="2228656"/>
            </a:xfrm>
            <a:custGeom>
              <a:avLst/>
              <a:gdLst>
                <a:gd name="connsiteX0" fmla="*/ 930214 w 2384296"/>
                <a:gd name="connsiteY0" fmla="*/ 650207 h 2228656"/>
                <a:gd name="connsiteX1" fmla="*/ 923332 w 2384296"/>
                <a:gd name="connsiteY1" fmla="*/ 642307 h 2228656"/>
                <a:gd name="connsiteX2" fmla="*/ 898605 w 2384296"/>
                <a:gd name="connsiteY2" fmla="*/ 361476 h 2228656"/>
                <a:gd name="connsiteX3" fmla="*/ 960422 w 2384296"/>
                <a:gd name="connsiteY3" fmla="*/ 421529 h 2228656"/>
                <a:gd name="connsiteX4" fmla="*/ 930214 w 2384296"/>
                <a:gd name="connsiteY4" fmla="*/ 650207 h 2228656"/>
                <a:gd name="connsiteX5" fmla="*/ 1522081 w 2384296"/>
                <a:gd name="connsiteY5" fmla="*/ 871916 h 2228656"/>
                <a:gd name="connsiteX6" fmla="*/ 1474393 w 2384296"/>
                <a:gd name="connsiteY6" fmla="*/ 592853 h 2228656"/>
                <a:gd name="connsiteX7" fmla="*/ 1589199 w 2384296"/>
                <a:gd name="connsiteY7" fmla="*/ 433892 h 2228656"/>
                <a:gd name="connsiteX8" fmla="*/ 1626288 w 2384296"/>
                <a:gd name="connsiteY8" fmla="*/ 497476 h 2228656"/>
                <a:gd name="connsiteX9" fmla="*/ 1575069 w 2384296"/>
                <a:gd name="connsiteY9" fmla="*/ 545164 h 2228656"/>
                <a:gd name="connsiteX10" fmla="*/ 1537977 w 2384296"/>
                <a:gd name="connsiteY10" fmla="*/ 730618 h 2228656"/>
                <a:gd name="connsiteX11" fmla="*/ 1522081 w 2384296"/>
                <a:gd name="connsiteY11" fmla="*/ 871916 h 2228656"/>
                <a:gd name="connsiteX12" fmla="*/ 979912 w 2384296"/>
                <a:gd name="connsiteY12" fmla="*/ 1043179 h 2228656"/>
                <a:gd name="connsiteX13" fmla="*/ 752008 w 2384296"/>
                <a:gd name="connsiteY13" fmla="*/ 801266 h 2228656"/>
                <a:gd name="connsiteX14" fmla="*/ 789098 w 2384296"/>
                <a:gd name="connsiteY14" fmla="*/ 811865 h 2228656"/>
                <a:gd name="connsiteX15" fmla="*/ 889774 w 2384296"/>
                <a:gd name="connsiteY15" fmla="*/ 880748 h 2228656"/>
                <a:gd name="connsiteX16" fmla="*/ 965720 w 2384296"/>
                <a:gd name="connsiteY16" fmla="*/ 963761 h 2228656"/>
                <a:gd name="connsiteX17" fmla="*/ 995746 w 2384296"/>
                <a:gd name="connsiteY17" fmla="*/ 1041475 h 2228656"/>
                <a:gd name="connsiteX18" fmla="*/ 979912 w 2384296"/>
                <a:gd name="connsiteY18" fmla="*/ 1043179 h 2228656"/>
                <a:gd name="connsiteX19" fmla="*/ 1011643 w 2384296"/>
                <a:gd name="connsiteY19" fmla="*/ 1860782 h 2228656"/>
                <a:gd name="connsiteX20" fmla="*/ 1094656 w 2384296"/>
                <a:gd name="connsiteY20" fmla="*/ 1827443 h 2228656"/>
                <a:gd name="connsiteX21" fmla="*/ 1096421 w 2384296"/>
                <a:gd name="connsiteY21" fmla="*/ 1739132 h 2228656"/>
                <a:gd name="connsiteX22" fmla="*/ 1089357 w 2384296"/>
                <a:gd name="connsiteY22" fmla="*/ 1684379 h 2228656"/>
                <a:gd name="connsiteX23" fmla="*/ 985149 w 2384296"/>
                <a:gd name="connsiteY23" fmla="*/ 1583704 h 2228656"/>
                <a:gd name="connsiteX24" fmla="*/ 902136 w 2384296"/>
                <a:gd name="connsiteY24" fmla="*/ 1534250 h 2228656"/>
                <a:gd name="connsiteX25" fmla="*/ 995746 w 2384296"/>
                <a:gd name="connsiteY25" fmla="*/ 1525420 h 2228656"/>
                <a:gd name="connsiteX26" fmla="*/ 1122914 w 2384296"/>
                <a:gd name="connsiteY26" fmla="*/ 1433576 h 2228656"/>
                <a:gd name="connsiteX27" fmla="*/ 1048733 w 2384296"/>
                <a:gd name="connsiteY27" fmla="*/ 1265783 h 2228656"/>
                <a:gd name="connsiteX28" fmla="*/ 1011643 w 2384296"/>
                <a:gd name="connsiteY28" fmla="*/ 1225161 h 2228656"/>
                <a:gd name="connsiteX29" fmla="*/ 1057564 w 2384296"/>
                <a:gd name="connsiteY29" fmla="*/ 1225161 h 2228656"/>
                <a:gd name="connsiteX30" fmla="*/ 1244784 w 2384296"/>
                <a:gd name="connsiteY30" fmla="*/ 1391186 h 2228656"/>
                <a:gd name="connsiteX31" fmla="*/ 1732262 w 2384296"/>
                <a:gd name="connsiteY31" fmla="*/ 1714405 h 2228656"/>
                <a:gd name="connsiteX32" fmla="*/ 1917716 w 2384296"/>
                <a:gd name="connsiteY32" fmla="*/ 1649055 h 2228656"/>
                <a:gd name="connsiteX33" fmla="*/ 1892989 w 2384296"/>
                <a:gd name="connsiteY33" fmla="*/ 1596068 h 2228656"/>
                <a:gd name="connsiteX34" fmla="*/ 1619224 w 2384296"/>
                <a:gd name="connsiteY34" fmla="*/ 1339967 h 2228656"/>
                <a:gd name="connsiteX35" fmla="*/ 1734030 w 2384296"/>
                <a:gd name="connsiteY35" fmla="*/ 1313472 h 2228656"/>
                <a:gd name="connsiteX36" fmla="*/ 1862963 w 2384296"/>
                <a:gd name="connsiteY36" fmla="*/ 1269316 h 2228656"/>
                <a:gd name="connsiteX37" fmla="*/ 1838236 w 2384296"/>
                <a:gd name="connsiteY37" fmla="*/ 1200434 h 2228656"/>
                <a:gd name="connsiteX38" fmla="*/ 1705770 w 2384296"/>
                <a:gd name="connsiteY38" fmla="*/ 1161577 h 2228656"/>
                <a:gd name="connsiteX39" fmla="*/ 1598030 w 2384296"/>
                <a:gd name="connsiteY39" fmla="*/ 1179240 h 2228656"/>
                <a:gd name="connsiteX40" fmla="*/ 1537977 w 2384296"/>
                <a:gd name="connsiteY40" fmla="*/ 1097993 h 2228656"/>
                <a:gd name="connsiteX41" fmla="*/ 1499120 w 2384296"/>
                <a:gd name="connsiteY41" fmla="*/ 983189 h 2228656"/>
                <a:gd name="connsiteX42" fmla="*/ 1559173 w 2384296"/>
                <a:gd name="connsiteY42" fmla="*/ 986720 h 2228656"/>
                <a:gd name="connsiteX43" fmla="*/ 1638653 w 2384296"/>
                <a:gd name="connsiteY43" fmla="*/ 1000850 h 2228656"/>
                <a:gd name="connsiteX44" fmla="*/ 1617459 w 2384296"/>
                <a:gd name="connsiteY44" fmla="*/ 794202 h 2228656"/>
                <a:gd name="connsiteX45" fmla="*/ 1589199 w 2384296"/>
                <a:gd name="connsiteY45" fmla="*/ 661736 h 2228656"/>
                <a:gd name="connsiteX46" fmla="*/ 1686341 w 2384296"/>
                <a:gd name="connsiteY46" fmla="*/ 647606 h 2228656"/>
                <a:gd name="connsiteX47" fmla="*/ 1633354 w 2384296"/>
                <a:gd name="connsiteY47" fmla="*/ 338517 h 2228656"/>
                <a:gd name="connsiteX48" fmla="*/ 1707535 w 2384296"/>
                <a:gd name="connsiteY48" fmla="*/ 306724 h 2228656"/>
                <a:gd name="connsiteX49" fmla="*/ 2106703 w 2384296"/>
                <a:gd name="connsiteY49" fmla="*/ 403866 h 2228656"/>
                <a:gd name="connsiteX50" fmla="*/ 2193248 w 2384296"/>
                <a:gd name="connsiteY50" fmla="*/ 628177 h 2228656"/>
                <a:gd name="connsiteX51" fmla="*/ 2179118 w 2384296"/>
                <a:gd name="connsiteY51" fmla="*/ 1212798 h 2228656"/>
                <a:gd name="connsiteX52" fmla="*/ 2217975 w 2384296"/>
                <a:gd name="connsiteY52" fmla="*/ 1235758 h 2228656"/>
                <a:gd name="connsiteX53" fmla="*/ 2323947 w 2384296"/>
                <a:gd name="connsiteY53" fmla="*/ 871916 h 2228656"/>
                <a:gd name="connsiteX54" fmla="*/ 2384001 w 2384296"/>
                <a:gd name="connsiteY54" fmla="*/ 553996 h 2228656"/>
                <a:gd name="connsiteX55" fmla="*/ 2345143 w 2384296"/>
                <a:gd name="connsiteY55" fmla="*/ 380905 h 2228656"/>
                <a:gd name="connsiteX56" fmla="*/ 2316883 w 2384296"/>
                <a:gd name="connsiteY56" fmla="*/ 319088 h 2228656"/>
                <a:gd name="connsiteX57" fmla="*/ 2316883 w 2384296"/>
                <a:gd name="connsiteY57" fmla="*/ 310257 h 2228656"/>
                <a:gd name="connsiteX58" fmla="*/ 2256832 w 2384296"/>
                <a:gd name="connsiteY58" fmla="*/ 269634 h 2228656"/>
                <a:gd name="connsiteX59" fmla="*/ 1541510 w 2384296"/>
                <a:gd name="connsiteY59" fmla="*/ 80647 h 2228656"/>
                <a:gd name="connsiteX60" fmla="*/ 1370186 w 2384296"/>
                <a:gd name="connsiteY60" fmla="*/ 183088 h 2228656"/>
                <a:gd name="connsiteX61" fmla="*/ 1311901 w 2384296"/>
                <a:gd name="connsiteY61" fmla="*/ 1029110 h 2228656"/>
                <a:gd name="connsiteX62" fmla="*/ 1343694 w 2384296"/>
                <a:gd name="connsiteY62" fmla="*/ 1283446 h 2228656"/>
                <a:gd name="connsiteX63" fmla="*/ 1486757 w 2384296"/>
                <a:gd name="connsiteY63" fmla="*/ 1375291 h 2228656"/>
                <a:gd name="connsiteX64" fmla="*/ 1550341 w 2384296"/>
                <a:gd name="connsiteY64" fmla="*/ 1341732 h 2228656"/>
                <a:gd name="connsiteX65" fmla="*/ 1723431 w 2384296"/>
                <a:gd name="connsiteY65" fmla="*/ 1636691 h 2228656"/>
                <a:gd name="connsiteX66" fmla="*/ 1435536 w 2384296"/>
                <a:gd name="connsiteY66" fmla="*/ 1544849 h 2228656"/>
                <a:gd name="connsiteX67" fmla="*/ 1239485 w 2384296"/>
                <a:gd name="connsiteY67" fmla="*/ 1248122 h 2228656"/>
                <a:gd name="connsiteX68" fmla="*/ 1280110 w 2384296"/>
                <a:gd name="connsiteY68" fmla="*/ 1226926 h 2228656"/>
                <a:gd name="connsiteX69" fmla="*/ 1184733 w 2384296"/>
                <a:gd name="connsiteY69" fmla="*/ 1117421 h 2228656"/>
                <a:gd name="connsiteX70" fmla="*/ 1061097 w 2384296"/>
                <a:gd name="connsiteY70" fmla="*/ 979656 h 2228656"/>
                <a:gd name="connsiteX71" fmla="*/ 1039901 w 2384296"/>
                <a:gd name="connsiteY71" fmla="*/ 841891 h 2228656"/>
                <a:gd name="connsiteX72" fmla="*/ 1107018 w 2384296"/>
                <a:gd name="connsiteY72" fmla="*/ 584021 h 2228656"/>
                <a:gd name="connsiteX73" fmla="*/ 912733 w 2384296"/>
                <a:gd name="connsiteY73" fmla="*/ 188387 h 2228656"/>
                <a:gd name="connsiteX74" fmla="*/ 822657 w 2384296"/>
                <a:gd name="connsiteY74" fmla="*/ 622879 h 2228656"/>
                <a:gd name="connsiteX75" fmla="*/ 852682 w 2384296"/>
                <a:gd name="connsiteY75" fmla="*/ 742981 h 2228656"/>
                <a:gd name="connsiteX76" fmla="*/ 707853 w 2384296"/>
                <a:gd name="connsiteY76" fmla="*/ 585787 h 2228656"/>
                <a:gd name="connsiteX77" fmla="*/ 612476 w 2384296"/>
                <a:gd name="connsiteY77" fmla="*/ 176022 h 2228656"/>
                <a:gd name="connsiteX78" fmla="*/ 511800 w 2384296"/>
                <a:gd name="connsiteY78" fmla="*/ 29425 h 2228656"/>
                <a:gd name="connsiteX79" fmla="*/ 478244 w 2384296"/>
                <a:gd name="connsiteY79" fmla="*/ 225478 h 2228656"/>
                <a:gd name="connsiteX80" fmla="*/ 540060 w 2384296"/>
                <a:gd name="connsiteY80" fmla="*/ 439190 h 2228656"/>
                <a:gd name="connsiteX81" fmla="*/ 700787 w 2384296"/>
                <a:gd name="connsiteY81" fmla="*/ 912539 h 2228656"/>
                <a:gd name="connsiteX82" fmla="*/ 720215 w 2384296"/>
                <a:gd name="connsiteY82" fmla="*/ 977888 h 2228656"/>
                <a:gd name="connsiteX83" fmla="*/ 584216 w 2384296"/>
                <a:gd name="connsiteY83" fmla="*/ 889577 h 2228656"/>
                <a:gd name="connsiteX84" fmla="*/ 366971 w 2384296"/>
                <a:gd name="connsiteY84" fmla="*/ 755345 h 2228656"/>
                <a:gd name="connsiteX85" fmla="*/ 170920 w 2384296"/>
                <a:gd name="connsiteY85" fmla="*/ 721787 h 2228656"/>
                <a:gd name="connsiteX86" fmla="*/ 41985 w 2384296"/>
                <a:gd name="connsiteY86" fmla="*/ 734151 h 2228656"/>
                <a:gd name="connsiteX87" fmla="*/ 20791 w 2384296"/>
                <a:gd name="connsiteY87" fmla="*/ 810098 h 2228656"/>
                <a:gd name="connsiteX88" fmla="*/ 550657 w 2384296"/>
                <a:gd name="connsiteY88" fmla="*/ 1083863 h 2228656"/>
                <a:gd name="connsiteX89" fmla="*/ 812060 w 2384296"/>
                <a:gd name="connsiteY89" fmla="*/ 1226926 h 2228656"/>
                <a:gd name="connsiteX90" fmla="*/ 783799 w 2384296"/>
                <a:gd name="connsiteY90" fmla="*/ 1279913 h 2228656"/>
                <a:gd name="connsiteX91" fmla="*/ 676060 w 2384296"/>
                <a:gd name="connsiteY91" fmla="*/ 1225161 h 2228656"/>
                <a:gd name="connsiteX92" fmla="*/ 695488 w 2384296"/>
                <a:gd name="connsiteY92" fmla="*/ 1458303 h 2228656"/>
                <a:gd name="connsiteX93" fmla="*/ 737878 w 2384296"/>
                <a:gd name="connsiteY93" fmla="*/ 1505992 h 2228656"/>
                <a:gd name="connsiteX94" fmla="*/ 679593 w 2384296"/>
                <a:gd name="connsiteY94" fmla="*/ 1530719 h 2228656"/>
                <a:gd name="connsiteX95" fmla="*/ 552425 w 2384296"/>
                <a:gd name="connsiteY95" fmla="*/ 1629627 h 2228656"/>
                <a:gd name="connsiteX96" fmla="*/ 504736 w 2384296"/>
                <a:gd name="connsiteY96" fmla="*/ 1737367 h 2228656"/>
                <a:gd name="connsiteX97" fmla="*/ 617774 w 2384296"/>
                <a:gd name="connsiteY97" fmla="*/ 1772691 h 2228656"/>
                <a:gd name="connsiteX98" fmla="*/ 737878 w 2384296"/>
                <a:gd name="connsiteY98" fmla="*/ 1777989 h 2228656"/>
                <a:gd name="connsiteX99" fmla="*/ 880942 w 2384296"/>
                <a:gd name="connsiteY99" fmla="*/ 1820379 h 2228656"/>
                <a:gd name="connsiteX100" fmla="*/ 939228 w 2384296"/>
                <a:gd name="connsiteY100" fmla="*/ 1845106 h 2228656"/>
                <a:gd name="connsiteX101" fmla="*/ 1011643 w 2384296"/>
                <a:gd name="connsiteY101" fmla="*/ 1860782 h 2228656"/>
                <a:gd name="connsiteX102" fmla="*/ 720498 w 2384296"/>
                <a:gd name="connsiteY102" fmla="*/ 2228656 h 2228656"/>
                <a:gd name="connsiteX103" fmla="*/ 775250 w 2384296"/>
                <a:gd name="connsiteY103" fmla="*/ 2202162 h 2228656"/>
                <a:gd name="connsiteX104" fmla="*/ 920081 w 2384296"/>
                <a:gd name="connsiteY104" fmla="*/ 2186266 h 2228656"/>
                <a:gd name="connsiteX105" fmla="*/ 1105535 w 2384296"/>
                <a:gd name="connsiteY105" fmla="*/ 2142111 h 2228656"/>
                <a:gd name="connsiteX106" fmla="*/ 1128497 w 2384296"/>
                <a:gd name="connsiteY106" fmla="*/ 2101488 h 2228656"/>
                <a:gd name="connsiteX107" fmla="*/ 1109068 w 2384296"/>
                <a:gd name="connsiteY107" fmla="*/ 2062631 h 2228656"/>
                <a:gd name="connsiteX108" fmla="*/ 1091405 w 2384296"/>
                <a:gd name="connsiteY108" fmla="*/ 2004346 h 2228656"/>
                <a:gd name="connsiteX109" fmla="*/ 1093170 w 2384296"/>
                <a:gd name="connsiteY109" fmla="*/ 1988450 h 2228656"/>
                <a:gd name="connsiteX110" fmla="*/ 1061379 w 2384296"/>
                <a:gd name="connsiteY110" fmla="*/ 1984917 h 2228656"/>
                <a:gd name="connsiteX111" fmla="*/ 1026055 w 2384296"/>
                <a:gd name="connsiteY111" fmla="*/ 1977853 h 2228656"/>
                <a:gd name="connsiteX112" fmla="*/ 973068 w 2384296"/>
                <a:gd name="connsiteY112" fmla="*/ 1965489 h 2228656"/>
                <a:gd name="connsiteX113" fmla="*/ 872393 w 2384296"/>
                <a:gd name="connsiteY113" fmla="*/ 1954892 h 2228656"/>
                <a:gd name="connsiteX114" fmla="*/ 784082 w 2384296"/>
                <a:gd name="connsiteY114" fmla="*/ 1963723 h 2228656"/>
                <a:gd name="connsiteX115" fmla="*/ 724031 w 2384296"/>
                <a:gd name="connsiteY115" fmla="*/ 2136812 h 22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384296" h="2228656">
                  <a:moveTo>
                    <a:pt x="930214" y="650207"/>
                  </a:moveTo>
                  <a:cubicBezTo>
                    <a:pt x="927858" y="650310"/>
                    <a:pt x="925540" y="647827"/>
                    <a:pt x="923332" y="642307"/>
                  </a:cubicBezTo>
                  <a:cubicBezTo>
                    <a:pt x="891539" y="561060"/>
                    <a:pt x="877409" y="405632"/>
                    <a:pt x="898605" y="361476"/>
                  </a:cubicBezTo>
                  <a:cubicBezTo>
                    <a:pt x="933929" y="287295"/>
                    <a:pt x="955123" y="308491"/>
                    <a:pt x="960422" y="421529"/>
                  </a:cubicBezTo>
                  <a:cubicBezTo>
                    <a:pt x="965058" y="521982"/>
                    <a:pt x="946706" y="649482"/>
                    <a:pt x="930214" y="650207"/>
                  </a:cubicBezTo>
                  <a:close/>
                  <a:moveTo>
                    <a:pt x="1522081" y="871916"/>
                  </a:moveTo>
                  <a:cubicBezTo>
                    <a:pt x="1467329" y="871916"/>
                    <a:pt x="1453199" y="788904"/>
                    <a:pt x="1474393" y="592853"/>
                  </a:cubicBezTo>
                  <a:cubicBezTo>
                    <a:pt x="1504420" y="331451"/>
                    <a:pt x="1518548" y="312022"/>
                    <a:pt x="1589199" y="433892"/>
                  </a:cubicBezTo>
                  <a:lnTo>
                    <a:pt x="1626288" y="497476"/>
                  </a:lnTo>
                  <a:lnTo>
                    <a:pt x="1575069" y="545164"/>
                  </a:lnTo>
                  <a:cubicBezTo>
                    <a:pt x="1525614" y="591085"/>
                    <a:pt x="1525614" y="592853"/>
                    <a:pt x="1537977" y="730618"/>
                  </a:cubicBezTo>
                  <a:cubicBezTo>
                    <a:pt x="1548576" y="854253"/>
                    <a:pt x="1546808" y="871916"/>
                    <a:pt x="1522081" y="871916"/>
                  </a:cubicBezTo>
                  <a:close/>
                  <a:moveTo>
                    <a:pt x="979912" y="1043179"/>
                  </a:moveTo>
                  <a:cubicBezTo>
                    <a:pt x="930314" y="1029027"/>
                    <a:pt x="799917" y="895538"/>
                    <a:pt x="752008" y="801266"/>
                  </a:cubicBezTo>
                  <a:cubicBezTo>
                    <a:pt x="730812" y="760644"/>
                    <a:pt x="734345" y="760644"/>
                    <a:pt x="789098" y="811865"/>
                  </a:cubicBezTo>
                  <a:cubicBezTo>
                    <a:pt x="822657" y="843656"/>
                    <a:pt x="866812" y="873682"/>
                    <a:pt x="889774" y="880748"/>
                  </a:cubicBezTo>
                  <a:cubicBezTo>
                    <a:pt x="910968" y="886046"/>
                    <a:pt x="944526" y="923136"/>
                    <a:pt x="965720" y="963761"/>
                  </a:cubicBezTo>
                  <a:cubicBezTo>
                    <a:pt x="985149" y="1002618"/>
                    <a:pt x="999279" y="1037942"/>
                    <a:pt x="995746" y="1041475"/>
                  </a:cubicBezTo>
                  <a:cubicBezTo>
                    <a:pt x="992434" y="1044786"/>
                    <a:pt x="986998" y="1045200"/>
                    <a:pt x="979912" y="1043179"/>
                  </a:cubicBezTo>
                  <a:close/>
                  <a:moveTo>
                    <a:pt x="1011643" y="1860782"/>
                  </a:moveTo>
                  <a:cubicBezTo>
                    <a:pt x="1044318" y="1857028"/>
                    <a:pt x="1078759" y="1845106"/>
                    <a:pt x="1094656" y="1827443"/>
                  </a:cubicBezTo>
                  <a:cubicBezTo>
                    <a:pt x="1122914" y="1795652"/>
                    <a:pt x="1122914" y="1790354"/>
                    <a:pt x="1096421" y="1739132"/>
                  </a:cubicBezTo>
                  <a:cubicBezTo>
                    <a:pt x="1078758" y="1702043"/>
                    <a:pt x="1075227" y="1684379"/>
                    <a:pt x="1089357" y="1684379"/>
                  </a:cubicBezTo>
                  <a:cubicBezTo>
                    <a:pt x="1122914" y="1684379"/>
                    <a:pt x="1075227" y="1638458"/>
                    <a:pt x="985149" y="1583704"/>
                  </a:cubicBezTo>
                  <a:lnTo>
                    <a:pt x="902136" y="1534250"/>
                  </a:lnTo>
                  <a:lnTo>
                    <a:pt x="995746" y="1525420"/>
                  </a:lnTo>
                  <a:cubicBezTo>
                    <a:pt x="1089357" y="1514821"/>
                    <a:pt x="1122914" y="1491862"/>
                    <a:pt x="1122914" y="1433576"/>
                  </a:cubicBezTo>
                  <a:cubicBezTo>
                    <a:pt x="1122914" y="1385888"/>
                    <a:pt x="1087590" y="1308173"/>
                    <a:pt x="1048733" y="1265783"/>
                  </a:cubicBezTo>
                  <a:lnTo>
                    <a:pt x="1011643" y="1225161"/>
                  </a:lnTo>
                  <a:lnTo>
                    <a:pt x="1057564" y="1225161"/>
                  </a:lnTo>
                  <a:cubicBezTo>
                    <a:pt x="1110551" y="1225161"/>
                    <a:pt x="1131745" y="1244589"/>
                    <a:pt x="1244784" y="1391186"/>
                  </a:cubicBezTo>
                  <a:cubicBezTo>
                    <a:pt x="1382551" y="1573107"/>
                    <a:pt x="1571535" y="1698509"/>
                    <a:pt x="1732262" y="1714405"/>
                  </a:cubicBezTo>
                  <a:cubicBezTo>
                    <a:pt x="1871795" y="1728535"/>
                    <a:pt x="1917716" y="1712640"/>
                    <a:pt x="1917716" y="1649055"/>
                  </a:cubicBezTo>
                  <a:cubicBezTo>
                    <a:pt x="1917716" y="1615497"/>
                    <a:pt x="1908884" y="1596068"/>
                    <a:pt x="1892989" y="1596068"/>
                  </a:cubicBezTo>
                  <a:cubicBezTo>
                    <a:pt x="1862963" y="1596068"/>
                    <a:pt x="1605094" y="1354094"/>
                    <a:pt x="1619224" y="1339967"/>
                  </a:cubicBezTo>
                  <a:cubicBezTo>
                    <a:pt x="1626288" y="1334668"/>
                    <a:pt x="1677510" y="1322303"/>
                    <a:pt x="1734030" y="1313472"/>
                  </a:cubicBezTo>
                  <a:cubicBezTo>
                    <a:pt x="1790548" y="1304640"/>
                    <a:pt x="1848833" y="1283446"/>
                    <a:pt x="1862963" y="1269316"/>
                  </a:cubicBezTo>
                  <a:cubicBezTo>
                    <a:pt x="1887690" y="1244589"/>
                    <a:pt x="1885925" y="1237525"/>
                    <a:pt x="1838236" y="1200434"/>
                  </a:cubicBezTo>
                  <a:cubicBezTo>
                    <a:pt x="1797614" y="1166875"/>
                    <a:pt x="1767586" y="1158044"/>
                    <a:pt x="1705770" y="1161577"/>
                  </a:cubicBezTo>
                  <a:cubicBezTo>
                    <a:pt x="1661614" y="1165110"/>
                    <a:pt x="1613926" y="1172174"/>
                    <a:pt x="1598030" y="1179240"/>
                  </a:cubicBezTo>
                  <a:cubicBezTo>
                    <a:pt x="1573303" y="1189837"/>
                    <a:pt x="1562704" y="1173941"/>
                    <a:pt x="1537977" y="1097993"/>
                  </a:cubicBezTo>
                  <a:cubicBezTo>
                    <a:pt x="1520316" y="1046773"/>
                    <a:pt x="1502653" y="995552"/>
                    <a:pt x="1499120" y="983189"/>
                  </a:cubicBezTo>
                  <a:cubicBezTo>
                    <a:pt x="1493821" y="969059"/>
                    <a:pt x="1509719" y="970825"/>
                    <a:pt x="1559173" y="986720"/>
                  </a:cubicBezTo>
                  <a:cubicBezTo>
                    <a:pt x="1596263" y="999085"/>
                    <a:pt x="1631589" y="1006149"/>
                    <a:pt x="1638653" y="1000850"/>
                  </a:cubicBezTo>
                  <a:cubicBezTo>
                    <a:pt x="1661614" y="988488"/>
                    <a:pt x="1654548" y="916072"/>
                    <a:pt x="1617459" y="794202"/>
                  </a:cubicBezTo>
                  <a:cubicBezTo>
                    <a:pt x="1596263" y="728853"/>
                    <a:pt x="1583900" y="670567"/>
                    <a:pt x="1589199" y="661736"/>
                  </a:cubicBezTo>
                  <a:cubicBezTo>
                    <a:pt x="1594497" y="652904"/>
                    <a:pt x="1638653" y="647606"/>
                    <a:pt x="1686341" y="647606"/>
                  </a:cubicBezTo>
                  <a:cubicBezTo>
                    <a:pt x="1894754" y="651139"/>
                    <a:pt x="1870027" y="504542"/>
                    <a:pt x="1633354" y="338517"/>
                  </a:cubicBezTo>
                  <a:cubicBezTo>
                    <a:pt x="1590964" y="308491"/>
                    <a:pt x="1592732" y="308491"/>
                    <a:pt x="1707535" y="306724"/>
                  </a:cubicBezTo>
                  <a:cubicBezTo>
                    <a:pt x="1820573" y="306724"/>
                    <a:pt x="1937144" y="334984"/>
                    <a:pt x="2106703" y="403866"/>
                  </a:cubicBezTo>
                  <a:cubicBezTo>
                    <a:pt x="2191481" y="437425"/>
                    <a:pt x="2209144" y="481580"/>
                    <a:pt x="2193248" y="628177"/>
                  </a:cubicBezTo>
                  <a:cubicBezTo>
                    <a:pt x="2182649" y="728853"/>
                    <a:pt x="2173820" y="1073266"/>
                    <a:pt x="2179118" y="1212798"/>
                  </a:cubicBezTo>
                  <a:cubicBezTo>
                    <a:pt x="2182649" y="1306408"/>
                    <a:pt x="2217975" y="1327602"/>
                    <a:pt x="2217975" y="1235758"/>
                  </a:cubicBezTo>
                  <a:cubicBezTo>
                    <a:pt x="2217975" y="1170408"/>
                    <a:pt x="2300988" y="887812"/>
                    <a:pt x="2323947" y="871916"/>
                  </a:cubicBezTo>
                  <a:cubicBezTo>
                    <a:pt x="2350442" y="854253"/>
                    <a:pt x="2384001" y="682930"/>
                    <a:pt x="2384001" y="553996"/>
                  </a:cubicBezTo>
                  <a:cubicBezTo>
                    <a:pt x="2385766" y="439190"/>
                    <a:pt x="2380467" y="416231"/>
                    <a:pt x="2345143" y="380905"/>
                  </a:cubicBezTo>
                  <a:cubicBezTo>
                    <a:pt x="2322182" y="357945"/>
                    <a:pt x="2309817" y="331451"/>
                    <a:pt x="2316883" y="319088"/>
                  </a:cubicBezTo>
                  <a:cubicBezTo>
                    <a:pt x="2323947" y="306724"/>
                    <a:pt x="2323947" y="303191"/>
                    <a:pt x="2316883" y="310257"/>
                  </a:cubicBezTo>
                  <a:cubicBezTo>
                    <a:pt x="2309817" y="315555"/>
                    <a:pt x="2281559" y="297892"/>
                    <a:pt x="2256832" y="269634"/>
                  </a:cubicBezTo>
                  <a:cubicBezTo>
                    <a:pt x="2161455" y="163660"/>
                    <a:pt x="1705770" y="43555"/>
                    <a:pt x="1541510" y="80647"/>
                  </a:cubicBezTo>
                  <a:cubicBezTo>
                    <a:pt x="1446135" y="101841"/>
                    <a:pt x="1414342" y="121270"/>
                    <a:pt x="1370186" y="183088"/>
                  </a:cubicBezTo>
                  <a:cubicBezTo>
                    <a:pt x="1281875" y="306724"/>
                    <a:pt x="1253615" y="720021"/>
                    <a:pt x="1311901" y="1029110"/>
                  </a:cubicBezTo>
                  <a:cubicBezTo>
                    <a:pt x="1327796" y="1112123"/>
                    <a:pt x="1341926" y="1226926"/>
                    <a:pt x="1343694" y="1283446"/>
                  </a:cubicBezTo>
                  <a:cubicBezTo>
                    <a:pt x="1347225" y="1424745"/>
                    <a:pt x="1405510" y="1461836"/>
                    <a:pt x="1486757" y="1375291"/>
                  </a:cubicBezTo>
                  <a:cubicBezTo>
                    <a:pt x="1507951" y="1350564"/>
                    <a:pt x="1537977" y="1336433"/>
                    <a:pt x="1550341" y="1341732"/>
                  </a:cubicBezTo>
                  <a:cubicBezTo>
                    <a:pt x="1578602" y="1352329"/>
                    <a:pt x="1723431" y="1599601"/>
                    <a:pt x="1723431" y="1636691"/>
                  </a:cubicBezTo>
                  <a:cubicBezTo>
                    <a:pt x="1723431" y="1714405"/>
                    <a:pt x="1566237" y="1664951"/>
                    <a:pt x="1435536" y="1544849"/>
                  </a:cubicBezTo>
                  <a:cubicBezTo>
                    <a:pt x="1350758" y="1467135"/>
                    <a:pt x="1212993" y="1256954"/>
                    <a:pt x="1239485" y="1248122"/>
                  </a:cubicBezTo>
                  <a:cubicBezTo>
                    <a:pt x="1248317" y="1244589"/>
                    <a:pt x="1265980" y="1235758"/>
                    <a:pt x="1280110" y="1226926"/>
                  </a:cubicBezTo>
                  <a:cubicBezTo>
                    <a:pt x="1317199" y="1203967"/>
                    <a:pt x="1276577" y="1158044"/>
                    <a:pt x="1184733" y="1117421"/>
                  </a:cubicBezTo>
                  <a:cubicBezTo>
                    <a:pt x="1124681" y="1090929"/>
                    <a:pt x="1103487" y="1066202"/>
                    <a:pt x="1061097" y="979656"/>
                  </a:cubicBezTo>
                  <a:cubicBezTo>
                    <a:pt x="1015174" y="880748"/>
                    <a:pt x="1013409" y="870149"/>
                    <a:pt x="1039901" y="841891"/>
                  </a:cubicBezTo>
                  <a:cubicBezTo>
                    <a:pt x="1087590" y="787136"/>
                    <a:pt x="1108786" y="707657"/>
                    <a:pt x="1107018" y="584021"/>
                  </a:cubicBezTo>
                  <a:cubicBezTo>
                    <a:pt x="1103487" y="400333"/>
                    <a:pt x="1024006" y="237841"/>
                    <a:pt x="912733" y="188387"/>
                  </a:cubicBezTo>
                  <a:cubicBezTo>
                    <a:pt x="774968" y="128336"/>
                    <a:pt x="730812" y="336749"/>
                    <a:pt x="822657" y="622879"/>
                  </a:cubicBezTo>
                  <a:cubicBezTo>
                    <a:pt x="842085" y="684697"/>
                    <a:pt x="856215" y="739450"/>
                    <a:pt x="852682" y="742981"/>
                  </a:cubicBezTo>
                  <a:cubicBezTo>
                    <a:pt x="835021" y="758878"/>
                    <a:pt x="753774" y="670567"/>
                    <a:pt x="707853" y="585787"/>
                  </a:cubicBezTo>
                  <a:cubicBezTo>
                    <a:pt x="651333" y="483346"/>
                    <a:pt x="635437" y="412698"/>
                    <a:pt x="612476" y="176022"/>
                  </a:cubicBezTo>
                  <a:cubicBezTo>
                    <a:pt x="594813" y="1167"/>
                    <a:pt x="571853" y="-34159"/>
                    <a:pt x="511800" y="29425"/>
                  </a:cubicBezTo>
                  <a:cubicBezTo>
                    <a:pt x="460581" y="85946"/>
                    <a:pt x="449984" y="142466"/>
                    <a:pt x="478244" y="225478"/>
                  </a:cubicBezTo>
                  <a:cubicBezTo>
                    <a:pt x="490606" y="264334"/>
                    <a:pt x="518866" y="361476"/>
                    <a:pt x="540060" y="439190"/>
                  </a:cubicBezTo>
                  <a:cubicBezTo>
                    <a:pt x="594813" y="637009"/>
                    <a:pt x="661930" y="833059"/>
                    <a:pt x="700787" y="912539"/>
                  </a:cubicBezTo>
                  <a:cubicBezTo>
                    <a:pt x="720215" y="947863"/>
                    <a:pt x="729047" y="977888"/>
                    <a:pt x="720215" y="977888"/>
                  </a:cubicBezTo>
                  <a:cubicBezTo>
                    <a:pt x="713151" y="977888"/>
                    <a:pt x="651333" y="939034"/>
                    <a:pt x="584216" y="889577"/>
                  </a:cubicBezTo>
                  <a:cubicBezTo>
                    <a:pt x="517101" y="841891"/>
                    <a:pt x="419958" y="781838"/>
                    <a:pt x="366971" y="755345"/>
                  </a:cubicBezTo>
                  <a:cubicBezTo>
                    <a:pt x="283958" y="714723"/>
                    <a:pt x="259231" y="709424"/>
                    <a:pt x="170920" y="721787"/>
                  </a:cubicBezTo>
                  <a:cubicBezTo>
                    <a:pt x="116166" y="728853"/>
                    <a:pt x="57882" y="734151"/>
                    <a:pt x="41985" y="734151"/>
                  </a:cubicBezTo>
                  <a:cubicBezTo>
                    <a:pt x="-5702" y="732384"/>
                    <a:pt x="-12768" y="760644"/>
                    <a:pt x="20791" y="810098"/>
                  </a:cubicBezTo>
                  <a:cubicBezTo>
                    <a:pt x="57882" y="866618"/>
                    <a:pt x="374035" y="1029110"/>
                    <a:pt x="550657" y="1083863"/>
                  </a:cubicBezTo>
                  <a:cubicBezTo>
                    <a:pt x="748475" y="1145681"/>
                    <a:pt x="764371" y="1154513"/>
                    <a:pt x="812060" y="1226926"/>
                  </a:cubicBezTo>
                  <a:cubicBezTo>
                    <a:pt x="877409" y="1325836"/>
                    <a:pt x="868578" y="1341732"/>
                    <a:pt x="783799" y="1279913"/>
                  </a:cubicBezTo>
                  <a:cubicBezTo>
                    <a:pt x="743177" y="1249888"/>
                    <a:pt x="695488" y="1225161"/>
                    <a:pt x="676060" y="1225161"/>
                  </a:cubicBezTo>
                  <a:cubicBezTo>
                    <a:pt x="624840" y="1225161"/>
                    <a:pt x="638968" y="1392952"/>
                    <a:pt x="695488" y="1458303"/>
                  </a:cubicBezTo>
                  <a:lnTo>
                    <a:pt x="737878" y="1505992"/>
                  </a:lnTo>
                  <a:lnTo>
                    <a:pt x="679593" y="1530719"/>
                  </a:lnTo>
                  <a:cubicBezTo>
                    <a:pt x="646034" y="1544849"/>
                    <a:pt x="589514" y="1589004"/>
                    <a:pt x="552425" y="1629627"/>
                  </a:cubicBezTo>
                  <a:cubicBezTo>
                    <a:pt x="497672" y="1689678"/>
                    <a:pt x="488841" y="1709106"/>
                    <a:pt x="504736" y="1737367"/>
                  </a:cubicBezTo>
                  <a:cubicBezTo>
                    <a:pt x="531229" y="1788586"/>
                    <a:pt x="552425" y="1793885"/>
                    <a:pt x="617774" y="1772691"/>
                  </a:cubicBezTo>
                  <a:cubicBezTo>
                    <a:pt x="665463" y="1756795"/>
                    <a:pt x="691955" y="1758561"/>
                    <a:pt x="737878" y="1777989"/>
                  </a:cubicBezTo>
                  <a:cubicBezTo>
                    <a:pt x="799695" y="1804484"/>
                    <a:pt x="803228" y="1804484"/>
                    <a:pt x="880942" y="1820379"/>
                  </a:cubicBezTo>
                  <a:cubicBezTo>
                    <a:pt x="907435" y="1825678"/>
                    <a:pt x="933929" y="1838042"/>
                    <a:pt x="939228" y="1845106"/>
                  </a:cubicBezTo>
                  <a:cubicBezTo>
                    <a:pt x="948059" y="1860119"/>
                    <a:pt x="978968" y="1864535"/>
                    <a:pt x="1011643" y="1860782"/>
                  </a:cubicBezTo>
                  <a:close/>
                  <a:moveTo>
                    <a:pt x="720498" y="2228656"/>
                  </a:moveTo>
                  <a:lnTo>
                    <a:pt x="775250" y="2202162"/>
                  </a:lnTo>
                  <a:cubicBezTo>
                    <a:pt x="814107" y="2180968"/>
                    <a:pt x="852964" y="2177435"/>
                    <a:pt x="920081" y="2186266"/>
                  </a:cubicBezTo>
                  <a:cubicBezTo>
                    <a:pt x="1036652" y="2200396"/>
                    <a:pt x="1105535" y="2184501"/>
                    <a:pt x="1105535" y="2142111"/>
                  </a:cubicBezTo>
                  <a:cubicBezTo>
                    <a:pt x="1105535" y="2124450"/>
                    <a:pt x="1116132" y="2106787"/>
                    <a:pt x="1128497" y="2101488"/>
                  </a:cubicBezTo>
                  <a:cubicBezTo>
                    <a:pt x="1142624" y="2096190"/>
                    <a:pt x="1135560" y="2082060"/>
                    <a:pt x="1109068" y="2062631"/>
                  </a:cubicBezTo>
                  <a:cubicBezTo>
                    <a:pt x="1075509" y="2037904"/>
                    <a:pt x="1071976" y="2029073"/>
                    <a:pt x="1091405" y="2004346"/>
                  </a:cubicBezTo>
                  <a:cubicBezTo>
                    <a:pt x="1105535" y="1986683"/>
                    <a:pt x="1107300" y="1981384"/>
                    <a:pt x="1093170" y="1988450"/>
                  </a:cubicBezTo>
                  <a:cubicBezTo>
                    <a:pt x="1082573" y="1995514"/>
                    <a:pt x="1068443" y="1993749"/>
                    <a:pt x="1061379" y="1984917"/>
                  </a:cubicBezTo>
                  <a:cubicBezTo>
                    <a:pt x="1056081" y="1974320"/>
                    <a:pt x="1040183" y="1970787"/>
                    <a:pt x="1026055" y="1977853"/>
                  </a:cubicBezTo>
                  <a:cubicBezTo>
                    <a:pt x="1010158" y="1983152"/>
                    <a:pt x="987198" y="1977853"/>
                    <a:pt x="973068" y="1965489"/>
                  </a:cubicBezTo>
                  <a:cubicBezTo>
                    <a:pt x="957171" y="1953124"/>
                    <a:pt x="918316" y="1947826"/>
                    <a:pt x="872393" y="1954892"/>
                  </a:cubicBezTo>
                  <a:cubicBezTo>
                    <a:pt x="830003" y="1960190"/>
                    <a:pt x="791146" y="1963723"/>
                    <a:pt x="784082" y="1963723"/>
                  </a:cubicBezTo>
                  <a:cubicBezTo>
                    <a:pt x="755822" y="1967254"/>
                    <a:pt x="727562" y="2050267"/>
                    <a:pt x="724031" y="2136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44B20D8-E018-CAC7-A786-2255E3DEED1B}"/>
                </a:ext>
              </a:extLst>
            </p:cNvPr>
            <p:cNvSpPr/>
            <p:nvPr/>
          </p:nvSpPr>
          <p:spPr>
            <a:xfrm flipV="1">
              <a:off x="2848790" y="2067096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604D4B3-9FE0-645B-F861-48C651B4C78B}"/>
                </a:ext>
              </a:extLst>
            </p:cNvPr>
            <p:cNvSpPr/>
            <p:nvPr/>
          </p:nvSpPr>
          <p:spPr>
            <a:xfrm flipV="1">
              <a:off x="2128574" y="2435193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1883202" y="1064871"/>
            <a:ext cx="3910046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dirty="0"/>
              <a:t>03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0D9B9C8-392B-CF98-B7CB-B8024D106DC6}"/>
              </a:ext>
            </a:extLst>
          </p:cNvPr>
          <p:cNvGrpSpPr/>
          <p:nvPr/>
        </p:nvGrpSpPr>
        <p:grpSpPr>
          <a:xfrm>
            <a:off x="5694390" y="2473848"/>
            <a:ext cx="3103771" cy="542826"/>
            <a:chOff x="2447645" y="2335092"/>
            <a:chExt cx="3103771" cy="54282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AB13908-705B-334F-8647-BF10D9E27E52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0970472-1E48-C33E-5B56-28F6E7F4C1D4}"/>
                </a:ext>
              </a:extLst>
            </p:cNvPr>
            <p:cNvSpPr txBox="1"/>
            <p:nvPr/>
          </p:nvSpPr>
          <p:spPr>
            <a:xfrm>
              <a:off x="3213118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9E912772-8C00-E922-0E0F-61B8DA1E5A1C}"/>
              </a:ext>
            </a:extLst>
          </p:cNvPr>
          <p:cNvSpPr txBox="1"/>
          <p:nvPr/>
        </p:nvSpPr>
        <p:spPr>
          <a:xfrm>
            <a:off x="5589514" y="3222663"/>
            <a:ext cx="4689556" cy="830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071577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矩形: 圆角 41">
            <a:extLst>
              <a:ext uri="{FF2B5EF4-FFF2-40B4-BE49-F238E27FC236}">
                <a16:creationId xmlns:a16="http://schemas.microsoft.com/office/drawing/2014/main" id="{355A2AFC-D0B9-D37D-9CB4-237482580752}"/>
              </a:ext>
            </a:extLst>
          </p:cNvPr>
          <p:cNvSpPr/>
          <p:nvPr/>
        </p:nvSpPr>
        <p:spPr bwMode="auto">
          <a:xfrm flipV="1">
            <a:off x="1055687" y="4326252"/>
            <a:ext cx="10080626" cy="495300"/>
          </a:xfrm>
          <a:prstGeom prst="roundRect">
            <a:avLst>
              <a:gd name="adj" fmla="val 50000"/>
            </a:avLst>
          </a:pr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EE17F8F3-3C62-B766-6D61-4A94AF87BF97}"/>
              </a:ext>
            </a:extLst>
          </p:cNvPr>
          <p:cNvGrpSpPr/>
          <p:nvPr/>
        </p:nvGrpSpPr>
        <p:grpSpPr>
          <a:xfrm>
            <a:off x="8300318" y="4406237"/>
            <a:ext cx="2966425" cy="943522"/>
            <a:chOff x="283598" y="1906534"/>
            <a:chExt cx="2966425" cy="94352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50FBAAEA-AADF-1956-FE73-2E6279F0CDB3}"/>
                </a:ext>
              </a:extLst>
            </p:cNvPr>
            <p:cNvSpPr txBox="1"/>
            <p:nvPr/>
          </p:nvSpPr>
          <p:spPr>
            <a:xfrm>
              <a:off x="283598" y="2317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26CF765F-D99C-DA20-DA59-CC67094825D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2EBB5186-98C3-0790-9161-7AEDFFDF5260}"/>
              </a:ext>
            </a:extLst>
          </p:cNvPr>
          <p:cNvGrpSpPr/>
          <p:nvPr/>
        </p:nvGrpSpPr>
        <p:grpSpPr>
          <a:xfrm>
            <a:off x="1083459" y="4406237"/>
            <a:ext cx="2984539" cy="943522"/>
            <a:chOff x="283598" y="1906534"/>
            <a:chExt cx="2984539" cy="94352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60A698E8-FCBA-03C6-F4D2-E6145E825025}"/>
                </a:ext>
              </a:extLst>
            </p:cNvPr>
            <p:cNvSpPr txBox="1"/>
            <p:nvPr/>
          </p:nvSpPr>
          <p:spPr>
            <a:xfrm>
              <a:off x="283598" y="2317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9D01FE18-FC19-154E-EC8E-8FDE4E20D3B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3" name="矩形: 圆角 32">
            <a:extLst>
              <a:ext uri="{FF2B5EF4-FFF2-40B4-BE49-F238E27FC236}">
                <a16:creationId xmlns:a16="http://schemas.microsoft.com/office/drawing/2014/main" id="{9122DF23-D73E-2B85-9C48-D8FD6D5F89D8}"/>
              </a:ext>
            </a:extLst>
          </p:cNvPr>
          <p:cNvSpPr/>
          <p:nvPr/>
        </p:nvSpPr>
        <p:spPr bwMode="auto">
          <a:xfrm flipV="1">
            <a:off x="1055687" y="2250742"/>
            <a:ext cx="10080626" cy="495300"/>
          </a:xfrm>
          <a:prstGeom prst="roundRect">
            <a:avLst>
              <a:gd name="adj" fmla="val 50000"/>
            </a:avLst>
          </a:pr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C057F9AB-ED9A-E845-35CC-96CEC76B6252}"/>
              </a:ext>
            </a:extLst>
          </p:cNvPr>
          <p:cNvSpPr/>
          <p:nvPr/>
        </p:nvSpPr>
        <p:spPr bwMode="auto">
          <a:xfrm>
            <a:off x="4022112" y="1355112"/>
            <a:ext cx="4147776" cy="4147776"/>
          </a:xfrm>
          <a:prstGeom prst="ellipse">
            <a:avLst/>
          </a:prstGeom>
          <a:solidFill>
            <a:schemeClr val="bg1"/>
          </a:solidFill>
          <a:ln w="19050">
            <a:noFill/>
            <a:round/>
          </a:ln>
        </p:spPr>
        <p:txBody>
          <a:bodyPr rtlCol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527CE530-0E38-E84B-D49C-338EB3F14BEF}"/>
              </a:ext>
            </a:extLst>
          </p:cNvPr>
          <p:cNvSpPr/>
          <p:nvPr/>
        </p:nvSpPr>
        <p:spPr>
          <a:xfrm>
            <a:off x="4198712" y="1532678"/>
            <a:ext cx="3794576" cy="3792644"/>
          </a:xfrm>
          <a:custGeom>
            <a:avLst/>
            <a:gdLst>
              <a:gd name="connsiteX0" fmla="*/ 1123283 w 1123283"/>
              <a:gd name="connsiteY0" fmla="*/ 559880 h 1122711"/>
              <a:gd name="connsiteX1" fmla="*/ 1123283 w 1123283"/>
              <a:gd name="connsiteY1" fmla="*/ 558260 h 1122711"/>
              <a:gd name="connsiteX2" fmla="*/ 1123283 w 1123283"/>
              <a:gd name="connsiteY2" fmla="*/ 558260 h 1122711"/>
              <a:gd name="connsiteX3" fmla="*/ 1123283 w 1123283"/>
              <a:gd name="connsiteY3" fmla="*/ 557879 h 1122711"/>
              <a:gd name="connsiteX4" fmla="*/ 1091374 w 1123283"/>
              <a:gd name="connsiteY4" fmla="*/ 557879 h 1122711"/>
              <a:gd name="connsiteX5" fmla="*/ 1091089 w 1123283"/>
              <a:gd name="connsiteY5" fmla="*/ 545973 h 1122711"/>
              <a:gd name="connsiteX6" fmla="*/ 1090993 w 1123283"/>
              <a:gd name="connsiteY6" fmla="*/ 540734 h 1122711"/>
              <a:gd name="connsiteX7" fmla="*/ 1090803 w 1123283"/>
              <a:gd name="connsiteY7" fmla="*/ 534162 h 1122711"/>
              <a:gd name="connsiteX8" fmla="*/ 1098994 w 1123283"/>
              <a:gd name="connsiteY8" fmla="*/ 533686 h 1122711"/>
              <a:gd name="connsiteX9" fmla="*/ 1099185 w 1123283"/>
              <a:gd name="connsiteY9" fmla="*/ 540448 h 1122711"/>
              <a:gd name="connsiteX10" fmla="*/ 1099375 w 1123283"/>
              <a:gd name="connsiteY10" fmla="*/ 545973 h 1122711"/>
              <a:gd name="connsiteX11" fmla="*/ 1099566 w 1123283"/>
              <a:gd name="connsiteY11" fmla="*/ 549783 h 1122711"/>
              <a:gd name="connsiteX12" fmla="*/ 1122998 w 1123283"/>
              <a:gd name="connsiteY12" fmla="*/ 549116 h 1122711"/>
              <a:gd name="connsiteX13" fmla="*/ 1122998 w 1123283"/>
              <a:gd name="connsiteY13" fmla="*/ 545402 h 1122711"/>
              <a:gd name="connsiteX14" fmla="*/ 1121473 w 1123283"/>
              <a:gd name="connsiteY14" fmla="*/ 516922 h 1122711"/>
              <a:gd name="connsiteX15" fmla="*/ 1120807 w 1123283"/>
              <a:gd name="connsiteY15" fmla="*/ 507968 h 1122711"/>
              <a:gd name="connsiteX16" fmla="*/ 1089184 w 1123283"/>
              <a:gd name="connsiteY16" fmla="*/ 510730 h 1122711"/>
              <a:gd name="connsiteX17" fmla="*/ 1088803 w 1123283"/>
              <a:gd name="connsiteY17" fmla="*/ 506539 h 1122711"/>
              <a:gd name="connsiteX18" fmla="*/ 1086326 w 1123283"/>
              <a:gd name="connsiteY18" fmla="*/ 486823 h 1122711"/>
              <a:gd name="connsiteX19" fmla="*/ 1094423 w 1123283"/>
              <a:gd name="connsiteY19" fmla="*/ 485585 h 1122711"/>
              <a:gd name="connsiteX20" fmla="*/ 1096423 w 1123283"/>
              <a:gd name="connsiteY20" fmla="*/ 501587 h 1122711"/>
              <a:gd name="connsiteX21" fmla="*/ 1119854 w 1123283"/>
              <a:gd name="connsiteY21" fmla="*/ 498824 h 1122711"/>
              <a:gd name="connsiteX22" fmla="*/ 1117282 w 1123283"/>
              <a:gd name="connsiteY22" fmla="*/ 478346 h 1122711"/>
              <a:gd name="connsiteX23" fmla="*/ 1115473 w 1123283"/>
              <a:gd name="connsiteY23" fmla="*/ 467487 h 1122711"/>
              <a:gd name="connsiteX24" fmla="*/ 1115092 w 1123283"/>
              <a:gd name="connsiteY24" fmla="*/ 465296 h 1122711"/>
              <a:gd name="connsiteX25" fmla="*/ 1115187 w 1123283"/>
              <a:gd name="connsiteY25" fmla="*/ 465296 h 1122711"/>
              <a:gd name="connsiteX26" fmla="*/ 1113854 w 1123283"/>
              <a:gd name="connsiteY26" fmla="*/ 457771 h 1122711"/>
              <a:gd name="connsiteX27" fmla="*/ 1082516 w 1123283"/>
              <a:gd name="connsiteY27" fmla="*/ 463391 h 1122711"/>
              <a:gd name="connsiteX28" fmla="*/ 1082231 w 1123283"/>
              <a:gd name="connsiteY28" fmla="*/ 461772 h 1122711"/>
              <a:gd name="connsiteX29" fmla="*/ 1080230 w 1123283"/>
              <a:gd name="connsiteY29" fmla="*/ 451676 h 1122711"/>
              <a:gd name="connsiteX30" fmla="*/ 1077563 w 1123283"/>
              <a:gd name="connsiteY30" fmla="*/ 440150 h 1122711"/>
              <a:gd name="connsiteX31" fmla="*/ 1085564 w 1123283"/>
              <a:gd name="connsiteY31" fmla="*/ 438245 h 1122711"/>
              <a:gd name="connsiteX32" fmla="*/ 1089184 w 1123283"/>
              <a:gd name="connsiteY32" fmla="*/ 453962 h 1122711"/>
              <a:gd name="connsiteX33" fmla="*/ 1112234 w 1123283"/>
              <a:gd name="connsiteY33" fmla="*/ 449104 h 1122711"/>
              <a:gd name="connsiteX34" fmla="*/ 1106996 w 1123283"/>
              <a:gd name="connsiteY34" fmla="*/ 426244 h 1122711"/>
              <a:gd name="connsiteX35" fmla="*/ 1105662 w 1123283"/>
              <a:gd name="connsiteY35" fmla="*/ 420719 h 1122711"/>
              <a:gd name="connsiteX36" fmla="*/ 1102328 w 1123283"/>
              <a:gd name="connsiteY36" fmla="*/ 409004 h 1122711"/>
              <a:gd name="connsiteX37" fmla="*/ 1071658 w 1123283"/>
              <a:gd name="connsiteY37" fmla="*/ 417386 h 1122711"/>
              <a:gd name="connsiteX38" fmla="*/ 1068419 w 1123283"/>
              <a:gd name="connsiteY38" fmla="*/ 405860 h 1122711"/>
              <a:gd name="connsiteX39" fmla="*/ 1065181 w 1123283"/>
              <a:gd name="connsiteY39" fmla="*/ 396145 h 1122711"/>
              <a:gd name="connsiteX40" fmla="*/ 1064609 w 1123283"/>
              <a:gd name="connsiteY40" fmla="*/ 394526 h 1122711"/>
              <a:gd name="connsiteX41" fmla="*/ 1072324 w 1123283"/>
              <a:gd name="connsiteY41" fmla="*/ 391859 h 1122711"/>
              <a:gd name="connsiteX42" fmla="*/ 1072896 w 1123283"/>
              <a:gd name="connsiteY42" fmla="*/ 393573 h 1122711"/>
              <a:gd name="connsiteX43" fmla="*/ 1076134 w 1123283"/>
              <a:gd name="connsiteY43" fmla="*/ 403479 h 1122711"/>
              <a:gd name="connsiteX44" fmla="*/ 1077277 w 1123283"/>
              <a:gd name="connsiteY44" fmla="*/ 407194 h 1122711"/>
              <a:gd name="connsiteX45" fmla="*/ 1099852 w 1123283"/>
              <a:gd name="connsiteY45" fmla="*/ 400240 h 1122711"/>
              <a:gd name="connsiteX46" fmla="*/ 1098709 w 1123283"/>
              <a:gd name="connsiteY46" fmla="*/ 396621 h 1122711"/>
              <a:gd name="connsiteX47" fmla="*/ 1095280 w 1123283"/>
              <a:gd name="connsiteY47" fmla="*/ 386048 h 1122711"/>
              <a:gd name="connsiteX48" fmla="*/ 1093470 w 1123283"/>
              <a:gd name="connsiteY48" fmla="*/ 380524 h 1122711"/>
              <a:gd name="connsiteX49" fmla="*/ 1091660 w 1123283"/>
              <a:gd name="connsiteY49" fmla="*/ 375190 h 1122711"/>
              <a:gd name="connsiteX50" fmla="*/ 1089184 w 1123283"/>
              <a:gd name="connsiteY50" fmla="*/ 368046 h 1122711"/>
              <a:gd name="connsiteX51" fmla="*/ 1089184 w 1123283"/>
              <a:gd name="connsiteY51" fmla="*/ 368046 h 1122711"/>
              <a:gd name="connsiteX52" fmla="*/ 1086517 w 1123283"/>
              <a:gd name="connsiteY52" fmla="*/ 360807 h 1122711"/>
              <a:gd name="connsiteX53" fmla="*/ 1056608 w 1123283"/>
              <a:gd name="connsiteY53" fmla="*/ 372046 h 1122711"/>
              <a:gd name="connsiteX54" fmla="*/ 1054798 w 1123283"/>
              <a:gd name="connsiteY54" fmla="*/ 367379 h 1122711"/>
              <a:gd name="connsiteX55" fmla="*/ 1047655 w 1123283"/>
              <a:gd name="connsiteY55" fmla="*/ 350044 h 1122711"/>
              <a:gd name="connsiteX56" fmla="*/ 1055084 w 1123283"/>
              <a:gd name="connsiteY56" fmla="*/ 346710 h 1122711"/>
              <a:gd name="connsiteX57" fmla="*/ 1059847 w 1123283"/>
              <a:gd name="connsiteY57" fmla="*/ 357854 h 1122711"/>
              <a:gd name="connsiteX58" fmla="*/ 1061180 w 1123283"/>
              <a:gd name="connsiteY58" fmla="*/ 361569 h 1122711"/>
              <a:gd name="connsiteX59" fmla="*/ 1082992 w 1123283"/>
              <a:gd name="connsiteY59" fmla="*/ 352615 h 1122711"/>
              <a:gd name="connsiteX60" fmla="*/ 1081659 w 1123283"/>
              <a:gd name="connsiteY60" fmla="*/ 349091 h 1122711"/>
              <a:gd name="connsiteX61" fmla="*/ 1075849 w 1123283"/>
              <a:gd name="connsiteY61" fmla="*/ 335471 h 1122711"/>
              <a:gd name="connsiteX62" fmla="*/ 1066419 w 1123283"/>
              <a:gd name="connsiteY62" fmla="*/ 314706 h 1122711"/>
              <a:gd name="connsiteX63" fmla="*/ 1037654 w 1123283"/>
              <a:gd name="connsiteY63" fmla="*/ 328613 h 1122711"/>
              <a:gd name="connsiteX64" fmla="*/ 1031272 w 1123283"/>
              <a:gd name="connsiteY64" fmla="*/ 316230 h 1122711"/>
              <a:gd name="connsiteX65" fmla="*/ 1026605 w 1123283"/>
              <a:gd name="connsiteY65" fmla="*/ 307277 h 1122711"/>
              <a:gd name="connsiteX66" fmla="*/ 1033748 w 1123283"/>
              <a:gd name="connsiteY66" fmla="*/ 303276 h 1122711"/>
              <a:gd name="connsiteX67" fmla="*/ 1038606 w 1123283"/>
              <a:gd name="connsiteY67" fmla="*/ 312515 h 1122711"/>
              <a:gd name="connsiteX68" fmla="*/ 1041178 w 1123283"/>
              <a:gd name="connsiteY68" fmla="*/ 317563 h 1122711"/>
              <a:gd name="connsiteX69" fmla="*/ 1062038 w 1123283"/>
              <a:gd name="connsiteY69" fmla="*/ 306705 h 1122711"/>
              <a:gd name="connsiteX70" fmla="*/ 1060418 w 1123283"/>
              <a:gd name="connsiteY70" fmla="*/ 303371 h 1122711"/>
              <a:gd name="connsiteX71" fmla="*/ 1048702 w 1123283"/>
              <a:gd name="connsiteY71" fmla="*/ 281940 h 1122711"/>
              <a:gd name="connsiteX72" fmla="*/ 1045845 w 1123283"/>
              <a:gd name="connsiteY72" fmla="*/ 276987 h 1122711"/>
              <a:gd name="connsiteX73" fmla="*/ 1045940 w 1123283"/>
              <a:gd name="connsiteY73" fmla="*/ 276892 h 1122711"/>
              <a:gd name="connsiteX74" fmla="*/ 1043083 w 1123283"/>
              <a:gd name="connsiteY74" fmla="*/ 272034 h 1122711"/>
              <a:gd name="connsiteX75" fmla="*/ 1042225 w 1123283"/>
              <a:gd name="connsiteY75" fmla="*/ 270510 h 1122711"/>
              <a:gd name="connsiteX76" fmla="*/ 1042225 w 1123283"/>
              <a:gd name="connsiteY76" fmla="*/ 270510 h 1122711"/>
              <a:gd name="connsiteX77" fmla="*/ 1042035 w 1123283"/>
              <a:gd name="connsiteY77" fmla="*/ 270224 h 1122711"/>
              <a:gd name="connsiteX78" fmla="*/ 1014793 w 1123283"/>
              <a:gd name="connsiteY78" fmla="*/ 286512 h 1122711"/>
              <a:gd name="connsiteX79" fmla="*/ 1011364 w 1123283"/>
              <a:gd name="connsiteY79" fmla="*/ 281178 h 1122711"/>
              <a:gd name="connsiteX80" fmla="*/ 1008316 w 1123283"/>
              <a:gd name="connsiteY80" fmla="*/ 276511 h 1122711"/>
              <a:gd name="connsiteX81" fmla="*/ 1005364 w 1123283"/>
              <a:gd name="connsiteY81" fmla="*/ 271844 h 1122711"/>
              <a:gd name="connsiteX82" fmla="*/ 1001935 w 1123283"/>
              <a:gd name="connsiteY82" fmla="*/ 266510 h 1122711"/>
              <a:gd name="connsiteX83" fmla="*/ 1008697 w 1123283"/>
              <a:gd name="connsiteY83" fmla="*/ 261842 h 1122711"/>
              <a:gd name="connsiteX84" fmla="*/ 1012222 w 1123283"/>
              <a:gd name="connsiteY84" fmla="*/ 267367 h 1122711"/>
              <a:gd name="connsiteX85" fmla="*/ 1015270 w 1123283"/>
              <a:gd name="connsiteY85" fmla="*/ 272225 h 1122711"/>
              <a:gd name="connsiteX86" fmla="*/ 1017365 w 1123283"/>
              <a:gd name="connsiteY86" fmla="*/ 275368 h 1122711"/>
              <a:gd name="connsiteX87" fmla="*/ 1037272 w 1123283"/>
              <a:gd name="connsiteY87" fmla="*/ 262700 h 1122711"/>
              <a:gd name="connsiteX88" fmla="*/ 1035177 w 1123283"/>
              <a:gd name="connsiteY88" fmla="*/ 259461 h 1122711"/>
              <a:gd name="connsiteX89" fmla="*/ 1032034 w 1123283"/>
              <a:gd name="connsiteY89" fmla="*/ 254603 h 1122711"/>
              <a:gd name="connsiteX90" fmla="*/ 1025938 w 1123283"/>
              <a:gd name="connsiteY90" fmla="*/ 245364 h 1122711"/>
              <a:gd name="connsiteX91" fmla="*/ 1014031 w 1123283"/>
              <a:gd name="connsiteY91" fmla="*/ 228600 h 1122711"/>
              <a:gd name="connsiteX92" fmla="*/ 988314 w 1123283"/>
              <a:gd name="connsiteY92" fmla="*/ 247269 h 1122711"/>
              <a:gd name="connsiteX93" fmla="*/ 985838 w 1123283"/>
              <a:gd name="connsiteY93" fmla="*/ 243935 h 1122711"/>
              <a:gd name="connsiteX94" fmla="*/ 973550 w 1123283"/>
              <a:gd name="connsiteY94" fmla="*/ 228314 h 1122711"/>
              <a:gd name="connsiteX95" fmla="*/ 979932 w 1123283"/>
              <a:gd name="connsiteY95" fmla="*/ 223076 h 1122711"/>
              <a:gd name="connsiteX96" fmla="*/ 989838 w 1123283"/>
              <a:gd name="connsiteY96" fmla="*/ 235744 h 1122711"/>
              <a:gd name="connsiteX97" fmla="*/ 1008507 w 1123283"/>
              <a:gd name="connsiteY97" fmla="*/ 221361 h 1122711"/>
              <a:gd name="connsiteX98" fmla="*/ 995743 w 1123283"/>
              <a:gd name="connsiteY98" fmla="*/ 205073 h 1122711"/>
              <a:gd name="connsiteX99" fmla="*/ 988505 w 1123283"/>
              <a:gd name="connsiteY99" fmla="*/ 196691 h 1122711"/>
              <a:gd name="connsiteX100" fmla="*/ 987171 w 1123283"/>
              <a:gd name="connsiteY100" fmla="*/ 195167 h 1122711"/>
              <a:gd name="connsiteX101" fmla="*/ 987171 w 1123283"/>
              <a:gd name="connsiteY101" fmla="*/ 195167 h 1122711"/>
              <a:gd name="connsiteX102" fmla="*/ 982123 w 1123283"/>
              <a:gd name="connsiteY102" fmla="*/ 189357 h 1122711"/>
              <a:gd name="connsiteX103" fmla="*/ 958215 w 1123283"/>
              <a:gd name="connsiteY103" fmla="*/ 210312 h 1122711"/>
              <a:gd name="connsiteX104" fmla="*/ 945071 w 1123283"/>
              <a:gd name="connsiteY104" fmla="*/ 196120 h 1122711"/>
              <a:gd name="connsiteX105" fmla="*/ 942022 w 1123283"/>
              <a:gd name="connsiteY105" fmla="*/ 192881 h 1122711"/>
              <a:gd name="connsiteX106" fmla="*/ 947833 w 1123283"/>
              <a:gd name="connsiteY106" fmla="*/ 187166 h 1122711"/>
              <a:gd name="connsiteX107" fmla="*/ 958977 w 1123283"/>
              <a:gd name="connsiteY107" fmla="*/ 198787 h 1122711"/>
              <a:gd name="connsiteX108" fmla="*/ 976313 w 1123283"/>
              <a:gd name="connsiteY108" fmla="*/ 182785 h 1122711"/>
              <a:gd name="connsiteX109" fmla="*/ 970121 w 1123283"/>
              <a:gd name="connsiteY109" fmla="*/ 176308 h 1122711"/>
              <a:gd name="connsiteX110" fmla="*/ 949928 w 1123283"/>
              <a:gd name="connsiteY110" fmla="*/ 156020 h 1122711"/>
              <a:gd name="connsiteX111" fmla="*/ 947166 w 1123283"/>
              <a:gd name="connsiteY111" fmla="*/ 153448 h 1122711"/>
              <a:gd name="connsiteX112" fmla="*/ 925258 w 1123283"/>
              <a:gd name="connsiteY112" fmla="*/ 176403 h 1122711"/>
              <a:gd name="connsiteX113" fmla="*/ 923925 w 1123283"/>
              <a:gd name="connsiteY113" fmla="*/ 175165 h 1122711"/>
              <a:gd name="connsiteX114" fmla="*/ 916400 w 1123283"/>
              <a:gd name="connsiteY114" fmla="*/ 168116 h 1122711"/>
              <a:gd name="connsiteX115" fmla="*/ 907351 w 1123283"/>
              <a:gd name="connsiteY115" fmla="*/ 160306 h 1122711"/>
              <a:gd name="connsiteX116" fmla="*/ 912685 w 1123283"/>
              <a:gd name="connsiteY116" fmla="*/ 154019 h 1122711"/>
              <a:gd name="connsiteX117" fmla="*/ 924877 w 1123283"/>
              <a:gd name="connsiteY117" fmla="*/ 164592 h 1122711"/>
              <a:gd name="connsiteX118" fmla="*/ 940689 w 1123283"/>
              <a:gd name="connsiteY118" fmla="*/ 147066 h 1122711"/>
              <a:gd name="connsiteX119" fmla="*/ 918686 w 1123283"/>
              <a:gd name="connsiteY119" fmla="*/ 128016 h 1122711"/>
              <a:gd name="connsiteX120" fmla="*/ 914972 w 1123283"/>
              <a:gd name="connsiteY120" fmla="*/ 125063 h 1122711"/>
              <a:gd name="connsiteX121" fmla="*/ 914972 w 1123283"/>
              <a:gd name="connsiteY121" fmla="*/ 125063 h 1122711"/>
              <a:gd name="connsiteX122" fmla="*/ 908971 w 1123283"/>
              <a:gd name="connsiteY122" fmla="*/ 120301 h 1122711"/>
              <a:gd name="connsiteX123" fmla="*/ 889063 w 1123283"/>
              <a:gd name="connsiteY123" fmla="*/ 145161 h 1122711"/>
              <a:gd name="connsiteX124" fmla="*/ 879729 w 1123283"/>
              <a:gd name="connsiteY124" fmla="*/ 137827 h 1122711"/>
              <a:gd name="connsiteX125" fmla="*/ 871538 w 1123283"/>
              <a:gd name="connsiteY125" fmla="*/ 131921 h 1122711"/>
              <a:gd name="connsiteX126" fmla="*/ 870109 w 1123283"/>
              <a:gd name="connsiteY126" fmla="*/ 130873 h 1122711"/>
              <a:gd name="connsiteX127" fmla="*/ 874871 w 1123283"/>
              <a:gd name="connsiteY127" fmla="*/ 124206 h 1122711"/>
              <a:gd name="connsiteX128" fmla="*/ 876395 w 1123283"/>
              <a:gd name="connsiteY128" fmla="*/ 125254 h 1122711"/>
              <a:gd name="connsiteX129" fmla="*/ 884872 w 1123283"/>
              <a:gd name="connsiteY129" fmla="*/ 131350 h 1122711"/>
              <a:gd name="connsiteX130" fmla="*/ 887921 w 1123283"/>
              <a:gd name="connsiteY130" fmla="*/ 133636 h 1122711"/>
              <a:gd name="connsiteX131" fmla="*/ 902113 w 1123283"/>
              <a:gd name="connsiteY131" fmla="*/ 114776 h 1122711"/>
              <a:gd name="connsiteX132" fmla="*/ 899065 w 1123283"/>
              <a:gd name="connsiteY132" fmla="*/ 112490 h 1122711"/>
              <a:gd name="connsiteX133" fmla="*/ 890016 w 1123283"/>
              <a:gd name="connsiteY133" fmla="*/ 106013 h 1122711"/>
              <a:gd name="connsiteX134" fmla="*/ 885349 w 1123283"/>
              <a:gd name="connsiteY134" fmla="*/ 102679 h 1122711"/>
              <a:gd name="connsiteX135" fmla="*/ 881634 w 1123283"/>
              <a:gd name="connsiteY135" fmla="*/ 100013 h 1122711"/>
              <a:gd name="connsiteX136" fmla="*/ 871442 w 1123283"/>
              <a:gd name="connsiteY136" fmla="*/ 93059 h 1122711"/>
              <a:gd name="connsiteX137" fmla="*/ 868299 w 1123283"/>
              <a:gd name="connsiteY137" fmla="*/ 91154 h 1122711"/>
              <a:gd name="connsiteX138" fmla="*/ 850773 w 1123283"/>
              <a:gd name="connsiteY138" fmla="*/ 117634 h 1122711"/>
              <a:gd name="connsiteX139" fmla="*/ 848297 w 1123283"/>
              <a:gd name="connsiteY139" fmla="*/ 116110 h 1122711"/>
              <a:gd name="connsiteX140" fmla="*/ 830389 w 1123283"/>
              <a:gd name="connsiteY140" fmla="*/ 104965 h 1122711"/>
              <a:gd name="connsiteX141" fmla="*/ 834485 w 1123283"/>
              <a:gd name="connsiteY141" fmla="*/ 97917 h 1122711"/>
              <a:gd name="connsiteX142" fmla="*/ 835438 w 1123283"/>
              <a:gd name="connsiteY142" fmla="*/ 98488 h 1122711"/>
              <a:gd name="connsiteX143" fmla="*/ 844867 w 1123283"/>
              <a:gd name="connsiteY143" fmla="*/ 104204 h 1122711"/>
              <a:gd name="connsiteX144" fmla="*/ 848201 w 1123283"/>
              <a:gd name="connsiteY144" fmla="*/ 106394 h 1122711"/>
              <a:gd name="connsiteX145" fmla="*/ 860584 w 1123283"/>
              <a:gd name="connsiteY145" fmla="*/ 86392 h 1122711"/>
              <a:gd name="connsiteX146" fmla="*/ 857536 w 1123283"/>
              <a:gd name="connsiteY146" fmla="*/ 84296 h 1122711"/>
              <a:gd name="connsiteX147" fmla="*/ 847249 w 1123283"/>
              <a:gd name="connsiteY147" fmla="*/ 78105 h 1122711"/>
              <a:gd name="connsiteX148" fmla="*/ 842867 w 1123283"/>
              <a:gd name="connsiteY148" fmla="*/ 75629 h 1122711"/>
              <a:gd name="connsiteX149" fmla="*/ 837914 w 1123283"/>
              <a:gd name="connsiteY149" fmla="*/ 72771 h 1122711"/>
              <a:gd name="connsiteX150" fmla="*/ 831437 w 1123283"/>
              <a:gd name="connsiteY150" fmla="*/ 69056 h 1122711"/>
              <a:gd name="connsiteX151" fmla="*/ 831532 w 1123283"/>
              <a:gd name="connsiteY151" fmla="*/ 68961 h 1122711"/>
              <a:gd name="connsiteX152" fmla="*/ 824770 w 1123283"/>
              <a:gd name="connsiteY152" fmla="*/ 65342 h 1122711"/>
              <a:gd name="connsiteX153" fmla="*/ 809625 w 1123283"/>
              <a:gd name="connsiteY153" fmla="*/ 93440 h 1122711"/>
              <a:gd name="connsiteX154" fmla="*/ 792004 w 1123283"/>
              <a:gd name="connsiteY154" fmla="*/ 84392 h 1122711"/>
              <a:gd name="connsiteX155" fmla="*/ 788384 w 1123283"/>
              <a:gd name="connsiteY155" fmla="*/ 82772 h 1122711"/>
              <a:gd name="connsiteX156" fmla="*/ 791813 w 1123283"/>
              <a:gd name="connsiteY156" fmla="*/ 75343 h 1122711"/>
              <a:gd name="connsiteX157" fmla="*/ 795528 w 1123283"/>
              <a:gd name="connsiteY157" fmla="*/ 77057 h 1122711"/>
              <a:gd name="connsiteX158" fmla="*/ 806196 w 1123283"/>
              <a:gd name="connsiteY158" fmla="*/ 82487 h 1122711"/>
              <a:gd name="connsiteX159" fmla="*/ 816769 w 1123283"/>
              <a:gd name="connsiteY159" fmla="*/ 61436 h 1122711"/>
              <a:gd name="connsiteX160" fmla="*/ 805815 w 1123283"/>
              <a:gd name="connsiteY160" fmla="*/ 55817 h 1122711"/>
              <a:gd name="connsiteX161" fmla="*/ 779431 w 1123283"/>
              <a:gd name="connsiteY161" fmla="*/ 43815 h 1122711"/>
              <a:gd name="connsiteX162" fmla="*/ 766858 w 1123283"/>
              <a:gd name="connsiteY162" fmla="*/ 73057 h 1122711"/>
              <a:gd name="connsiteX163" fmla="*/ 760857 w 1123283"/>
              <a:gd name="connsiteY163" fmla="*/ 70676 h 1122711"/>
              <a:gd name="connsiteX164" fmla="*/ 755618 w 1123283"/>
              <a:gd name="connsiteY164" fmla="*/ 68580 h 1122711"/>
              <a:gd name="connsiteX165" fmla="*/ 750475 w 1123283"/>
              <a:gd name="connsiteY165" fmla="*/ 66580 h 1122711"/>
              <a:gd name="connsiteX166" fmla="*/ 744474 w 1123283"/>
              <a:gd name="connsiteY166" fmla="*/ 64198 h 1122711"/>
              <a:gd name="connsiteX167" fmla="*/ 747236 w 1123283"/>
              <a:gd name="connsiteY167" fmla="*/ 56483 h 1122711"/>
              <a:gd name="connsiteX168" fmla="*/ 753332 w 1123283"/>
              <a:gd name="connsiteY168" fmla="*/ 58864 h 1122711"/>
              <a:gd name="connsiteX169" fmla="*/ 758666 w 1123283"/>
              <a:gd name="connsiteY169" fmla="*/ 60960 h 1122711"/>
              <a:gd name="connsiteX170" fmla="*/ 762190 w 1123283"/>
              <a:gd name="connsiteY170" fmla="*/ 62294 h 1122711"/>
              <a:gd name="connsiteX171" fmla="*/ 770858 w 1123283"/>
              <a:gd name="connsiteY171" fmla="*/ 40386 h 1122711"/>
              <a:gd name="connsiteX172" fmla="*/ 767239 w 1123283"/>
              <a:gd name="connsiteY172" fmla="*/ 39053 h 1122711"/>
              <a:gd name="connsiteX173" fmla="*/ 761905 w 1123283"/>
              <a:gd name="connsiteY173" fmla="*/ 36957 h 1122711"/>
              <a:gd name="connsiteX174" fmla="*/ 751522 w 1123283"/>
              <a:gd name="connsiteY174" fmla="*/ 33052 h 1122711"/>
              <a:gd name="connsiteX175" fmla="*/ 739045 w 1123283"/>
              <a:gd name="connsiteY175" fmla="*/ 28861 h 1122711"/>
              <a:gd name="connsiteX176" fmla="*/ 739045 w 1123283"/>
              <a:gd name="connsiteY176" fmla="*/ 28765 h 1122711"/>
              <a:gd name="connsiteX177" fmla="*/ 731710 w 1123283"/>
              <a:gd name="connsiteY177" fmla="*/ 26384 h 1122711"/>
              <a:gd name="connsiteX178" fmla="*/ 721900 w 1123283"/>
              <a:gd name="connsiteY178" fmla="*/ 56579 h 1122711"/>
              <a:gd name="connsiteX179" fmla="*/ 710470 w 1123283"/>
              <a:gd name="connsiteY179" fmla="*/ 53245 h 1122711"/>
              <a:gd name="connsiteX180" fmla="*/ 699040 w 1123283"/>
              <a:gd name="connsiteY180" fmla="*/ 50006 h 1122711"/>
              <a:gd name="connsiteX181" fmla="*/ 701135 w 1123283"/>
              <a:gd name="connsiteY181" fmla="*/ 42101 h 1122711"/>
              <a:gd name="connsiteX182" fmla="*/ 716661 w 1123283"/>
              <a:gd name="connsiteY182" fmla="*/ 46482 h 1122711"/>
              <a:gd name="connsiteX183" fmla="*/ 723233 w 1123283"/>
              <a:gd name="connsiteY183" fmla="*/ 23813 h 1122711"/>
              <a:gd name="connsiteX184" fmla="*/ 703326 w 1123283"/>
              <a:gd name="connsiteY184" fmla="*/ 18193 h 1122711"/>
              <a:gd name="connsiteX185" fmla="*/ 692467 w 1123283"/>
              <a:gd name="connsiteY185" fmla="*/ 15621 h 1122711"/>
              <a:gd name="connsiteX186" fmla="*/ 686943 w 1123283"/>
              <a:gd name="connsiteY186" fmla="*/ 14383 h 1122711"/>
              <a:gd name="connsiteX187" fmla="*/ 683133 w 1123283"/>
              <a:gd name="connsiteY187" fmla="*/ 13526 h 1122711"/>
              <a:gd name="connsiteX188" fmla="*/ 676084 w 1123283"/>
              <a:gd name="connsiteY188" fmla="*/ 44482 h 1122711"/>
              <a:gd name="connsiteX189" fmla="*/ 653986 w 1123283"/>
              <a:gd name="connsiteY189" fmla="*/ 40196 h 1122711"/>
              <a:gd name="connsiteX190" fmla="*/ 652558 w 1123283"/>
              <a:gd name="connsiteY190" fmla="*/ 39910 h 1122711"/>
              <a:gd name="connsiteX191" fmla="*/ 653891 w 1123283"/>
              <a:gd name="connsiteY191" fmla="*/ 31813 h 1122711"/>
              <a:gd name="connsiteX192" fmla="*/ 669703 w 1123283"/>
              <a:gd name="connsiteY192" fmla="*/ 34671 h 1122711"/>
              <a:gd name="connsiteX193" fmla="*/ 674275 w 1123283"/>
              <a:gd name="connsiteY193" fmla="*/ 11525 h 1122711"/>
              <a:gd name="connsiteX194" fmla="*/ 670369 w 1123283"/>
              <a:gd name="connsiteY194" fmla="*/ 10859 h 1122711"/>
              <a:gd name="connsiteX195" fmla="*/ 660749 w 1123283"/>
              <a:gd name="connsiteY195" fmla="*/ 9144 h 1122711"/>
              <a:gd name="connsiteX196" fmla="*/ 640937 w 1123283"/>
              <a:gd name="connsiteY196" fmla="*/ 5905 h 1122711"/>
              <a:gd name="connsiteX197" fmla="*/ 640937 w 1123283"/>
              <a:gd name="connsiteY197" fmla="*/ 5905 h 1122711"/>
              <a:gd name="connsiteX198" fmla="*/ 633317 w 1123283"/>
              <a:gd name="connsiteY198" fmla="*/ 4858 h 1122711"/>
              <a:gd name="connsiteX199" fmla="*/ 629031 w 1123283"/>
              <a:gd name="connsiteY199" fmla="*/ 36386 h 1122711"/>
              <a:gd name="connsiteX200" fmla="*/ 617220 w 1123283"/>
              <a:gd name="connsiteY200" fmla="*/ 34862 h 1122711"/>
              <a:gd name="connsiteX201" fmla="*/ 607028 w 1123283"/>
              <a:gd name="connsiteY201" fmla="*/ 34004 h 1122711"/>
              <a:gd name="connsiteX202" fmla="*/ 605314 w 1123283"/>
              <a:gd name="connsiteY202" fmla="*/ 33909 h 1122711"/>
              <a:gd name="connsiteX203" fmla="*/ 605885 w 1123283"/>
              <a:gd name="connsiteY203" fmla="*/ 25718 h 1122711"/>
              <a:gd name="connsiteX204" fmla="*/ 607695 w 1123283"/>
              <a:gd name="connsiteY204" fmla="*/ 25813 h 1122711"/>
              <a:gd name="connsiteX205" fmla="*/ 618077 w 1123283"/>
              <a:gd name="connsiteY205" fmla="*/ 26670 h 1122711"/>
              <a:gd name="connsiteX206" fmla="*/ 621887 w 1123283"/>
              <a:gd name="connsiteY206" fmla="*/ 27051 h 1122711"/>
              <a:gd name="connsiteX207" fmla="*/ 624364 w 1123283"/>
              <a:gd name="connsiteY207" fmla="*/ 3620 h 1122711"/>
              <a:gd name="connsiteX208" fmla="*/ 620554 w 1123283"/>
              <a:gd name="connsiteY208" fmla="*/ 3238 h 1122711"/>
              <a:gd name="connsiteX209" fmla="*/ 609505 w 1123283"/>
              <a:gd name="connsiteY209" fmla="*/ 2286 h 1122711"/>
              <a:gd name="connsiteX210" fmla="*/ 603694 w 1123283"/>
              <a:gd name="connsiteY210" fmla="*/ 1810 h 1122711"/>
              <a:gd name="connsiteX211" fmla="*/ 597980 w 1123283"/>
              <a:gd name="connsiteY211" fmla="*/ 1334 h 1122711"/>
              <a:gd name="connsiteX212" fmla="*/ 586930 w 1123283"/>
              <a:gd name="connsiteY212" fmla="*/ 667 h 1122711"/>
              <a:gd name="connsiteX213" fmla="*/ 583216 w 1123283"/>
              <a:gd name="connsiteY213" fmla="*/ 571 h 1122711"/>
              <a:gd name="connsiteX214" fmla="*/ 581787 w 1123283"/>
              <a:gd name="connsiteY214" fmla="*/ 32290 h 1122711"/>
              <a:gd name="connsiteX215" fmla="*/ 561784 w 1123283"/>
              <a:gd name="connsiteY215" fmla="*/ 31813 h 1122711"/>
              <a:gd name="connsiteX216" fmla="*/ 557784 w 1123283"/>
              <a:gd name="connsiteY216" fmla="*/ 31909 h 1122711"/>
              <a:gd name="connsiteX217" fmla="*/ 557689 w 1123283"/>
              <a:gd name="connsiteY217" fmla="*/ 23717 h 1122711"/>
              <a:gd name="connsiteX218" fmla="*/ 561784 w 1123283"/>
              <a:gd name="connsiteY218" fmla="*/ 23622 h 1122711"/>
              <a:gd name="connsiteX219" fmla="*/ 573786 w 1123283"/>
              <a:gd name="connsiteY219" fmla="*/ 23908 h 1122711"/>
              <a:gd name="connsiteX220" fmla="*/ 574167 w 1123283"/>
              <a:gd name="connsiteY220" fmla="*/ 286 h 1122711"/>
              <a:gd name="connsiteX221" fmla="*/ 561880 w 1123283"/>
              <a:gd name="connsiteY221" fmla="*/ 0 h 1122711"/>
              <a:gd name="connsiteX222" fmla="*/ 540353 w 1123283"/>
              <a:gd name="connsiteY222" fmla="*/ 571 h 1122711"/>
              <a:gd name="connsiteX223" fmla="*/ 540353 w 1123283"/>
              <a:gd name="connsiteY223" fmla="*/ 476 h 1122711"/>
              <a:gd name="connsiteX224" fmla="*/ 533972 w 1123283"/>
              <a:gd name="connsiteY224" fmla="*/ 762 h 1122711"/>
              <a:gd name="connsiteX225" fmla="*/ 533019 w 1123283"/>
              <a:gd name="connsiteY225" fmla="*/ 762 h 1122711"/>
              <a:gd name="connsiteX226" fmla="*/ 533019 w 1123283"/>
              <a:gd name="connsiteY226" fmla="*/ 762 h 1122711"/>
              <a:gd name="connsiteX227" fmla="*/ 532733 w 1123283"/>
              <a:gd name="connsiteY227" fmla="*/ 762 h 1122711"/>
              <a:gd name="connsiteX228" fmla="*/ 534162 w 1123283"/>
              <a:gd name="connsiteY228" fmla="*/ 32480 h 1122711"/>
              <a:gd name="connsiteX229" fmla="*/ 527780 w 1123283"/>
              <a:gd name="connsiteY229" fmla="*/ 32956 h 1122711"/>
              <a:gd name="connsiteX230" fmla="*/ 522256 w 1123283"/>
              <a:gd name="connsiteY230" fmla="*/ 33338 h 1122711"/>
              <a:gd name="connsiteX231" fmla="*/ 516731 w 1123283"/>
              <a:gd name="connsiteY231" fmla="*/ 33719 h 1122711"/>
              <a:gd name="connsiteX232" fmla="*/ 510445 w 1123283"/>
              <a:gd name="connsiteY232" fmla="*/ 34195 h 1122711"/>
              <a:gd name="connsiteX233" fmla="*/ 509588 w 1123283"/>
              <a:gd name="connsiteY233" fmla="*/ 26003 h 1122711"/>
              <a:gd name="connsiteX234" fmla="*/ 516255 w 1123283"/>
              <a:gd name="connsiteY234" fmla="*/ 25527 h 1122711"/>
              <a:gd name="connsiteX235" fmla="*/ 521875 w 1123283"/>
              <a:gd name="connsiteY235" fmla="*/ 25146 h 1122711"/>
              <a:gd name="connsiteX236" fmla="*/ 525685 w 1123283"/>
              <a:gd name="connsiteY236" fmla="*/ 24860 h 1122711"/>
              <a:gd name="connsiteX237" fmla="*/ 523970 w 1123283"/>
              <a:gd name="connsiteY237" fmla="*/ 1334 h 1122711"/>
              <a:gd name="connsiteX238" fmla="*/ 514540 w 1123283"/>
              <a:gd name="connsiteY238" fmla="*/ 2096 h 1122711"/>
              <a:gd name="connsiteX239" fmla="*/ 503301 w 1123283"/>
              <a:gd name="connsiteY239" fmla="*/ 3048 h 1122711"/>
              <a:gd name="connsiteX240" fmla="*/ 482917 w 1123283"/>
              <a:gd name="connsiteY240" fmla="*/ 5620 h 1122711"/>
              <a:gd name="connsiteX241" fmla="*/ 487108 w 1123283"/>
              <a:gd name="connsiteY241" fmla="*/ 37052 h 1122711"/>
              <a:gd name="connsiteX242" fmla="*/ 468535 w 1123283"/>
              <a:gd name="connsiteY242" fmla="*/ 40100 h 1122711"/>
              <a:gd name="connsiteX243" fmla="*/ 463391 w 1123283"/>
              <a:gd name="connsiteY243" fmla="*/ 41053 h 1122711"/>
              <a:gd name="connsiteX244" fmla="*/ 461772 w 1123283"/>
              <a:gd name="connsiteY244" fmla="*/ 32956 h 1122711"/>
              <a:gd name="connsiteX245" fmla="*/ 477583 w 1123283"/>
              <a:gd name="connsiteY245" fmla="*/ 30099 h 1122711"/>
              <a:gd name="connsiteX246" fmla="*/ 473773 w 1123283"/>
              <a:gd name="connsiteY246" fmla="*/ 6858 h 1122711"/>
              <a:gd name="connsiteX247" fmla="*/ 463486 w 1123283"/>
              <a:gd name="connsiteY247" fmla="*/ 8668 h 1122711"/>
              <a:gd name="connsiteX248" fmla="*/ 440436 w 1123283"/>
              <a:gd name="connsiteY248" fmla="*/ 13145 h 1122711"/>
              <a:gd name="connsiteX249" fmla="*/ 440436 w 1123283"/>
              <a:gd name="connsiteY249" fmla="*/ 13145 h 1122711"/>
              <a:gd name="connsiteX250" fmla="*/ 432911 w 1123283"/>
              <a:gd name="connsiteY250" fmla="*/ 14859 h 1122711"/>
              <a:gd name="connsiteX251" fmla="*/ 439960 w 1123283"/>
              <a:gd name="connsiteY251" fmla="*/ 45911 h 1122711"/>
              <a:gd name="connsiteX252" fmla="*/ 438340 w 1123283"/>
              <a:gd name="connsiteY252" fmla="*/ 46292 h 1122711"/>
              <a:gd name="connsiteX253" fmla="*/ 428339 w 1123283"/>
              <a:gd name="connsiteY253" fmla="*/ 48673 h 1122711"/>
              <a:gd name="connsiteX254" fmla="*/ 417005 w 1123283"/>
              <a:gd name="connsiteY254" fmla="*/ 51911 h 1122711"/>
              <a:gd name="connsiteX255" fmla="*/ 414718 w 1123283"/>
              <a:gd name="connsiteY255" fmla="*/ 44005 h 1122711"/>
              <a:gd name="connsiteX256" fmla="*/ 430244 w 1123283"/>
              <a:gd name="connsiteY256" fmla="*/ 39624 h 1122711"/>
              <a:gd name="connsiteX257" fmla="*/ 424339 w 1123283"/>
              <a:gd name="connsiteY257" fmla="*/ 16764 h 1122711"/>
              <a:gd name="connsiteX258" fmla="*/ 403669 w 1123283"/>
              <a:gd name="connsiteY258" fmla="*/ 22574 h 1122711"/>
              <a:gd name="connsiteX259" fmla="*/ 388239 w 1123283"/>
              <a:gd name="connsiteY259" fmla="*/ 27337 h 1122711"/>
              <a:gd name="connsiteX260" fmla="*/ 384715 w 1123283"/>
              <a:gd name="connsiteY260" fmla="*/ 28575 h 1122711"/>
              <a:gd name="connsiteX261" fmla="*/ 394525 w 1123283"/>
              <a:gd name="connsiteY261" fmla="*/ 58769 h 1122711"/>
              <a:gd name="connsiteX262" fmla="*/ 383286 w 1123283"/>
              <a:gd name="connsiteY262" fmla="*/ 62579 h 1122711"/>
              <a:gd name="connsiteX263" fmla="*/ 373475 w 1123283"/>
              <a:gd name="connsiteY263" fmla="*/ 66199 h 1122711"/>
              <a:gd name="connsiteX264" fmla="*/ 371856 w 1123283"/>
              <a:gd name="connsiteY264" fmla="*/ 66865 h 1122711"/>
              <a:gd name="connsiteX265" fmla="*/ 368903 w 1123283"/>
              <a:gd name="connsiteY265" fmla="*/ 59246 h 1122711"/>
              <a:gd name="connsiteX266" fmla="*/ 370713 w 1123283"/>
              <a:gd name="connsiteY266" fmla="*/ 58579 h 1122711"/>
              <a:gd name="connsiteX267" fmla="*/ 380238 w 1123283"/>
              <a:gd name="connsiteY267" fmla="*/ 55054 h 1122711"/>
              <a:gd name="connsiteX268" fmla="*/ 384048 w 1123283"/>
              <a:gd name="connsiteY268" fmla="*/ 53816 h 1122711"/>
              <a:gd name="connsiteX269" fmla="*/ 376142 w 1123283"/>
              <a:gd name="connsiteY269" fmla="*/ 31623 h 1122711"/>
              <a:gd name="connsiteX270" fmla="*/ 372618 w 1123283"/>
              <a:gd name="connsiteY270" fmla="*/ 32766 h 1122711"/>
              <a:gd name="connsiteX271" fmla="*/ 362140 w 1123283"/>
              <a:gd name="connsiteY271" fmla="*/ 36671 h 1122711"/>
              <a:gd name="connsiteX272" fmla="*/ 356711 w 1123283"/>
              <a:gd name="connsiteY272" fmla="*/ 38862 h 1122711"/>
              <a:gd name="connsiteX273" fmla="*/ 351377 w 1123283"/>
              <a:gd name="connsiteY273" fmla="*/ 40958 h 1122711"/>
              <a:gd name="connsiteX274" fmla="*/ 344424 w 1123283"/>
              <a:gd name="connsiteY274" fmla="*/ 43720 h 1122711"/>
              <a:gd name="connsiteX275" fmla="*/ 344424 w 1123283"/>
              <a:gd name="connsiteY275" fmla="*/ 43625 h 1122711"/>
              <a:gd name="connsiteX276" fmla="*/ 337375 w 1123283"/>
              <a:gd name="connsiteY276" fmla="*/ 46672 h 1122711"/>
              <a:gd name="connsiteX277" fmla="*/ 349948 w 1123283"/>
              <a:gd name="connsiteY277" fmla="*/ 76010 h 1122711"/>
              <a:gd name="connsiteX278" fmla="*/ 331851 w 1123283"/>
              <a:gd name="connsiteY278" fmla="*/ 84201 h 1122711"/>
              <a:gd name="connsiteX279" fmla="*/ 328327 w 1123283"/>
              <a:gd name="connsiteY279" fmla="*/ 86011 h 1122711"/>
              <a:gd name="connsiteX280" fmla="*/ 324612 w 1123283"/>
              <a:gd name="connsiteY280" fmla="*/ 78677 h 1122711"/>
              <a:gd name="connsiteX281" fmla="*/ 328231 w 1123283"/>
              <a:gd name="connsiteY281" fmla="*/ 76771 h 1122711"/>
              <a:gd name="connsiteX282" fmla="*/ 339185 w 1123283"/>
              <a:gd name="connsiteY282" fmla="*/ 71819 h 1122711"/>
              <a:gd name="connsiteX283" fmla="*/ 329279 w 1123283"/>
              <a:gd name="connsiteY283" fmla="*/ 50387 h 1122711"/>
              <a:gd name="connsiteX284" fmla="*/ 318040 w 1123283"/>
              <a:gd name="connsiteY284" fmla="*/ 55531 h 1122711"/>
              <a:gd name="connsiteX285" fmla="*/ 292227 w 1123283"/>
              <a:gd name="connsiteY285" fmla="*/ 68771 h 1122711"/>
              <a:gd name="connsiteX286" fmla="*/ 307372 w 1123283"/>
              <a:gd name="connsiteY286" fmla="*/ 96869 h 1122711"/>
              <a:gd name="connsiteX287" fmla="*/ 301752 w 1123283"/>
              <a:gd name="connsiteY287" fmla="*/ 100108 h 1122711"/>
              <a:gd name="connsiteX288" fmla="*/ 296894 w 1123283"/>
              <a:gd name="connsiteY288" fmla="*/ 102870 h 1122711"/>
              <a:gd name="connsiteX289" fmla="*/ 292322 w 1123283"/>
              <a:gd name="connsiteY289" fmla="*/ 105442 h 1122711"/>
              <a:gd name="connsiteX290" fmla="*/ 286512 w 1123283"/>
              <a:gd name="connsiteY290" fmla="*/ 108776 h 1122711"/>
              <a:gd name="connsiteX291" fmla="*/ 282226 w 1123283"/>
              <a:gd name="connsiteY291" fmla="*/ 101822 h 1122711"/>
              <a:gd name="connsiteX292" fmla="*/ 288036 w 1123283"/>
              <a:gd name="connsiteY292" fmla="*/ 98393 h 1122711"/>
              <a:gd name="connsiteX293" fmla="*/ 292798 w 1123283"/>
              <a:gd name="connsiteY293" fmla="*/ 95631 h 1122711"/>
              <a:gd name="connsiteX294" fmla="*/ 296037 w 1123283"/>
              <a:gd name="connsiteY294" fmla="*/ 93726 h 1122711"/>
              <a:gd name="connsiteX295" fmla="*/ 284321 w 1123283"/>
              <a:gd name="connsiteY295" fmla="*/ 73438 h 1122711"/>
              <a:gd name="connsiteX296" fmla="*/ 280988 w 1123283"/>
              <a:gd name="connsiteY296" fmla="*/ 75247 h 1122711"/>
              <a:gd name="connsiteX297" fmla="*/ 256699 w 1123283"/>
              <a:gd name="connsiteY297" fmla="*/ 90106 h 1122711"/>
              <a:gd name="connsiteX298" fmla="*/ 255365 w 1123283"/>
              <a:gd name="connsiteY298" fmla="*/ 90964 h 1122711"/>
              <a:gd name="connsiteX299" fmla="*/ 255270 w 1123283"/>
              <a:gd name="connsiteY299" fmla="*/ 90869 h 1122711"/>
              <a:gd name="connsiteX300" fmla="*/ 249364 w 1123283"/>
              <a:gd name="connsiteY300" fmla="*/ 94774 h 1122711"/>
              <a:gd name="connsiteX301" fmla="*/ 249174 w 1123283"/>
              <a:gd name="connsiteY301" fmla="*/ 94964 h 1122711"/>
              <a:gd name="connsiteX302" fmla="*/ 249174 w 1123283"/>
              <a:gd name="connsiteY302" fmla="*/ 94964 h 1122711"/>
              <a:gd name="connsiteX303" fmla="*/ 248888 w 1123283"/>
              <a:gd name="connsiteY303" fmla="*/ 95155 h 1122711"/>
              <a:gd name="connsiteX304" fmla="*/ 266414 w 1123283"/>
              <a:gd name="connsiteY304" fmla="*/ 121634 h 1122711"/>
              <a:gd name="connsiteX305" fmla="*/ 259937 w 1123283"/>
              <a:gd name="connsiteY305" fmla="*/ 126206 h 1122711"/>
              <a:gd name="connsiteX306" fmla="*/ 256699 w 1123283"/>
              <a:gd name="connsiteY306" fmla="*/ 128492 h 1122711"/>
              <a:gd name="connsiteX307" fmla="*/ 247079 w 1123283"/>
              <a:gd name="connsiteY307" fmla="*/ 135350 h 1122711"/>
              <a:gd name="connsiteX308" fmla="*/ 242125 w 1123283"/>
              <a:gd name="connsiteY308" fmla="*/ 128778 h 1122711"/>
              <a:gd name="connsiteX309" fmla="*/ 255270 w 1123283"/>
              <a:gd name="connsiteY309" fmla="*/ 119444 h 1122711"/>
              <a:gd name="connsiteX310" fmla="*/ 241649 w 1123283"/>
              <a:gd name="connsiteY310" fmla="*/ 100203 h 1122711"/>
              <a:gd name="connsiteX311" fmla="*/ 224790 w 1123283"/>
              <a:gd name="connsiteY311" fmla="*/ 112300 h 1122711"/>
              <a:gd name="connsiteX312" fmla="*/ 208597 w 1123283"/>
              <a:gd name="connsiteY312" fmla="*/ 124968 h 1122711"/>
              <a:gd name="connsiteX313" fmla="*/ 228409 w 1123283"/>
              <a:gd name="connsiteY313" fmla="*/ 149828 h 1122711"/>
              <a:gd name="connsiteX314" fmla="*/ 225266 w 1123283"/>
              <a:gd name="connsiteY314" fmla="*/ 152305 h 1122711"/>
              <a:gd name="connsiteX315" fmla="*/ 221266 w 1123283"/>
              <a:gd name="connsiteY315" fmla="*/ 155734 h 1122711"/>
              <a:gd name="connsiteX316" fmla="*/ 210121 w 1123283"/>
              <a:gd name="connsiteY316" fmla="*/ 165354 h 1122711"/>
              <a:gd name="connsiteX317" fmla="*/ 204597 w 1123283"/>
              <a:gd name="connsiteY317" fmla="*/ 159258 h 1122711"/>
              <a:gd name="connsiteX318" fmla="*/ 216789 w 1123283"/>
              <a:gd name="connsiteY318" fmla="*/ 148685 h 1122711"/>
              <a:gd name="connsiteX319" fmla="*/ 201549 w 1123283"/>
              <a:gd name="connsiteY319" fmla="*/ 130683 h 1122711"/>
              <a:gd name="connsiteX320" fmla="*/ 186023 w 1123283"/>
              <a:gd name="connsiteY320" fmla="*/ 144209 h 1122711"/>
              <a:gd name="connsiteX321" fmla="*/ 177927 w 1123283"/>
              <a:gd name="connsiteY321" fmla="*/ 151733 h 1122711"/>
              <a:gd name="connsiteX322" fmla="*/ 176308 w 1123283"/>
              <a:gd name="connsiteY322" fmla="*/ 153257 h 1122711"/>
              <a:gd name="connsiteX323" fmla="*/ 176308 w 1123283"/>
              <a:gd name="connsiteY323" fmla="*/ 153257 h 1122711"/>
              <a:gd name="connsiteX324" fmla="*/ 170783 w 1123283"/>
              <a:gd name="connsiteY324" fmla="*/ 158591 h 1122711"/>
              <a:gd name="connsiteX325" fmla="*/ 192786 w 1123283"/>
              <a:gd name="connsiteY325" fmla="*/ 181642 h 1122711"/>
              <a:gd name="connsiteX326" fmla="*/ 191548 w 1123283"/>
              <a:gd name="connsiteY326" fmla="*/ 182785 h 1122711"/>
              <a:gd name="connsiteX327" fmla="*/ 184213 w 1123283"/>
              <a:gd name="connsiteY327" fmla="*/ 190024 h 1122711"/>
              <a:gd name="connsiteX328" fmla="*/ 176022 w 1123283"/>
              <a:gd name="connsiteY328" fmla="*/ 198596 h 1122711"/>
              <a:gd name="connsiteX329" fmla="*/ 170021 w 1123283"/>
              <a:gd name="connsiteY329" fmla="*/ 192977 h 1122711"/>
              <a:gd name="connsiteX330" fmla="*/ 181165 w 1123283"/>
              <a:gd name="connsiteY330" fmla="*/ 181356 h 1122711"/>
              <a:gd name="connsiteX331" fmla="*/ 164401 w 1123283"/>
              <a:gd name="connsiteY331" fmla="*/ 164783 h 1122711"/>
              <a:gd name="connsiteX332" fmla="*/ 161734 w 1123283"/>
              <a:gd name="connsiteY332" fmla="*/ 167640 h 1122711"/>
              <a:gd name="connsiteX333" fmla="*/ 155543 w 1123283"/>
              <a:gd name="connsiteY333" fmla="*/ 174117 h 1122711"/>
              <a:gd name="connsiteX334" fmla="*/ 138874 w 1123283"/>
              <a:gd name="connsiteY334" fmla="*/ 192310 h 1122711"/>
              <a:gd name="connsiteX335" fmla="*/ 136493 w 1123283"/>
              <a:gd name="connsiteY335" fmla="*/ 195167 h 1122711"/>
              <a:gd name="connsiteX336" fmla="*/ 160306 w 1123283"/>
              <a:gd name="connsiteY336" fmla="*/ 216027 h 1122711"/>
              <a:gd name="connsiteX337" fmla="*/ 152400 w 1123283"/>
              <a:gd name="connsiteY337" fmla="*/ 225171 h 1122711"/>
              <a:gd name="connsiteX338" fmla="*/ 145066 w 1123283"/>
              <a:gd name="connsiteY338" fmla="*/ 234505 h 1122711"/>
              <a:gd name="connsiteX339" fmla="*/ 138589 w 1123283"/>
              <a:gd name="connsiteY339" fmla="*/ 229457 h 1122711"/>
              <a:gd name="connsiteX340" fmla="*/ 148495 w 1123283"/>
              <a:gd name="connsiteY340" fmla="*/ 216789 h 1122711"/>
              <a:gd name="connsiteX341" fmla="*/ 130302 w 1123283"/>
              <a:gd name="connsiteY341" fmla="*/ 201835 h 1122711"/>
              <a:gd name="connsiteX342" fmla="*/ 112395 w 1123283"/>
              <a:gd name="connsiteY342" fmla="*/ 224600 h 1122711"/>
              <a:gd name="connsiteX343" fmla="*/ 109538 w 1123283"/>
              <a:gd name="connsiteY343" fmla="*/ 228505 h 1122711"/>
              <a:gd name="connsiteX344" fmla="*/ 109538 w 1123283"/>
              <a:gd name="connsiteY344" fmla="*/ 228505 h 1122711"/>
              <a:gd name="connsiteX345" fmla="*/ 104965 w 1123283"/>
              <a:gd name="connsiteY345" fmla="*/ 234696 h 1122711"/>
              <a:gd name="connsiteX346" fmla="*/ 130778 w 1123283"/>
              <a:gd name="connsiteY346" fmla="*/ 253460 h 1122711"/>
              <a:gd name="connsiteX347" fmla="*/ 123920 w 1123283"/>
              <a:gd name="connsiteY347" fmla="*/ 263080 h 1122711"/>
              <a:gd name="connsiteX348" fmla="*/ 118205 w 1123283"/>
              <a:gd name="connsiteY348" fmla="*/ 271653 h 1122711"/>
              <a:gd name="connsiteX349" fmla="*/ 117348 w 1123283"/>
              <a:gd name="connsiteY349" fmla="*/ 273082 h 1122711"/>
              <a:gd name="connsiteX350" fmla="*/ 110490 w 1123283"/>
              <a:gd name="connsiteY350" fmla="*/ 268700 h 1122711"/>
              <a:gd name="connsiteX351" fmla="*/ 111538 w 1123283"/>
              <a:gd name="connsiteY351" fmla="*/ 267081 h 1122711"/>
              <a:gd name="connsiteX352" fmla="*/ 117253 w 1123283"/>
              <a:gd name="connsiteY352" fmla="*/ 258509 h 1122711"/>
              <a:gd name="connsiteX353" fmla="*/ 119539 w 1123283"/>
              <a:gd name="connsiteY353" fmla="*/ 255270 h 1122711"/>
              <a:gd name="connsiteX354" fmla="*/ 100108 w 1123283"/>
              <a:gd name="connsiteY354" fmla="*/ 241935 h 1122711"/>
              <a:gd name="connsiteX355" fmla="*/ 97917 w 1123283"/>
              <a:gd name="connsiteY355" fmla="*/ 244983 h 1122711"/>
              <a:gd name="connsiteX356" fmla="*/ 91821 w 1123283"/>
              <a:gd name="connsiteY356" fmla="*/ 254222 h 1122711"/>
              <a:gd name="connsiteX357" fmla="*/ 88678 w 1123283"/>
              <a:gd name="connsiteY357" fmla="*/ 259175 h 1122711"/>
              <a:gd name="connsiteX358" fmla="*/ 85630 w 1123283"/>
              <a:gd name="connsiteY358" fmla="*/ 264033 h 1122711"/>
              <a:gd name="connsiteX359" fmla="*/ 79724 w 1123283"/>
              <a:gd name="connsiteY359" fmla="*/ 273463 h 1122711"/>
              <a:gd name="connsiteX360" fmla="*/ 77914 w 1123283"/>
              <a:gd name="connsiteY360" fmla="*/ 276701 h 1122711"/>
              <a:gd name="connsiteX361" fmla="*/ 105156 w 1123283"/>
              <a:gd name="connsiteY361" fmla="*/ 292989 h 1122711"/>
              <a:gd name="connsiteX362" fmla="*/ 102203 w 1123283"/>
              <a:gd name="connsiteY362" fmla="*/ 298133 h 1122711"/>
              <a:gd name="connsiteX363" fmla="*/ 93440 w 1123283"/>
              <a:gd name="connsiteY363" fmla="*/ 313944 h 1122711"/>
              <a:gd name="connsiteX364" fmla="*/ 86201 w 1123283"/>
              <a:gd name="connsiteY364" fmla="*/ 310134 h 1122711"/>
              <a:gd name="connsiteX365" fmla="*/ 92011 w 1123283"/>
              <a:gd name="connsiteY365" fmla="*/ 299466 h 1122711"/>
              <a:gd name="connsiteX366" fmla="*/ 94012 w 1123283"/>
              <a:gd name="connsiteY366" fmla="*/ 296037 h 1122711"/>
              <a:gd name="connsiteX367" fmla="*/ 73438 w 1123283"/>
              <a:gd name="connsiteY367" fmla="*/ 284512 h 1122711"/>
              <a:gd name="connsiteX368" fmla="*/ 71533 w 1123283"/>
              <a:gd name="connsiteY368" fmla="*/ 287750 h 1122711"/>
              <a:gd name="connsiteX369" fmla="*/ 63532 w 1123283"/>
              <a:gd name="connsiteY369" fmla="*/ 302705 h 1122711"/>
              <a:gd name="connsiteX370" fmla="*/ 57531 w 1123283"/>
              <a:gd name="connsiteY370" fmla="*/ 314420 h 1122711"/>
              <a:gd name="connsiteX371" fmla="*/ 57436 w 1123283"/>
              <a:gd name="connsiteY371" fmla="*/ 314325 h 1122711"/>
              <a:gd name="connsiteX372" fmla="*/ 54864 w 1123283"/>
              <a:gd name="connsiteY372" fmla="*/ 319564 h 1122711"/>
              <a:gd name="connsiteX373" fmla="*/ 54197 w 1123283"/>
              <a:gd name="connsiteY373" fmla="*/ 320897 h 1122711"/>
              <a:gd name="connsiteX374" fmla="*/ 54197 w 1123283"/>
              <a:gd name="connsiteY374" fmla="*/ 320897 h 1122711"/>
              <a:gd name="connsiteX375" fmla="*/ 54007 w 1123283"/>
              <a:gd name="connsiteY375" fmla="*/ 321183 h 1122711"/>
              <a:gd name="connsiteX376" fmla="*/ 82772 w 1123283"/>
              <a:gd name="connsiteY376" fmla="*/ 335089 h 1122711"/>
              <a:gd name="connsiteX377" fmla="*/ 76390 w 1123283"/>
              <a:gd name="connsiteY377" fmla="*/ 349091 h 1122711"/>
              <a:gd name="connsiteX378" fmla="*/ 72961 w 1123283"/>
              <a:gd name="connsiteY378" fmla="*/ 356806 h 1122711"/>
              <a:gd name="connsiteX379" fmla="*/ 65341 w 1123283"/>
              <a:gd name="connsiteY379" fmla="*/ 353663 h 1122711"/>
              <a:gd name="connsiteX380" fmla="*/ 68771 w 1123283"/>
              <a:gd name="connsiteY380" fmla="*/ 345758 h 1122711"/>
              <a:gd name="connsiteX381" fmla="*/ 71818 w 1123283"/>
              <a:gd name="connsiteY381" fmla="*/ 338900 h 1122711"/>
              <a:gd name="connsiteX382" fmla="*/ 50387 w 1123283"/>
              <a:gd name="connsiteY382" fmla="*/ 329279 h 1122711"/>
              <a:gd name="connsiteX383" fmla="*/ 48768 w 1123283"/>
              <a:gd name="connsiteY383" fmla="*/ 332708 h 1122711"/>
              <a:gd name="connsiteX384" fmla="*/ 38957 w 1123283"/>
              <a:gd name="connsiteY384" fmla="*/ 356235 h 1122711"/>
              <a:gd name="connsiteX385" fmla="*/ 36004 w 1123283"/>
              <a:gd name="connsiteY385" fmla="*/ 363855 h 1122711"/>
              <a:gd name="connsiteX386" fmla="*/ 34576 w 1123283"/>
              <a:gd name="connsiteY386" fmla="*/ 367475 h 1122711"/>
              <a:gd name="connsiteX387" fmla="*/ 64389 w 1123283"/>
              <a:gd name="connsiteY387" fmla="*/ 378714 h 1122711"/>
              <a:gd name="connsiteX388" fmla="*/ 62103 w 1123283"/>
              <a:gd name="connsiteY388" fmla="*/ 385381 h 1122711"/>
              <a:gd name="connsiteX389" fmla="*/ 60484 w 1123283"/>
              <a:gd name="connsiteY389" fmla="*/ 390049 h 1122711"/>
              <a:gd name="connsiteX390" fmla="*/ 58674 w 1123283"/>
              <a:gd name="connsiteY390" fmla="*/ 395288 h 1122711"/>
              <a:gd name="connsiteX391" fmla="*/ 56579 w 1123283"/>
              <a:gd name="connsiteY391" fmla="*/ 401384 h 1122711"/>
              <a:gd name="connsiteX392" fmla="*/ 48768 w 1123283"/>
              <a:gd name="connsiteY392" fmla="*/ 399002 h 1122711"/>
              <a:gd name="connsiteX393" fmla="*/ 50863 w 1123283"/>
              <a:gd name="connsiteY393" fmla="*/ 392716 h 1122711"/>
              <a:gd name="connsiteX394" fmla="*/ 52673 w 1123283"/>
              <a:gd name="connsiteY394" fmla="*/ 387382 h 1122711"/>
              <a:gd name="connsiteX395" fmla="*/ 53911 w 1123283"/>
              <a:gd name="connsiteY395" fmla="*/ 383762 h 1122711"/>
              <a:gd name="connsiteX396" fmla="*/ 31623 w 1123283"/>
              <a:gd name="connsiteY396" fmla="*/ 376142 h 1122711"/>
              <a:gd name="connsiteX397" fmla="*/ 30385 w 1123283"/>
              <a:gd name="connsiteY397" fmla="*/ 379857 h 1122711"/>
              <a:gd name="connsiteX398" fmla="*/ 28575 w 1123283"/>
              <a:gd name="connsiteY398" fmla="*/ 385191 h 1122711"/>
              <a:gd name="connsiteX399" fmla="*/ 25051 w 1123283"/>
              <a:gd name="connsiteY399" fmla="*/ 395859 h 1122711"/>
              <a:gd name="connsiteX400" fmla="*/ 21431 w 1123283"/>
              <a:gd name="connsiteY400" fmla="*/ 408527 h 1122711"/>
              <a:gd name="connsiteX401" fmla="*/ 21336 w 1123283"/>
              <a:gd name="connsiteY401" fmla="*/ 408527 h 1122711"/>
              <a:gd name="connsiteX402" fmla="*/ 19336 w 1123283"/>
              <a:gd name="connsiteY402" fmla="*/ 415957 h 1122711"/>
              <a:gd name="connsiteX403" fmla="*/ 50006 w 1123283"/>
              <a:gd name="connsiteY403" fmla="*/ 424434 h 1122711"/>
              <a:gd name="connsiteX404" fmla="*/ 48958 w 1123283"/>
              <a:gd name="connsiteY404" fmla="*/ 428244 h 1122711"/>
              <a:gd name="connsiteX405" fmla="*/ 47720 w 1123283"/>
              <a:gd name="connsiteY405" fmla="*/ 433292 h 1122711"/>
              <a:gd name="connsiteX406" fmla="*/ 47054 w 1123283"/>
              <a:gd name="connsiteY406" fmla="*/ 435959 h 1122711"/>
              <a:gd name="connsiteX407" fmla="*/ 44386 w 1123283"/>
              <a:gd name="connsiteY407" fmla="*/ 447485 h 1122711"/>
              <a:gd name="connsiteX408" fmla="*/ 36385 w 1123283"/>
              <a:gd name="connsiteY408" fmla="*/ 445770 h 1122711"/>
              <a:gd name="connsiteX409" fmla="*/ 40005 w 1123283"/>
              <a:gd name="connsiteY409" fmla="*/ 430054 h 1122711"/>
              <a:gd name="connsiteX410" fmla="*/ 17050 w 1123283"/>
              <a:gd name="connsiteY410" fmla="*/ 424434 h 1122711"/>
              <a:gd name="connsiteX411" fmla="*/ 12478 w 1123283"/>
              <a:gd name="connsiteY411" fmla="*/ 444437 h 1122711"/>
              <a:gd name="connsiteX412" fmla="*/ 10287 w 1123283"/>
              <a:gd name="connsiteY412" fmla="*/ 455390 h 1122711"/>
              <a:gd name="connsiteX413" fmla="*/ 9239 w 1123283"/>
              <a:gd name="connsiteY413" fmla="*/ 461010 h 1122711"/>
              <a:gd name="connsiteX414" fmla="*/ 8477 w 1123283"/>
              <a:gd name="connsiteY414" fmla="*/ 464820 h 1122711"/>
              <a:gd name="connsiteX415" fmla="*/ 39814 w 1123283"/>
              <a:gd name="connsiteY415" fmla="*/ 470440 h 1122711"/>
              <a:gd name="connsiteX416" fmla="*/ 39529 w 1123283"/>
              <a:gd name="connsiteY416" fmla="*/ 472154 h 1122711"/>
              <a:gd name="connsiteX417" fmla="*/ 37814 w 1123283"/>
              <a:gd name="connsiteY417" fmla="*/ 482346 h 1122711"/>
              <a:gd name="connsiteX418" fmla="*/ 36290 w 1123283"/>
              <a:gd name="connsiteY418" fmla="*/ 494157 h 1122711"/>
              <a:gd name="connsiteX419" fmla="*/ 28099 w 1123283"/>
              <a:gd name="connsiteY419" fmla="*/ 493205 h 1122711"/>
              <a:gd name="connsiteX420" fmla="*/ 30099 w 1123283"/>
              <a:gd name="connsiteY420" fmla="*/ 477203 h 1122711"/>
              <a:gd name="connsiteX421" fmla="*/ 6763 w 1123283"/>
              <a:gd name="connsiteY421" fmla="*/ 473678 h 1122711"/>
              <a:gd name="connsiteX422" fmla="*/ 4191 w 1123283"/>
              <a:gd name="connsiteY422" fmla="*/ 494157 h 1122711"/>
              <a:gd name="connsiteX423" fmla="*/ 2762 w 1123283"/>
              <a:gd name="connsiteY423" fmla="*/ 507302 h 1122711"/>
              <a:gd name="connsiteX424" fmla="*/ 2762 w 1123283"/>
              <a:gd name="connsiteY424" fmla="*/ 507302 h 1122711"/>
              <a:gd name="connsiteX425" fmla="*/ 2096 w 1123283"/>
              <a:gd name="connsiteY425" fmla="*/ 514921 h 1122711"/>
              <a:gd name="connsiteX426" fmla="*/ 33814 w 1123283"/>
              <a:gd name="connsiteY426" fmla="*/ 517779 h 1122711"/>
              <a:gd name="connsiteX427" fmla="*/ 33623 w 1123283"/>
              <a:gd name="connsiteY427" fmla="*/ 520255 h 1122711"/>
              <a:gd name="connsiteX428" fmla="*/ 32385 w 1123283"/>
              <a:gd name="connsiteY428" fmla="*/ 541496 h 1122711"/>
              <a:gd name="connsiteX429" fmla="*/ 24193 w 1123283"/>
              <a:gd name="connsiteY429" fmla="*/ 541211 h 1122711"/>
              <a:gd name="connsiteX430" fmla="*/ 24193 w 1123283"/>
              <a:gd name="connsiteY430" fmla="*/ 540068 h 1122711"/>
              <a:gd name="connsiteX431" fmla="*/ 24670 w 1123283"/>
              <a:gd name="connsiteY431" fmla="*/ 529114 h 1122711"/>
              <a:gd name="connsiteX432" fmla="*/ 25051 w 1123283"/>
              <a:gd name="connsiteY432" fmla="*/ 525113 h 1122711"/>
              <a:gd name="connsiteX433" fmla="*/ 1524 w 1123283"/>
              <a:gd name="connsiteY433" fmla="*/ 523685 h 1122711"/>
              <a:gd name="connsiteX434" fmla="*/ 1143 w 1123283"/>
              <a:gd name="connsiteY434" fmla="*/ 527399 h 1122711"/>
              <a:gd name="connsiteX435" fmla="*/ 571 w 1123283"/>
              <a:gd name="connsiteY435" fmla="*/ 539305 h 1122711"/>
              <a:gd name="connsiteX436" fmla="*/ 476 w 1123283"/>
              <a:gd name="connsiteY436" fmla="*/ 544354 h 1122711"/>
              <a:gd name="connsiteX437" fmla="*/ 0 w 1123283"/>
              <a:gd name="connsiteY437" fmla="*/ 564928 h 1122711"/>
              <a:gd name="connsiteX438" fmla="*/ 32004 w 1123283"/>
              <a:gd name="connsiteY438" fmla="*/ 564928 h 1122711"/>
              <a:gd name="connsiteX439" fmla="*/ 32290 w 1123283"/>
              <a:gd name="connsiteY439" fmla="*/ 577025 h 1122711"/>
              <a:gd name="connsiteX440" fmla="*/ 32385 w 1123283"/>
              <a:gd name="connsiteY440" fmla="*/ 582359 h 1122711"/>
              <a:gd name="connsiteX441" fmla="*/ 32575 w 1123283"/>
              <a:gd name="connsiteY441" fmla="*/ 589026 h 1122711"/>
              <a:gd name="connsiteX442" fmla="*/ 24384 w 1123283"/>
              <a:gd name="connsiteY442" fmla="*/ 589502 h 1122711"/>
              <a:gd name="connsiteX443" fmla="*/ 24193 w 1123283"/>
              <a:gd name="connsiteY443" fmla="*/ 582835 h 1122711"/>
              <a:gd name="connsiteX444" fmla="*/ 24003 w 1123283"/>
              <a:gd name="connsiteY444" fmla="*/ 577310 h 1122711"/>
              <a:gd name="connsiteX445" fmla="*/ 23813 w 1123283"/>
              <a:gd name="connsiteY445" fmla="*/ 573500 h 1122711"/>
              <a:gd name="connsiteX446" fmla="*/ 381 w 1123283"/>
              <a:gd name="connsiteY446" fmla="*/ 574167 h 1122711"/>
              <a:gd name="connsiteX447" fmla="*/ 381 w 1123283"/>
              <a:gd name="connsiteY447" fmla="*/ 577882 h 1122711"/>
              <a:gd name="connsiteX448" fmla="*/ 1905 w 1123283"/>
              <a:gd name="connsiteY448" fmla="*/ 606457 h 1122711"/>
              <a:gd name="connsiteX449" fmla="*/ 2000 w 1123283"/>
              <a:gd name="connsiteY449" fmla="*/ 607981 h 1122711"/>
              <a:gd name="connsiteX450" fmla="*/ 1905 w 1123283"/>
              <a:gd name="connsiteY450" fmla="*/ 607981 h 1122711"/>
              <a:gd name="connsiteX451" fmla="*/ 2572 w 1123283"/>
              <a:gd name="connsiteY451" fmla="*/ 615601 h 1122711"/>
              <a:gd name="connsiteX452" fmla="*/ 34195 w 1123283"/>
              <a:gd name="connsiteY452" fmla="*/ 612743 h 1122711"/>
              <a:gd name="connsiteX453" fmla="*/ 34576 w 1123283"/>
              <a:gd name="connsiteY453" fmla="*/ 616839 h 1122711"/>
              <a:gd name="connsiteX454" fmla="*/ 37052 w 1123283"/>
              <a:gd name="connsiteY454" fmla="*/ 636365 h 1122711"/>
              <a:gd name="connsiteX455" fmla="*/ 28956 w 1123283"/>
              <a:gd name="connsiteY455" fmla="*/ 637604 h 1122711"/>
              <a:gd name="connsiteX456" fmla="*/ 26956 w 1123283"/>
              <a:gd name="connsiteY456" fmla="*/ 621602 h 1122711"/>
              <a:gd name="connsiteX457" fmla="*/ 3524 w 1123283"/>
              <a:gd name="connsiteY457" fmla="*/ 624364 h 1122711"/>
              <a:gd name="connsiteX458" fmla="*/ 6096 w 1123283"/>
              <a:gd name="connsiteY458" fmla="*/ 644843 h 1122711"/>
              <a:gd name="connsiteX459" fmla="*/ 7906 w 1123283"/>
              <a:gd name="connsiteY459" fmla="*/ 655796 h 1122711"/>
              <a:gd name="connsiteX460" fmla="*/ 8954 w 1123283"/>
              <a:gd name="connsiteY460" fmla="*/ 661416 h 1122711"/>
              <a:gd name="connsiteX461" fmla="*/ 9620 w 1123283"/>
              <a:gd name="connsiteY461" fmla="*/ 665226 h 1122711"/>
              <a:gd name="connsiteX462" fmla="*/ 40957 w 1123283"/>
              <a:gd name="connsiteY462" fmla="*/ 659606 h 1122711"/>
              <a:gd name="connsiteX463" fmla="*/ 41243 w 1123283"/>
              <a:gd name="connsiteY463" fmla="*/ 661321 h 1122711"/>
              <a:gd name="connsiteX464" fmla="*/ 43243 w 1123283"/>
              <a:gd name="connsiteY464" fmla="*/ 671513 h 1122711"/>
              <a:gd name="connsiteX465" fmla="*/ 45910 w 1123283"/>
              <a:gd name="connsiteY465" fmla="*/ 683133 h 1122711"/>
              <a:gd name="connsiteX466" fmla="*/ 37909 w 1123283"/>
              <a:gd name="connsiteY466" fmla="*/ 685038 h 1122711"/>
              <a:gd name="connsiteX467" fmla="*/ 34290 w 1123283"/>
              <a:gd name="connsiteY467" fmla="*/ 669322 h 1122711"/>
              <a:gd name="connsiteX468" fmla="*/ 11239 w 1123283"/>
              <a:gd name="connsiteY468" fmla="*/ 674180 h 1122711"/>
              <a:gd name="connsiteX469" fmla="*/ 16478 w 1123283"/>
              <a:gd name="connsiteY469" fmla="*/ 697039 h 1122711"/>
              <a:gd name="connsiteX470" fmla="*/ 17812 w 1123283"/>
              <a:gd name="connsiteY470" fmla="*/ 702564 h 1122711"/>
              <a:gd name="connsiteX471" fmla="*/ 19145 w 1123283"/>
              <a:gd name="connsiteY471" fmla="*/ 707136 h 1122711"/>
              <a:gd name="connsiteX472" fmla="*/ 19145 w 1123283"/>
              <a:gd name="connsiteY472" fmla="*/ 707136 h 1122711"/>
              <a:gd name="connsiteX473" fmla="*/ 21146 w 1123283"/>
              <a:gd name="connsiteY473" fmla="*/ 714565 h 1122711"/>
              <a:gd name="connsiteX474" fmla="*/ 51816 w 1123283"/>
              <a:gd name="connsiteY474" fmla="*/ 706088 h 1122711"/>
              <a:gd name="connsiteX475" fmla="*/ 55054 w 1123283"/>
              <a:gd name="connsiteY475" fmla="*/ 717518 h 1122711"/>
              <a:gd name="connsiteX476" fmla="*/ 58293 w 1123283"/>
              <a:gd name="connsiteY476" fmla="*/ 727234 h 1122711"/>
              <a:gd name="connsiteX477" fmla="*/ 58864 w 1123283"/>
              <a:gd name="connsiteY477" fmla="*/ 728853 h 1122711"/>
              <a:gd name="connsiteX478" fmla="*/ 51054 w 1123283"/>
              <a:gd name="connsiteY478" fmla="*/ 731520 h 1122711"/>
              <a:gd name="connsiteX479" fmla="*/ 50482 w 1123283"/>
              <a:gd name="connsiteY479" fmla="*/ 729805 h 1122711"/>
              <a:gd name="connsiteX480" fmla="*/ 47244 w 1123283"/>
              <a:gd name="connsiteY480" fmla="*/ 719900 h 1122711"/>
              <a:gd name="connsiteX481" fmla="*/ 46101 w 1123283"/>
              <a:gd name="connsiteY481" fmla="*/ 716185 h 1122711"/>
              <a:gd name="connsiteX482" fmla="*/ 23527 w 1123283"/>
              <a:gd name="connsiteY482" fmla="*/ 723138 h 1122711"/>
              <a:gd name="connsiteX483" fmla="*/ 24670 w 1123283"/>
              <a:gd name="connsiteY483" fmla="*/ 726758 h 1122711"/>
              <a:gd name="connsiteX484" fmla="*/ 28194 w 1123283"/>
              <a:gd name="connsiteY484" fmla="*/ 737330 h 1122711"/>
              <a:gd name="connsiteX485" fmla="*/ 30004 w 1123283"/>
              <a:gd name="connsiteY485" fmla="*/ 742760 h 1122711"/>
              <a:gd name="connsiteX486" fmla="*/ 31813 w 1123283"/>
              <a:gd name="connsiteY486" fmla="*/ 748094 h 1122711"/>
              <a:gd name="connsiteX487" fmla="*/ 35623 w 1123283"/>
              <a:gd name="connsiteY487" fmla="*/ 758666 h 1122711"/>
              <a:gd name="connsiteX488" fmla="*/ 37052 w 1123283"/>
              <a:gd name="connsiteY488" fmla="*/ 762095 h 1122711"/>
              <a:gd name="connsiteX489" fmla="*/ 66770 w 1123283"/>
              <a:gd name="connsiteY489" fmla="*/ 750951 h 1122711"/>
              <a:gd name="connsiteX490" fmla="*/ 68675 w 1123283"/>
              <a:gd name="connsiteY490" fmla="*/ 755713 h 1122711"/>
              <a:gd name="connsiteX491" fmla="*/ 75819 w 1123283"/>
              <a:gd name="connsiteY491" fmla="*/ 773144 h 1122711"/>
              <a:gd name="connsiteX492" fmla="*/ 68389 w 1123283"/>
              <a:gd name="connsiteY492" fmla="*/ 776478 h 1122711"/>
              <a:gd name="connsiteX493" fmla="*/ 63627 w 1123283"/>
              <a:gd name="connsiteY493" fmla="*/ 765334 h 1122711"/>
              <a:gd name="connsiteX494" fmla="*/ 62198 w 1123283"/>
              <a:gd name="connsiteY494" fmla="*/ 761619 h 1122711"/>
              <a:gd name="connsiteX495" fmla="*/ 40386 w 1123283"/>
              <a:gd name="connsiteY495" fmla="*/ 770572 h 1122711"/>
              <a:gd name="connsiteX496" fmla="*/ 41719 w 1123283"/>
              <a:gd name="connsiteY496" fmla="*/ 774097 h 1122711"/>
              <a:gd name="connsiteX497" fmla="*/ 47434 w 1123283"/>
              <a:gd name="connsiteY497" fmla="*/ 787527 h 1122711"/>
              <a:gd name="connsiteX498" fmla="*/ 53816 w 1123283"/>
              <a:gd name="connsiteY498" fmla="*/ 801624 h 1122711"/>
              <a:gd name="connsiteX499" fmla="*/ 53721 w 1123283"/>
              <a:gd name="connsiteY499" fmla="*/ 801719 h 1122711"/>
              <a:gd name="connsiteX500" fmla="*/ 56007 w 1123283"/>
              <a:gd name="connsiteY500" fmla="*/ 806482 h 1122711"/>
              <a:gd name="connsiteX501" fmla="*/ 56864 w 1123283"/>
              <a:gd name="connsiteY501" fmla="*/ 808387 h 1122711"/>
              <a:gd name="connsiteX502" fmla="*/ 56864 w 1123283"/>
              <a:gd name="connsiteY502" fmla="*/ 808387 h 1122711"/>
              <a:gd name="connsiteX503" fmla="*/ 57055 w 1123283"/>
              <a:gd name="connsiteY503" fmla="*/ 808672 h 1122711"/>
              <a:gd name="connsiteX504" fmla="*/ 85820 w 1123283"/>
              <a:gd name="connsiteY504" fmla="*/ 794766 h 1122711"/>
              <a:gd name="connsiteX505" fmla="*/ 92011 w 1123283"/>
              <a:gd name="connsiteY505" fmla="*/ 806863 h 1122711"/>
              <a:gd name="connsiteX506" fmla="*/ 96774 w 1123283"/>
              <a:gd name="connsiteY506" fmla="*/ 815912 h 1122711"/>
              <a:gd name="connsiteX507" fmla="*/ 89630 w 1123283"/>
              <a:gd name="connsiteY507" fmla="*/ 819912 h 1122711"/>
              <a:gd name="connsiteX508" fmla="*/ 84867 w 1123283"/>
              <a:gd name="connsiteY508" fmla="*/ 810768 h 1122711"/>
              <a:gd name="connsiteX509" fmla="*/ 82201 w 1123283"/>
              <a:gd name="connsiteY509" fmla="*/ 805625 h 1122711"/>
              <a:gd name="connsiteX510" fmla="*/ 61341 w 1123283"/>
              <a:gd name="connsiteY510" fmla="*/ 816483 h 1122711"/>
              <a:gd name="connsiteX511" fmla="*/ 62960 w 1123283"/>
              <a:gd name="connsiteY511" fmla="*/ 819817 h 1122711"/>
              <a:gd name="connsiteX512" fmla="*/ 74676 w 1123283"/>
              <a:gd name="connsiteY512" fmla="*/ 841248 h 1122711"/>
              <a:gd name="connsiteX513" fmla="*/ 79248 w 1123283"/>
              <a:gd name="connsiteY513" fmla="*/ 849249 h 1122711"/>
              <a:gd name="connsiteX514" fmla="*/ 81153 w 1123283"/>
              <a:gd name="connsiteY514" fmla="*/ 852678 h 1122711"/>
              <a:gd name="connsiteX515" fmla="*/ 108490 w 1123283"/>
              <a:gd name="connsiteY515" fmla="*/ 836295 h 1122711"/>
              <a:gd name="connsiteX516" fmla="*/ 112014 w 1123283"/>
              <a:gd name="connsiteY516" fmla="*/ 841724 h 1122711"/>
              <a:gd name="connsiteX517" fmla="*/ 115062 w 1123283"/>
              <a:gd name="connsiteY517" fmla="*/ 846392 h 1122711"/>
              <a:gd name="connsiteX518" fmla="*/ 118015 w 1123283"/>
              <a:gd name="connsiteY518" fmla="*/ 851059 h 1122711"/>
              <a:gd name="connsiteX519" fmla="*/ 121444 w 1123283"/>
              <a:gd name="connsiteY519" fmla="*/ 856488 h 1122711"/>
              <a:gd name="connsiteX520" fmla="*/ 114681 w 1123283"/>
              <a:gd name="connsiteY520" fmla="*/ 861155 h 1122711"/>
              <a:gd name="connsiteX521" fmla="*/ 111157 w 1123283"/>
              <a:gd name="connsiteY521" fmla="*/ 855631 h 1122711"/>
              <a:gd name="connsiteX522" fmla="*/ 108013 w 1123283"/>
              <a:gd name="connsiteY522" fmla="*/ 850773 h 1122711"/>
              <a:gd name="connsiteX523" fmla="*/ 105918 w 1123283"/>
              <a:gd name="connsiteY523" fmla="*/ 847630 h 1122711"/>
              <a:gd name="connsiteX524" fmla="*/ 86011 w 1123283"/>
              <a:gd name="connsiteY524" fmla="*/ 860298 h 1122711"/>
              <a:gd name="connsiteX525" fmla="*/ 88106 w 1123283"/>
              <a:gd name="connsiteY525" fmla="*/ 863537 h 1122711"/>
              <a:gd name="connsiteX526" fmla="*/ 91249 w 1123283"/>
              <a:gd name="connsiteY526" fmla="*/ 868394 h 1122711"/>
              <a:gd name="connsiteX527" fmla="*/ 97346 w 1123283"/>
              <a:gd name="connsiteY527" fmla="*/ 877634 h 1122711"/>
              <a:gd name="connsiteX528" fmla="*/ 104965 w 1123283"/>
              <a:gd name="connsiteY528" fmla="*/ 888302 h 1122711"/>
              <a:gd name="connsiteX529" fmla="*/ 104870 w 1123283"/>
              <a:gd name="connsiteY529" fmla="*/ 888397 h 1122711"/>
              <a:gd name="connsiteX530" fmla="*/ 109442 w 1123283"/>
              <a:gd name="connsiteY530" fmla="*/ 894588 h 1122711"/>
              <a:gd name="connsiteX531" fmla="*/ 135160 w 1123283"/>
              <a:gd name="connsiteY531" fmla="*/ 875919 h 1122711"/>
              <a:gd name="connsiteX532" fmla="*/ 137541 w 1123283"/>
              <a:gd name="connsiteY532" fmla="*/ 879253 h 1122711"/>
              <a:gd name="connsiteX533" fmla="*/ 149733 w 1123283"/>
              <a:gd name="connsiteY533" fmla="*/ 894683 h 1122711"/>
              <a:gd name="connsiteX534" fmla="*/ 143351 w 1123283"/>
              <a:gd name="connsiteY534" fmla="*/ 899922 h 1122711"/>
              <a:gd name="connsiteX535" fmla="*/ 133445 w 1123283"/>
              <a:gd name="connsiteY535" fmla="*/ 887254 h 1122711"/>
              <a:gd name="connsiteX536" fmla="*/ 114776 w 1123283"/>
              <a:gd name="connsiteY536" fmla="*/ 901637 h 1122711"/>
              <a:gd name="connsiteX537" fmla="*/ 127540 w 1123283"/>
              <a:gd name="connsiteY537" fmla="*/ 917924 h 1122711"/>
              <a:gd name="connsiteX538" fmla="*/ 134874 w 1123283"/>
              <a:gd name="connsiteY538" fmla="*/ 926497 h 1122711"/>
              <a:gd name="connsiteX539" fmla="*/ 140970 w 1123283"/>
              <a:gd name="connsiteY539" fmla="*/ 933545 h 1122711"/>
              <a:gd name="connsiteX540" fmla="*/ 164878 w 1123283"/>
              <a:gd name="connsiteY540" fmla="*/ 912686 h 1122711"/>
              <a:gd name="connsiteX541" fmla="*/ 178308 w 1123283"/>
              <a:gd name="connsiteY541" fmla="*/ 927259 h 1122711"/>
              <a:gd name="connsiteX542" fmla="*/ 181165 w 1123283"/>
              <a:gd name="connsiteY542" fmla="*/ 930307 h 1122711"/>
              <a:gd name="connsiteX543" fmla="*/ 175355 w 1123283"/>
              <a:gd name="connsiteY543" fmla="*/ 936022 h 1122711"/>
              <a:gd name="connsiteX544" fmla="*/ 164211 w 1123283"/>
              <a:gd name="connsiteY544" fmla="*/ 924401 h 1122711"/>
              <a:gd name="connsiteX545" fmla="*/ 146971 w 1123283"/>
              <a:gd name="connsiteY545" fmla="*/ 940403 h 1122711"/>
              <a:gd name="connsiteX546" fmla="*/ 153162 w 1123283"/>
              <a:gd name="connsiteY546" fmla="*/ 946880 h 1122711"/>
              <a:gd name="connsiteX547" fmla="*/ 170593 w 1123283"/>
              <a:gd name="connsiteY547" fmla="*/ 964597 h 1122711"/>
              <a:gd name="connsiteX548" fmla="*/ 170593 w 1123283"/>
              <a:gd name="connsiteY548" fmla="*/ 964597 h 1122711"/>
              <a:gd name="connsiteX549" fmla="*/ 176117 w 1123283"/>
              <a:gd name="connsiteY549" fmla="*/ 969931 h 1122711"/>
              <a:gd name="connsiteX550" fmla="*/ 198120 w 1123283"/>
              <a:gd name="connsiteY550" fmla="*/ 946880 h 1122711"/>
              <a:gd name="connsiteX551" fmla="*/ 199358 w 1123283"/>
              <a:gd name="connsiteY551" fmla="*/ 948023 h 1122711"/>
              <a:gd name="connsiteX552" fmla="*/ 206883 w 1123283"/>
              <a:gd name="connsiteY552" fmla="*/ 955072 h 1122711"/>
              <a:gd name="connsiteX553" fmla="*/ 215836 w 1123283"/>
              <a:gd name="connsiteY553" fmla="*/ 962787 h 1122711"/>
              <a:gd name="connsiteX554" fmla="*/ 210502 w 1123283"/>
              <a:gd name="connsiteY554" fmla="*/ 969073 h 1122711"/>
              <a:gd name="connsiteX555" fmla="*/ 198310 w 1123283"/>
              <a:gd name="connsiteY555" fmla="*/ 958501 h 1122711"/>
              <a:gd name="connsiteX556" fmla="*/ 182499 w 1123283"/>
              <a:gd name="connsiteY556" fmla="*/ 976027 h 1122711"/>
              <a:gd name="connsiteX557" fmla="*/ 204502 w 1123283"/>
              <a:gd name="connsiteY557" fmla="*/ 995077 h 1122711"/>
              <a:gd name="connsiteX558" fmla="*/ 214027 w 1123283"/>
              <a:gd name="connsiteY558" fmla="*/ 1002602 h 1122711"/>
              <a:gd name="connsiteX559" fmla="*/ 233839 w 1123283"/>
              <a:gd name="connsiteY559" fmla="*/ 977741 h 1122711"/>
              <a:gd name="connsiteX560" fmla="*/ 243268 w 1123283"/>
              <a:gd name="connsiteY560" fmla="*/ 985171 h 1122711"/>
              <a:gd name="connsiteX561" fmla="*/ 251555 w 1123283"/>
              <a:gd name="connsiteY561" fmla="*/ 991172 h 1122711"/>
              <a:gd name="connsiteX562" fmla="*/ 252984 w 1123283"/>
              <a:gd name="connsiteY562" fmla="*/ 992219 h 1122711"/>
              <a:gd name="connsiteX563" fmla="*/ 248221 w 1123283"/>
              <a:gd name="connsiteY563" fmla="*/ 998887 h 1122711"/>
              <a:gd name="connsiteX564" fmla="*/ 246793 w 1123283"/>
              <a:gd name="connsiteY564" fmla="*/ 997839 h 1122711"/>
              <a:gd name="connsiteX565" fmla="*/ 238315 w 1123283"/>
              <a:gd name="connsiteY565" fmla="*/ 991743 h 1122711"/>
              <a:gd name="connsiteX566" fmla="*/ 235267 w 1123283"/>
              <a:gd name="connsiteY566" fmla="*/ 989457 h 1122711"/>
              <a:gd name="connsiteX567" fmla="*/ 221075 w 1123283"/>
              <a:gd name="connsiteY567" fmla="*/ 1008317 h 1122711"/>
              <a:gd name="connsiteX568" fmla="*/ 224123 w 1123283"/>
              <a:gd name="connsiteY568" fmla="*/ 1010603 h 1122711"/>
              <a:gd name="connsiteX569" fmla="*/ 233172 w 1123283"/>
              <a:gd name="connsiteY569" fmla="*/ 1017080 h 1122711"/>
              <a:gd name="connsiteX570" fmla="*/ 237744 w 1123283"/>
              <a:gd name="connsiteY570" fmla="*/ 1020318 h 1122711"/>
              <a:gd name="connsiteX571" fmla="*/ 241459 w 1123283"/>
              <a:gd name="connsiteY571" fmla="*/ 1022985 h 1122711"/>
              <a:gd name="connsiteX572" fmla="*/ 248507 w 1123283"/>
              <a:gd name="connsiteY572" fmla="*/ 1027843 h 1122711"/>
              <a:gd name="connsiteX573" fmla="*/ 248507 w 1123283"/>
              <a:gd name="connsiteY573" fmla="*/ 1027843 h 1122711"/>
              <a:gd name="connsiteX574" fmla="*/ 254889 w 1123283"/>
              <a:gd name="connsiteY574" fmla="*/ 1032129 h 1122711"/>
              <a:gd name="connsiteX575" fmla="*/ 272510 w 1123283"/>
              <a:gd name="connsiteY575" fmla="*/ 1005554 h 1122711"/>
              <a:gd name="connsiteX576" fmla="*/ 274796 w 1123283"/>
              <a:gd name="connsiteY576" fmla="*/ 1006983 h 1122711"/>
              <a:gd name="connsiteX577" fmla="*/ 292703 w 1123283"/>
              <a:gd name="connsiteY577" fmla="*/ 1018127 h 1122711"/>
              <a:gd name="connsiteX578" fmla="*/ 288607 w 1123283"/>
              <a:gd name="connsiteY578" fmla="*/ 1025176 h 1122711"/>
              <a:gd name="connsiteX579" fmla="*/ 287655 w 1123283"/>
              <a:gd name="connsiteY579" fmla="*/ 1024604 h 1122711"/>
              <a:gd name="connsiteX580" fmla="*/ 278225 w 1123283"/>
              <a:gd name="connsiteY580" fmla="*/ 1018889 h 1122711"/>
              <a:gd name="connsiteX581" fmla="*/ 274891 w 1123283"/>
              <a:gd name="connsiteY581" fmla="*/ 1016698 h 1122711"/>
              <a:gd name="connsiteX582" fmla="*/ 262509 w 1123283"/>
              <a:gd name="connsiteY582" fmla="*/ 1036701 h 1122711"/>
              <a:gd name="connsiteX583" fmla="*/ 265557 w 1123283"/>
              <a:gd name="connsiteY583" fmla="*/ 1038797 h 1122711"/>
              <a:gd name="connsiteX584" fmla="*/ 275844 w 1123283"/>
              <a:gd name="connsiteY584" fmla="*/ 1044988 h 1122711"/>
              <a:gd name="connsiteX585" fmla="*/ 280130 w 1123283"/>
              <a:gd name="connsiteY585" fmla="*/ 1047464 h 1122711"/>
              <a:gd name="connsiteX586" fmla="*/ 284988 w 1123283"/>
              <a:gd name="connsiteY586" fmla="*/ 1050227 h 1122711"/>
              <a:gd name="connsiteX587" fmla="*/ 294704 w 1123283"/>
              <a:gd name="connsiteY587" fmla="*/ 1055751 h 1122711"/>
              <a:gd name="connsiteX588" fmla="*/ 298132 w 1123283"/>
              <a:gd name="connsiteY588" fmla="*/ 1057561 h 1122711"/>
              <a:gd name="connsiteX589" fmla="*/ 313277 w 1123283"/>
              <a:gd name="connsiteY589" fmla="*/ 1029557 h 1122711"/>
              <a:gd name="connsiteX590" fmla="*/ 331089 w 1123283"/>
              <a:gd name="connsiteY590" fmla="*/ 1038701 h 1122711"/>
              <a:gd name="connsiteX591" fmla="*/ 334708 w 1123283"/>
              <a:gd name="connsiteY591" fmla="*/ 1040321 h 1122711"/>
              <a:gd name="connsiteX592" fmla="*/ 331280 w 1123283"/>
              <a:gd name="connsiteY592" fmla="*/ 1047750 h 1122711"/>
              <a:gd name="connsiteX593" fmla="*/ 327565 w 1123283"/>
              <a:gd name="connsiteY593" fmla="*/ 1046036 h 1122711"/>
              <a:gd name="connsiteX594" fmla="*/ 316897 w 1123283"/>
              <a:gd name="connsiteY594" fmla="*/ 1040606 h 1122711"/>
              <a:gd name="connsiteX595" fmla="*/ 306324 w 1123283"/>
              <a:gd name="connsiteY595" fmla="*/ 1061656 h 1122711"/>
              <a:gd name="connsiteX596" fmla="*/ 317278 w 1123283"/>
              <a:gd name="connsiteY596" fmla="*/ 1067276 h 1122711"/>
              <a:gd name="connsiteX597" fmla="*/ 336899 w 1123283"/>
              <a:gd name="connsiteY597" fmla="*/ 1076135 h 1122711"/>
              <a:gd name="connsiteX598" fmla="*/ 336804 w 1123283"/>
              <a:gd name="connsiteY598" fmla="*/ 1076230 h 1122711"/>
              <a:gd name="connsiteX599" fmla="*/ 342519 w 1123283"/>
              <a:gd name="connsiteY599" fmla="*/ 1078611 h 1122711"/>
              <a:gd name="connsiteX600" fmla="*/ 343567 w 1123283"/>
              <a:gd name="connsiteY600" fmla="*/ 1079087 h 1122711"/>
              <a:gd name="connsiteX601" fmla="*/ 343567 w 1123283"/>
              <a:gd name="connsiteY601" fmla="*/ 1079087 h 1122711"/>
              <a:gd name="connsiteX602" fmla="*/ 343852 w 1123283"/>
              <a:gd name="connsiteY602" fmla="*/ 1079183 h 1122711"/>
              <a:gd name="connsiteX603" fmla="*/ 356330 w 1123283"/>
              <a:gd name="connsiteY603" fmla="*/ 1049941 h 1122711"/>
              <a:gd name="connsiteX604" fmla="*/ 362236 w 1123283"/>
              <a:gd name="connsiteY604" fmla="*/ 1052322 h 1122711"/>
              <a:gd name="connsiteX605" fmla="*/ 367474 w 1123283"/>
              <a:gd name="connsiteY605" fmla="*/ 1054322 h 1122711"/>
              <a:gd name="connsiteX606" fmla="*/ 372523 w 1123283"/>
              <a:gd name="connsiteY606" fmla="*/ 1056323 h 1122711"/>
              <a:gd name="connsiteX607" fmla="*/ 378428 w 1123283"/>
              <a:gd name="connsiteY607" fmla="*/ 1058609 h 1122711"/>
              <a:gd name="connsiteX608" fmla="*/ 375666 w 1123283"/>
              <a:gd name="connsiteY608" fmla="*/ 1066324 h 1122711"/>
              <a:gd name="connsiteX609" fmla="*/ 369570 w 1123283"/>
              <a:gd name="connsiteY609" fmla="*/ 1063943 h 1122711"/>
              <a:gd name="connsiteX610" fmla="*/ 364236 w 1123283"/>
              <a:gd name="connsiteY610" fmla="*/ 1061847 h 1122711"/>
              <a:gd name="connsiteX611" fmla="*/ 360712 w 1123283"/>
              <a:gd name="connsiteY611" fmla="*/ 1060514 h 1122711"/>
              <a:gd name="connsiteX612" fmla="*/ 352044 w 1123283"/>
              <a:gd name="connsiteY612" fmla="*/ 1082421 h 1122711"/>
              <a:gd name="connsiteX613" fmla="*/ 355663 w 1123283"/>
              <a:gd name="connsiteY613" fmla="*/ 1083850 h 1122711"/>
              <a:gd name="connsiteX614" fmla="*/ 360997 w 1123283"/>
              <a:gd name="connsiteY614" fmla="*/ 1085945 h 1122711"/>
              <a:gd name="connsiteX615" fmla="*/ 371380 w 1123283"/>
              <a:gd name="connsiteY615" fmla="*/ 1089851 h 1122711"/>
              <a:gd name="connsiteX616" fmla="*/ 390906 w 1123283"/>
              <a:gd name="connsiteY616" fmla="*/ 1096423 h 1122711"/>
              <a:gd name="connsiteX617" fmla="*/ 400717 w 1123283"/>
              <a:gd name="connsiteY617" fmla="*/ 1066229 h 1122711"/>
              <a:gd name="connsiteX618" fmla="*/ 404717 w 1123283"/>
              <a:gd name="connsiteY618" fmla="*/ 1067467 h 1122711"/>
              <a:gd name="connsiteX619" fmla="*/ 423863 w 1123283"/>
              <a:gd name="connsiteY619" fmla="*/ 1072896 h 1122711"/>
              <a:gd name="connsiteX620" fmla="*/ 421767 w 1123283"/>
              <a:gd name="connsiteY620" fmla="*/ 1080802 h 1122711"/>
              <a:gd name="connsiteX621" fmla="*/ 406241 w 1123283"/>
              <a:gd name="connsiteY621" fmla="*/ 1076420 h 1122711"/>
              <a:gd name="connsiteX622" fmla="*/ 399669 w 1123283"/>
              <a:gd name="connsiteY622" fmla="*/ 1099090 h 1122711"/>
              <a:gd name="connsiteX623" fmla="*/ 419576 w 1123283"/>
              <a:gd name="connsiteY623" fmla="*/ 1104710 h 1122711"/>
              <a:gd name="connsiteX624" fmla="*/ 430339 w 1123283"/>
              <a:gd name="connsiteY624" fmla="*/ 1107281 h 1122711"/>
              <a:gd name="connsiteX625" fmla="*/ 432340 w 1123283"/>
              <a:gd name="connsiteY625" fmla="*/ 1107758 h 1122711"/>
              <a:gd name="connsiteX626" fmla="*/ 432340 w 1123283"/>
              <a:gd name="connsiteY626" fmla="*/ 1107853 h 1122711"/>
              <a:gd name="connsiteX627" fmla="*/ 439864 w 1123283"/>
              <a:gd name="connsiteY627" fmla="*/ 1109567 h 1122711"/>
              <a:gd name="connsiteX628" fmla="*/ 446913 w 1123283"/>
              <a:gd name="connsiteY628" fmla="*/ 1078611 h 1122711"/>
              <a:gd name="connsiteX629" fmla="*/ 468344 w 1123283"/>
              <a:gd name="connsiteY629" fmla="*/ 1082802 h 1122711"/>
              <a:gd name="connsiteX630" fmla="*/ 470249 w 1123283"/>
              <a:gd name="connsiteY630" fmla="*/ 1083088 h 1122711"/>
              <a:gd name="connsiteX631" fmla="*/ 468916 w 1123283"/>
              <a:gd name="connsiteY631" fmla="*/ 1091184 h 1122711"/>
              <a:gd name="connsiteX632" fmla="*/ 453104 w 1123283"/>
              <a:gd name="connsiteY632" fmla="*/ 1088327 h 1122711"/>
              <a:gd name="connsiteX633" fmla="*/ 448532 w 1123283"/>
              <a:gd name="connsiteY633" fmla="*/ 1111472 h 1122711"/>
              <a:gd name="connsiteX634" fmla="*/ 452438 w 1123283"/>
              <a:gd name="connsiteY634" fmla="*/ 1112139 h 1122711"/>
              <a:gd name="connsiteX635" fmla="*/ 462058 w 1123283"/>
              <a:gd name="connsiteY635" fmla="*/ 1113854 h 1122711"/>
              <a:gd name="connsiteX636" fmla="*/ 485584 w 1123283"/>
              <a:gd name="connsiteY636" fmla="*/ 1117568 h 1122711"/>
              <a:gd name="connsiteX637" fmla="*/ 489299 w 1123283"/>
              <a:gd name="connsiteY637" fmla="*/ 1117949 h 1122711"/>
              <a:gd name="connsiteX638" fmla="*/ 493490 w 1123283"/>
              <a:gd name="connsiteY638" fmla="*/ 1086517 h 1122711"/>
              <a:gd name="connsiteX639" fmla="*/ 505396 w 1123283"/>
              <a:gd name="connsiteY639" fmla="*/ 1088041 h 1122711"/>
              <a:gd name="connsiteX640" fmla="*/ 515588 w 1123283"/>
              <a:gd name="connsiteY640" fmla="*/ 1088898 h 1122711"/>
              <a:gd name="connsiteX641" fmla="*/ 517303 w 1123283"/>
              <a:gd name="connsiteY641" fmla="*/ 1088993 h 1122711"/>
              <a:gd name="connsiteX642" fmla="*/ 516731 w 1123283"/>
              <a:gd name="connsiteY642" fmla="*/ 1097185 h 1122711"/>
              <a:gd name="connsiteX643" fmla="*/ 514921 w 1123283"/>
              <a:gd name="connsiteY643" fmla="*/ 1097089 h 1122711"/>
              <a:gd name="connsiteX644" fmla="*/ 504539 w 1123283"/>
              <a:gd name="connsiteY644" fmla="*/ 1096232 h 1122711"/>
              <a:gd name="connsiteX645" fmla="*/ 500729 w 1123283"/>
              <a:gd name="connsiteY645" fmla="*/ 1095851 h 1122711"/>
              <a:gd name="connsiteX646" fmla="*/ 498253 w 1123283"/>
              <a:gd name="connsiteY646" fmla="*/ 1119283 h 1122711"/>
              <a:gd name="connsiteX647" fmla="*/ 502063 w 1123283"/>
              <a:gd name="connsiteY647" fmla="*/ 1119664 h 1122711"/>
              <a:gd name="connsiteX648" fmla="*/ 513207 w 1123283"/>
              <a:gd name="connsiteY648" fmla="*/ 1120616 h 1122711"/>
              <a:gd name="connsiteX649" fmla="*/ 518827 w 1123283"/>
              <a:gd name="connsiteY649" fmla="*/ 1120997 h 1122711"/>
              <a:gd name="connsiteX650" fmla="*/ 524542 w 1123283"/>
              <a:gd name="connsiteY650" fmla="*/ 1121473 h 1122711"/>
              <a:gd name="connsiteX651" fmla="*/ 531971 w 1123283"/>
              <a:gd name="connsiteY651" fmla="*/ 1121950 h 1122711"/>
              <a:gd name="connsiteX652" fmla="*/ 531971 w 1123283"/>
              <a:gd name="connsiteY652" fmla="*/ 1121950 h 1122711"/>
              <a:gd name="connsiteX653" fmla="*/ 539686 w 1123283"/>
              <a:gd name="connsiteY653" fmla="*/ 1122331 h 1122711"/>
              <a:gd name="connsiteX654" fmla="*/ 541115 w 1123283"/>
              <a:gd name="connsiteY654" fmla="*/ 1090422 h 1122711"/>
              <a:gd name="connsiteX655" fmla="*/ 560927 w 1123283"/>
              <a:gd name="connsiteY655" fmla="*/ 1090898 h 1122711"/>
              <a:gd name="connsiteX656" fmla="*/ 564832 w 1123283"/>
              <a:gd name="connsiteY656" fmla="*/ 1090803 h 1122711"/>
              <a:gd name="connsiteX657" fmla="*/ 564928 w 1123283"/>
              <a:gd name="connsiteY657" fmla="*/ 1098995 h 1122711"/>
              <a:gd name="connsiteX658" fmla="*/ 560832 w 1123283"/>
              <a:gd name="connsiteY658" fmla="*/ 1099090 h 1122711"/>
              <a:gd name="connsiteX659" fmla="*/ 548830 w 1123283"/>
              <a:gd name="connsiteY659" fmla="*/ 1098804 h 1122711"/>
              <a:gd name="connsiteX660" fmla="*/ 548449 w 1123283"/>
              <a:gd name="connsiteY660" fmla="*/ 1122426 h 1122711"/>
              <a:gd name="connsiteX661" fmla="*/ 560737 w 1123283"/>
              <a:gd name="connsiteY661" fmla="*/ 1122712 h 1122711"/>
              <a:gd name="connsiteX662" fmla="*/ 589693 w 1123283"/>
              <a:gd name="connsiteY662" fmla="*/ 1122045 h 1122711"/>
              <a:gd name="connsiteX663" fmla="*/ 588264 w 1123283"/>
              <a:gd name="connsiteY663" fmla="*/ 1090231 h 1122711"/>
              <a:gd name="connsiteX664" fmla="*/ 594741 w 1123283"/>
              <a:gd name="connsiteY664" fmla="*/ 1089755 h 1122711"/>
              <a:gd name="connsiteX665" fmla="*/ 600265 w 1123283"/>
              <a:gd name="connsiteY665" fmla="*/ 1089374 h 1122711"/>
              <a:gd name="connsiteX666" fmla="*/ 605695 w 1123283"/>
              <a:gd name="connsiteY666" fmla="*/ 1088993 h 1122711"/>
              <a:gd name="connsiteX667" fmla="*/ 612267 w 1123283"/>
              <a:gd name="connsiteY667" fmla="*/ 1088517 h 1122711"/>
              <a:gd name="connsiteX668" fmla="*/ 613124 w 1123283"/>
              <a:gd name="connsiteY668" fmla="*/ 1096709 h 1122711"/>
              <a:gd name="connsiteX669" fmla="*/ 606552 w 1123283"/>
              <a:gd name="connsiteY669" fmla="*/ 1097185 h 1122711"/>
              <a:gd name="connsiteX670" fmla="*/ 600932 w 1123283"/>
              <a:gd name="connsiteY670" fmla="*/ 1097661 h 1122711"/>
              <a:gd name="connsiteX671" fmla="*/ 597122 w 1123283"/>
              <a:gd name="connsiteY671" fmla="*/ 1097947 h 1122711"/>
              <a:gd name="connsiteX672" fmla="*/ 598837 w 1123283"/>
              <a:gd name="connsiteY672" fmla="*/ 1121473 h 1122711"/>
              <a:gd name="connsiteX673" fmla="*/ 602647 w 1123283"/>
              <a:gd name="connsiteY673" fmla="*/ 1121188 h 1122711"/>
              <a:gd name="connsiteX674" fmla="*/ 608362 w 1123283"/>
              <a:gd name="connsiteY674" fmla="*/ 1120712 h 1122711"/>
              <a:gd name="connsiteX675" fmla="*/ 619411 w 1123283"/>
              <a:gd name="connsiteY675" fmla="*/ 1119759 h 1122711"/>
              <a:gd name="connsiteX676" fmla="*/ 632460 w 1123283"/>
              <a:gd name="connsiteY676" fmla="*/ 1118140 h 1122711"/>
              <a:gd name="connsiteX677" fmla="*/ 632460 w 1123283"/>
              <a:gd name="connsiteY677" fmla="*/ 1118235 h 1122711"/>
              <a:gd name="connsiteX678" fmla="*/ 640080 w 1123283"/>
              <a:gd name="connsiteY678" fmla="*/ 1117187 h 1122711"/>
              <a:gd name="connsiteX679" fmla="*/ 635889 w 1123283"/>
              <a:gd name="connsiteY679" fmla="*/ 1085755 h 1122711"/>
              <a:gd name="connsiteX680" fmla="*/ 654082 w 1123283"/>
              <a:gd name="connsiteY680" fmla="*/ 1082802 h 1122711"/>
              <a:gd name="connsiteX681" fmla="*/ 659321 w 1123283"/>
              <a:gd name="connsiteY681" fmla="*/ 1081850 h 1122711"/>
              <a:gd name="connsiteX682" fmla="*/ 660940 w 1123283"/>
              <a:gd name="connsiteY682" fmla="*/ 1089946 h 1122711"/>
              <a:gd name="connsiteX683" fmla="*/ 645128 w 1123283"/>
              <a:gd name="connsiteY683" fmla="*/ 1092803 h 1122711"/>
              <a:gd name="connsiteX684" fmla="*/ 648938 w 1123283"/>
              <a:gd name="connsiteY684" fmla="*/ 1116044 h 1122711"/>
              <a:gd name="connsiteX685" fmla="*/ 659225 w 1123283"/>
              <a:gd name="connsiteY685" fmla="*/ 1114235 h 1122711"/>
              <a:gd name="connsiteX686" fmla="*/ 685800 w 1123283"/>
              <a:gd name="connsiteY686" fmla="*/ 1108901 h 1122711"/>
              <a:gd name="connsiteX687" fmla="*/ 689419 w 1123283"/>
              <a:gd name="connsiteY687" fmla="*/ 1107948 h 1122711"/>
              <a:gd name="connsiteX688" fmla="*/ 682371 w 1123283"/>
              <a:gd name="connsiteY688" fmla="*/ 1076992 h 1122711"/>
              <a:gd name="connsiteX689" fmla="*/ 694182 w 1123283"/>
              <a:gd name="connsiteY689" fmla="*/ 1074230 h 1122711"/>
              <a:gd name="connsiteX690" fmla="*/ 705612 w 1123283"/>
              <a:gd name="connsiteY690" fmla="*/ 1070991 h 1122711"/>
              <a:gd name="connsiteX691" fmla="*/ 707898 w 1123283"/>
              <a:gd name="connsiteY691" fmla="*/ 1078897 h 1122711"/>
              <a:gd name="connsiteX692" fmla="*/ 692372 w 1123283"/>
              <a:gd name="connsiteY692" fmla="*/ 1083278 h 1122711"/>
              <a:gd name="connsiteX693" fmla="*/ 698278 w 1123283"/>
              <a:gd name="connsiteY693" fmla="*/ 1106138 h 1122711"/>
              <a:gd name="connsiteX694" fmla="*/ 718756 w 1123283"/>
              <a:gd name="connsiteY694" fmla="*/ 1100328 h 1122711"/>
              <a:gd name="connsiteX695" fmla="*/ 730758 w 1123283"/>
              <a:gd name="connsiteY695" fmla="*/ 1096709 h 1122711"/>
              <a:gd name="connsiteX696" fmla="*/ 730758 w 1123283"/>
              <a:gd name="connsiteY696" fmla="*/ 1096709 h 1122711"/>
              <a:gd name="connsiteX697" fmla="*/ 738092 w 1123283"/>
              <a:gd name="connsiteY697" fmla="*/ 1094327 h 1122711"/>
              <a:gd name="connsiteX698" fmla="*/ 728281 w 1123283"/>
              <a:gd name="connsiteY698" fmla="*/ 1064038 h 1122711"/>
              <a:gd name="connsiteX699" fmla="*/ 739426 w 1123283"/>
              <a:gd name="connsiteY699" fmla="*/ 1060228 h 1122711"/>
              <a:gd name="connsiteX700" fmla="*/ 749141 w 1123283"/>
              <a:gd name="connsiteY700" fmla="*/ 1056608 h 1122711"/>
              <a:gd name="connsiteX701" fmla="*/ 750665 w 1123283"/>
              <a:gd name="connsiteY701" fmla="*/ 1056037 h 1122711"/>
              <a:gd name="connsiteX702" fmla="*/ 753618 w 1123283"/>
              <a:gd name="connsiteY702" fmla="*/ 1063657 h 1122711"/>
              <a:gd name="connsiteX703" fmla="*/ 751808 w 1123283"/>
              <a:gd name="connsiteY703" fmla="*/ 1064323 h 1122711"/>
              <a:gd name="connsiteX704" fmla="*/ 742283 w 1123283"/>
              <a:gd name="connsiteY704" fmla="*/ 1067848 h 1122711"/>
              <a:gd name="connsiteX705" fmla="*/ 738473 w 1123283"/>
              <a:gd name="connsiteY705" fmla="*/ 1069086 h 1122711"/>
              <a:gd name="connsiteX706" fmla="*/ 746379 w 1123283"/>
              <a:gd name="connsiteY706" fmla="*/ 1091279 h 1122711"/>
              <a:gd name="connsiteX707" fmla="*/ 749903 w 1123283"/>
              <a:gd name="connsiteY707" fmla="*/ 1090136 h 1122711"/>
              <a:gd name="connsiteX708" fmla="*/ 760381 w 1123283"/>
              <a:gd name="connsiteY708" fmla="*/ 1086231 h 1122711"/>
              <a:gd name="connsiteX709" fmla="*/ 765810 w 1123283"/>
              <a:gd name="connsiteY709" fmla="*/ 1084040 h 1122711"/>
              <a:gd name="connsiteX710" fmla="*/ 771144 w 1123283"/>
              <a:gd name="connsiteY710" fmla="*/ 1081945 h 1122711"/>
              <a:gd name="connsiteX711" fmla="*/ 781431 w 1123283"/>
              <a:gd name="connsiteY711" fmla="*/ 1077754 h 1122711"/>
              <a:gd name="connsiteX712" fmla="*/ 784955 w 1123283"/>
              <a:gd name="connsiteY712" fmla="*/ 1076230 h 1122711"/>
              <a:gd name="connsiteX713" fmla="*/ 772477 w 1123283"/>
              <a:gd name="connsiteY713" fmla="*/ 1046988 h 1122711"/>
              <a:gd name="connsiteX714" fmla="*/ 790765 w 1123283"/>
              <a:gd name="connsiteY714" fmla="*/ 1038701 h 1122711"/>
              <a:gd name="connsiteX715" fmla="*/ 794290 w 1123283"/>
              <a:gd name="connsiteY715" fmla="*/ 1036892 h 1122711"/>
              <a:gd name="connsiteX716" fmla="*/ 798005 w 1123283"/>
              <a:gd name="connsiteY716" fmla="*/ 1044226 h 1122711"/>
              <a:gd name="connsiteX717" fmla="*/ 794385 w 1123283"/>
              <a:gd name="connsiteY717" fmla="*/ 1046131 h 1122711"/>
              <a:gd name="connsiteX718" fmla="*/ 783431 w 1123283"/>
              <a:gd name="connsiteY718" fmla="*/ 1051084 h 1122711"/>
              <a:gd name="connsiteX719" fmla="*/ 793337 w 1123283"/>
              <a:gd name="connsiteY719" fmla="*/ 1072515 h 1122711"/>
              <a:gd name="connsiteX720" fmla="*/ 804577 w 1123283"/>
              <a:gd name="connsiteY720" fmla="*/ 1067372 h 1122711"/>
              <a:gd name="connsiteX721" fmla="*/ 823722 w 1123283"/>
              <a:gd name="connsiteY721" fmla="*/ 1057561 h 1122711"/>
              <a:gd name="connsiteX722" fmla="*/ 823817 w 1123283"/>
              <a:gd name="connsiteY722" fmla="*/ 1057656 h 1122711"/>
              <a:gd name="connsiteX723" fmla="*/ 829342 w 1123283"/>
              <a:gd name="connsiteY723" fmla="*/ 1054703 h 1122711"/>
              <a:gd name="connsiteX724" fmla="*/ 830294 w 1123283"/>
              <a:gd name="connsiteY724" fmla="*/ 1054227 h 1122711"/>
              <a:gd name="connsiteX725" fmla="*/ 830294 w 1123283"/>
              <a:gd name="connsiteY725" fmla="*/ 1054227 h 1122711"/>
              <a:gd name="connsiteX726" fmla="*/ 830580 w 1123283"/>
              <a:gd name="connsiteY726" fmla="*/ 1054037 h 1122711"/>
              <a:gd name="connsiteX727" fmla="*/ 815435 w 1123283"/>
              <a:gd name="connsiteY727" fmla="*/ 1026033 h 1122711"/>
              <a:gd name="connsiteX728" fmla="*/ 820960 w 1123283"/>
              <a:gd name="connsiteY728" fmla="*/ 1022890 h 1122711"/>
              <a:gd name="connsiteX729" fmla="*/ 825722 w 1123283"/>
              <a:gd name="connsiteY729" fmla="*/ 1020128 h 1122711"/>
              <a:gd name="connsiteX730" fmla="*/ 830199 w 1123283"/>
              <a:gd name="connsiteY730" fmla="*/ 1017556 h 1122711"/>
              <a:gd name="connsiteX731" fmla="*/ 836009 w 1123283"/>
              <a:gd name="connsiteY731" fmla="*/ 1014222 h 1122711"/>
              <a:gd name="connsiteX732" fmla="*/ 840296 w 1123283"/>
              <a:gd name="connsiteY732" fmla="*/ 1021175 h 1122711"/>
              <a:gd name="connsiteX733" fmla="*/ 834485 w 1123283"/>
              <a:gd name="connsiteY733" fmla="*/ 1024604 h 1122711"/>
              <a:gd name="connsiteX734" fmla="*/ 829723 w 1123283"/>
              <a:gd name="connsiteY734" fmla="*/ 1027367 h 1122711"/>
              <a:gd name="connsiteX735" fmla="*/ 826484 w 1123283"/>
              <a:gd name="connsiteY735" fmla="*/ 1029272 h 1122711"/>
              <a:gd name="connsiteX736" fmla="*/ 838200 w 1123283"/>
              <a:gd name="connsiteY736" fmla="*/ 1049560 h 1122711"/>
              <a:gd name="connsiteX737" fmla="*/ 841534 w 1123283"/>
              <a:gd name="connsiteY737" fmla="*/ 1047750 h 1122711"/>
              <a:gd name="connsiteX738" fmla="*/ 865918 w 1123283"/>
              <a:gd name="connsiteY738" fmla="*/ 1032796 h 1122711"/>
              <a:gd name="connsiteX739" fmla="*/ 873442 w 1123283"/>
              <a:gd name="connsiteY739" fmla="*/ 1027938 h 1122711"/>
              <a:gd name="connsiteX740" fmla="*/ 855916 w 1123283"/>
              <a:gd name="connsiteY740" fmla="*/ 1001459 h 1122711"/>
              <a:gd name="connsiteX741" fmla="*/ 862870 w 1123283"/>
              <a:gd name="connsiteY741" fmla="*/ 996601 h 1122711"/>
              <a:gd name="connsiteX742" fmla="*/ 875538 w 1123283"/>
              <a:gd name="connsiteY742" fmla="*/ 987552 h 1122711"/>
              <a:gd name="connsiteX743" fmla="*/ 880491 w 1123283"/>
              <a:gd name="connsiteY743" fmla="*/ 994124 h 1122711"/>
              <a:gd name="connsiteX744" fmla="*/ 867442 w 1123283"/>
              <a:gd name="connsiteY744" fmla="*/ 1003459 h 1122711"/>
              <a:gd name="connsiteX745" fmla="*/ 881063 w 1123283"/>
              <a:gd name="connsiteY745" fmla="*/ 1022699 h 1122711"/>
              <a:gd name="connsiteX746" fmla="*/ 897922 w 1123283"/>
              <a:gd name="connsiteY746" fmla="*/ 1010603 h 1122711"/>
              <a:gd name="connsiteX747" fmla="*/ 908209 w 1123283"/>
              <a:gd name="connsiteY747" fmla="*/ 1002506 h 1122711"/>
              <a:gd name="connsiteX748" fmla="*/ 908304 w 1123283"/>
              <a:gd name="connsiteY748" fmla="*/ 1002602 h 1122711"/>
              <a:gd name="connsiteX749" fmla="*/ 914305 w 1123283"/>
              <a:gd name="connsiteY749" fmla="*/ 997839 h 1122711"/>
              <a:gd name="connsiteX750" fmla="*/ 894493 w 1123283"/>
              <a:gd name="connsiteY750" fmla="*/ 972979 h 1122711"/>
              <a:gd name="connsiteX751" fmla="*/ 897636 w 1123283"/>
              <a:gd name="connsiteY751" fmla="*/ 970502 h 1122711"/>
              <a:gd name="connsiteX752" fmla="*/ 901541 w 1123283"/>
              <a:gd name="connsiteY752" fmla="*/ 967169 h 1122711"/>
              <a:gd name="connsiteX753" fmla="*/ 912590 w 1123283"/>
              <a:gd name="connsiteY753" fmla="*/ 957548 h 1122711"/>
              <a:gd name="connsiteX754" fmla="*/ 918115 w 1123283"/>
              <a:gd name="connsiteY754" fmla="*/ 963644 h 1122711"/>
              <a:gd name="connsiteX755" fmla="*/ 905923 w 1123283"/>
              <a:gd name="connsiteY755" fmla="*/ 974217 h 1122711"/>
              <a:gd name="connsiteX756" fmla="*/ 921163 w 1123283"/>
              <a:gd name="connsiteY756" fmla="*/ 992219 h 1122711"/>
              <a:gd name="connsiteX757" fmla="*/ 936688 w 1123283"/>
              <a:gd name="connsiteY757" fmla="*/ 978694 h 1122711"/>
              <a:gd name="connsiteX758" fmla="*/ 944785 w 1123283"/>
              <a:gd name="connsiteY758" fmla="*/ 971169 h 1122711"/>
              <a:gd name="connsiteX759" fmla="*/ 948976 w 1123283"/>
              <a:gd name="connsiteY759" fmla="*/ 967169 h 1122711"/>
              <a:gd name="connsiteX760" fmla="*/ 951833 w 1123283"/>
              <a:gd name="connsiteY760" fmla="*/ 964502 h 1122711"/>
              <a:gd name="connsiteX761" fmla="*/ 929830 w 1123283"/>
              <a:gd name="connsiteY761" fmla="*/ 941451 h 1122711"/>
              <a:gd name="connsiteX762" fmla="*/ 931069 w 1123283"/>
              <a:gd name="connsiteY762" fmla="*/ 940308 h 1122711"/>
              <a:gd name="connsiteX763" fmla="*/ 938403 w 1123283"/>
              <a:gd name="connsiteY763" fmla="*/ 932974 h 1122711"/>
              <a:gd name="connsiteX764" fmla="*/ 946690 w 1123283"/>
              <a:gd name="connsiteY764" fmla="*/ 924306 h 1122711"/>
              <a:gd name="connsiteX765" fmla="*/ 952690 w 1123283"/>
              <a:gd name="connsiteY765" fmla="*/ 929926 h 1122711"/>
              <a:gd name="connsiteX766" fmla="*/ 941546 w 1123283"/>
              <a:gd name="connsiteY766" fmla="*/ 941546 h 1122711"/>
              <a:gd name="connsiteX767" fmla="*/ 958310 w 1123283"/>
              <a:gd name="connsiteY767" fmla="*/ 958120 h 1122711"/>
              <a:gd name="connsiteX768" fmla="*/ 960977 w 1123283"/>
              <a:gd name="connsiteY768" fmla="*/ 955262 h 1122711"/>
              <a:gd name="connsiteX769" fmla="*/ 967073 w 1123283"/>
              <a:gd name="connsiteY769" fmla="*/ 948880 h 1122711"/>
              <a:gd name="connsiteX770" fmla="*/ 981361 w 1123283"/>
              <a:gd name="connsiteY770" fmla="*/ 933450 h 1122711"/>
              <a:gd name="connsiteX771" fmla="*/ 981361 w 1123283"/>
              <a:gd name="connsiteY771" fmla="*/ 933450 h 1122711"/>
              <a:gd name="connsiteX772" fmla="*/ 986409 w 1123283"/>
              <a:gd name="connsiteY772" fmla="*/ 927640 h 1122711"/>
              <a:gd name="connsiteX773" fmla="*/ 962406 w 1123283"/>
              <a:gd name="connsiteY773" fmla="*/ 906685 h 1122711"/>
              <a:gd name="connsiteX774" fmla="*/ 970216 w 1123283"/>
              <a:gd name="connsiteY774" fmla="*/ 897636 h 1122711"/>
              <a:gd name="connsiteX775" fmla="*/ 977551 w 1123283"/>
              <a:gd name="connsiteY775" fmla="*/ 888397 h 1122711"/>
              <a:gd name="connsiteX776" fmla="*/ 984028 w 1123283"/>
              <a:gd name="connsiteY776" fmla="*/ 893445 h 1122711"/>
              <a:gd name="connsiteX777" fmla="*/ 974026 w 1123283"/>
              <a:gd name="connsiteY777" fmla="*/ 906113 h 1122711"/>
              <a:gd name="connsiteX778" fmla="*/ 992219 w 1123283"/>
              <a:gd name="connsiteY778" fmla="*/ 921068 h 1122711"/>
              <a:gd name="connsiteX779" fmla="*/ 1010126 w 1123283"/>
              <a:gd name="connsiteY779" fmla="*/ 898303 h 1122711"/>
              <a:gd name="connsiteX780" fmla="*/ 1013460 w 1123283"/>
              <a:gd name="connsiteY780" fmla="*/ 893731 h 1122711"/>
              <a:gd name="connsiteX781" fmla="*/ 1015079 w 1123283"/>
              <a:gd name="connsiteY781" fmla="*/ 891445 h 1122711"/>
              <a:gd name="connsiteX782" fmla="*/ 1017365 w 1123283"/>
              <a:gd name="connsiteY782" fmla="*/ 888302 h 1122711"/>
              <a:gd name="connsiteX783" fmla="*/ 991648 w 1123283"/>
              <a:gd name="connsiteY783" fmla="*/ 869537 h 1122711"/>
              <a:gd name="connsiteX784" fmla="*/ 998601 w 1123283"/>
              <a:gd name="connsiteY784" fmla="*/ 859822 h 1122711"/>
              <a:gd name="connsiteX785" fmla="*/ 1004316 w 1123283"/>
              <a:gd name="connsiteY785" fmla="*/ 851154 h 1122711"/>
              <a:gd name="connsiteX786" fmla="*/ 1005268 w 1123283"/>
              <a:gd name="connsiteY786" fmla="*/ 849725 h 1122711"/>
              <a:gd name="connsiteX787" fmla="*/ 1012126 w 1123283"/>
              <a:gd name="connsiteY787" fmla="*/ 854107 h 1122711"/>
              <a:gd name="connsiteX788" fmla="*/ 1011174 w 1123283"/>
              <a:gd name="connsiteY788" fmla="*/ 855631 h 1122711"/>
              <a:gd name="connsiteX789" fmla="*/ 1005459 w 1123283"/>
              <a:gd name="connsiteY789" fmla="*/ 864203 h 1122711"/>
              <a:gd name="connsiteX790" fmla="*/ 1003173 w 1123283"/>
              <a:gd name="connsiteY790" fmla="*/ 867442 h 1122711"/>
              <a:gd name="connsiteX791" fmla="*/ 1022604 w 1123283"/>
              <a:gd name="connsiteY791" fmla="*/ 880777 h 1122711"/>
              <a:gd name="connsiteX792" fmla="*/ 1024795 w 1123283"/>
              <a:gd name="connsiteY792" fmla="*/ 877729 h 1122711"/>
              <a:gd name="connsiteX793" fmla="*/ 1030891 w 1123283"/>
              <a:gd name="connsiteY793" fmla="*/ 868489 h 1122711"/>
              <a:gd name="connsiteX794" fmla="*/ 1034034 w 1123283"/>
              <a:gd name="connsiteY794" fmla="*/ 863632 h 1122711"/>
              <a:gd name="connsiteX795" fmla="*/ 1037177 w 1123283"/>
              <a:gd name="connsiteY795" fmla="*/ 858774 h 1122711"/>
              <a:gd name="connsiteX796" fmla="*/ 1041082 w 1123283"/>
              <a:gd name="connsiteY796" fmla="*/ 852488 h 1122711"/>
              <a:gd name="connsiteX797" fmla="*/ 1041082 w 1123283"/>
              <a:gd name="connsiteY797" fmla="*/ 852488 h 1122711"/>
              <a:gd name="connsiteX798" fmla="*/ 1044988 w 1123283"/>
              <a:gd name="connsiteY798" fmla="*/ 845915 h 1122711"/>
              <a:gd name="connsiteX799" fmla="*/ 1017651 w 1123283"/>
              <a:gd name="connsiteY799" fmla="*/ 829532 h 1122711"/>
              <a:gd name="connsiteX800" fmla="*/ 1020604 w 1123283"/>
              <a:gd name="connsiteY800" fmla="*/ 824484 h 1122711"/>
              <a:gd name="connsiteX801" fmla="*/ 1029367 w 1123283"/>
              <a:gd name="connsiteY801" fmla="*/ 808768 h 1122711"/>
              <a:gd name="connsiteX802" fmla="*/ 1036606 w 1123283"/>
              <a:gd name="connsiteY802" fmla="*/ 812578 h 1122711"/>
              <a:gd name="connsiteX803" fmla="*/ 1030796 w 1123283"/>
              <a:gd name="connsiteY803" fmla="*/ 823246 h 1122711"/>
              <a:gd name="connsiteX804" fmla="*/ 1028795 w 1123283"/>
              <a:gd name="connsiteY804" fmla="*/ 826675 h 1122711"/>
              <a:gd name="connsiteX805" fmla="*/ 1049369 w 1123283"/>
              <a:gd name="connsiteY805" fmla="*/ 838200 h 1122711"/>
              <a:gd name="connsiteX806" fmla="*/ 1051274 w 1123283"/>
              <a:gd name="connsiteY806" fmla="*/ 834962 h 1122711"/>
              <a:gd name="connsiteX807" fmla="*/ 1059275 w 1123283"/>
              <a:gd name="connsiteY807" fmla="*/ 820007 h 1122711"/>
              <a:gd name="connsiteX808" fmla="*/ 1068705 w 1123283"/>
              <a:gd name="connsiteY808" fmla="*/ 801624 h 1122711"/>
              <a:gd name="connsiteX809" fmla="*/ 1039939 w 1123283"/>
              <a:gd name="connsiteY809" fmla="*/ 787718 h 1122711"/>
              <a:gd name="connsiteX810" fmla="*/ 1046416 w 1123283"/>
              <a:gd name="connsiteY810" fmla="*/ 773525 h 1122711"/>
              <a:gd name="connsiteX811" fmla="*/ 1049846 w 1123283"/>
              <a:gd name="connsiteY811" fmla="*/ 765810 h 1122711"/>
              <a:gd name="connsiteX812" fmla="*/ 1057465 w 1123283"/>
              <a:gd name="connsiteY812" fmla="*/ 768953 h 1122711"/>
              <a:gd name="connsiteX813" fmla="*/ 1054036 w 1123283"/>
              <a:gd name="connsiteY813" fmla="*/ 776764 h 1122711"/>
              <a:gd name="connsiteX814" fmla="*/ 1050989 w 1123283"/>
              <a:gd name="connsiteY814" fmla="*/ 783622 h 1122711"/>
              <a:gd name="connsiteX815" fmla="*/ 1072420 w 1123283"/>
              <a:gd name="connsiteY815" fmla="*/ 793242 h 1122711"/>
              <a:gd name="connsiteX816" fmla="*/ 1074039 w 1123283"/>
              <a:gd name="connsiteY816" fmla="*/ 789813 h 1122711"/>
              <a:gd name="connsiteX817" fmla="*/ 1083850 w 1123283"/>
              <a:gd name="connsiteY817" fmla="*/ 766381 h 1122711"/>
              <a:gd name="connsiteX818" fmla="*/ 1085564 w 1123283"/>
              <a:gd name="connsiteY818" fmla="*/ 762000 h 1122711"/>
              <a:gd name="connsiteX819" fmla="*/ 1085659 w 1123283"/>
              <a:gd name="connsiteY819" fmla="*/ 762000 h 1122711"/>
              <a:gd name="connsiteX820" fmla="*/ 1087755 w 1123283"/>
              <a:gd name="connsiteY820" fmla="*/ 756380 h 1122711"/>
              <a:gd name="connsiteX821" fmla="*/ 1088231 w 1123283"/>
              <a:gd name="connsiteY821" fmla="*/ 755142 h 1122711"/>
              <a:gd name="connsiteX822" fmla="*/ 1088231 w 1123283"/>
              <a:gd name="connsiteY822" fmla="*/ 755142 h 1122711"/>
              <a:gd name="connsiteX823" fmla="*/ 1088326 w 1123283"/>
              <a:gd name="connsiteY823" fmla="*/ 754856 h 1122711"/>
              <a:gd name="connsiteX824" fmla="*/ 1058608 w 1123283"/>
              <a:gd name="connsiteY824" fmla="*/ 743712 h 1122711"/>
              <a:gd name="connsiteX825" fmla="*/ 1060799 w 1123283"/>
              <a:gd name="connsiteY825" fmla="*/ 737330 h 1122711"/>
              <a:gd name="connsiteX826" fmla="*/ 1062418 w 1123283"/>
              <a:gd name="connsiteY826" fmla="*/ 732377 h 1122711"/>
              <a:gd name="connsiteX827" fmla="*/ 1064228 w 1123283"/>
              <a:gd name="connsiteY827" fmla="*/ 727138 h 1122711"/>
              <a:gd name="connsiteX828" fmla="*/ 1066229 w 1123283"/>
              <a:gd name="connsiteY828" fmla="*/ 721138 h 1122711"/>
              <a:gd name="connsiteX829" fmla="*/ 1074039 w 1123283"/>
              <a:gd name="connsiteY829" fmla="*/ 723519 h 1122711"/>
              <a:gd name="connsiteX830" fmla="*/ 1071943 w 1123283"/>
              <a:gd name="connsiteY830" fmla="*/ 729805 h 1122711"/>
              <a:gd name="connsiteX831" fmla="*/ 1070134 w 1123283"/>
              <a:gd name="connsiteY831" fmla="*/ 735139 h 1122711"/>
              <a:gd name="connsiteX832" fmla="*/ 1068896 w 1123283"/>
              <a:gd name="connsiteY832" fmla="*/ 738759 h 1122711"/>
              <a:gd name="connsiteX833" fmla="*/ 1091184 w 1123283"/>
              <a:gd name="connsiteY833" fmla="*/ 746379 h 1122711"/>
              <a:gd name="connsiteX834" fmla="*/ 1092422 w 1123283"/>
              <a:gd name="connsiteY834" fmla="*/ 742664 h 1122711"/>
              <a:gd name="connsiteX835" fmla="*/ 1094232 w 1123283"/>
              <a:gd name="connsiteY835" fmla="*/ 737330 h 1122711"/>
              <a:gd name="connsiteX836" fmla="*/ 1097756 w 1123283"/>
              <a:gd name="connsiteY836" fmla="*/ 726662 h 1122711"/>
              <a:gd name="connsiteX837" fmla="*/ 1103376 w 1123283"/>
              <a:gd name="connsiteY837" fmla="*/ 706850 h 1122711"/>
              <a:gd name="connsiteX838" fmla="*/ 1072706 w 1123283"/>
              <a:gd name="connsiteY838" fmla="*/ 698373 h 1122711"/>
              <a:gd name="connsiteX839" fmla="*/ 1073753 w 1123283"/>
              <a:gd name="connsiteY839" fmla="*/ 694468 h 1122711"/>
              <a:gd name="connsiteX840" fmla="*/ 1074991 w 1123283"/>
              <a:gd name="connsiteY840" fmla="*/ 689324 h 1122711"/>
              <a:gd name="connsiteX841" fmla="*/ 1075658 w 1123283"/>
              <a:gd name="connsiteY841" fmla="*/ 686657 h 1122711"/>
              <a:gd name="connsiteX842" fmla="*/ 1078325 w 1123283"/>
              <a:gd name="connsiteY842" fmla="*/ 675037 h 1122711"/>
              <a:gd name="connsiteX843" fmla="*/ 1086326 w 1123283"/>
              <a:gd name="connsiteY843" fmla="*/ 676751 h 1122711"/>
              <a:gd name="connsiteX844" fmla="*/ 1082707 w 1123283"/>
              <a:gd name="connsiteY844" fmla="*/ 692468 h 1122711"/>
              <a:gd name="connsiteX845" fmla="*/ 1105662 w 1123283"/>
              <a:gd name="connsiteY845" fmla="*/ 698087 h 1122711"/>
              <a:gd name="connsiteX846" fmla="*/ 1110234 w 1123283"/>
              <a:gd name="connsiteY846" fmla="*/ 678085 h 1122711"/>
              <a:gd name="connsiteX847" fmla="*/ 1112425 w 1123283"/>
              <a:gd name="connsiteY847" fmla="*/ 667131 h 1122711"/>
              <a:gd name="connsiteX848" fmla="*/ 1112806 w 1123283"/>
              <a:gd name="connsiteY848" fmla="*/ 664940 h 1122711"/>
              <a:gd name="connsiteX849" fmla="*/ 1112806 w 1123283"/>
              <a:gd name="connsiteY849" fmla="*/ 664940 h 1122711"/>
              <a:gd name="connsiteX850" fmla="*/ 1114139 w 1123283"/>
              <a:gd name="connsiteY850" fmla="*/ 657701 h 1122711"/>
              <a:gd name="connsiteX851" fmla="*/ 1114139 w 1123283"/>
              <a:gd name="connsiteY851" fmla="*/ 657701 h 1122711"/>
              <a:gd name="connsiteX852" fmla="*/ 1114139 w 1123283"/>
              <a:gd name="connsiteY852" fmla="*/ 657701 h 1122711"/>
              <a:gd name="connsiteX853" fmla="*/ 1114234 w 1123283"/>
              <a:gd name="connsiteY853" fmla="*/ 657415 h 1122711"/>
              <a:gd name="connsiteX854" fmla="*/ 1082897 w 1123283"/>
              <a:gd name="connsiteY854" fmla="*/ 651796 h 1122711"/>
              <a:gd name="connsiteX855" fmla="*/ 1083183 w 1123283"/>
              <a:gd name="connsiteY855" fmla="*/ 650081 h 1122711"/>
              <a:gd name="connsiteX856" fmla="*/ 1084898 w 1123283"/>
              <a:gd name="connsiteY856" fmla="*/ 639985 h 1122711"/>
              <a:gd name="connsiteX857" fmla="*/ 1086422 w 1123283"/>
              <a:gd name="connsiteY857" fmla="*/ 628269 h 1122711"/>
              <a:gd name="connsiteX858" fmla="*/ 1094518 w 1123283"/>
              <a:gd name="connsiteY858" fmla="*/ 629222 h 1122711"/>
              <a:gd name="connsiteX859" fmla="*/ 1092517 w 1123283"/>
              <a:gd name="connsiteY859" fmla="*/ 645223 h 1122711"/>
              <a:gd name="connsiteX860" fmla="*/ 1115854 w 1123283"/>
              <a:gd name="connsiteY860" fmla="*/ 648748 h 1122711"/>
              <a:gd name="connsiteX861" fmla="*/ 1118425 w 1123283"/>
              <a:gd name="connsiteY861" fmla="*/ 628269 h 1122711"/>
              <a:gd name="connsiteX862" fmla="*/ 1120235 w 1123283"/>
              <a:gd name="connsiteY862" fmla="*/ 611410 h 1122711"/>
              <a:gd name="connsiteX863" fmla="*/ 1120426 w 1123283"/>
              <a:gd name="connsiteY863" fmla="*/ 607695 h 1122711"/>
              <a:gd name="connsiteX864" fmla="*/ 1088803 w 1123283"/>
              <a:gd name="connsiteY864" fmla="*/ 604838 h 1122711"/>
              <a:gd name="connsiteX865" fmla="*/ 1088993 w 1123283"/>
              <a:gd name="connsiteY865" fmla="*/ 602075 h 1122711"/>
              <a:gd name="connsiteX866" fmla="*/ 1090231 w 1123283"/>
              <a:gd name="connsiteY866" fmla="*/ 580835 h 1122711"/>
              <a:gd name="connsiteX867" fmla="*/ 1098423 w 1123283"/>
              <a:gd name="connsiteY867" fmla="*/ 581120 h 1122711"/>
              <a:gd name="connsiteX868" fmla="*/ 1098423 w 1123283"/>
              <a:gd name="connsiteY868" fmla="*/ 582359 h 1122711"/>
              <a:gd name="connsiteX869" fmla="*/ 1097947 w 1123283"/>
              <a:gd name="connsiteY869" fmla="*/ 593217 h 1122711"/>
              <a:gd name="connsiteX870" fmla="*/ 1097566 w 1123283"/>
              <a:gd name="connsiteY870" fmla="*/ 597218 h 1122711"/>
              <a:gd name="connsiteX871" fmla="*/ 1121092 w 1123283"/>
              <a:gd name="connsiteY871" fmla="*/ 598646 h 1122711"/>
              <a:gd name="connsiteX872" fmla="*/ 1121473 w 1123283"/>
              <a:gd name="connsiteY872" fmla="*/ 594931 h 1122711"/>
              <a:gd name="connsiteX873" fmla="*/ 1122045 w 1123283"/>
              <a:gd name="connsiteY873" fmla="*/ 583025 h 1122711"/>
              <a:gd name="connsiteX874" fmla="*/ 1122140 w 1123283"/>
              <a:gd name="connsiteY874" fmla="*/ 577977 h 1122711"/>
              <a:gd name="connsiteX875" fmla="*/ 1122426 w 1123283"/>
              <a:gd name="connsiteY875" fmla="*/ 564833 h 1122711"/>
              <a:gd name="connsiteX876" fmla="*/ 1122521 w 1123283"/>
              <a:gd name="connsiteY876" fmla="*/ 564833 h 1122711"/>
              <a:gd name="connsiteX877" fmla="*/ 1122521 w 1123283"/>
              <a:gd name="connsiteY877" fmla="*/ 559880 h 1122711"/>
              <a:gd name="connsiteX878" fmla="*/ 1115092 w 1123283"/>
              <a:gd name="connsiteY878" fmla="*/ 578548 h 1122711"/>
              <a:gd name="connsiteX879" fmla="*/ 1114997 w 1123283"/>
              <a:gd name="connsiteY879" fmla="*/ 583597 h 1122711"/>
              <a:gd name="connsiteX880" fmla="*/ 1114711 w 1123283"/>
              <a:gd name="connsiteY880" fmla="*/ 591217 h 1122711"/>
              <a:gd name="connsiteX881" fmla="*/ 1106519 w 1123283"/>
              <a:gd name="connsiteY881" fmla="*/ 590740 h 1122711"/>
              <a:gd name="connsiteX882" fmla="*/ 1106805 w 1123283"/>
              <a:gd name="connsiteY882" fmla="*/ 583216 h 1122711"/>
              <a:gd name="connsiteX883" fmla="*/ 1106900 w 1123283"/>
              <a:gd name="connsiteY883" fmla="*/ 578263 h 1122711"/>
              <a:gd name="connsiteX884" fmla="*/ 1106996 w 1123283"/>
              <a:gd name="connsiteY884" fmla="*/ 574358 h 1122711"/>
              <a:gd name="connsiteX885" fmla="*/ 1083278 w 1123283"/>
              <a:gd name="connsiteY885" fmla="*/ 573691 h 1122711"/>
              <a:gd name="connsiteX886" fmla="*/ 1083278 w 1123283"/>
              <a:gd name="connsiteY886" fmla="*/ 577596 h 1122711"/>
              <a:gd name="connsiteX887" fmla="*/ 1081945 w 1123283"/>
              <a:gd name="connsiteY887" fmla="*/ 602171 h 1122711"/>
              <a:gd name="connsiteX888" fmla="*/ 1081468 w 1123283"/>
              <a:gd name="connsiteY888" fmla="*/ 608743 h 1122711"/>
              <a:gd name="connsiteX889" fmla="*/ 1081183 w 1123283"/>
              <a:gd name="connsiteY889" fmla="*/ 612553 h 1122711"/>
              <a:gd name="connsiteX890" fmla="*/ 1112806 w 1123283"/>
              <a:gd name="connsiteY890" fmla="*/ 615410 h 1122711"/>
              <a:gd name="connsiteX891" fmla="*/ 1111377 w 1123283"/>
              <a:gd name="connsiteY891" fmla="*/ 627983 h 1122711"/>
              <a:gd name="connsiteX892" fmla="*/ 1109758 w 1123283"/>
              <a:gd name="connsiteY892" fmla="*/ 640652 h 1122711"/>
              <a:gd name="connsiteX893" fmla="*/ 1101661 w 1123283"/>
              <a:gd name="connsiteY893" fmla="*/ 639413 h 1122711"/>
              <a:gd name="connsiteX894" fmla="*/ 1103757 w 1123283"/>
              <a:gd name="connsiteY894" fmla="*/ 623221 h 1122711"/>
              <a:gd name="connsiteX895" fmla="*/ 1080325 w 1123283"/>
              <a:gd name="connsiteY895" fmla="*/ 620459 h 1122711"/>
              <a:gd name="connsiteX896" fmla="*/ 1077849 w 1123283"/>
              <a:gd name="connsiteY896" fmla="*/ 639699 h 1122711"/>
              <a:gd name="connsiteX897" fmla="*/ 1076230 w 1123283"/>
              <a:gd name="connsiteY897" fmla="*/ 649414 h 1122711"/>
              <a:gd name="connsiteX898" fmla="*/ 1075277 w 1123283"/>
              <a:gd name="connsiteY898" fmla="*/ 654939 h 1122711"/>
              <a:gd name="connsiteX899" fmla="*/ 1074610 w 1123283"/>
              <a:gd name="connsiteY899" fmla="*/ 658654 h 1122711"/>
              <a:gd name="connsiteX900" fmla="*/ 1105852 w 1123283"/>
              <a:gd name="connsiteY900" fmla="*/ 664273 h 1122711"/>
              <a:gd name="connsiteX901" fmla="*/ 1105472 w 1123283"/>
              <a:gd name="connsiteY901" fmla="*/ 666464 h 1122711"/>
              <a:gd name="connsiteX902" fmla="*/ 1103376 w 1123283"/>
              <a:gd name="connsiteY902" fmla="*/ 676942 h 1122711"/>
              <a:gd name="connsiteX903" fmla="*/ 1100518 w 1123283"/>
              <a:gd name="connsiteY903" fmla="*/ 689420 h 1122711"/>
              <a:gd name="connsiteX904" fmla="*/ 1092517 w 1123283"/>
              <a:gd name="connsiteY904" fmla="*/ 687514 h 1122711"/>
              <a:gd name="connsiteX905" fmla="*/ 1096232 w 1123283"/>
              <a:gd name="connsiteY905" fmla="*/ 671608 h 1122711"/>
              <a:gd name="connsiteX906" fmla="*/ 1073182 w 1123283"/>
              <a:gd name="connsiteY906" fmla="*/ 666750 h 1122711"/>
              <a:gd name="connsiteX907" fmla="*/ 1068800 w 1123283"/>
              <a:gd name="connsiteY907" fmla="*/ 685705 h 1122711"/>
              <a:gd name="connsiteX908" fmla="*/ 1068133 w 1123283"/>
              <a:gd name="connsiteY908" fmla="*/ 688467 h 1122711"/>
              <a:gd name="connsiteX909" fmla="*/ 1066990 w 1123283"/>
              <a:gd name="connsiteY909" fmla="*/ 693230 h 1122711"/>
              <a:gd name="connsiteX910" fmla="*/ 1063752 w 1123283"/>
              <a:gd name="connsiteY910" fmla="*/ 704564 h 1122711"/>
              <a:gd name="connsiteX911" fmla="*/ 1094423 w 1123283"/>
              <a:gd name="connsiteY911" fmla="*/ 713042 h 1122711"/>
              <a:gd name="connsiteX912" fmla="*/ 1090898 w 1123283"/>
              <a:gd name="connsiteY912" fmla="*/ 725234 h 1122711"/>
              <a:gd name="connsiteX913" fmla="*/ 1087469 w 1123283"/>
              <a:gd name="connsiteY913" fmla="*/ 735616 h 1122711"/>
              <a:gd name="connsiteX914" fmla="*/ 1086898 w 1123283"/>
              <a:gd name="connsiteY914" fmla="*/ 737330 h 1122711"/>
              <a:gd name="connsiteX915" fmla="*/ 1079182 w 1123283"/>
              <a:gd name="connsiteY915" fmla="*/ 734663 h 1122711"/>
              <a:gd name="connsiteX916" fmla="*/ 1079754 w 1123283"/>
              <a:gd name="connsiteY916" fmla="*/ 732949 h 1122711"/>
              <a:gd name="connsiteX917" fmla="*/ 1083088 w 1123283"/>
              <a:gd name="connsiteY917" fmla="*/ 722852 h 1122711"/>
              <a:gd name="connsiteX918" fmla="*/ 1084231 w 1123283"/>
              <a:gd name="connsiteY918" fmla="*/ 719138 h 1122711"/>
              <a:gd name="connsiteX919" fmla="*/ 1061656 w 1123283"/>
              <a:gd name="connsiteY919" fmla="*/ 712184 h 1122711"/>
              <a:gd name="connsiteX920" fmla="*/ 1060514 w 1123283"/>
              <a:gd name="connsiteY920" fmla="*/ 715804 h 1122711"/>
              <a:gd name="connsiteX921" fmla="*/ 1057370 w 1123283"/>
              <a:gd name="connsiteY921" fmla="*/ 725234 h 1122711"/>
              <a:gd name="connsiteX922" fmla="*/ 1055560 w 1123283"/>
              <a:gd name="connsiteY922" fmla="*/ 730472 h 1122711"/>
              <a:gd name="connsiteX923" fmla="*/ 1053846 w 1123283"/>
              <a:gd name="connsiteY923" fmla="*/ 735425 h 1122711"/>
              <a:gd name="connsiteX924" fmla="*/ 1050417 w 1123283"/>
              <a:gd name="connsiteY924" fmla="*/ 744950 h 1122711"/>
              <a:gd name="connsiteX925" fmla="*/ 1048893 w 1123283"/>
              <a:gd name="connsiteY925" fmla="*/ 748665 h 1122711"/>
              <a:gd name="connsiteX926" fmla="*/ 1078706 w 1123283"/>
              <a:gd name="connsiteY926" fmla="*/ 759905 h 1122711"/>
              <a:gd name="connsiteX927" fmla="*/ 1076992 w 1123283"/>
              <a:gd name="connsiteY927" fmla="*/ 764191 h 1122711"/>
              <a:gd name="connsiteX928" fmla="*/ 1068991 w 1123283"/>
              <a:gd name="connsiteY928" fmla="*/ 783717 h 1122711"/>
              <a:gd name="connsiteX929" fmla="*/ 1061466 w 1123283"/>
              <a:gd name="connsiteY929" fmla="*/ 780383 h 1122711"/>
              <a:gd name="connsiteX930" fmla="*/ 1066419 w 1123283"/>
              <a:gd name="connsiteY930" fmla="*/ 768763 h 1122711"/>
              <a:gd name="connsiteX931" fmla="*/ 1067752 w 1123283"/>
              <a:gd name="connsiteY931" fmla="*/ 765238 h 1122711"/>
              <a:gd name="connsiteX932" fmla="*/ 1045940 w 1123283"/>
              <a:gd name="connsiteY932" fmla="*/ 756285 h 1122711"/>
              <a:gd name="connsiteX933" fmla="*/ 1044511 w 1123283"/>
              <a:gd name="connsiteY933" fmla="*/ 760000 h 1122711"/>
              <a:gd name="connsiteX934" fmla="*/ 1039844 w 1123283"/>
              <a:gd name="connsiteY934" fmla="*/ 770858 h 1122711"/>
              <a:gd name="connsiteX935" fmla="*/ 1030319 w 1123283"/>
              <a:gd name="connsiteY935" fmla="*/ 791909 h 1122711"/>
              <a:gd name="connsiteX936" fmla="*/ 1058799 w 1123283"/>
              <a:gd name="connsiteY936" fmla="*/ 805625 h 1122711"/>
              <a:gd name="connsiteX937" fmla="*/ 1052989 w 1123283"/>
              <a:gd name="connsiteY937" fmla="*/ 816959 h 1122711"/>
              <a:gd name="connsiteX938" fmla="*/ 1047083 w 1123283"/>
              <a:gd name="connsiteY938" fmla="*/ 828199 h 1122711"/>
              <a:gd name="connsiteX939" fmla="*/ 1039939 w 1123283"/>
              <a:gd name="connsiteY939" fmla="*/ 824198 h 1122711"/>
              <a:gd name="connsiteX940" fmla="*/ 1045750 w 1123283"/>
              <a:gd name="connsiteY940" fmla="*/ 813149 h 1122711"/>
              <a:gd name="connsiteX941" fmla="*/ 1047464 w 1123283"/>
              <a:gd name="connsiteY941" fmla="*/ 809720 h 1122711"/>
              <a:gd name="connsiteX942" fmla="*/ 1026509 w 1123283"/>
              <a:gd name="connsiteY942" fmla="*/ 798767 h 1122711"/>
              <a:gd name="connsiteX943" fmla="*/ 1024795 w 1123283"/>
              <a:gd name="connsiteY943" fmla="*/ 802291 h 1122711"/>
              <a:gd name="connsiteX944" fmla="*/ 1014508 w 1123283"/>
              <a:gd name="connsiteY944" fmla="*/ 820960 h 1122711"/>
              <a:gd name="connsiteX945" fmla="*/ 1009650 w 1123283"/>
              <a:gd name="connsiteY945" fmla="*/ 829342 h 1122711"/>
              <a:gd name="connsiteX946" fmla="*/ 1007840 w 1123283"/>
              <a:gd name="connsiteY946" fmla="*/ 832580 h 1122711"/>
              <a:gd name="connsiteX947" fmla="*/ 1034986 w 1123283"/>
              <a:gd name="connsiteY947" fmla="*/ 848868 h 1122711"/>
              <a:gd name="connsiteX948" fmla="*/ 1031176 w 1123283"/>
              <a:gd name="connsiteY948" fmla="*/ 854869 h 1122711"/>
              <a:gd name="connsiteX949" fmla="*/ 1028033 w 1123283"/>
              <a:gd name="connsiteY949" fmla="*/ 859727 h 1122711"/>
              <a:gd name="connsiteX950" fmla="*/ 1024890 w 1123283"/>
              <a:gd name="connsiteY950" fmla="*/ 864680 h 1122711"/>
              <a:gd name="connsiteX951" fmla="*/ 1021175 w 1123283"/>
              <a:gd name="connsiteY951" fmla="*/ 870490 h 1122711"/>
              <a:gd name="connsiteX952" fmla="*/ 1014413 w 1123283"/>
              <a:gd name="connsiteY952" fmla="*/ 865822 h 1122711"/>
              <a:gd name="connsiteX953" fmla="*/ 1018127 w 1123283"/>
              <a:gd name="connsiteY953" fmla="*/ 860108 h 1122711"/>
              <a:gd name="connsiteX954" fmla="*/ 1021175 w 1123283"/>
              <a:gd name="connsiteY954" fmla="*/ 855345 h 1122711"/>
              <a:gd name="connsiteX955" fmla="*/ 1023271 w 1123283"/>
              <a:gd name="connsiteY955" fmla="*/ 852106 h 1122711"/>
              <a:gd name="connsiteX956" fmla="*/ 1003459 w 1123283"/>
              <a:gd name="connsiteY956" fmla="*/ 839343 h 1122711"/>
              <a:gd name="connsiteX957" fmla="*/ 1001363 w 1123283"/>
              <a:gd name="connsiteY957" fmla="*/ 842486 h 1122711"/>
              <a:gd name="connsiteX958" fmla="*/ 998315 w 1123283"/>
              <a:gd name="connsiteY958" fmla="*/ 847249 h 1122711"/>
              <a:gd name="connsiteX959" fmla="*/ 992791 w 1123283"/>
              <a:gd name="connsiteY959" fmla="*/ 855536 h 1122711"/>
              <a:gd name="connsiteX960" fmla="*/ 981456 w 1123283"/>
              <a:gd name="connsiteY960" fmla="*/ 871442 h 1122711"/>
              <a:gd name="connsiteX961" fmla="*/ 1007173 w 1123283"/>
              <a:gd name="connsiteY961" fmla="*/ 890111 h 1122711"/>
              <a:gd name="connsiteX962" fmla="*/ 1004602 w 1123283"/>
              <a:gd name="connsiteY962" fmla="*/ 893636 h 1122711"/>
              <a:gd name="connsiteX963" fmla="*/ 991552 w 1123283"/>
              <a:gd name="connsiteY963" fmla="*/ 910209 h 1122711"/>
              <a:gd name="connsiteX964" fmla="*/ 985266 w 1123283"/>
              <a:gd name="connsiteY964" fmla="*/ 904970 h 1122711"/>
              <a:gd name="connsiteX965" fmla="*/ 995363 w 1123283"/>
              <a:gd name="connsiteY965" fmla="*/ 892112 h 1122711"/>
              <a:gd name="connsiteX966" fmla="*/ 976693 w 1123283"/>
              <a:gd name="connsiteY966" fmla="*/ 877634 h 1122711"/>
              <a:gd name="connsiteX967" fmla="*/ 964787 w 1123283"/>
              <a:gd name="connsiteY967" fmla="*/ 892778 h 1122711"/>
              <a:gd name="connsiteX968" fmla="*/ 952119 w 1123283"/>
              <a:gd name="connsiteY968" fmla="*/ 907447 h 1122711"/>
              <a:gd name="connsiteX969" fmla="*/ 976027 w 1123283"/>
              <a:gd name="connsiteY969" fmla="*/ 928402 h 1122711"/>
              <a:gd name="connsiteX970" fmla="*/ 961930 w 1123283"/>
              <a:gd name="connsiteY970" fmla="*/ 943642 h 1122711"/>
              <a:gd name="connsiteX971" fmla="*/ 958501 w 1123283"/>
              <a:gd name="connsiteY971" fmla="*/ 947261 h 1122711"/>
              <a:gd name="connsiteX972" fmla="*/ 952690 w 1123283"/>
              <a:gd name="connsiteY972" fmla="*/ 941546 h 1122711"/>
              <a:gd name="connsiteX973" fmla="*/ 963930 w 1123283"/>
              <a:gd name="connsiteY973" fmla="*/ 929735 h 1122711"/>
              <a:gd name="connsiteX974" fmla="*/ 946690 w 1123283"/>
              <a:gd name="connsiteY974" fmla="*/ 913733 h 1122711"/>
              <a:gd name="connsiteX975" fmla="*/ 933164 w 1123283"/>
              <a:gd name="connsiteY975" fmla="*/ 927926 h 1122711"/>
              <a:gd name="connsiteX976" fmla="*/ 926116 w 1123283"/>
              <a:gd name="connsiteY976" fmla="*/ 934879 h 1122711"/>
              <a:gd name="connsiteX977" fmla="*/ 922020 w 1123283"/>
              <a:gd name="connsiteY977" fmla="*/ 938784 h 1122711"/>
              <a:gd name="connsiteX978" fmla="*/ 919353 w 1123283"/>
              <a:gd name="connsiteY978" fmla="*/ 941451 h 1122711"/>
              <a:gd name="connsiteX979" fmla="*/ 941260 w 1123283"/>
              <a:gd name="connsiteY979" fmla="*/ 964406 h 1122711"/>
              <a:gd name="connsiteX980" fmla="*/ 939832 w 1123283"/>
              <a:gd name="connsiteY980" fmla="*/ 965835 h 1122711"/>
              <a:gd name="connsiteX981" fmla="*/ 932021 w 1123283"/>
              <a:gd name="connsiteY981" fmla="*/ 973074 h 1122711"/>
              <a:gd name="connsiteX982" fmla="*/ 922306 w 1123283"/>
              <a:gd name="connsiteY982" fmla="*/ 981456 h 1122711"/>
              <a:gd name="connsiteX983" fmla="*/ 916972 w 1123283"/>
              <a:gd name="connsiteY983" fmla="*/ 975170 h 1122711"/>
              <a:gd name="connsiteX984" fmla="*/ 929354 w 1123283"/>
              <a:gd name="connsiteY984" fmla="*/ 964502 h 1122711"/>
              <a:gd name="connsiteX985" fmla="*/ 913543 w 1123283"/>
              <a:gd name="connsiteY985" fmla="*/ 946976 h 1122711"/>
              <a:gd name="connsiteX986" fmla="*/ 896779 w 1123283"/>
              <a:gd name="connsiteY986" fmla="*/ 961549 h 1122711"/>
              <a:gd name="connsiteX987" fmla="*/ 893159 w 1123283"/>
              <a:gd name="connsiteY987" fmla="*/ 964692 h 1122711"/>
              <a:gd name="connsiteX988" fmla="*/ 884015 w 1123283"/>
              <a:gd name="connsiteY988" fmla="*/ 971931 h 1122711"/>
              <a:gd name="connsiteX989" fmla="*/ 903827 w 1123283"/>
              <a:gd name="connsiteY989" fmla="*/ 996791 h 1122711"/>
              <a:gd name="connsiteX990" fmla="*/ 893731 w 1123283"/>
              <a:gd name="connsiteY990" fmla="*/ 1004792 h 1122711"/>
              <a:gd name="connsiteX991" fmla="*/ 883348 w 1123283"/>
              <a:gd name="connsiteY991" fmla="*/ 1012222 h 1122711"/>
              <a:gd name="connsiteX992" fmla="*/ 878586 w 1123283"/>
              <a:gd name="connsiteY992" fmla="*/ 1005554 h 1122711"/>
              <a:gd name="connsiteX993" fmla="*/ 891826 w 1123283"/>
              <a:gd name="connsiteY993" fmla="*/ 996029 h 1122711"/>
              <a:gd name="connsiteX994" fmla="*/ 877633 w 1123283"/>
              <a:gd name="connsiteY994" fmla="*/ 977170 h 1122711"/>
              <a:gd name="connsiteX995" fmla="*/ 858869 w 1123283"/>
              <a:gd name="connsiteY995" fmla="*/ 990600 h 1122711"/>
              <a:gd name="connsiteX996" fmla="*/ 849058 w 1123283"/>
              <a:gd name="connsiteY996" fmla="*/ 997268 h 1122711"/>
              <a:gd name="connsiteX997" fmla="*/ 845630 w 1123283"/>
              <a:gd name="connsiteY997" fmla="*/ 999363 h 1122711"/>
              <a:gd name="connsiteX998" fmla="*/ 863155 w 1123283"/>
              <a:gd name="connsiteY998" fmla="*/ 1025938 h 1122711"/>
              <a:gd name="connsiteX999" fmla="*/ 862203 w 1123283"/>
              <a:gd name="connsiteY999" fmla="*/ 1026605 h 1122711"/>
              <a:gd name="connsiteX1000" fmla="*/ 841534 w 1123283"/>
              <a:gd name="connsiteY1000" fmla="*/ 1039368 h 1122711"/>
              <a:gd name="connsiteX1001" fmla="*/ 837438 w 1123283"/>
              <a:gd name="connsiteY1001" fmla="*/ 1032224 h 1122711"/>
              <a:gd name="connsiteX1002" fmla="*/ 838867 w 1123283"/>
              <a:gd name="connsiteY1002" fmla="*/ 1031462 h 1122711"/>
              <a:gd name="connsiteX1003" fmla="*/ 848297 w 1123283"/>
              <a:gd name="connsiteY1003" fmla="*/ 1025747 h 1122711"/>
              <a:gd name="connsiteX1004" fmla="*/ 851344 w 1123283"/>
              <a:gd name="connsiteY1004" fmla="*/ 1023652 h 1122711"/>
              <a:gd name="connsiteX1005" fmla="*/ 838962 w 1123283"/>
              <a:gd name="connsiteY1005" fmla="*/ 1003554 h 1122711"/>
              <a:gd name="connsiteX1006" fmla="*/ 835628 w 1123283"/>
              <a:gd name="connsiteY1006" fmla="*/ 1005745 h 1122711"/>
              <a:gd name="connsiteX1007" fmla="*/ 827056 w 1123283"/>
              <a:gd name="connsiteY1007" fmla="*/ 1010888 h 1122711"/>
              <a:gd name="connsiteX1008" fmla="*/ 822484 w 1123283"/>
              <a:gd name="connsiteY1008" fmla="*/ 1013555 h 1122711"/>
              <a:gd name="connsiteX1009" fmla="*/ 817721 w 1123283"/>
              <a:gd name="connsiteY1009" fmla="*/ 1016318 h 1122711"/>
              <a:gd name="connsiteX1010" fmla="*/ 809054 w 1123283"/>
              <a:gd name="connsiteY1010" fmla="*/ 1021271 h 1122711"/>
              <a:gd name="connsiteX1011" fmla="*/ 805624 w 1123283"/>
              <a:gd name="connsiteY1011" fmla="*/ 1023080 h 1122711"/>
              <a:gd name="connsiteX1012" fmla="*/ 820674 w 1123283"/>
              <a:gd name="connsiteY1012" fmla="*/ 1050989 h 1122711"/>
              <a:gd name="connsiteX1013" fmla="*/ 801814 w 1123283"/>
              <a:gd name="connsiteY1013" fmla="*/ 1060609 h 1122711"/>
              <a:gd name="connsiteX1014" fmla="*/ 797719 w 1123283"/>
              <a:gd name="connsiteY1014" fmla="*/ 1062514 h 1122711"/>
              <a:gd name="connsiteX1015" fmla="*/ 794290 w 1123283"/>
              <a:gd name="connsiteY1015" fmla="*/ 1055084 h 1122711"/>
              <a:gd name="connsiteX1016" fmla="*/ 798290 w 1123283"/>
              <a:gd name="connsiteY1016" fmla="*/ 1053275 h 1122711"/>
              <a:gd name="connsiteX1017" fmla="*/ 808863 w 1123283"/>
              <a:gd name="connsiteY1017" fmla="*/ 1047845 h 1122711"/>
              <a:gd name="connsiteX1018" fmla="*/ 798290 w 1123283"/>
              <a:gd name="connsiteY1018" fmla="*/ 1026795 h 1122711"/>
              <a:gd name="connsiteX1019" fmla="*/ 788003 w 1123283"/>
              <a:gd name="connsiteY1019" fmla="*/ 1032034 h 1122711"/>
              <a:gd name="connsiteX1020" fmla="*/ 763048 w 1123283"/>
              <a:gd name="connsiteY1020" fmla="*/ 1043273 h 1122711"/>
              <a:gd name="connsiteX1021" fmla="*/ 775525 w 1123283"/>
              <a:gd name="connsiteY1021" fmla="*/ 1072420 h 1122711"/>
              <a:gd name="connsiteX1022" fmla="*/ 769048 w 1123283"/>
              <a:gd name="connsiteY1022" fmla="*/ 1074992 h 1122711"/>
              <a:gd name="connsiteX1023" fmla="*/ 763810 w 1123283"/>
              <a:gd name="connsiteY1023" fmla="*/ 1077087 h 1122711"/>
              <a:gd name="connsiteX1024" fmla="*/ 758285 w 1123283"/>
              <a:gd name="connsiteY1024" fmla="*/ 1079278 h 1122711"/>
              <a:gd name="connsiteX1025" fmla="*/ 751904 w 1123283"/>
              <a:gd name="connsiteY1025" fmla="*/ 1081754 h 1122711"/>
              <a:gd name="connsiteX1026" fmla="*/ 749141 w 1123283"/>
              <a:gd name="connsiteY1026" fmla="*/ 1074039 h 1122711"/>
              <a:gd name="connsiteX1027" fmla="*/ 755523 w 1123283"/>
              <a:gd name="connsiteY1027" fmla="*/ 1071563 h 1122711"/>
              <a:gd name="connsiteX1028" fmla="*/ 760762 w 1123283"/>
              <a:gd name="connsiteY1028" fmla="*/ 1069467 h 1122711"/>
              <a:gd name="connsiteX1029" fmla="*/ 764381 w 1123283"/>
              <a:gd name="connsiteY1029" fmla="*/ 1068134 h 1122711"/>
              <a:gd name="connsiteX1030" fmla="*/ 755809 w 1123283"/>
              <a:gd name="connsiteY1030" fmla="*/ 1046226 h 1122711"/>
              <a:gd name="connsiteX1031" fmla="*/ 752284 w 1123283"/>
              <a:gd name="connsiteY1031" fmla="*/ 1047560 h 1122711"/>
              <a:gd name="connsiteX1032" fmla="*/ 747046 w 1123283"/>
              <a:gd name="connsiteY1032" fmla="*/ 1049655 h 1122711"/>
              <a:gd name="connsiteX1033" fmla="*/ 737806 w 1123283"/>
              <a:gd name="connsiteY1033" fmla="*/ 1053084 h 1122711"/>
              <a:gd name="connsiteX1034" fmla="*/ 719423 w 1123283"/>
              <a:gd name="connsiteY1034" fmla="*/ 1059275 h 1122711"/>
              <a:gd name="connsiteX1035" fmla="*/ 729234 w 1123283"/>
              <a:gd name="connsiteY1035" fmla="*/ 1089470 h 1122711"/>
              <a:gd name="connsiteX1036" fmla="*/ 717518 w 1123283"/>
              <a:gd name="connsiteY1036" fmla="*/ 1092994 h 1122711"/>
              <a:gd name="connsiteX1037" fmla="*/ 704564 w 1123283"/>
              <a:gd name="connsiteY1037" fmla="*/ 1096709 h 1122711"/>
              <a:gd name="connsiteX1038" fmla="*/ 702469 w 1123283"/>
              <a:gd name="connsiteY1038" fmla="*/ 1088803 h 1122711"/>
              <a:gd name="connsiteX1039" fmla="*/ 718185 w 1123283"/>
              <a:gd name="connsiteY1039" fmla="*/ 1084326 h 1122711"/>
              <a:gd name="connsiteX1040" fmla="*/ 711613 w 1123283"/>
              <a:gd name="connsiteY1040" fmla="*/ 1061656 h 1122711"/>
              <a:gd name="connsiteX1041" fmla="*/ 692944 w 1123283"/>
              <a:gd name="connsiteY1041" fmla="*/ 1066990 h 1122711"/>
              <a:gd name="connsiteX1042" fmla="*/ 673894 w 1123283"/>
              <a:gd name="connsiteY1042" fmla="*/ 1071467 h 1122711"/>
              <a:gd name="connsiteX1043" fmla="*/ 680942 w 1123283"/>
              <a:gd name="connsiteY1043" fmla="*/ 1102519 h 1122711"/>
              <a:gd name="connsiteX1044" fmla="*/ 658558 w 1123283"/>
              <a:gd name="connsiteY1044" fmla="*/ 1106900 h 1122711"/>
              <a:gd name="connsiteX1045" fmla="*/ 655987 w 1123283"/>
              <a:gd name="connsiteY1045" fmla="*/ 1107377 h 1122711"/>
              <a:gd name="connsiteX1046" fmla="*/ 654653 w 1123283"/>
              <a:gd name="connsiteY1046" fmla="*/ 1099280 h 1122711"/>
              <a:gd name="connsiteX1047" fmla="*/ 670750 w 1123283"/>
              <a:gd name="connsiteY1047" fmla="*/ 1096423 h 1122711"/>
              <a:gd name="connsiteX1048" fmla="*/ 666274 w 1123283"/>
              <a:gd name="connsiteY1048" fmla="*/ 1073277 h 1122711"/>
              <a:gd name="connsiteX1049" fmla="*/ 662559 w 1123283"/>
              <a:gd name="connsiteY1049" fmla="*/ 1073944 h 1122711"/>
              <a:gd name="connsiteX1050" fmla="*/ 653510 w 1123283"/>
              <a:gd name="connsiteY1050" fmla="*/ 1075563 h 1122711"/>
              <a:gd name="connsiteX1051" fmla="*/ 631984 w 1123283"/>
              <a:gd name="connsiteY1051" fmla="*/ 1078897 h 1122711"/>
              <a:gd name="connsiteX1052" fmla="*/ 628079 w 1123283"/>
              <a:gd name="connsiteY1052" fmla="*/ 1079278 h 1122711"/>
              <a:gd name="connsiteX1053" fmla="*/ 632269 w 1123283"/>
              <a:gd name="connsiteY1053" fmla="*/ 1110901 h 1122711"/>
              <a:gd name="connsiteX1054" fmla="*/ 619411 w 1123283"/>
              <a:gd name="connsiteY1054" fmla="*/ 1112520 h 1122711"/>
              <a:gd name="connsiteX1055" fmla="*/ 608552 w 1123283"/>
              <a:gd name="connsiteY1055" fmla="*/ 1113377 h 1122711"/>
              <a:gd name="connsiteX1056" fmla="*/ 606647 w 1123283"/>
              <a:gd name="connsiteY1056" fmla="*/ 1113473 h 1122711"/>
              <a:gd name="connsiteX1057" fmla="*/ 606076 w 1123283"/>
              <a:gd name="connsiteY1057" fmla="*/ 1105281 h 1122711"/>
              <a:gd name="connsiteX1058" fmla="*/ 607885 w 1123283"/>
              <a:gd name="connsiteY1058" fmla="*/ 1105186 h 1122711"/>
              <a:gd name="connsiteX1059" fmla="*/ 618458 w 1123283"/>
              <a:gd name="connsiteY1059" fmla="*/ 1104329 h 1122711"/>
              <a:gd name="connsiteX1060" fmla="*/ 622268 w 1123283"/>
              <a:gd name="connsiteY1060" fmla="*/ 1103948 h 1122711"/>
              <a:gd name="connsiteX1061" fmla="*/ 619887 w 1123283"/>
              <a:gd name="connsiteY1061" fmla="*/ 1080516 h 1122711"/>
              <a:gd name="connsiteX1062" fmla="*/ 616077 w 1123283"/>
              <a:gd name="connsiteY1062" fmla="*/ 1080897 h 1122711"/>
              <a:gd name="connsiteX1063" fmla="*/ 605885 w 1123283"/>
              <a:gd name="connsiteY1063" fmla="*/ 1081754 h 1122711"/>
              <a:gd name="connsiteX1064" fmla="*/ 600551 w 1123283"/>
              <a:gd name="connsiteY1064" fmla="*/ 1082135 h 1122711"/>
              <a:gd name="connsiteX1065" fmla="*/ 594931 w 1123283"/>
              <a:gd name="connsiteY1065" fmla="*/ 1082612 h 1122711"/>
              <a:gd name="connsiteX1066" fmla="*/ 585121 w 1123283"/>
              <a:gd name="connsiteY1066" fmla="*/ 1083183 h 1122711"/>
              <a:gd name="connsiteX1067" fmla="*/ 581120 w 1123283"/>
              <a:gd name="connsiteY1067" fmla="*/ 1083183 h 1122711"/>
              <a:gd name="connsiteX1068" fmla="*/ 582549 w 1123283"/>
              <a:gd name="connsiteY1068" fmla="*/ 1114997 h 1122711"/>
              <a:gd name="connsiteX1069" fmla="*/ 561689 w 1123283"/>
              <a:gd name="connsiteY1069" fmla="*/ 1115473 h 1122711"/>
              <a:gd name="connsiteX1070" fmla="*/ 557117 w 1123283"/>
              <a:gd name="connsiteY1070" fmla="*/ 1115378 h 1122711"/>
              <a:gd name="connsiteX1071" fmla="*/ 557213 w 1123283"/>
              <a:gd name="connsiteY1071" fmla="*/ 1107186 h 1122711"/>
              <a:gd name="connsiteX1072" fmla="*/ 561594 w 1123283"/>
              <a:gd name="connsiteY1072" fmla="*/ 1107281 h 1122711"/>
              <a:gd name="connsiteX1073" fmla="*/ 573500 w 1123283"/>
              <a:gd name="connsiteY1073" fmla="*/ 1106996 h 1122711"/>
              <a:gd name="connsiteX1074" fmla="*/ 573119 w 1123283"/>
              <a:gd name="connsiteY1074" fmla="*/ 1083373 h 1122711"/>
              <a:gd name="connsiteX1075" fmla="*/ 561594 w 1123283"/>
              <a:gd name="connsiteY1075" fmla="*/ 1083659 h 1122711"/>
              <a:gd name="connsiteX1076" fmla="*/ 534448 w 1123283"/>
              <a:gd name="connsiteY1076" fmla="*/ 1082993 h 1122711"/>
              <a:gd name="connsiteX1077" fmla="*/ 533019 w 1123283"/>
              <a:gd name="connsiteY1077" fmla="*/ 1114711 h 1122711"/>
              <a:gd name="connsiteX1078" fmla="*/ 525875 w 1123283"/>
              <a:gd name="connsiteY1078" fmla="*/ 1114235 h 1122711"/>
              <a:gd name="connsiteX1079" fmla="*/ 520065 w 1123283"/>
              <a:gd name="connsiteY1079" fmla="*/ 1113758 h 1122711"/>
              <a:gd name="connsiteX1080" fmla="*/ 514445 w 1123283"/>
              <a:gd name="connsiteY1080" fmla="*/ 1113377 h 1122711"/>
              <a:gd name="connsiteX1081" fmla="*/ 507397 w 1123283"/>
              <a:gd name="connsiteY1081" fmla="*/ 1112806 h 1122711"/>
              <a:gd name="connsiteX1082" fmla="*/ 508254 w 1123283"/>
              <a:gd name="connsiteY1082" fmla="*/ 1104614 h 1122711"/>
              <a:gd name="connsiteX1083" fmla="*/ 515017 w 1123283"/>
              <a:gd name="connsiteY1083" fmla="*/ 1105186 h 1122711"/>
              <a:gd name="connsiteX1084" fmla="*/ 520636 w 1123283"/>
              <a:gd name="connsiteY1084" fmla="*/ 1105567 h 1122711"/>
              <a:gd name="connsiteX1085" fmla="*/ 524542 w 1123283"/>
              <a:gd name="connsiteY1085" fmla="*/ 1105853 h 1122711"/>
              <a:gd name="connsiteX1086" fmla="*/ 526256 w 1123283"/>
              <a:gd name="connsiteY1086" fmla="*/ 1082326 h 1122711"/>
              <a:gd name="connsiteX1087" fmla="*/ 522446 w 1123283"/>
              <a:gd name="connsiteY1087" fmla="*/ 1082040 h 1122711"/>
              <a:gd name="connsiteX1088" fmla="*/ 516826 w 1123283"/>
              <a:gd name="connsiteY1088" fmla="*/ 1081659 h 1122711"/>
              <a:gd name="connsiteX1089" fmla="*/ 506921 w 1123283"/>
              <a:gd name="connsiteY1089" fmla="*/ 1080802 h 1122711"/>
              <a:gd name="connsiteX1090" fmla="*/ 487489 w 1123283"/>
              <a:gd name="connsiteY1090" fmla="*/ 1078325 h 1122711"/>
              <a:gd name="connsiteX1091" fmla="*/ 483203 w 1123283"/>
              <a:gd name="connsiteY1091" fmla="*/ 1109853 h 1122711"/>
              <a:gd name="connsiteX1092" fmla="*/ 463963 w 1123283"/>
              <a:gd name="connsiteY1092" fmla="*/ 1106710 h 1122711"/>
              <a:gd name="connsiteX1093" fmla="*/ 458057 w 1123283"/>
              <a:gd name="connsiteY1093" fmla="*/ 1105662 h 1122711"/>
              <a:gd name="connsiteX1094" fmla="*/ 459676 w 1123283"/>
              <a:gd name="connsiteY1094" fmla="*/ 1097661 h 1122711"/>
              <a:gd name="connsiteX1095" fmla="*/ 475774 w 1123283"/>
              <a:gd name="connsiteY1095" fmla="*/ 1100519 h 1122711"/>
              <a:gd name="connsiteX1096" fmla="*/ 479584 w 1123283"/>
              <a:gd name="connsiteY1096" fmla="*/ 1077278 h 1122711"/>
              <a:gd name="connsiteX1097" fmla="*/ 470249 w 1123283"/>
              <a:gd name="connsiteY1097" fmla="*/ 1075563 h 1122711"/>
              <a:gd name="connsiteX1098" fmla="*/ 445484 w 1123283"/>
              <a:gd name="connsiteY1098" fmla="*/ 1070610 h 1122711"/>
              <a:gd name="connsiteX1099" fmla="*/ 441674 w 1123283"/>
              <a:gd name="connsiteY1099" fmla="*/ 1069658 h 1122711"/>
              <a:gd name="connsiteX1100" fmla="*/ 434626 w 1123283"/>
              <a:gd name="connsiteY1100" fmla="*/ 1100709 h 1122711"/>
              <a:gd name="connsiteX1101" fmla="*/ 432625 w 1123283"/>
              <a:gd name="connsiteY1101" fmla="*/ 1100233 h 1122711"/>
              <a:gd name="connsiteX1102" fmla="*/ 422148 w 1123283"/>
              <a:gd name="connsiteY1102" fmla="*/ 1097756 h 1122711"/>
              <a:gd name="connsiteX1103" fmla="*/ 409765 w 1123283"/>
              <a:gd name="connsiteY1103" fmla="*/ 1094232 h 1122711"/>
              <a:gd name="connsiteX1104" fmla="*/ 412051 w 1123283"/>
              <a:gd name="connsiteY1104" fmla="*/ 1086326 h 1122711"/>
              <a:gd name="connsiteX1105" fmla="*/ 427768 w 1123283"/>
              <a:gd name="connsiteY1105" fmla="*/ 1090803 h 1122711"/>
              <a:gd name="connsiteX1106" fmla="*/ 433673 w 1123283"/>
              <a:gd name="connsiteY1106" fmla="*/ 1067943 h 1122711"/>
              <a:gd name="connsiteX1107" fmla="*/ 407384 w 1123283"/>
              <a:gd name="connsiteY1107" fmla="*/ 1060514 h 1122711"/>
              <a:gd name="connsiteX1108" fmla="*/ 402717 w 1123283"/>
              <a:gd name="connsiteY1108" fmla="*/ 1058989 h 1122711"/>
              <a:gd name="connsiteX1109" fmla="*/ 400050 w 1123283"/>
              <a:gd name="connsiteY1109" fmla="*/ 1058132 h 1122711"/>
              <a:gd name="connsiteX1110" fmla="*/ 396430 w 1123283"/>
              <a:gd name="connsiteY1110" fmla="*/ 1056894 h 1122711"/>
              <a:gd name="connsiteX1111" fmla="*/ 386620 w 1123283"/>
              <a:gd name="connsiteY1111" fmla="*/ 1087088 h 1122711"/>
              <a:gd name="connsiteX1112" fmla="*/ 374428 w 1123283"/>
              <a:gd name="connsiteY1112" fmla="*/ 1082993 h 1122711"/>
              <a:gd name="connsiteX1113" fmla="*/ 364522 w 1123283"/>
              <a:gd name="connsiteY1113" fmla="*/ 1079278 h 1122711"/>
              <a:gd name="connsiteX1114" fmla="*/ 362617 w 1123283"/>
              <a:gd name="connsiteY1114" fmla="*/ 1078516 h 1122711"/>
              <a:gd name="connsiteX1115" fmla="*/ 365665 w 1123283"/>
              <a:gd name="connsiteY1115" fmla="*/ 1070896 h 1122711"/>
              <a:gd name="connsiteX1116" fmla="*/ 367379 w 1123283"/>
              <a:gd name="connsiteY1116" fmla="*/ 1071563 h 1122711"/>
              <a:gd name="connsiteX1117" fmla="*/ 377476 w 1123283"/>
              <a:gd name="connsiteY1117" fmla="*/ 1075373 h 1122711"/>
              <a:gd name="connsiteX1118" fmla="*/ 381000 w 1123283"/>
              <a:gd name="connsiteY1118" fmla="*/ 1076515 h 1122711"/>
              <a:gd name="connsiteX1119" fmla="*/ 389001 w 1123283"/>
              <a:gd name="connsiteY1119" fmla="*/ 1054322 h 1122711"/>
              <a:gd name="connsiteX1120" fmla="*/ 385191 w 1123283"/>
              <a:gd name="connsiteY1120" fmla="*/ 1053084 h 1122711"/>
              <a:gd name="connsiteX1121" fmla="*/ 376047 w 1123283"/>
              <a:gd name="connsiteY1121" fmla="*/ 1049655 h 1122711"/>
              <a:gd name="connsiteX1122" fmla="*/ 370904 w 1123283"/>
              <a:gd name="connsiteY1122" fmla="*/ 1047655 h 1122711"/>
              <a:gd name="connsiteX1123" fmla="*/ 365665 w 1123283"/>
              <a:gd name="connsiteY1123" fmla="*/ 1045559 h 1122711"/>
              <a:gd name="connsiteX1124" fmla="*/ 356521 w 1123283"/>
              <a:gd name="connsiteY1124" fmla="*/ 1041845 h 1122711"/>
              <a:gd name="connsiteX1125" fmla="*/ 352996 w 1123283"/>
              <a:gd name="connsiteY1125" fmla="*/ 1040225 h 1122711"/>
              <a:gd name="connsiteX1126" fmla="*/ 340519 w 1123283"/>
              <a:gd name="connsiteY1126" fmla="*/ 1069372 h 1122711"/>
              <a:gd name="connsiteX1127" fmla="*/ 321183 w 1123283"/>
              <a:gd name="connsiteY1127" fmla="*/ 1060609 h 1122711"/>
              <a:gd name="connsiteX1128" fmla="*/ 317182 w 1123283"/>
              <a:gd name="connsiteY1128" fmla="*/ 1058513 h 1122711"/>
              <a:gd name="connsiteX1129" fmla="*/ 320897 w 1123283"/>
              <a:gd name="connsiteY1129" fmla="*/ 1051179 h 1122711"/>
              <a:gd name="connsiteX1130" fmla="*/ 324802 w 1123283"/>
              <a:gd name="connsiteY1130" fmla="*/ 1053179 h 1122711"/>
              <a:gd name="connsiteX1131" fmla="*/ 335661 w 1123283"/>
              <a:gd name="connsiteY1131" fmla="*/ 1058132 h 1122711"/>
              <a:gd name="connsiteX1132" fmla="*/ 345567 w 1123283"/>
              <a:gd name="connsiteY1132" fmla="*/ 1036701 h 1122711"/>
              <a:gd name="connsiteX1133" fmla="*/ 334994 w 1123283"/>
              <a:gd name="connsiteY1133" fmla="*/ 1031938 h 1122711"/>
              <a:gd name="connsiteX1134" fmla="*/ 310610 w 1123283"/>
              <a:gd name="connsiteY1134" fmla="*/ 1019461 h 1122711"/>
              <a:gd name="connsiteX1135" fmla="*/ 295561 w 1123283"/>
              <a:gd name="connsiteY1135" fmla="*/ 1047274 h 1122711"/>
              <a:gd name="connsiteX1136" fmla="*/ 289465 w 1123283"/>
              <a:gd name="connsiteY1136" fmla="*/ 1043750 h 1122711"/>
              <a:gd name="connsiteX1137" fmla="*/ 284607 w 1123283"/>
              <a:gd name="connsiteY1137" fmla="*/ 1040987 h 1122711"/>
              <a:gd name="connsiteX1138" fmla="*/ 280225 w 1123283"/>
              <a:gd name="connsiteY1138" fmla="*/ 1038511 h 1122711"/>
              <a:gd name="connsiteX1139" fmla="*/ 273558 w 1123283"/>
              <a:gd name="connsiteY1139" fmla="*/ 1034605 h 1122711"/>
              <a:gd name="connsiteX1140" fmla="*/ 277844 w 1123283"/>
              <a:gd name="connsiteY1140" fmla="*/ 1027652 h 1122711"/>
              <a:gd name="connsiteX1141" fmla="*/ 284416 w 1123283"/>
              <a:gd name="connsiteY1141" fmla="*/ 1031462 h 1122711"/>
              <a:gd name="connsiteX1142" fmla="*/ 288607 w 1123283"/>
              <a:gd name="connsiteY1142" fmla="*/ 1033844 h 1122711"/>
              <a:gd name="connsiteX1143" fmla="*/ 291941 w 1123283"/>
              <a:gd name="connsiteY1143" fmla="*/ 1035844 h 1122711"/>
              <a:gd name="connsiteX1144" fmla="*/ 303847 w 1123283"/>
              <a:gd name="connsiteY1144" fmla="*/ 1015365 h 1122711"/>
              <a:gd name="connsiteX1145" fmla="*/ 300418 w 1123283"/>
              <a:gd name="connsiteY1145" fmla="*/ 1013460 h 1122711"/>
              <a:gd name="connsiteX1146" fmla="*/ 279559 w 1123283"/>
              <a:gd name="connsiteY1146" fmla="*/ 1000697 h 1122711"/>
              <a:gd name="connsiteX1147" fmla="*/ 270891 w 1123283"/>
              <a:gd name="connsiteY1147" fmla="*/ 995172 h 1122711"/>
              <a:gd name="connsiteX1148" fmla="*/ 253365 w 1123283"/>
              <a:gd name="connsiteY1148" fmla="*/ 1021652 h 1122711"/>
              <a:gd name="connsiteX1149" fmla="*/ 246507 w 1123283"/>
              <a:gd name="connsiteY1149" fmla="*/ 1016889 h 1122711"/>
              <a:gd name="connsiteX1150" fmla="*/ 242697 w 1123283"/>
              <a:gd name="connsiteY1150" fmla="*/ 1014222 h 1122711"/>
              <a:gd name="connsiteX1151" fmla="*/ 238125 w 1123283"/>
              <a:gd name="connsiteY1151" fmla="*/ 1010984 h 1122711"/>
              <a:gd name="connsiteX1152" fmla="*/ 232315 w 1123283"/>
              <a:gd name="connsiteY1152" fmla="*/ 1006888 h 1122711"/>
              <a:gd name="connsiteX1153" fmla="*/ 237268 w 1123283"/>
              <a:gd name="connsiteY1153" fmla="*/ 1000315 h 1122711"/>
              <a:gd name="connsiteX1154" fmla="*/ 242888 w 1123283"/>
              <a:gd name="connsiteY1154" fmla="*/ 1004316 h 1122711"/>
              <a:gd name="connsiteX1155" fmla="*/ 247459 w 1123283"/>
              <a:gd name="connsiteY1155" fmla="*/ 1007555 h 1122711"/>
              <a:gd name="connsiteX1156" fmla="*/ 250603 w 1123283"/>
              <a:gd name="connsiteY1156" fmla="*/ 1009840 h 1122711"/>
              <a:gd name="connsiteX1157" fmla="*/ 264223 w 1123283"/>
              <a:gd name="connsiteY1157" fmla="*/ 990600 h 1122711"/>
              <a:gd name="connsiteX1158" fmla="*/ 261175 w 1123283"/>
              <a:gd name="connsiteY1158" fmla="*/ 988409 h 1122711"/>
              <a:gd name="connsiteX1159" fmla="*/ 256604 w 1123283"/>
              <a:gd name="connsiteY1159" fmla="*/ 985171 h 1122711"/>
              <a:gd name="connsiteX1160" fmla="*/ 248507 w 1123283"/>
              <a:gd name="connsiteY1160" fmla="*/ 979361 h 1122711"/>
              <a:gd name="connsiteX1161" fmla="*/ 233172 w 1123283"/>
              <a:gd name="connsiteY1161" fmla="*/ 967264 h 1122711"/>
              <a:gd name="connsiteX1162" fmla="*/ 213360 w 1123283"/>
              <a:gd name="connsiteY1162" fmla="*/ 992124 h 1122711"/>
              <a:gd name="connsiteX1163" fmla="*/ 209931 w 1123283"/>
              <a:gd name="connsiteY1163" fmla="*/ 989457 h 1122711"/>
              <a:gd name="connsiteX1164" fmla="*/ 193929 w 1123283"/>
              <a:gd name="connsiteY1164" fmla="*/ 975646 h 1122711"/>
              <a:gd name="connsiteX1165" fmla="*/ 199454 w 1123283"/>
              <a:gd name="connsiteY1165" fmla="*/ 969550 h 1122711"/>
              <a:gd name="connsiteX1166" fmla="*/ 211836 w 1123283"/>
              <a:gd name="connsiteY1166" fmla="*/ 980218 h 1122711"/>
              <a:gd name="connsiteX1167" fmla="*/ 227076 w 1123283"/>
              <a:gd name="connsiteY1167" fmla="*/ 962215 h 1122711"/>
              <a:gd name="connsiteX1168" fmla="*/ 212407 w 1123283"/>
              <a:gd name="connsiteY1168" fmla="*/ 949547 h 1122711"/>
              <a:gd name="connsiteX1169" fmla="*/ 205168 w 1123283"/>
              <a:gd name="connsiteY1169" fmla="*/ 942785 h 1122711"/>
              <a:gd name="connsiteX1170" fmla="*/ 201168 w 1123283"/>
              <a:gd name="connsiteY1170" fmla="*/ 938975 h 1122711"/>
              <a:gd name="connsiteX1171" fmla="*/ 198406 w 1123283"/>
              <a:gd name="connsiteY1171" fmla="*/ 936403 h 1122711"/>
              <a:gd name="connsiteX1172" fmla="*/ 176498 w 1123283"/>
              <a:gd name="connsiteY1172" fmla="*/ 959358 h 1122711"/>
              <a:gd name="connsiteX1173" fmla="*/ 159258 w 1123283"/>
              <a:gd name="connsiteY1173" fmla="*/ 941927 h 1122711"/>
              <a:gd name="connsiteX1174" fmla="*/ 158401 w 1123283"/>
              <a:gd name="connsiteY1174" fmla="*/ 941070 h 1122711"/>
              <a:gd name="connsiteX1175" fmla="*/ 164401 w 1123283"/>
              <a:gd name="connsiteY1175" fmla="*/ 935450 h 1122711"/>
              <a:gd name="connsiteX1176" fmla="*/ 175641 w 1123283"/>
              <a:gd name="connsiteY1176" fmla="*/ 947261 h 1122711"/>
              <a:gd name="connsiteX1177" fmla="*/ 192405 w 1123283"/>
              <a:gd name="connsiteY1177" fmla="*/ 930688 h 1122711"/>
              <a:gd name="connsiteX1178" fmla="*/ 189833 w 1123283"/>
              <a:gd name="connsiteY1178" fmla="*/ 927926 h 1122711"/>
              <a:gd name="connsiteX1179" fmla="*/ 184309 w 1123283"/>
              <a:gd name="connsiteY1179" fmla="*/ 922115 h 1122711"/>
              <a:gd name="connsiteX1180" fmla="*/ 168688 w 1123283"/>
              <a:gd name="connsiteY1180" fmla="*/ 904970 h 1122711"/>
              <a:gd name="connsiteX1181" fmla="*/ 166211 w 1123283"/>
              <a:gd name="connsiteY1181" fmla="*/ 901922 h 1122711"/>
              <a:gd name="connsiteX1182" fmla="*/ 142208 w 1123283"/>
              <a:gd name="connsiteY1182" fmla="*/ 922877 h 1122711"/>
              <a:gd name="connsiteX1183" fmla="*/ 141160 w 1123283"/>
              <a:gd name="connsiteY1183" fmla="*/ 921639 h 1122711"/>
              <a:gd name="connsiteX1184" fmla="*/ 134017 w 1123283"/>
              <a:gd name="connsiteY1184" fmla="*/ 913257 h 1122711"/>
              <a:gd name="connsiteX1185" fmla="*/ 126111 w 1123283"/>
              <a:gd name="connsiteY1185" fmla="*/ 903161 h 1122711"/>
              <a:gd name="connsiteX1186" fmla="*/ 132588 w 1123283"/>
              <a:gd name="connsiteY1186" fmla="*/ 898112 h 1122711"/>
              <a:gd name="connsiteX1187" fmla="*/ 142684 w 1123283"/>
              <a:gd name="connsiteY1187" fmla="*/ 910971 h 1122711"/>
              <a:gd name="connsiteX1188" fmla="*/ 160877 w 1123283"/>
              <a:gd name="connsiteY1188" fmla="*/ 896017 h 1122711"/>
              <a:gd name="connsiteX1189" fmla="*/ 144113 w 1123283"/>
              <a:gd name="connsiteY1189" fmla="*/ 874681 h 1122711"/>
              <a:gd name="connsiteX1190" fmla="*/ 141256 w 1123283"/>
              <a:gd name="connsiteY1190" fmla="*/ 870680 h 1122711"/>
              <a:gd name="connsiteX1191" fmla="*/ 137350 w 1123283"/>
              <a:gd name="connsiteY1191" fmla="*/ 865251 h 1122711"/>
              <a:gd name="connsiteX1192" fmla="*/ 111633 w 1123283"/>
              <a:gd name="connsiteY1192" fmla="*/ 883920 h 1122711"/>
              <a:gd name="connsiteX1193" fmla="*/ 104108 w 1123283"/>
              <a:gd name="connsiteY1193" fmla="*/ 873252 h 1122711"/>
              <a:gd name="connsiteX1194" fmla="*/ 98203 w 1123283"/>
              <a:gd name="connsiteY1194" fmla="*/ 864298 h 1122711"/>
              <a:gd name="connsiteX1195" fmla="*/ 97155 w 1123283"/>
              <a:gd name="connsiteY1195" fmla="*/ 862679 h 1122711"/>
              <a:gd name="connsiteX1196" fmla="*/ 104108 w 1123283"/>
              <a:gd name="connsiteY1196" fmla="*/ 858298 h 1122711"/>
              <a:gd name="connsiteX1197" fmla="*/ 105061 w 1123283"/>
              <a:gd name="connsiteY1197" fmla="*/ 859822 h 1122711"/>
              <a:gd name="connsiteX1198" fmla="*/ 110966 w 1123283"/>
              <a:gd name="connsiteY1198" fmla="*/ 868775 h 1122711"/>
              <a:gd name="connsiteX1199" fmla="*/ 113157 w 1123283"/>
              <a:gd name="connsiteY1199" fmla="*/ 871823 h 1122711"/>
              <a:gd name="connsiteX1200" fmla="*/ 132683 w 1123283"/>
              <a:gd name="connsiteY1200" fmla="*/ 858488 h 1122711"/>
              <a:gd name="connsiteX1201" fmla="*/ 130397 w 1123283"/>
              <a:gd name="connsiteY1201" fmla="*/ 855345 h 1122711"/>
              <a:gd name="connsiteX1202" fmla="*/ 124968 w 1123283"/>
              <a:gd name="connsiteY1202" fmla="*/ 847058 h 1122711"/>
              <a:gd name="connsiteX1203" fmla="*/ 121920 w 1123283"/>
              <a:gd name="connsiteY1203" fmla="*/ 842391 h 1122711"/>
              <a:gd name="connsiteX1204" fmla="*/ 118872 w 1123283"/>
              <a:gd name="connsiteY1204" fmla="*/ 837629 h 1122711"/>
              <a:gd name="connsiteX1205" fmla="*/ 113729 w 1123283"/>
              <a:gd name="connsiteY1205" fmla="*/ 829247 h 1122711"/>
              <a:gd name="connsiteX1206" fmla="*/ 111823 w 1123283"/>
              <a:gd name="connsiteY1206" fmla="*/ 825722 h 1122711"/>
              <a:gd name="connsiteX1207" fmla="*/ 84487 w 1123283"/>
              <a:gd name="connsiteY1207" fmla="*/ 842105 h 1122711"/>
              <a:gd name="connsiteX1208" fmla="*/ 81820 w 1123283"/>
              <a:gd name="connsiteY1208" fmla="*/ 837438 h 1122711"/>
              <a:gd name="connsiteX1209" fmla="*/ 72009 w 1123283"/>
              <a:gd name="connsiteY1209" fmla="*/ 819912 h 1122711"/>
              <a:gd name="connsiteX1210" fmla="*/ 79343 w 1123283"/>
              <a:gd name="connsiteY1210" fmla="*/ 816102 h 1122711"/>
              <a:gd name="connsiteX1211" fmla="*/ 85344 w 1123283"/>
              <a:gd name="connsiteY1211" fmla="*/ 827151 h 1122711"/>
              <a:gd name="connsiteX1212" fmla="*/ 87249 w 1123283"/>
              <a:gd name="connsiteY1212" fmla="*/ 830389 h 1122711"/>
              <a:gd name="connsiteX1213" fmla="*/ 107823 w 1123283"/>
              <a:gd name="connsiteY1213" fmla="*/ 818864 h 1122711"/>
              <a:gd name="connsiteX1214" fmla="*/ 105727 w 1123283"/>
              <a:gd name="connsiteY1214" fmla="*/ 815435 h 1122711"/>
              <a:gd name="connsiteX1215" fmla="*/ 99250 w 1123283"/>
              <a:gd name="connsiteY1215" fmla="*/ 803434 h 1122711"/>
              <a:gd name="connsiteX1216" fmla="*/ 89630 w 1123283"/>
              <a:gd name="connsiteY1216" fmla="*/ 784670 h 1122711"/>
              <a:gd name="connsiteX1217" fmla="*/ 61150 w 1123283"/>
              <a:gd name="connsiteY1217" fmla="*/ 798386 h 1122711"/>
              <a:gd name="connsiteX1218" fmla="*/ 54864 w 1123283"/>
              <a:gd name="connsiteY1218" fmla="*/ 784384 h 1122711"/>
              <a:gd name="connsiteX1219" fmla="*/ 50673 w 1123283"/>
              <a:gd name="connsiteY1219" fmla="*/ 774859 h 1122711"/>
              <a:gd name="connsiteX1220" fmla="*/ 58293 w 1123283"/>
              <a:gd name="connsiteY1220" fmla="*/ 771715 h 1122711"/>
              <a:gd name="connsiteX1221" fmla="*/ 62389 w 1123283"/>
              <a:gd name="connsiteY1221" fmla="*/ 781050 h 1122711"/>
              <a:gd name="connsiteX1222" fmla="*/ 64865 w 1123283"/>
              <a:gd name="connsiteY1222" fmla="*/ 786575 h 1122711"/>
              <a:gd name="connsiteX1223" fmla="*/ 86487 w 1123283"/>
              <a:gd name="connsiteY1223" fmla="*/ 776954 h 1122711"/>
              <a:gd name="connsiteX1224" fmla="*/ 84772 w 1123283"/>
              <a:gd name="connsiteY1224" fmla="*/ 773430 h 1122711"/>
              <a:gd name="connsiteX1225" fmla="*/ 76200 w 1123283"/>
              <a:gd name="connsiteY1225" fmla="*/ 752951 h 1122711"/>
              <a:gd name="connsiteX1226" fmla="*/ 72866 w 1123283"/>
              <a:gd name="connsiteY1226" fmla="*/ 744569 h 1122711"/>
              <a:gd name="connsiteX1227" fmla="*/ 71438 w 1123283"/>
              <a:gd name="connsiteY1227" fmla="*/ 741045 h 1122711"/>
              <a:gd name="connsiteX1228" fmla="*/ 41719 w 1123283"/>
              <a:gd name="connsiteY1228" fmla="*/ 752189 h 1122711"/>
              <a:gd name="connsiteX1229" fmla="*/ 39433 w 1123283"/>
              <a:gd name="connsiteY1229" fmla="*/ 745617 h 1122711"/>
              <a:gd name="connsiteX1230" fmla="*/ 37624 w 1123283"/>
              <a:gd name="connsiteY1230" fmla="*/ 740188 h 1122711"/>
              <a:gd name="connsiteX1231" fmla="*/ 35814 w 1123283"/>
              <a:gd name="connsiteY1231" fmla="*/ 734759 h 1122711"/>
              <a:gd name="connsiteX1232" fmla="*/ 33528 w 1123283"/>
              <a:gd name="connsiteY1232" fmla="*/ 728091 h 1122711"/>
              <a:gd name="connsiteX1233" fmla="*/ 41338 w 1123283"/>
              <a:gd name="connsiteY1233" fmla="*/ 725710 h 1122711"/>
              <a:gd name="connsiteX1234" fmla="*/ 43529 w 1123283"/>
              <a:gd name="connsiteY1234" fmla="*/ 732187 h 1122711"/>
              <a:gd name="connsiteX1235" fmla="*/ 45339 w 1123283"/>
              <a:gd name="connsiteY1235" fmla="*/ 737521 h 1122711"/>
              <a:gd name="connsiteX1236" fmla="*/ 46577 w 1123283"/>
              <a:gd name="connsiteY1236" fmla="*/ 741236 h 1122711"/>
              <a:gd name="connsiteX1237" fmla="*/ 68866 w 1123283"/>
              <a:gd name="connsiteY1237" fmla="*/ 733615 h 1122711"/>
              <a:gd name="connsiteX1238" fmla="*/ 67627 w 1123283"/>
              <a:gd name="connsiteY1238" fmla="*/ 729996 h 1122711"/>
              <a:gd name="connsiteX1239" fmla="*/ 65817 w 1123283"/>
              <a:gd name="connsiteY1239" fmla="*/ 724662 h 1122711"/>
              <a:gd name="connsiteX1240" fmla="*/ 62770 w 1123283"/>
              <a:gd name="connsiteY1240" fmla="*/ 715328 h 1122711"/>
              <a:gd name="connsiteX1241" fmla="*/ 57436 w 1123283"/>
              <a:gd name="connsiteY1241" fmla="*/ 696659 h 1122711"/>
              <a:gd name="connsiteX1242" fmla="*/ 26765 w 1123283"/>
              <a:gd name="connsiteY1242" fmla="*/ 705136 h 1122711"/>
              <a:gd name="connsiteX1243" fmla="*/ 25527 w 1123283"/>
              <a:gd name="connsiteY1243" fmla="*/ 700659 h 1122711"/>
              <a:gd name="connsiteX1244" fmla="*/ 24289 w 1123283"/>
              <a:gd name="connsiteY1244" fmla="*/ 695420 h 1122711"/>
              <a:gd name="connsiteX1245" fmla="*/ 20764 w 1123283"/>
              <a:gd name="connsiteY1245" fmla="*/ 680180 h 1122711"/>
              <a:gd name="connsiteX1246" fmla="*/ 28765 w 1123283"/>
              <a:gd name="connsiteY1246" fmla="*/ 678466 h 1122711"/>
              <a:gd name="connsiteX1247" fmla="*/ 32480 w 1123283"/>
              <a:gd name="connsiteY1247" fmla="*/ 694372 h 1122711"/>
              <a:gd name="connsiteX1248" fmla="*/ 55435 w 1123283"/>
              <a:gd name="connsiteY1248" fmla="*/ 688848 h 1122711"/>
              <a:gd name="connsiteX1249" fmla="*/ 51054 w 1123283"/>
              <a:gd name="connsiteY1249" fmla="*/ 669798 h 1122711"/>
              <a:gd name="connsiteX1250" fmla="*/ 49149 w 1123283"/>
              <a:gd name="connsiteY1250" fmla="*/ 660083 h 1122711"/>
              <a:gd name="connsiteX1251" fmla="*/ 48196 w 1123283"/>
              <a:gd name="connsiteY1251" fmla="*/ 654463 h 1122711"/>
              <a:gd name="connsiteX1252" fmla="*/ 47434 w 1123283"/>
              <a:gd name="connsiteY1252" fmla="*/ 650748 h 1122711"/>
              <a:gd name="connsiteX1253" fmla="*/ 16192 w 1123283"/>
              <a:gd name="connsiteY1253" fmla="*/ 656368 h 1122711"/>
              <a:gd name="connsiteX1254" fmla="*/ 15811 w 1123283"/>
              <a:gd name="connsiteY1254" fmla="*/ 654463 h 1122711"/>
              <a:gd name="connsiteX1255" fmla="*/ 14002 w 1123283"/>
              <a:gd name="connsiteY1255" fmla="*/ 643890 h 1122711"/>
              <a:gd name="connsiteX1256" fmla="*/ 12382 w 1123283"/>
              <a:gd name="connsiteY1256" fmla="*/ 631222 h 1122711"/>
              <a:gd name="connsiteX1257" fmla="*/ 20479 w 1123283"/>
              <a:gd name="connsiteY1257" fmla="*/ 630269 h 1122711"/>
              <a:gd name="connsiteX1258" fmla="*/ 22574 w 1123283"/>
              <a:gd name="connsiteY1258" fmla="*/ 646462 h 1122711"/>
              <a:gd name="connsiteX1259" fmla="*/ 45910 w 1123283"/>
              <a:gd name="connsiteY1259" fmla="*/ 643033 h 1122711"/>
              <a:gd name="connsiteX1260" fmla="*/ 42481 w 1123283"/>
              <a:gd name="connsiteY1260" fmla="*/ 616077 h 1122711"/>
              <a:gd name="connsiteX1261" fmla="*/ 42100 w 1123283"/>
              <a:gd name="connsiteY1261" fmla="*/ 611219 h 1122711"/>
              <a:gd name="connsiteX1262" fmla="*/ 41910 w 1123283"/>
              <a:gd name="connsiteY1262" fmla="*/ 608362 h 1122711"/>
              <a:gd name="connsiteX1263" fmla="*/ 41624 w 1123283"/>
              <a:gd name="connsiteY1263" fmla="*/ 604552 h 1122711"/>
              <a:gd name="connsiteX1264" fmla="*/ 10001 w 1123283"/>
              <a:gd name="connsiteY1264" fmla="*/ 607409 h 1122711"/>
              <a:gd name="connsiteX1265" fmla="*/ 9906 w 1123283"/>
              <a:gd name="connsiteY1265" fmla="*/ 605980 h 1122711"/>
              <a:gd name="connsiteX1266" fmla="*/ 8477 w 1123283"/>
              <a:gd name="connsiteY1266" fmla="*/ 581692 h 1122711"/>
              <a:gd name="connsiteX1267" fmla="*/ 16764 w 1123283"/>
              <a:gd name="connsiteY1267" fmla="*/ 581406 h 1122711"/>
              <a:gd name="connsiteX1268" fmla="*/ 16764 w 1123283"/>
              <a:gd name="connsiteY1268" fmla="*/ 583025 h 1122711"/>
              <a:gd name="connsiteX1269" fmla="*/ 17240 w 1123283"/>
              <a:gd name="connsiteY1269" fmla="*/ 594074 h 1122711"/>
              <a:gd name="connsiteX1270" fmla="*/ 17621 w 1123283"/>
              <a:gd name="connsiteY1270" fmla="*/ 597789 h 1122711"/>
              <a:gd name="connsiteX1271" fmla="*/ 41148 w 1123283"/>
              <a:gd name="connsiteY1271" fmla="*/ 596455 h 1122711"/>
              <a:gd name="connsiteX1272" fmla="*/ 40767 w 1123283"/>
              <a:gd name="connsiteY1272" fmla="*/ 592455 h 1122711"/>
              <a:gd name="connsiteX1273" fmla="*/ 40291 w 1123283"/>
              <a:gd name="connsiteY1273" fmla="*/ 582454 h 1122711"/>
              <a:gd name="connsiteX1274" fmla="*/ 40196 w 1123283"/>
              <a:gd name="connsiteY1274" fmla="*/ 577025 h 1122711"/>
              <a:gd name="connsiteX1275" fmla="*/ 39719 w 1123283"/>
              <a:gd name="connsiteY1275" fmla="*/ 557498 h 1122711"/>
              <a:gd name="connsiteX1276" fmla="*/ 8096 w 1123283"/>
              <a:gd name="connsiteY1276" fmla="*/ 557498 h 1122711"/>
              <a:gd name="connsiteX1277" fmla="*/ 8382 w 1123283"/>
              <a:gd name="connsiteY1277" fmla="*/ 544830 h 1122711"/>
              <a:gd name="connsiteX1278" fmla="*/ 8477 w 1123283"/>
              <a:gd name="connsiteY1278" fmla="*/ 539782 h 1122711"/>
              <a:gd name="connsiteX1279" fmla="*/ 8763 w 1123283"/>
              <a:gd name="connsiteY1279" fmla="*/ 532162 h 1122711"/>
              <a:gd name="connsiteX1280" fmla="*/ 16954 w 1123283"/>
              <a:gd name="connsiteY1280" fmla="*/ 532638 h 1122711"/>
              <a:gd name="connsiteX1281" fmla="*/ 16669 w 1123283"/>
              <a:gd name="connsiteY1281" fmla="*/ 540258 h 1122711"/>
              <a:gd name="connsiteX1282" fmla="*/ 16573 w 1123283"/>
              <a:gd name="connsiteY1282" fmla="*/ 545116 h 1122711"/>
              <a:gd name="connsiteX1283" fmla="*/ 16478 w 1123283"/>
              <a:gd name="connsiteY1283" fmla="*/ 549021 h 1122711"/>
              <a:gd name="connsiteX1284" fmla="*/ 40196 w 1123283"/>
              <a:gd name="connsiteY1284" fmla="*/ 549688 h 1122711"/>
              <a:gd name="connsiteX1285" fmla="*/ 40196 w 1123283"/>
              <a:gd name="connsiteY1285" fmla="*/ 545783 h 1122711"/>
              <a:gd name="connsiteX1286" fmla="*/ 41529 w 1123283"/>
              <a:gd name="connsiteY1286" fmla="*/ 521208 h 1122711"/>
              <a:gd name="connsiteX1287" fmla="*/ 42291 w 1123283"/>
              <a:gd name="connsiteY1287" fmla="*/ 511112 h 1122711"/>
              <a:gd name="connsiteX1288" fmla="*/ 10668 w 1123283"/>
              <a:gd name="connsiteY1288" fmla="*/ 508254 h 1122711"/>
              <a:gd name="connsiteX1289" fmla="*/ 12097 w 1123283"/>
              <a:gd name="connsiteY1289" fmla="*/ 495395 h 1122711"/>
              <a:gd name="connsiteX1290" fmla="*/ 13716 w 1123283"/>
              <a:gd name="connsiteY1290" fmla="*/ 482727 h 1122711"/>
              <a:gd name="connsiteX1291" fmla="*/ 21812 w 1123283"/>
              <a:gd name="connsiteY1291" fmla="*/ 483965 h 1122711"/>
              <a:gd name="connsiteX1292" fmla="*/ 19717 w 1123283"/>
              <a:gd name="connsiteY1292" fmla="*/ 500158 h 1122711"/>
              <a:gd name="connsiteX1293" fmla="*/ 43148 w 1123283"/>
              <a:gd name="connsiteY1293" fmla="*/ 502920 h 1122711"/>
              <a:gd name="connsiteX1294" fmla="*/ 45625 w 1123283"/>
              <a:gd name="connsiteY1294" fmla="*/ 483584 h 1122711"/>
              <a:gd name="connsiteX1295" fmla="*/ 47339 w 1123283"/>
              <a:gd name="connsiteY1295" fmla="*/ 473678 h 1122711"/>
              <a:gd name="connsiteX1296" fmla="*/ 48292 w 1123283"/>
              <a:gd name="connsiteY1296" fmla="*/ 468154 h 1122711"/>
              <a:gd name="connsiteX1297" fmla="*/ 48958 w 1123283"/>
              <a:gd name="connsiteY1297" fmla="*/ 464439 h 1122711"/>
              <a:gd name="connsiteX1298" fmla="*/ 17716 w 1123283"/>
              <a:gd name="connsiteY1298" fmla="*/ 458819 h 1122711"/>
              <a:gd name="connsiteX1299" fmla="*/ 18097 w 1123283"/>
              <a:gd name="connsiteY1299" fmla="*/ 456819 h 1122711"/>
              <a:gd name="connsiteX1300" fmla="*/ 20193 w 1123283"/>
              <a:gd name="connsiteY1300" fmla="*/ 446342 h 1122711"/>
              <a:gd name="connsiteX1301" fmla="*/ 23050 w 1123283"/>
              <a:gd name="connsiteY1301" fmla="*/ 433864 h 1122711"/>
              <a:gd name="connsiteX1302" fmla="*/ 31051 w 1123283"/>
              <a:gd name="connsiteY1302" fmla="*/ 435769 h 1122711"/>
              <a:gd name="connsiteX1303" fmla="*/ 27337 w 1123283"/>
              <a:gd name="connsiteY1303" fmla="*/ 451676 h 1122711"/>
              <a:gd name="connsiteX1304" fmla="*/ 50387 w 1123283"/>
              <a:gd name="connsiteY1304" fmla="*/ 456533 h 1122711"/>
              <a:gd name="connsiteX1305" fmla="*/ 54769 w 1123283"/>
              <a:gd name="connsiteY1305" fmla="*/ 437674 h 1122711"/>
              <a:gd name="connsiteX1306" fmla="*/ 55435 w 1123283"/>
              <a:gd name="connsiteY1306" fmla="*/ 434912 h 1122711"/>
              <a:gd name="connsiteX1307" fmla="*/ 56579 w 1123283"/>
              <a:gd name="connsiteY1307" fmla="*/ 430244 h 1122711"/>
              <a:gd name="connsiteX1308" fmla="*/ 59722 w 1123283"/>
              <a:gd name="connsiteY1308" fmla="*/ 419005 h 1122711"/>
              <a:gd name="connsiteX1309" fmla="*/ 29051 w 1123283"/>
              <a:gd name="connsiteY1309" fmla="*/ 410528 h 1122711"/>
              <a:gd name="connsiteX1310" fmla="*/ 32575 w 1123283"/>
              <a:gd name="connsiteY1310" fmla="*/ 398050 h 1122711"/>
              <a:gd name="connsiteX1311" fmla="*/ 36004 w 1123283"/>
              <a:gd name="connsiteY1311" fmla="*/ 387668 h 1122711"/>
              <a:gd name="connsiteX1312" fmla="*/ 36576 w 1123283"/>
              <a:gd name="connsiteY1312" fmla="*/ 385953 h 1122711"/>
              <a:gd name="connsiteX1313" fmla="*/ 44291 w 1123283"/>
              <a:gd name="connsiteY1313" fmla="*/ 388620 h 1122711"/>
              <a:gd name="connsiteX1314" fmla="*/ 43720 w 1123283"/>
              <a:gd name="connsiteY1314" fmla="*/ 390239 h 1122711"/>
              <a:gd name="connsiteX1315" fmla="*/ 40386 w 1123283"/>
              <a:gd name="connsiteY1315" fmla="*/ 400431 h 1122711"/>
              <a:gd name="connsiteX1316" fmla="*/ 39243 w 1123283"/>
              <a:gd name="connsiteY1316" fmla="*/ 404146 h 1122711"/>
              <a:gd name="connsiteX1317" fmla="*/ 61817 w 1123283"/>
              <a:gd name="connsiteY1317" fmla="*/ 411099 h 1122711"/>
              <a:gd name="connsiteX1318" fmla="*/ 62960 w 1123283"/>
              <a:gd name="connsiteY1318" fmla="*/ 407480 h 1122711"/>
              <a:gd name="connsiteX1319" fmla="*/ 66104 w 1123283"/>
              <a:gd name="connsiteY1319" fmla="*/ 397955 h 1122711"/>
              <a:gd name="connsiteX1320" fmla="*/ 67913 w 1123283"/>
              <a:gd name="connsiteY1320" fmla="*/ 392716 h 1122711"/>
              <a:gd name="connsiteX1321" fmla="*/ 69532 w 1123283"/>
              <a:gd name="connsiteY1321" fmla="*/ 387953 h 1122711"/>
              <a:gd name="connsiteX1322" fmla="*/ 73057 w 1123283"/>
              <a:gd name="connsiteY1322" fmla="*/ 378143 h 1122711"/>
              <a:gd name="connsiteX1323" fmla="*/ 74581 w 1123283"/>
              <a:gd name="connsiteY1323" fmla="*/ 374428 h 1122711"/>
              <a:gd name="connsiteX1324" fmla="*/ 44767 w 1123283"/>
              <a:gd name="connsiteY1324" fmla="*/ 363188 h 1122711"/>
              <a:gd name="connsiteX1325" fmla="*/ 46291 w 1123283"/>
              <a:gd name="connsiteY1325" fmla="*/ 359188 h 1122711"/>
              <a:gd name="connsiteX1326" fmla="*/ 54388 w 1123283"/>
              <a:gd name="connsiteY1326" fmla="*/ 339566 h 1122711"/>
              <a:gd name="connsiteX1327" fmla="*/ 61913 w 1123283"/>
              <a:gd name="connsiteY1327" fmla="*/ 342900 h 1122711"/>
              <a:gd name="connsiteX1328" fmla="*/ 56959 w 1123283"/>
              <a:gd name="connsiteY1328" fmla="*/ 354521 h 1122711"/>
              <a:gd name="connsiteX1329" fmla="*/ 55626 w 1123283"/>
              <a:gd name="connsiteY1329" fmla="*/ 358045 h 1122711"/>
              <a:gd name="connsiteX1330" fmla="*/ 77438 w 1123283"/>
              <a:gd name="connsiteY1330" fmla="*/ 366998 h 1122711"/>
              <a:gd name="connsiteX1331" fmla="*/ 78772 w 1123283"/>
              <a:gd name="connsiteY1331" fmla="*/ 363284 h 1122711"/>
              <a:gd name="connsiteX1332" fmla="*/ 83439 w 1123283"/>
              <a:gd name="connsiteY1332" fmla="*/ 352425 h 1122711"/>
              <a:gd name="connsiteX1333" fmla="*/ 92869 w 1123283"/>
              <a:gd name="connsiteY1333" fmla="*/ 331565 h 1122711"/>
              <a:gd name="connsiteX1334" fmla="*/ 64389 w 1123283"/>
              <a:gd name="connsiteY1334" fmla="*/ 317849 h 1122711"/>
              <a:gd name="connsiteX1335" fmla="*/ 70294 w 1123283"/>
              <a:gd name="connsiteY1335" fmla="*/ 306229 h 1122711"/>
              <a:gd name="connsiteX1336" fmla="*/ 76200 w 1123283"/>
              <a:gd name="connsiteY1336" fmla="*/ 294989 h 1122711"/>
              <a:gd name="connsiteX1337" fmla="*/ 83344 w 1123283"/>
              <a:gd name="connsiteY1337" fmla="*/ 298990 h 1122711"/>
              <a:gd name="connsiteX1338" fmla="*/ 77533 w 1123283"/>
              <a:gd name="connsiteY1338" fmla="*/ 310039 h 1122711"/>
              <a:gd name="connsiteX1339" fmla="*/ 75819 w 1123283"/>
              <a:gd name="connsiteY1339" fmla="*/ 313468 h 1122711"/>
              <a:gd name="connsiteX1340" fmla="*/ 96774 w 1123283"/>
              <a:gd name="connsiteY1340" fmla="*/ 324421 h 1122711"/>
              <a:gd name="connsiteX1341" fmla="*/ 98488 w 1123283"/>
              <a:gd name="connsiteY1341" fmla="*/ 320897 h 1122711"/>
              <a:gd name="connsiteX1342" fmla="*/ 108775 w 1123283"/>
              <a:gd name="connsiteY1342" fmla="*/ 302133 h 1122711"/>
              <a:gd name="connsiteX1343" fmla="*/ 113633 w 1123283"/>
              <a:gd name="connsiteY1343" fmla="*/ 293656 h 1122711"/>
              <a:gd name="connsiteX1344" fmla="*/ 115443 w 1123283"/>
              <a:gd name="connsiteY1344" fmla="*/ 290417 h 1122711"/>
              <a:gd name="connsiteX1345" fmla="*/ 88297 w 1123283"/>
              <a:gd name="connsiteY1345" fmla="*/ 274130 h 1122711"/>
              <a:gd name="connsiteX1346" fmla="*/ 92011 w 1123283"/>
              <a:gd name="connsiteY1346" fmla="*/ 268319 h 1122711"/>
              <a:gd name="connsiteX1347" fmla="*/ 95155 w 1123283"/>
              <a:gd name="connsiteY1347" fmla="*/ 263462 h 1122711"/>
              <a:gd name="connsiteX1348" fmla="*/ 98298 w 1123283"/>
              <a:gd name="connsiteY1348" fmla="*/ 258509 h 1122711"/>
              <a:gd name="connsiteX1349" fmla="*/ 102013 w 1123283"/>
              <a:gd name="connsiteY1349" fmla="*/ 252698 h 1122711"/>
              <a:gd name="connsiteX1350" fmla="*/ 108775 w 1123283"/>
              <a:gd name="connsiteY1350" fmla="*/ 257365 h 1122711"/>
              <a:gd name="connsiteX1351" fmla="*/ 105061 w 1123283"/>
              <a:gd name="connsiteY1351" fmla="*/ 263080 h 1122711"/>
              <a:gd name="connsiteX1352" fmla="*/ 102013 w 1123283"/>
              <a:gd name="connsiteY1352" fmla="*/ 267843 h 1122711"/>
              <a:gd name="connsiteX1353" fmla="*/ 99917 w 1123283"/>
              <a:gd name="connsiteY1353" fmla="*/ 271081 h 1122711"/>
              <a:gd name="connsiteX1354" fmla="*/ 119729 w 1123283"/>
              <a:gd name="connsiteY1354" fmla="*/ 283845 h 1122711"/>
              <a:gd name="connsiteX1355" fmla="*/ 121825 w 1123283"/>
              <a:gd name="connsiteY1355" fmla="*/ 280702 h 1122711"/>
              <a:gd name="connsiteX1356" fmla="*/ 124873 w 1123283"/>
              <a:gd name="connsiteY1356" fmla="*/ 276035 h 1122711"/>
              <a:gd name="connsiteX1357" fmla="*/ 130302 w 1123283"/>
              <a:gd name="connsiteY1357" fmla="*/ 267748 h 1122711"/>
              <a:gd name="connsiteX1358" fmla="*/ 141541 w 1123283"/>
              <a:gd name="connsiteY1358" fmla="*/ 251936 h 1122711"/>
              <a:gd name="connsiteX1359" fmla="*/ 115824 w 1123283"/>
              <a:gd name="connsiteY1359" fmla="*/ 233267 h 1122711"/>
              <a:gd name="connsiteX1360" fmla="*/ 118586 w 1123283"/>
              <a:gd name="connsiteY1360" fmla="*/ 229553 h 1122711"/>
              <a:gd name="connsiteX1361" fmla="*/ 131635 w 1123283"/>
              <a:gd name="connsiteY1361" fmla="*/ 212979 h 1122711"/>
              <a:gd name="connsiteX1362" fmla="*/ 137922 w 1123283"/>
              <a:gd name="connsiteY1362" fmla="*/ 218218 h 1122711"/>
              <a:gd name="connsiteX1363" fmla="*/ 127825 w 1123283"/>
              <a:gd name="connsiteY1363" fmla="*/ 231077 h 1122711"/>
              <a:gd name="connsiteX1364" fmla="*/ 146494 w 1123283"/>
              <a:gd name="connsiteY1364" fmla="*/ 245554 h 1122711"/>
              <a:gd name="connsiteX1365" fmla="*/ 158496 w 1123283"/>
              <a:gd name="connsiteY1365" fmla="*/ 230314 h 1122711"/>
              <a:gd name="connsiteX1366" fmla="*/ 171259 w 1123283"/>
              <a:gd name="connsiteY1366" fmla="*/ 215551 h 1122711"/>
              <a:gd name="connsiteX1367" fmla="*/ 147352 w 1123283"/>
              <a:gd name="connsiteY1367" fmla="*/ 194596 h 1122711"/>
              <a:gd name="connsiteX1368" fmla="*/ 161258 w 1123283"/>
              <a:gd name="connsiteY1368" fmla="*/ 179642 h 1122711"/>
              <a:gd name="connsiteX1369" fmla="*/ 164782 w 1123283"/>
              <a:gd name="connsiteY1369" fmla="*/ 176022 h 1122711"/>
              <a:gd name="connsiteX1370" fmla="*/ 170593 w 1123283"/>
              <a:gd name="connsiteY1370" fmla="*/ 181737 h 1122711"/>
              <a:gd name="connsiteX1371" fmla="*/ 159353 w 1123283"/>
              <a:gd name="connsiteY1371" fmla="*/ 193548 h 1122711"/>
              <a:gd name="connsiteX1372" fmla="*/ 176593 w 1123283"/>
              <a:gd name="connsiteY1372" fmla="*/ 209645 h 1122711"/>
              <a:gd name="connsiteX1373" fmla="*/ 190024 w 1123283"/>
              <a:gd name="connsiteY1373" fmla="*/ 195548 h 1122711"/>
              <a:gd name="connsiteX1374" fmla="*/ 196977 w 1123283"/>
              <a:gd name="connsiteY1374" fmla="*/ 188690 h 1122711"/>
              <a:gd name="connsiteX1375" fmla="*/ 201073 w 1123283"/>
              <a:gd name="connsiteY1375" fmla="*/ 184785 h 1122711"/>
              <a:gd name="connsiteX1376" fmla="*/ 203740 w 1123283"/>
              <a:gd name="connsiteY1376" fmla="*/ 182118 h 1122711"/>
              <a:gd name="connsiteX1377" fmla="*/ 181832 w 1123283"/>
              <a:gd name="connsiteY1377" fmla="*/ 159163 h 1122711"/>
              <a:gd name="connsiteX1378" fmla="*/ 183451 w 1123283"/>
              <a:gd name="connsiteY1378" fmla="*/ 157639 h 1122711"/>
              <a:gd name="connsiteX1379" fmla="*/ 191262 w 1123283"/>
              <a:gd name="connsiteY1379" fmla="*/ 150400 h 1122711"/>
              <a:gd name="connsiteX1380" fmla="*/ 200977 w 1123283"/>
              <a:gd name="connsiteY1380" fmla="*/ 142018 h 1122711"/>
              <a:gd name="connsiteX1381" fmla="*/ 206311 w 1123283"/>
              <a:gd name="connsiteY1381" fmla="*/ 148304 h 1122711"/>
              <a:gd name="connsiteX1382" fmla="*/ 193929 w 1123283"/>
              <a:gd name="connsiteY1382" fmla="*/ 158972 h 1122711"/>
              <a:gd name="connsiteX1383" fmla="*/ 209740 w 1123283"/>
              <a:gd name="connsiteY1383" fmla="*/ 176498 h 1122711"/>
              <a:gd name="connsiteX1384" fmla="*/ 226600 w 1123283"/>
              <a:gd name="connsiteY1384" fmla="*/ 161925 h 1122711"/>
              <a:gd name="connsiteX1385" fmla="*/ 230314 w 1123283"/>
              <a:gd name="connsiteY1385" fmla="*/ 158782 h 1122711"/>
              <a:gd name="connsiteX1386" fmla="*/ 239554 w 1123283"/>
              <a:gd name="connsiteY1386" fmla="*/ 151543 h 1122711"/>
              <a:gd name="connsiteX1387" fmla="*/ 219742 w 1123283"/>
              <a:gd name="connsiteY1387" fmla="*/ 126683 h 1122711"/>
              <a:gd name="connsiteX1388" fmla="*/ 229648 w 1123283"/>
              <a:gd name="connsiteY1388" fmla="*/ 118872 h 1122711"/>
              <a:gd name="connsiteX1389" fmla="*/ 240030 w 1123283"/>
              <a:gd name="connsiteY1389" fmla="*/ 111443 h 1122711"/>
              <a:gd name="connsiteX1390" fmla="*/ 244792 w 1123283"/>
              <a:gd name="connsiteY1390" fmla="*/ 118110 h 1122711"/>
              <a:gd name="connsiteX1391" fmla="*/ 231457 w 1123283"/>
              <a:gd name="connsiteY1391" fmla="*/ 127635 h 1122711"/>
              <a:gd name="connsiteX1392" fmla="*/ 245650 w 1123283"/>
              <a:gd name="connsiteY1392" fmla="*/ 146495 h 1122711"/>
              <a:gd name="connsiteX1393" fmla="*/ 261366 w 1123283"/>
              <a:gd name="connsiteY1393" fmla="*/ 135255 h 1122711"/>
              <a:gd name="connsiteX1394" fmla="*/ 264605 w 1123283"/>
              <a:gd name="connsiteY1394" fmla="*/ 132969 h 1122711"/>
              <a:gd name="connsiteX1395" fmla="*/ 274034 w 1123283"/>
              <a:gd name="connsiteY1395" fmla="*/ 126587 h 1122711"/>
              <a:gd name="connsiteX1396" fmla="*/ 277463 w 1123283"/>
              <a:gd name="connsiteY1396" fmla="*/ 124492 h 1122711"/>
              <a:gd name="connsiteX1397" fmla="*/ 259842 w 1123283"/>
              <a:gd name="connsiteY1397" fmla="*/ 97917 h 1122711"/>
              <a:gd name="connsiteX1398" fmla="*/ 261175 w 1123283"/>
              <a:gd name="connsiteY1398" fmla="*/ 97060 h 1122711"/>
              <a:gd name="connsiteX1399" fmla="*/ 281749 w 1123283"/>
              <a:gd name="connsiteY1399" fmla="*/ 84296 h 1122711"/>
              <a:gd name="connsiteX1400" fmla="*/ 285845 w 1123283"/>
              <a:gd name="connsiteY1400" fmla="*/ 91440 h 1122711"/>
              <a:gd name="connsiteX1401" fmla="*/ 284416 w 1123283"/>
              <a:gd name="connsiteY1401" fmla="*/ 92202 h 1122711"/>
              <a:gd name="connsiteX1402" fmla="*/ 274987 w 1123283"/>
              <a:gd name="connsiteY1402" fmla="*/ 97917 h 1122711"/>
              <a:gd name="connsiteX1403" fmla="*/ 271939 w 1123283"/>
              <a:gd name="connsiteY1403" fmla="*/ 100013 h 1122711"/>
              <a:gd name="connsiteX1404" fmla="*/ 284321 w 1123283"/>
              <a:gd name="connsiteY1404" fmla="*/ 120110 h 1122711"/>
              <a:gd name="connsiteX1405" fmla="*/ 287655 w 1123283"/>
              <a:gd name="connsiteY1405" fmla="*/ 117824 h 1122711"/>
              <a:gd name="connsiteX1406" fmla="*/ 296323 w 1123283"/>
              <a:gd name="connsiteY1406" fmla="*/ 112586 h 1122711"/>
              <a:gd name="connsiteX1407" fmla="*/ 300990 w 1123283"/>
              <a:gd name="connsiteY1407" fmla="*/ 109919 h 1122711"/>
              <a:gd name="connsiteX1408" fmla="*/ 305848 w 1123283"/>
              <a:gd name="connsiteY1408" fmla="*/ 107156 h 1122711"/>
              <a:gd name="connsiteX1409" fmla="*/ 314611 w 1123283"/>
              <a:gd name="connsiteY1409" fmla="*/ 102203 h 1122711"/>
              <a:gd name="connsiteX1410" fmla="*/ 318040 w 1123283"/>
              <a:gd name="connsiteY1410" fmla="*/ 100394 h 1122711"/>
              <a:gd name="connsiteX1411" fmla="*/ 302990 w 1123283"/>
              <a:gd name="connsiteY1411" fmla="*/ 72485 h 1122711"/>
              <a:gd name="connsiteX1412" fmla="*/ 321659 w 1123283"/>
              <a:gd name="connsiteY1412" fmla="*/ 62960 h 1122711"/>
              <a:gd name="connsiteX1413" fmla="*/ 325755 w 1123283"/>
              <a:gd name="connsiteY1413" fmla="*/ 61055 h 1122711"/>
              <a:gd name="connsiteX1414" fmla="*/ 329184 w 1123283"/>
              <a:gd name="connsiteY1414" fmla="*/ 68485 h 1122711"/>
              <a:gd name="connsiteX1415" fmla="*/ 325183 w 1123283"/>
              <a:gd name="connsiteY1415" fmla="*/ 70295 h 1122711"/>
              <a:gd name="connsiteX1416" fmla="*/ 314611 w 1123283"/>
              <a:gd name="connsiteY1416" fmla="*/ 75724 h 1122711"/>
              <a:gd name="connsiteX1417" fmla="*/ 325183 w 1123283"/>
              <a:gd name="connsiteY1417" fmla="*/ 96774 h 1122711"/>
              <a:gd name="connsiteX1418" fmla="*/ 335471 w 1123283"/>
              <a:gd name="connsiteY1418" fmla="*/ 91535 h 1122711"/>
              <a:gd name="connsiteX1419" fmla="*/ 360235 w 1123283"/>
              <a:gd name="connsiteY1419" fmla="*/ 80296 h 1122711"/>
              <a:gd name="connsiteX1420" fmla="*/ 347758 w 1123283"/>
              <a:gd name="connsiteY1420" fmla="*/ 51149 h 1122711"/>
              <a:gd name="connsiteX1421" fmla="*/ 354425 w 1123283"/>
              <a:gd name="connsiteY1421" fmla="*/ 48482 h 1122711"/>
              <a:gd name="connsiteX1422" fmla="*/ 359759 w 1123283"/>
              <a:gd name="connsiteY1422" fmla="*/ 46387 h 1122711"/>
              <a:gd name="connsiteX1423" fmla="*/ 365284 w 1123283"/>
              <a:gd name="connsiteY1423" fmla="*/ 44196 h 1122711"/>
              <a:gd name="connsiteX1424" fmla="*/ 371665 w 1123283"/>
              <a:gd name="connsiteY1424" fmla="*/ 41720 h 1122711"/>
              <a:gd name="connsiteX1425" fmla="*/ 374428 w 1123283"/>
              <a:gd name="connsiteY1425" fmla="*/ 49435 h 1122711"/>
              <a:gd name="connsiteX1426" fmla="*/ 368046 w 1123283"/>
              <a:gd name="connsiteY1426" fmla="*/ 51911 h 1122711"/>
              <a:gd name="connsiteX1427" fmla="*/ 362807 w 1123283"/>
              <a:gd name="connsiteY1427" fmla="*/ 54007 h 1122711"/>
              <a:gd name="connsiteX1428" fmla="*/ 359188 w 1123283"/>
              <a:gd name="connsiteY1428" fmla="*/ 55340 h 1122711"/>
              <a:gd name="connsiteX1429" fmla="*/ 367760 w 1123283"/>
              <a:gd name="connsiteY1429" fmla="*/ 77248 h 1122711"/>
              <a:gd name="connsiteX1430" fmla="*/ 371284 w 1123283"/>
              <a:gd name="connsiteY1430" fmla="*/ 75914 h 1122711"/>
              <a:gd name="connsiteX1431" fmla="*/ 376523 w 1123283"/>
              <a:gd name="connsiteY1431" fmla="*/ 73819 h 1122711"/>
              <a:gd name="connsiteX1432" fmla="*/ 385858 w 1123283"/>
              <a:gd name="connsiteY1432" fmla="*/ 70390 h 1122711"/>
              <a:gd name="connsiteX1433" fmla="*/ 404336 w 1123283"/>
              <a:gd name="connsiteY1433" fmla="*/ 64103 h 1122711"/>
              <a:gd name="connsiteX1434" fmla="*/ 394525 w 1123283"/>
              <a:gd name="connsiteY1434" fmla="*/ 33909 h 1122711"/>
              <a:gd name="connsiteX1435" fmla="*/ 405860 w 1123283"/>
              <a:gd name="connsiteY1435" fmla="*/ 30575 h 1122711"/>
              <a:gd name="connsiteX1436" fmla="*/ 418909 w 1123283"/>
              <a:gd name="connsiteY1436" fmla="*/ 26861 h 1122711"/>
              <a:gd name="connsiteX1437" fmla="*/ 421005 w 1123283"/>
              <a:gd name="connsiteY1437" fmla="*/ 34766 h 1122711"/>
              <a:gd name="connsiteX1438" fmla="*/ 405289 w 1123283"/>
              <a:gd name="connsiteY1438" fmla="*/ 39243 h 1122711"/>
              <a:gd name="connsiteX1439" fmla="*/ 411861 w 1123283"/>
              <a:gd name="connsiteY1439" fmla="*/ 61913 h 1122711"/>
              <a:gd name="connsiteX1440" fmla="*/ 430435 w 1123283"/>
              <a:gd name="connsiteY1440" fmla="*/ 56674 h 1122711"/>
              <a:gd name="connsiteX1441" fmla="*/ 440150 w 1123283"/>
              <a:gd name="connsiteY1441" fmla="*/ 54388 h 1122711"/>
              <a:gd name="connsiteX1442" fmla="*/ 449294 w 1123283"/>
              <a:gd name="connsiteY1442" fmla="*/ 52292 h 1122711"/>
              <a:gd name="connsiteX1443" fmla="*/ 442246 w 1123283"/>
              <a:gd name="connsiteY1443" fmla="*/ 21336 h 1122711"/>
              <a:gd name="connsiteX1444" fmla="*/ 464915 w 1123283"/>
              <a:gd name="connsiteY1444" fmla="*/ 16859 h 1122711"/>
              <a:gd name="connsiteX1445" fmla="*/ 467487 w 1123283"/>
              <a:gd name="connsiteY1445" fmla="*/ 16383 h 1122711"/>
              <a:gd name="connsiteX1446" fmla="*/ 468821 w 1123283"/>
              <a:gd name="connsiteY1446" fmla="*/ 24479 h 1122711"/>
              <a:gd name="connsiteX1447" fmla="*/ 452723 w 1123283"/>
              <a:gd name="connsiteY1447" fmla="*/ 27337 h 1122711"/>
              <a:gd name="connsiteX1448" fmla="*/ 457200 w 1123283"/>
              <a:gd name="connsiteY1448" fmla="*/ 50483 h 1122711"/>
              <a:gd name="connsiteX1449" fmla="*/ 460915 w 1123283"/>
              <a:gd name="connsiteY1449" fmla="*/ 49816 h 1122711"/>
              <a:gd name="connsiteX1450" fmla="*/ 469868 w 1123283"/>
              <a:gd name="connsiteY1450" fmla="*/ 48196 h 1122711"/>
              <a:gd name="connsiteX1451" fmla="*/ 491776 w 1123283"/>
              <a:gd name="connsiteY1451" fmla="*/ 44768 h 1122711"/>
              <a:gd name="connsiteX1452" fmla="*/ 495681 w 1123283"/>
              <a:gd name="connsiteY1452" fmla="*/ 44387 h 1122711"/>
              <a:gd name="connsiteX1453" fmla="*/ 491490 w 1123283"/>
              <a:gd name="connsiteY1453" fmla="*/ 12763 h 1122711"/>
              <a:gd name="connsiteX1454" fmla="*/ 504063 w 1123283"/>
              <a:gd name="connsiteY1454" fmla="*/ 11144 h 1122711"/>
              <a:gd name="connsiteX1455" fmla="*/ 515017 w 1123283"/>
              <a:gd name="connsiteY1455" fmla="*/ 10287 h 1122711"/>
              <a:gd name="connsiteX1456" fmla="*/ 516731 w 1123283"/>
              <a:gd name="connsiteY1456" fmla="*/ 10192 h 1122711"/>
              <a:gd name="connsiteX1457" fmla="*/ 517303 w 1123283"/>
              <a:gd name="connsiteY1457" fmla="*/ 18383 h 1122711"/>
              <a:gd name="connsiteX1458" fmla="*/ 515588 w 1123283"/>
              <a:gd name="connsiteY1458" fmla="*/ 18479 h 1122711"/>
              <a:gd name="connsiteX1459" fmla="*/ 504920 w 1123283"/>
              <a:gd name="connsiteY1459" fmla="*/ 19336 h 1122711"/>
              <a:gd name="connsiteX1460" fmla="*/ 501015 w 1123283"/>
              <a:gd name="connsiteY1460" fmla="*/ 19717 h 1122711"/>
              <a:gd name="connsiteX1461" fmla="*/ 503396 w 1123283"/>
              <a:gd name="connsiteY1461" fmla="*/ 43148 h 1122711"/>
              <a:gd name="connsiteX1462" fmla="*/ 507206 w 1123283"/>
              <a:gd name="connsiteY1462" fmla="*/ 42767 h 1122711"/>
              <a:gd name="connsiteX1463" fmla="*/ 517112 w 1123283"/>
              <a:gd name="connsiteY1463" fmla="*/ 42005 h 1122711"/>
              <a:gd name="connsiteX1464" fmla="*/ 522637 w 1123283"/>
              <a:gd name="connsiteY1464" fmla="*/ 41624 h 1122711"/>
              <a:gd name="connsiteX1465" fmla="*/ 528256 w 1123283"/>
              <a:gd name="connsiteY1465" fmla="*/ 41243 h 1122711"/>
              <a:gd name="connsiteX1466" fmla="*/ 538067 w 1123283"/>
              <a:gd name="connsiteY1466" fmla="*/ 40672 h 1122711"/>
              <a:gd name="connsiteX1467" fmla="*/ 542068 w 1123283"/>
              <a:gd name="connsiteY1467" fmla="*/ 40672 h 1122711"/>
              <a:gd name="connsiteX1468" fmla="*/ 540639 w 1123283"/>
              <a:gd name="connsiteY1468" fmla="*/ 8858 h 1122711"/>
              <a:gd name="connsiteX1469" fmla="*/ 561784 w 1123283"/>
              <a:gd name="connsiteY1469" fmla="*/ 8287 h 1122711"/>
              <a:gd name="connsiteX1470" fmla="*/ 566356 w 1123283"/>
              <a:gd name="connsiteY1470" fmla="*/ 8382 h 1122711"/>
              <a:gd name="connsiteX1471" fmla="*/ 566261 w 1123283"/>
              <a:gd name="connsiteY1471" fmla="*/ 16573 h 1122711"/>
              <a:gd name="connsiteX1472" fmla="*/ 561880 w 1123283"/>
              <a:gd name="connsiteY1472" fmla="*/ 16478 h 1122711"/>
              <a:gd name="connsiteX1473" fmla="*/ 549973 w 1123283"/>
              <a:gd name="connsiteY1473" fmla="*/ 16764 h 1122711"/>
              <a:gd name="connsiteX1474" fmla="*/ 550355 w 1123283"/>
              <a:gd name="connsiteY1474" fmla="*/ 40386 h 1122711"/>
              <a:gd name="connsiteX1475" fmla="*/ 561880 w 1123283"/>
              <a:gd name="connsiteY1475" fmla="*/ 40100 h 1122711"/>
              <a:gd name="connsiteX1476" fmla="*/ 589216 w 1123283"/>
              <a:gd name="connsiteY1476" fmla="*/ 40767 h 1122711"/>
              <a:gd name="connsiteX1477" fmla="*/ 590645 w 1123283"/>
              <a:gd name="connsiteY1477" fmla="*/ 9049 h 1122711"/>
              <a:gd name="connsiteX1478" fmla="*/ 597503 w 1123283"/>
              <a:gd name="connsiteY1478" fmla="*/ 9525 h 1122711"/>
              <a:gd name="connsiteX1479" fmla="*/ 603313 w 1123283"/>
              <a:gd name="connsiteY1479" fmla="*/ 10001 h 1122711"/>
              <a:gd name="connsiteX1480" fmla="*/ 609029 w 1123283"/>
              <a:gd name="connsiteY1480" fmla="*/ 10478 h 1122711"/>
              <a:gd name="connsiteX1481" fmla="*/ 615982 w 1123283"/>
              <a:gd name="connsiteY1481" fmla="*/ 11049 h 1122711"/>
              <a:gd name="connsiteX1482" fmla="*/ 615124 w 1123283"/>
              <a:gd name="connsiteY1482" fmla="*/ 19240 h 1122711"/>
              <a:gd name="connsiteX1483" fmla="*/ 608266 w 1123283"/>
              <a:gd name="connsiteY1483" fmla="*/ 18669 h 1122711"/>
              <a:gd name="connsiteX1484" fmla="*/ 602647 w 1123283"/>
              <a:gd name="connsiteY1484" fmla="*/ 18288 h 1122711"/>
              <a:gd name="connsiteX1485" fmla="*/ 598741 w 1123283"/>
              <a:gd name="connsiteY1485" fmla="*/ 18002 h 1122711"/>
              <a:gd name="connsiteX1486" fmla="*/ 597027 w 1123283"/>
              <a:gd name="connsiteY1486" fmla="*/ 41529 h 1122711"/>
              <a:gd name="connsiteX1487" fmla="*/ 600837 w 1123283"/>
              <a:gd name="connsiteY1487" fmla="*/ 41815 h 1122711"/>
              <a:gd name="connsiteX1488" fmla="*/ 606361 w 1123283"/>
              <a:gd name="connsiteY1488" fmla="*/ 42196 h 1122711"/>
              <a:gd name="connsiteX1489" fmla="*/ 616172 w 1123283"/>
              <a:gd name="connsiteY1489" fmla="*/ 43053 h 1122711"/>
              <a:gd name="connsiteX1490" fmla="*/ 635413 w 1123283"/>
              <a:gd name="connsiteY1490" fmla="*/ 45529 h 1122711"/>
              <a:gd name="connsiteX1491" fmla="*/ 639604 w 1123283"/>
              <a:gd name="connsiteY1491" fmla="*/ 14002 h 1122711"/>
              <a:gd name="connsiteX1492" fmla="*/ 659130 w 1123283"/>
              <a:gd name="connsiteY1492" fmla="*/ 17145 h 1122711"/>
              <a:gd name="connsiteX1493" fmla="*/ 665035 w 1123283"/>
              <a:gd name="connsiteY1493" fmla="*/ 18193 h 1122711"/>
              <a:gd name="connsiteX1494" fmla="*/ 663416 w 1123283"/>
              <a:gd name="connsiteY1494" fmla="*/ 26194 h 1122711"/>
              <a:gd name="connsiteX1495" fmla="*/ 647319 w 1123283"/>
              <a:gd name="connsiteY1495" fmla="*/ 23336 h 1122711"/>
              <a:gd name="connsiteX1496" fmla="*/ 643509 w 1123283"/>
              <a:gd name="connsiteY1496" fmla="*/ 46577 h 1122711"/>
              <a:gd name="connsiteX1497" fmla="*/ 652463 w 1123283"/>
              <a:gd name="connsiteY1497" fmla="*/ 48196 h 1122711"/>
              <a:gd name="connsiteX1498" fmla="*/ 677894 w 1123283"/>
              <a:gd name="connsiteY1498" fmla="*/ 53340 h 1122711"/>
              <a:gd name="connsiteX1499" fmla="*/ 681704 w 1123283"/>
              <a:gd name="connsiteY1499" fmla="*/ 54293 h 1122711"/>
              <a:gd name="connsiteX1500" fmla="*/ 688753 w 1123283"/>
              <a:gd name="connsiteY1500" fmla="*/ 23241 h 1122711"/>
              <a:gd name="connsiteX1501" fmla="*/ 690563 w 1123283"/>
              <a:gd name="connsiteY1501" fmla="*/ 23622 h 1122711"/>
              <a:gd name="connsiteX1502" fmla="*/ 701135 w 1123283"/>
              <a:gd name="connsiteY1502" fmla="*/ 26098 h 1122711"/>
              <a:gd name="connsiteX1503" fmla="*/ 713518 w 1123283"/>
              <a:gd name="connsiteY1503" fmla="*/ 29623 h 1122711"/>
              <a:gd name="connsiteX1504" fmla="*/ 711232 w 1123283"/>
              <a:gd name="connsiteY1504" fmla="*/ 37529 h 1122711"/>
              <a:gd name="connsiteX1505" fmla="*/ 695515 w 1123283"/>
              <a:gd name="connsiteY1505" fmla="*/ 33052 h 1122711"/>
              <a:gd name="connsiteX1506" fmla="*/ 689610 w 1123283"/>
              <a:gd name="connsiteY1506" fmla="*/ 55912 h 1122711"/>
              <a:gd name="connsiteX1507" fmla="*/ 708279 w 1123283"/>
              <a:gd name="connsiteY1507" fmla="*/ 61246 h 1122711"/>
              <a:gd name="connsiteX1508" fmla="*/ 722947 w 1123283"/>
              <a:gd name="connsiteY1508" fmla="*/ 65722 h 1122711"/>
              <a:gd name="connsiteX1509" fmla="*/ 726662 w 1123283"/>
              <a:gd name="connsiteY1509" fmla="*/ 67056 h 1122711"/>
              <a:gd name="connsiteX1510" fmla="*/ 736473 w 1123283"/>
              <a:gd name="connsiteY1510" fmla="*/ 36767 h 1122711"/>
              <a:gd name="connsiteX1511" fmla="*/ 748855 w 1123283"/>
              <a:gd name="connsiteY1511" fmla="*/ 40958 h 1122711"/>
              <a:gd name="connsiteX1512" fmla="*/ 758761 w 1123283"/>
              <a:gd name="connsiteY1512" fmla="*/ 44672 h 1122711"/>
              <a:gd name="connsiteX1513" fmla="*/ 760666 w 1123283"/>
              <a:gd name="connsiteY1513" fmla="*/ 45434 h 1122711"/>
              <a:gd name="connsiteX1514" fmla="*/ 757618 w 1123283"/>
              <a:gd name="connsiteY1514" fmla="*/ 53054 h 1122711"/>
              <a:gd name="connsiteX1515" fmla="*/ 755904 w 1123283"/>
              <a:gd name="connsiteY1515" fmla="*/ 52388 h 1122711"/>
              <a:gd name="connsiteX1516" fmla="*/ 745807 w 1123283"/>
              <a:gd name="connsiteY1516" fmla="*/ 48578 h 1122711"/>
              <a:gd name="connsiteX1517" fmla="*/ 742283 w 1123283"/>
              <a:gd name="connsiteY1517" fmla="*/ 47435 h 1122711"/>
              <a:gd name="connsiteX1518" fmla="*/ 734282 w 1123283"/>
              <a:gd name="connsiteY1518" fmla="*/ 69628 h 1122711"/>
              <a:gd name="connsiteX1519" fmla="*/ 738092 w 1123283"/>
              <a:gd name="connsiteY1519" fmla="*/ 70866 h 1122711"/>
              <a:gd name="connsiteX1520" fmla="*/ 747331 w 1123283"/>
              <a:gd name="connsiteY1520" fmla="*/ 74390 h 1122711"/>
              <a:gd name="connsiteX1521" fmla="*/ 752475 w 1123283"/>
              <a:gd name="connsiteY1521" fmla="*/ 76390 h 1122711"/>
              <a:gd name="connsiteX1522" fmla="*/ 757714 w 1123283"/>
              <a:gd name="connsiteY1522" fmla="*/ 78486 h 1122711"/>
              <a:gd name="connsiteX1523" fmla="*/ 766953 w 1123283"/>
              <a:gd name="connsiteY1523" fmla="*/ 82201 h 1122711"/>
              <a:gd name="connsiteX1524" fmla="*/ 770477 w 1123283"/>
              <a:gd name="connsiteY1524" fmla="*/ 83820 h 1122711"/>
              <a:gd name="connsiteX1525" fmla="*/ 782955 w 1123283"/>
              <a:gd name="connsiteY1525" fmla="*/ 54578 h 1122711"/>
              <a:gd name="connsiteX1526" fmla="*/ 802005 w 1123283"/>
              <a:gd name="connsiteY1526" fmla="*/ 63246 h 1122711"/>
              <a:gd name="connsiteX1527" fmla="*/ 806005 w 1123283"/>
              <a:gd name="connsiteY1527" fmla="*/ 65342 h 1122711"/>
              <a:gd name="connsiteX1528" fmla="*/ 802291 w 1123283"/>
              <a:gd name="connsiteY1528" fmla="*/ 72676 h 1122711"/>
              <a:gd name="connsiteX1529" fmla="*/ 798385 w 1123283"/>
              <a:gd name="connsiteY1529" fmla="*/ 70676 h 1122711"/>
              <a:gd name="connsiteX1530" fmla="*/ 787527 w 1123283"/>
              <a:gd name="connsiteY1530" fmla="*/ 65722 h 1122711"/>
              <a:gd name="connsiteX1531" fmla="*/ 777621 w 1123283"/>
              <a:gd name="connsiteY1531" fmla="*/ 87154 h 1122711"/>
              <a:gd name="connsiteX1532" fmla="*/ 788098 w 1123283"/>
              <a:gd name="connsiteY1532" fmla="*/ 91916 h 1122711"/>
              <a:gd name="connsiteX1533" fmla="*/ 812292 w 1123283"/>
              <a:gd name="connsiteY1533" fmla="*/ 104299 h 1122711"/>
              <a:gd name="connsiteX1534" fmla="*/ 827341 w 1123283"/>
              <a:gd name="connsiteY1534" fmla="*/ 76486 h 1122711"/>
              <a:gd name="connsiteX1535" fmla="*/ 833628 w 1123283"/>
              <a:gd name="connsiteY1535" fmla="*/ 80010 h 1122711"/>
              <a:gd name="connsiteX1536" fmla="*/ 838581 w 1123283"/>
              <a:gd name="connsiteY1536" fmla="*/ 82868 h 1122711"/>
              <a:gd name="connsiteX1537" fmla="*/ 842963 w 1123283"/>
              <a:gd name="connsiteY1537" fmla="*/ 85344 h 1122711"/>
              <a:gd name="connsiteX1538" fmla="*/ 849630 w 1123283"/>
              <a:gd name="connsiteY1538" fmla="*/ 89249 h 1122711"/>
              <a:gd name="connsiteX1539" fmla="*/ 845344 w 1123283"/>
              <a:gd name="connsiteY1539" fmla="*/ 96203 h 1122711"/>
              <a:gd name="connsiteX1540" fmla="*/ 838772 w 1123283"/>
              <a:gd name="connsiteY1540" fmla="*/ 92393 h 1122711"/>
              <a:gd name="connsiteX1541" fmla="*/ 834580 w 1123283"/>
              <a:gd name="connsiteY1541" fmla="*/ 90011 h 1122711"/>
              <a:gd name="connsiteX1542" fmla="*/ 831247 w 1123283"/>
              <a:gd name="connsiteY1542" fmla="*/ 88011 h 1122711"/>
              <a:gd name="connsiteX1543" fmla="*/ 819340 w 1123283"/>
              <a:gd name="connsiteY1543" fmla="*/ 108490 h 1122711"/>
              <a:gd name="connsiteX1544" fmla="*/ 822769 w 1123283"/>
              <a:gd name="connsiteY1544" fmla="*/ 110395 h 1122711"/>
              <a:gd name="connsiteX1545" fmla="*/ 843724 w 1123283"/>
              <a:gd name="connsiteY1545" fmla="*/ 123158 h 1122711"/>
              <a:gd name="connsiteX1546" fmla="*/ 849344 w 1123283"/>
              <a:gd name="connsiteY1546" fmla="*/ 126778 h 1122711"/>
              <a:gd name="connsiteX1547" fmla="*/ 852488 w 1123283"/>
              <a:gd name="connsiteY1547" fmla="*/ 128778 h 1122711"/>
              <a:gd name="connsiteX1548" fmla="*/ 870013 w 1123283"/>
              <a:gd name="connsiteY1548" fmla="*/ 102298 h 1122711"/>
              <a:gd name="connsiteX1549" fmla="*/ 876586 w 1123283"/>
              <a:gd name="connsiteY1549" fmla="*/ 106871 h 1122711"/>
              <a:gd name="connsiteX1550" fmla="*/ 880396 w 1123283"/>
              <a:gd name="connsiteY1550" fmla="*/ 109538 h 1122711"/>
              <a:gd name="connsiteX1551" fmla="*/ 885063 w 1123283"/>
              <a:gd name="connsiteY1551" fmla="*/ 112871 h 1122711"/>
              <a:gd name="connsiteX1552" fmla="*/ 890778 w 1123283"/>
              <a:gd name="connsiteY1552" fmla="*/ 116967 h 1122711"/>
              <a:gd name="connsiteX1553" fmla="*/ 885825 w 1123283"/>
              <a:gd name="connsiteY1553" fmla="*/ 123539 h 1122711"/>
              <a:gd name="connsiteX1554" fmla="*/ 880300 w 1123283"/>
              <a:gd name="connsiteY1554" fmla="*/ 119634 h 1122711"/>
              <a:gd name="connsiteX1555" fmla="*/ 875729 w 1123283"/>
              <a:gd name="connsiteY1555" fmla="*/ 116396 h 1122711"/>
              <a:gd name="connsiteX1556" fmla="*/ 872585 w 1123283"/>
              <a:gd name="connsiteY1556" fmla="*/ 114110 h 1122711"/>
              <a:gd name="connsiteX1557" fmla="*/ 858964 w 1123283"/>
              <a:gd name="connsiteY1557" fmla="*/ 133350 h 1122711"/>
              <a:gd name="connsiteX1558" fmla="*/ 862108 w 1123283"/>
              <a:gd name="connsiteY1558" fmla="*/ 135541 h 1122711"/>
              <a:gd name="connsiteX1559" fmla="*/ 866680 w 1123283"/>
              <a:gd name="connsiteY1559" fmla="*/ 138779 h 1122711"/>
              <a:gd name="connsiteX1560" fmla="*/ 874681 w 1123283"/>
              <a:gd name="connsiteY1560" fmla="*/ 144494 h 1122711"/>
              <a:gd name="connsiteX1561" fmla="*/ 889921 w 1123283"/>
              <a:gd name="connsiteY1561" fmla="*/ 156496 h 1122711"/>
              <a:gd name="connsiteX1562" fmla="*/ 909733 w 1123283"/>
              <a:gd name="connsiteY1562" fmla="*/ 131636 h 1122711"/>
              <a:gd name="connsiteX1563" fmla="*/ 913352 w 1123283"/>
              <a:gd name="connsiteY1563" fmla="*/ 134493 h 1122711"/>
              <a:gd name="connsiteX1564" fmla="*/ 929354 w 1123283"/>
              <a:gd name="connsiteY1564" fmla="*/ 148304 h 1122711"/>
              <a:gd name="connsiteX1565" fmla="*/ 923830 w 1123283"/>
              <a:gd name="connsiteY1565" fmla="*/ 154400 h 1122711"/>
              <a:gd name="connsiteX1566" fmla="*/ 911447 w 1123283"/>
              <a:gd name="connsiteY1566" fmla="*/ 143732 h 1122711"/>
              <a:gd name="connsiteX1567" fmla="*/ 896207 w 1123283"/>
              <a:gd name="connsiteY1567" fmla="*/ 161735 h 1122711"/>
              <a:gd name="connsiteX1568" fmla="*/ 910971 w 1123283"/>
              <a:gd name="connsiteY1568" fmla="*/ 174498 h 1122711"/>
              <a:gd name="connsiteX1569" fmla="*/ 918210 w 1123283"/>
              <a:gd name="connsiteY1569" fmla="*/ 181261 h 1122711"/>
              <a:gd name="connsiteX1570" fmla="*/ 922306 w 1123283"/>
              <a:gd name="connsiteY1570" fmla="*/ 185166 h 1122711"/>
              <a:gd name="connsiteX1571" fmla="*/ 925068 w 1123283"/>
              <a:gd name="connsiteY1571" fmla="*/ 187738 h 1122711"/>
              <a:gd name="connsiteX1572" fmla="*/ 947071 w 1123283"/>
              <a:gd name="connsiteY1572" fmla="*/ 164783 h 1122711"/>
              <a:gd name="connsiteX1573" fmla="*/ 964121 w 1123283"/>
              <a:gd name="connsiteY1573" fmla="*/ 182118 h 1122711"/>
              <a:gd name="connsiteX1574" fmla="*/ 964882 w 1123283"/>
              <a:gd name="connsiteY1574" fmla="*/ 182975 h 1122711"/>
              <a:gd name="connsiteX1575" fmla="*/ 958882 w 1123283"/>
              <a:gd name="connsiteY1575" fmla="*/ 188595 h 1122711"/>
              <a:gd name="connsiteX1576" fmla="*/ 947642 w 1123283"/>
              <a:gd name="connsiteY1576" fmla="*/ 176784 h 1122711"/>
              <a:gd name="connsiteX1577" fmla="*/ 930878 w 1123283"/>
              <a:gd name="connsiteY1577" fmla="*/ 193262 h 1122711"/>
              <a:gd name="connsiteX1578" fmla="*/ 933450 w 1123283"/>
              <a:gd name="connsiteY1578" fmla="*/ 196025 h 1122711"/>
              <a:gd name="connsiteX1579" fmla="*/ 939165 w 1123283"/>
              <a:gd name="connsiteY1579" fmla="*/ 202025 h 1122711"/>
              <a:gd name="connsiteX1580" fmla="*/ 954500 w 1123283"/>
              <a:gd name="connsiteY1580" fmla="*/ 218789 h 1122711"/>
              <a:gd name="connsiteX1581" fmla="*/ 956977 w 1123283"/>
              <a:gd name="connsiteY1581" fmla="*/ 221837 h 1122711"/>
              <a:gd name="connsiteX1582" fmla="*/ 980980 w 1123283"/>
              <a:gd name="connsiteY1582" fmla="*/ 200882 h 1122711"/>
              <a:gd name="connsiteX1583" fmla="*/ 982313 w 1123283"/>
              <a:gd name="connsiteY1583" fmla="*/ 202406 h 1122711"/>
              <a:gd name="connsiteX1584" fmla="*/ 989362 w 1123283"/>
              <a:gd name="connsiteY1584" fmla="*/ 210598 h 1122711"/>
              <a:gd name="connsiteX1585" fmla="*/ 997267 w 1123283"/>
              <a:gd name="connsiteY1585" fmla="*/ 220694 h 1122711"/>
              <a:gd name="connsiteX1586" fmla="*/ 990790 w 1123283"/>
              <a:gd name="connsiteY1586" fmla="*/ 225743 h 1122711"/>
              <a:gd name="connsiteX1587" fmla="*/ 980694 w 1123283"/>
              <a:gd name="connsiteY1587" fmla="*/ 212884 h 1122711"/>
              <a:gd name="connsiteX1588" fmla="*/ 962501 w 1123283"/>
              <a:gd name="connsiteY1588" fmla="*/ 227838 h 1122711"/>
              <a:gd name="connsiteX1589" fmla="*/ 979360 w 1123283"/>
              <a:gd name="connsiteY1589" fmla="*/ 249269 h 1122711"/>
              <a:gd name="connsiteX1590" fmla="*/ 982313 w 1123283"/>
              <a:gd name="connsiteY1590" fmla="*/ 253270 h 1122711"/>
              <a:gd name="connsiteX1591" fmla="*/ 986218 w 1123283"/>
              <a:gd name="connsiteY1591" fmla="*/ 258699 h 1122711"/>
              <a:gd name="connsiteX1592" fmla="*/ 1011936 w 1123283"/>
              <a:gd name="connsiteY1592" fmla="*/ 240030 h 1122711"/>
              <a:gd name="connsiteX1593" fmla="*/ 1019365 w 1123283"/>
              <a:gd name="connsiteY1593" fmla="*/ 250412 h 1122711"/>
              <a:gd name="connsiteX1594" fmla="*/ 1025271 w 1123283"/>
              <a:gd name="connsiteY1594" fmla="*/ 259366 h 1122711"/>
              <a:gd name="connsiteX1595" fmla="*/ 1026319 w 1123283"/>
              <a:gd name="connsiteY1595" fmla="*/ 261080 h 1122711"/>
              <a:gd name="connsiteX1596" fmla="*/ 1019365 w 1123283"/>
              <a:gd name="connsiteY1596" fmla="*/ 265462 h 1122711"/>
              <a:gd name="connsiteX1597" fmla="*/ 1018413 w 1123283"/>
              <a:gd name="connsiteY1597" fmla="*/ 263938 h 1122711"/>
              <a:gd name="connsiteX1598" fmla="*/ 1012507 w 1123283"/>
              <a:gd name="connsiteY1598" fmla="*/ 254984 h 1122711"/>
              <a:gd name="connsiteX1599" fmla="*/ 1010317 w 1123283"/>
              <a:gd name="connsiteY1599" fmla="*/ 251936 h 1122711"/>
              <a:gd name="connsiteX1600" fmla="*/ 990790 w 1123283"/>
              <a:gd name="connsiteY1600" fmla="*/ 265271 h 1122711"/>
              <a:gd name="connsiteX1601" fmla="*/ 993076 w 1123283"/>
              <a:gd name="connsiteY1601" fmla="*/ 268510 h 1122711"/>
              <a:gd name="connsiteX1602" fmla="*/ 998506 w 1123283"/>
              <a:gd name="connsiteY1602" fmla="*/ 276701 h 1122711"/>
              <a:gd name="connsiteX1603" fmla="*/ 1001458 w 1123283"/>
              <a:gd name="connsiteY1603" fmla="*/ 281369 h 1122711"/>
              <a:gd name="connsiteX1604" fmla="*/ 1004506 w 1123283"/>
              <a:gd name="connsiteY1604" fmla="*/ 286131 h 1122711"/>
              <a:gd name="connsiteX1605" fmla="*/ 1009650 w 1123283"/>
              <a:gd name="connsiteY1605" fmla="*/ 294513 h 1122711"/>
              <a:gd name="connsiteX1606" fmla="*/ 1011555 w 1123283"/>
              <a:gd name="connsiteY1606" fmla="*/ 297942 h 1122711"/>
              <a:gd name="connsiteX1607" fmla="*/ 1038892 w 1123283"/>
              <a:gd name="connsiteY1607" fmla="*/ 281559 h 1122711"/>
              <a:gd name="connsiteX1608" fmla="*/ 1041654 w 1123283"/>
              <a:gd name="connsiteY1608" fmla="*/ 286417 h 1122711"/>
              <a:gd name="connsiteX1609" fmla="*/ 1051465 w 1123283"/>
              <a:gd name="connsiteY1609" fmla="*/ 303943 h 1122711"/>
              <a:gd name="connsiteX1610" fmla="*/ 1044130 w 1123283"/>
              <a:gd name="connsiteY1610" fmla="*/ 307753 h 1122711"/>
              <a:gd name="connsiteX1611" fmla="*/ 1038130 w 1123283"/>
              <a:gd name="connsiteY1611" fmla="*/ 296704 h 1122711"/>
              <a:gd name="connsiteX1612" fmla="*/ 1036225 w 1123283"/>
              <a:gd name="connsiteY1612" fmla="*/ 293465 h 1122711"/>
              <a:gd name="connsiteX1613" fmla="*/ 1015651 w 1123283"/>
              <a:gd name="connsiteY1613" fmla="*/ 304990 h 1122711"/>
              <a:gd name="connsiteX1614" fmla="*/ 1017746 w 1123283"/>
              <a:gd name="connsiteY1614" fmla="*/ 308420 h 1122711"/>
              <a:gd name="connsiteX1615" fmla="*/ 1024128 w 1123283"/>
              <a:gd name="connsiteY1615" fmla="*/ 320326 h 1122711"/>
              <a:gd name="connsiteX1616" fmla="*/ 1033939 w 1123283"/>
              <a:gd name="connsiteY1616" fmla="*/ 339376 h 1122711"/>
              <a:gd name="connsiteX1617" fmla="*/ 1062418 w 1123283"/>
              <a:gd name="connsiteY1617" fmla="*/ 325660 h 1122711"/>
              <a:gd name="connsiteX1618" fmla="*/ 1068610 w 1123283"/>
              <a:gd name="connsiteY1618" fmla="*/ 339280 h 1122711"/>
              <a:gd name="connsiteX1619" fmla="*/ 1072896 w 1123283"/>
              <a:gd name="connsiteY1619" fmla="*/ 348996 h 1122711"/>
              <a:gd name="connsiteX1620" fmla="*/ 1065276 w 1123283"/>
              <a:gd name="connsiteY1620" fmla="*/ 352139 h 1122711"/>
              <a:gd name="connsiteX1621" fmla="*/ 1061180 w 1123283"/>
              <a:gd name="connsiteY1621" fmla="*/ 342805 h 1122711"/>
              <a:gd name="connsiteX1622" fmla="*/ 1058608 w 1123283"/>
              <a:gd name="connsiteY1622" fmla="*/ 337185 h 1122711"/>
              <a:gd name="connsiteX1623" fmla="*/ 1036987 w 1123283"/>
              <a:gd name="connsiteY1623" fmla="*/ 346805 h 1122711"/>
              <a:gd name="connsiteX1624" fmla="*/ 1038701 w 1123283"/>
              <a:gd name="connsiteY1624" fmla="*/ 350330 h 1122711"/>
              <a:gd name="connsiteX1625" fmla="*/ 1047274 w 1123283"/>
              <a:gd name="connsiteY1625" fmla="*/ 370808 h 1122711"/>
              <a:gd name="connsiteX1626" fmla="*/ 1050512 w 1123283"/>
              <a:gd name="connsiteY1626" fmla="*/ 379000 h 1122711"/>
              <a:gd name="connsiteX1627" fmla="*/ 1051941 w 1123283"/>
              <a:gd name="connsiteY1627" fmla="*/ 382524 h 1122711"/>
              <a:gd name="connsiteX1628" fmla="*/ 1081659 w 1123283"/>
              <a:gd name="connsiteY1628" fmla="*/ 371380 h 1122711"/>
              <a:gd name="connsiteX1629" fmla="*/ 1084040 w 1123283"/>
              <a:gd name="connsiteY1629" fmla="*/ 378238 h 1122711"/>
              <a:gd name="connsiteX1630" fmla="*/ 1085850 w 1123283"/>
              <a:gd name="connsiteY1630" fmla="*/ 383667 h 1122711"/>
              <a:gd name="connsiteX1631" fmla="*/ 1087660 w 1123283"/>
              <a:gd name="connsiteY1631" fmla="*/ 389096 h 1122711"/>
              <a:gd name="connsiteX1632" fmla="*/ 1089850 w 1123283"/>
              <a:gd name="connsiteY1632" fmla="*/ 395764 h 1122711"/>
              <a:gd name="connsiteX1633" fmla="*/ 1082040 w 1123283"/>
              <a:gd name="connsiteY1633" fmla="*/ 398145 h 1122711"/>
              <a:gd name="connsiteX1634" fmla="*/ 1079849 w 1123283"/>
              <a:gd name="connsiteY1634" fmla="*/ 391668 h 1122711"/>
              <a:gd name="connsiteX1635" fmla="*/ 1078039 w 1123283"/>
              <a:gd name="connsiteY1635" fmla="*/ 386429 h 1122711"/>
              <a:gd name="connsiteX1636" fmla="*/ 1076801 w 1123283"/>
              <a:gd name="connsiteY1636" fmla="*/ 382714 h 1122711"/>
              <a:gd name="connsiteX1637" fmla="*/ 1054513 w 1123283"/>
              <a:gd name="connsiteY1637" fmla="*/ 390335 h 1122711"/>
              <a:gd name="connsiteX1638" fmla="*/ 1055751 w 1123283"/>
              <a:gd name="connsiteY1638" fmla="*/ 393954 h 1122711"/>
              <a:gd name="connsiteX1639" fmla="*/ 1057561 w 1123283"/>
              <a:gd name="connsiteY1639" fmla="*/ 399288 h 1122711"/>
              <a:gd name="connsiteX1640" fmla="*/ 1060704 w 1123283"/>
              <a:gd name="connsiteY1640" fmla="*/ 408718 h 1122711"/>
              <a:gd name="connsiteX1641" fmla="*/ 1066038 w 1123283"/>
              <a:gd name="connsiteY1641" fmla="*/ 427482 h 1122711"/>
              <a:gd name="connsiteX1642" fmla="*/ 1096708 w 1123283"/>
              <a:gd name="connsiteY1642" fmla="*/ 419100 h 1122711"/>
              <a:gd name="connsiteX1643" fmla="*/ 1097947 w 1123283"/>
              <a:gd name="connsiteY1643" fmla="*/ 423386 h 1122711"/>
              <a:gd name="connsiteX1644" fmla="*/ 1099185 w 1123283"/>
              <a:gd name="connsiteY1644" fmla="*/ 428625 h 1122711"/>
              <a:gd name="connsiteX1645" fmla="*/ 1102709 w 1123283"/>
              <a:gd name="connsiteY1645" fmla="*/ 443865 h 1122711"/>
              <a:gd name="connsiteX1646" fmla="*/ 1094708 w 1123283"/>
              <a:gd name="connsiteY1646" fmla="*/ 445580 h 1122711"/>
              <a:gd name="connsiteX1647" fmla="*/ 1090993 w 1123283"/>
              <a:gd name="connsiteY1647" fmla="*/ 429673 h 1122711"/>
              <a:gd name="connsiteX1648" fmla="*/ 1068038 w 1123283"/>
              <a:gd name="connsiteY1648" fmla="*/ 435197 h 1122711"/>
              <a:gd name="connsiteX1649" fmla="*/ 1072420 w 1123283"/>
              <a:gd name="connsiteY1649" fmla="*/ 454152 h 1122711"/>
              <a:gd name="connsiteX1650" fmla="*/ 1074325 w 1123283"/>
              <a:gd name="connsiteY1650" fmla="*/ 463772 h 1122711"/>
              <a:gd name="connsiteX1651" fmla="*/ 1075277 w 1123283"/>
              <a:gd name="connsiteY1651" fmla="*/ 469297 h 1122711"/>
              <a:gd name="connsiteX1652" fmla="*/ 1076039 w 1123283"/>
              <a:gd name="connsiteY1652" fmla="*/ 473012 h 1122711"/>
              <a:gd name="connsiteX1653" fmla="*/ 1107281 w 1123283"/>
              <a:gd name="connsiteY1653" fmla="*/ 467392 h 1122711"/>
              <a:gd name="connsiteX1654" fmla="*/ 1107662 w 1123283"/>
              <a:gd name="connsiteY1654" fmla="*/ 469583 h 1122711"/>
              <a:gd name="connsiteX1655" fmla="*/ 1109472 w 1123283"/>
              <a:gd name="connsiteY1655" fmla="*/ 480155 h 1122711"/>
              <a:gd name="connsiteX1656" fmla="*/ 1111091 w 1123283"/>
              <a:gd name="connsiteY1656" fmla="*/ 492823 h 1122711"/>
              <a:gd name="connsiteX1657" fmla="*/ 1102900 w 1123283"/>
              <a:gd name="connsiteY1657" fmla="*/ 493776 h 1122711"/>
              <a:gd name="connsiteX1658" fmla="*/ 1100804 w 1123283"/>
              <a:gd name="connsiteY1658" fmla="*/ 477584 h 1122711"/>
              <a:gd name="connsiteX1659" fmla="*/ 1077468 w 1123283"/>
              <a:gd name="connsiteY1659" fmla="*/ 481108 h 1122711"/>
              <a:gd name="connsiteX1660" fmla="*/ 1080897 w 1123283"/>
              <a:gd name="connsiteY1660" fmla="*/ 508254 h 1122711"/>
              <a:gd name="connsiteX1661" fmla="*/ 1081278 w 1123283"/>
              <a:gd name="connsiteY1661" fmla="*/ 513207 h 1122711"/>
              <a:gd name="connsiteX1662" fmla="*/ 1081468 w 1123283"/>
              <a:gd name="connsiteY1662" fmla="*/ 515969 h 1122711"/>
              <a:gd name="connsiteX1663" fmla="*/ 1081754 w 1123283"/>
              <a:gd name="connsiteY1663" fmla="*/ 519779 h 1122711"/>
              <a:gd name="connsiteX1664" fmla="*/ 1113377 w 1123283"/>
              <a:gd name="connsiteY1664" fmla="*/ 517017 h 1122711"/>
              <a:gd name="connsiteX1665" fmla="*/ 1113473 w 1123283"/>
              <a:gd name="connsiteY1665" fmla="*/ 518255 h 1122711"/>
              <a:gd name="connsiteX1666" fmla="*/ 1114901 w 1123283"/>
              <a:gd name="connsiteY1666" fmla="*/ 542449 h 1122711"/>
              <a:gd name="connsiteX1667" fmla="*/ 1106614 w 1123283"/>
              <a:gd name="connsiteY1667" fmla="*/ 542735 h 1122711"/>
              <a:gd name="connsiteX1668" fmla="*/ 1106614 w 1123283"/>
              <a:gd name="connsiteY1668" fmla="*/ 541115 h 1122711"/>
              <a:gd name="connsiteX1669" fmla="*/ 1106138 w 1123283"/>
              <a:gd name="connsiteY1669" fmla="*/ 530066 h 1122711"/>
              <a:gd name="connsiteX1670" fmla="*/ 1105757 w 1123283"/>
              <a:gd name="connsiteY1670" fmla="*/ 526352 h 1122711"/>
              <a:gd name="connsiteX1671" fmla="*/ 1082231 w 1123283"/>
              <a:gd name="connsiteY1671" fmla="*/ 527685 h 1122711"/>
              <a:gd name="connsiteX1672" fmla="*/ 1082611 w 1123283"/>
              <a:gd name="connsiteY1672" fmla="*/ 531686 h 1122711"/>
              <a:gd name="connsiteX1673" fmla="*/ 1083088 w 1123283"/>
              <a:gd name="connsiteY1673" fmla="*/ 541687 h 1122711"/>
              <a:gd name="connsiteX1674" fmla="*/ 1083183 w 1123283"/>
              <a:gd name="connsiteY1674" fmla="*/ 547021 h 1122711"/>
              <a:gd name="connsiteX1675" fmla="*/ 1083659 w 1123283"/>
              <a:gd name="connsiteY1675" fmla="*/ 566356 h 1122711"/>
              <a:gd name="connsiteX1676" fmla="*/ 1115282 w 1123283"/>
              <a:gd name="connsiteY1676" fmla="*/ 566356 h 1122711"/>
              <a:gd name="connsiteX1677" fmla="*/ 1115092 w 1123283"/>
              <a:gd name="connsiteY1677" fmla="*/ 578548 h 112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</a:cxnLst>
            <a:rect l="l" t="t" r="r" b="b"/>
            <a:pathLst>
              <a:path w="1123283" h="1122711">
                <a:moveTo>
                  <a:pt x="1123283" y="559880"/>
                </a:moveTo>
                <a:lnTo>
                  <a:pt x="1123283" y="558260"/>
                </a:lnTo>
                <a:lnTo>
                  <a:pt x="1123283" y="558260"/>
                </a:lnTo>
                <a:lnTo>
                  <a:pt x="1123283" y="557879"/>
                </a:lnTo>
                <a:lnTo>
                  <a:pt x="1091374" y="557879"/>
                </a:lnTo>
                <a:lnTo>
                  <a:pt x="1091089" y="545973"/>
                </a:lnTo>
                <a:cubicBezTo>
                  <a:pt x="1090993" y="544259"/>
                  <a:pt x="1090993" y="542449"/>
                  <a:pt x="1090993" y="540734"/>
                </a:cubicBezTo>
                <a:cubicBezTo>
                  <a:pt x="1090993" y="538544"/>
                  <a:pt x="1090898" y="536353"/>
                  <a:pt x="1090803" y="534162"/>
                </a:cubicBezTo>
                <a:lnTo>
                  <a:pt x="1098994" y="533686"/>
                </a:lnTo>
                <a:cubicBezTo>
                  <a:pt x="1099090" y="535877"/>
                  <a:pt x="1099185" y="538067"/>
                  <a:pt x="1099185" y="540448"/>
                </a:cubicBezTo>
                <a:cubicBezTo>
                  <a:pt x="1099185" y="542258"/>
                  <a:pt x="1099280" y="544163"/>
                  <a:pt x="1099375" y="545973"/>
                </a:cubicBezTo>
                <a:lnTo>
                  <a:pt x="1099566" y="549783"/>
                </a:lnTo>
                <a:lnTo>
                  <a:pt x="1122998" y="549116"/>
                </a:lnTo>
                <a:lnTo>
                  <a:pt x="1122998" y="545402"/>
                </a:lnTo>
                <a:cubicBezTo>
                  <a:pt x="1122902" y="535877"/>
                  <a:pt x="1122235" y="526161"/>
                  <a:pt x="1121473" y="516922"/>
                </a:cubicBezTo>
                <a:lnTo>
                  <a:pt x="1120807" y="507968"/>
                </a:lnTo>
                <a:lnTo>
                  <a:pt x="1089184" y="510730"/>
                </a:lnTo>
                <a:cubicBezTo>
                  <a:pt x="1089089" y="509397"/>
                  <a:pt x="1088993" y="507968"/>
                  <a:pt x="1088803" y="506539"/>
                </a:cubicBezTo>
                <a:lnTo>
                  <a:pt x="1086326" y="486823"/>
                </a:lnTo>
                <a:lnTo>
                  <a:pt x="1094423" y="485585"/>
                </a:lnTo>
                <a:lnTo>
                  <a:pt x="1096423" y="501587"/>
                </a:lnTo>
                <a:lnTo>
                  <a:pt x="1119854" y="498824"/>
                </a:lnTo>
                <a:lnTo>
                  <a:pt x="1117282" y="478346"/>
                </a:lnTo>
                <a:cubicBezTo>
                  <a:pt x="1116806" y="474631"/>
                  <a:pt x="1116139" y="471011"/>
                  <a:pt x="1115473" y="467487"/>
                </a:cubicBezTo>
                <a:cubicBezTo>
                  <a:pt x="1115377" y="466725"/>
                  <a:pt x="1115187" y="466058"/>
                  <a:pt x="1115092" y="465296"/>
                </a:cubicBezTo>
                <a:lnTo>
                  <a:pt x="1115187" y="465296"/>
                </a:lnTo>
                <a:lnTo>
                  <a:pt x="1113854" y="457771"/>
                </a:lnTo>
                <a:lnTo>
                  <a:pt x="1082516" y="463391"/>
                </a:lnTo>
                <a:cubicBezTo>
                  <a:pt x="1082421" y="462820"/>
                  <a:pt x="1082326" y="462248"/>
                  <a:pt x="1082231" y="461772"/>
                </a:cubicBezTo>
                <a:cubicBezTo>
                  <a:pt x="1081659" y="458438"/>
                  <a:pt x="1081088" y="455009"/>
                  <a:pt x="1080230" y="451676"/>
                </a:cubicBezTo>
                <a:lnTo>
                  <a:pt x="1077563" y="440150"/>
                </a:lnTo>
                <a:lnTo>
                  <a:pt x="1085564" y="438245"/>
                </a:lnTo>
                <a:lnTo>
                  <a:pt x="1089184" y="453962"/>
                </a:lnTo>
                <a:lnTo>
                  <a:pt x="1112234" y="449104"/>
                </a:lnTo>
                <a:lnTo>
                  <a:pt x="1106996" y="426244"/>
                </a:lnTo>
                <a:cubicBezTo>
                  <a:pt x="1106614" y="424434"/>
                  <a:pt x="1106138" y="422624"/>
                  <a:pt x="1105662" y="420719"/>
                </a:cubicBezTo>
                <a:lnTo>
                  <a:pt x="1102328" y="409004"/>
                </a:lnTo>
                <a:lnTo>
                  <a:pt x="1071658" y="417386"/>
                </a:lnTo>
                <a:lnTo>
                  <a:pt x="1068419" y="405860"/>
                </a:lnTo>
                <a:cubicBezTo>
                  <a:pt x="1067467" y="402622"/>
                  <a:pt x="1066324" y="399383"/>
                  <a:pt x="1065181" y="396145"/>
                </a:cubicBezTo>
                <a:cubicBezTo>
                  <a:pt x="1064990" y="395573"/>
                  <a:pt x="1064800" y="395002"/>
                  <a:pt x="1064609" y="394526"/>
                </a:cubicBezTo>
                <a:lnTo>
                  <a:pt x="1072324" y="391859"/>
                </a:lnTo>
                <a:cubicBezTo>
                  <a:pt x="1072515" y="392430"/>
                  <a:pt x="1072706" y="393002"/>
                  <a:pt x="1072896" y="393573"/>
                </a:cubicBezTo>
                <a:cubicBezTo>
                  <a:pt x="1074039" y="396907"/>
                  <a:pt x="1075182" y="400145"/>
                  <a:pt x="1076134" y="403479"/>
                </a:cubicBezTo>
                <a:lnTo>
                  <a:pt x="1077277" y="407194"/>
                </a:lnTo>
                <a:lnTo>
                  <a:pt x="1099852" y="400240"/>
                </a:lnTo>
                <a:lnTo>
                  <a:pt x="1098709" y="396621"/>
                </a:lnTo>
                <a:cubicBezTo>
                  <a:pt x="1097661" y="393097"/>
                  <a:pt x="1096423" y="389572"/>
                  <a:pt x="1095280" y="386048"/>
                </a:cubicBezTo>
                <a:cubicBezTo>
                  <a:pt x="1094708" y="384238"/>
                  <a:pt x="1094041" y="382429"/>
                  <a:pt x="1093470" y="380524"/>
                </a:cubicBezTo>
                <a:cubicBezTo>
                  <a:pt x="1092803" y="378714"/>
                  <a:pt x="1092232" y="377000"/>
                  <a:pt x="1091660" y="375190"/>
                </a:cubicBezTo>
                <a:cubicBezTo>
                  <a:pt x="1090898" y="372809"/>
                  <a:pt x="1090041" y="370427"/>
                  <a:pt x="1089184" y="368046"/>
                </a:cubicBezTo>
                <a:lnTo>
                  <a:pt x="1089184" y="368046"/>
                </a:lnTo>
                <a:lnTo>
                  <a:pt x="1086517" y="360807"/>
                </a:lnTo>
                <a:lnTo>
                  <a:pt x="1056608" y="372046"/>
                </a:lnTo>
                <a:cubicBezTo>
                  <a:pt x="1056037" y="370522"/>
                  <a:pt x="1055370" y="368903"/>
                  <a:pt x="1054798" y="367379"/>
                </a:cubicBezTo>
                <a:cubicBezTo>
                  <a:pt x="1052608" y="361664"/>
                  <a:pt x="1050226" y="355759"/>
                  <a:pt x="1047655" y="350044"/>
                </a:cubicBezTo>
                <a:lnTo>
                  <a:pt x="1055084" y="346710"/>
                </a:lnTo>
                <a:cubicBezTo>
                  <a:pt x="1056704" y="350330"/>
                  <a:pt x="1058418" y="354139"/>
                  <a:pt x="1059847" y="357854"/>
                </a:cubicBezTo>
                <a:lnTo>
                  <a:pt x="1061180" y="361569"/>
                </a:lnTo>
                <a:lnTo>
                  <a:pt x="1082992" y="352615"/>
                </a:lnTo>
                <a:lnTo>
                  <a:pt x="1081659" y="349091"/>
                </a:lnTo>
                <a:cubicBezTo>
                  <a:pt x="1079944" y="344424"/>
                  <a:pt x="1077849" y="339852"/>
                  <a:pt x="1075849" y="335471"/>
                </a:cubicBezTo>
                <a:lnTo>
                  <a:pt x="1066419" y="314706"/>
                </a:lnTo>
                <a:lnTo>
                  <a:pt x="1037654" y="328613"/>
                </a:lnTo>
                <a:lnTo>
                  <a:pt x="1031272" y="316230"/>
                </a:lnTo>
                <a:cubicBezTo>
                  <a:pt x="1029748" y="313277"/>
                  <a:pt x="1028224" y="310229"/>
                  <a:pt x="1026605" y="307277"/>
                </a:cubicBezTo>
                <a:lnTo>
                  <a:pt x="1033748" y="303276"/>
                </a:lnTo>
                <a:cubicBezTo>
                  <a:pt x="1035463" y="306324"/>
                  <a:pt x="1036987" y="309467"/>
                  <a:pt x="1038606" y="312515"/>
                </a:cubicBezTo>
                <a:lnTo>
                  <a:pt x="1041178" y="317563"/>
                </a:lnTo>
                <a:lnTo>
                  <a:pt x="1062038" y="306705"/>
                </a:lnTo>
                <a:lnTo>
                  <a:pt x="1060418" y="303371"/>
                </a:lnTo>
                <a:cubicBezTo>
                  <a:pt x="1056799" y="296037"/>
                  <a:pt x="1052703" y="288893"/>
                  <a:pt x="1048702" y="281940"/>
                </a:cubicBezTo>
                <a:cubicBezTo>
                  <a:pt x="1047750" y="280321"/>
                  <a:pt x="1046797" y="278606"/>
                  <a:pt x="1045845" y="276987"/>
                </a:cubicBezTo>
                <a:lnTo>
                  <a:pt x="1045940" y="276892"/>
                </a:lnTo>
                <a:lnTo>
                  <a:pt x="1043083" y="272034"/>
                </a:lnTo>
                <a:lnTo>
                  <a:pt x="1042225" y="270510"/>
                </a:lnTo>
                <a:lnTo>
                  <a:pt x="1042225" y="270510"/>
                </a:lnTo>
                <a:lnTo>
                  <a:pt x="1042035" y="270224"/>
                </a:lnTo>
                <a:lnTo>
                  <a:pt x="1014793" y="286512"/>
                </a:lnTo>
                <a:cubicBezTo>
                  <a:pt x="1013650" y="284702"/>
                  <a:pt x="1012507" y="282893"/>
                  <a:pt x="1011364" y="281178"/>
                </a:cubicBezTo>
                <a:cubicBezTo>
                  <a:pt x="1010412" y="279654"/>
                  <a:pt x="1009364" y="278130"/>
                  <a:pt x="1008316" y="276511"/>
                </a:cubicBezTo>
                <a:cubicBezTo>
                  <a:pt x="1007269" y="274987"/>
                  <a:pt x="1006316" y="273463"/>
                  <a:pt x="1005364" y="271844"/>
                </a:cubicBezTo>
                <a:cubicBezTo>
                  <a:pt x="1004221" y="270129"/>
                  <a:pt x="1003078" y="268319"/>
                  <a:pt x="1001935" y="266510"/>
                </a:cubicBezTo>
                <a:lnTo>
                  <a:pt x="1008697" y="261842"/>
                </a:lnTo>
                <a:cubicBezTo>
                  <a:pt x="1009936" y="263652"/>
                  <a:pt x="1011079" y="265557"/>
                  <a:pt x="1012222" y="267367"/>
                </a:cubicBezTo>
                <a:cubicBezTo>
                  <a:pt x="1013269" y="268986"/>
                  <a:pt x="1014222" y="270605"/>
                  <a:pt x="1015270" y="272225"/>
                </a:cubicBezTo>
                <a:lnTo>
                  <a:pt x="1017365" y="275368"/>
                </a:lnTo>
                <a:lnTo>
                  <a:pt x="1037272" y="262700"/>
                </a:lnTo>
                <a:lnTo>
                  <a:pt x="1035177" y="259461"/>
                </a:lnTo>
                <a:cubicBezTo>
                  <a:pt x="1034129" y="257842"/>
                  <a:pt x="1033081" y="256222"/>
                  <a:pt x="1032034" y="254603"/>
                </a:cubicBezTo>
                <a:cubicBezTo>
                  <a:pt x="1030129" y="251555"/>
                  <a:pt x="1028129" y="248412"/>
                  <a:pt x="1025938" y="245364"/>
                </a:cubicBezTo>
                <a:lnTo>
                  <a:pt x="1014031" y="228600"/>
                </a:lnTo>
                <a:lnTo>
                  <a:pt x="988314" y="247269"/>
                </a:lnTo>
                <a:cubicBezTo>
                  <a:pt x="987552" y="246126"/>
                  <a:pt x="986695" y="245078"/>
                  <a:pt x="985838" y="243935"/>
                </a:cubicBezTo>
                <a:lnTo>
                  <a:pt x="973550" y="228314"/>
                </a:lnTo>
                <a:lnTo>
                  <a:pt x="979932" y="223076"/>
                </a:lnTo>
                <a:lnTo>
                  <a:pt x="989838" y="235744"/>
                </a:lnTo>
                <a:lnTo>
                  <a:pt x="1008507" y="221361"/>
                </a:lnTo>
                <a:lnTo>
                  <a:pt x="995743" y="205073"/>
                </a:lnTo>
                <a:cubicBezTo>
                  <a:pt x="993362" y="202216"/>
                  <a:pt x="990981" y="199454"/>
                  <a:pt x="988505" y="196691"/>
                </a:cubicBezTo>
                <a:lnTo>
                  <a:pt x="987171" y="195167"/>
                </a:lnTo>
                <a:lnTo>
                  <a:pt x="987171" y="195167"/>
                </a:lnTo>
                <a:lnTo>
                  <a:pt x="982123" y="189357"/>
                </a:lnTo>
                <a:lnTo>
                  <a:pt x="958215" y="210312"/>
                </a:lnTo>
                <a:cubicBezTo>
                  <a:pt x="953929" y="205359"/>
                  <a:pt x="949452" y="200692"/>
                  <a:pt x="945071" y="196120"/>
                </a:cubicBezTo>
                <a:cubicBezTo>
                  <a:pt x="944023" y="195072"/>
                  <a:pt x="943070" y="194024"/>
                  <a:pt x="942022" y="192881"/>
                </a:cubicBezTo>
                <a:lnTo>
                  <a:pt x="947833" y="187166"/>
                </a:lnTo>
                <a:lnTo>
                  <a:pt x="958977" y="198787"/>
                </a:lnTo>
                <a:lnTo>
                  <a:pt x="976313" y="182785"/>
                </a:lnTo>
                <a:lnTo>
                  <a:pt x="970121" y="176308"/>
                </a:lnTo>
                <a:cubicBezTo>
                  <a:pt x="963644" y="169545"/>
                  <a:pt x="956977" y="162496"/>
                  <a:pt x="949928" y="156020"/>
                </a:cubicBezTo>
                <a:lnTo>
                  <a:pt x="947166" y="153448"/>
                </a:lnTo>
                <a:lnTo>
                  <a:pt x="925258" y="176403"/>
                </a:lnTo>
                <a:cubicBezTo>
                  <a:pt x="924782" y="176022"/>
                  <a:pt x="924401" y="175546"/>
                  <a:pt x="923925" y="175165"/>
                </a:cubicBezTo>
                <a:cubicBezTo>
                  <a:pt x="921544" y="172879"/>
                  <a:pt x="918972" y="170402"/>
                  <a:pt x="916400" y="168116"/>
                </a:cubicBezTo>
                <a:lnTo>
                  <a:pt x="907351" y="160306"/>
                </a:lnTo>
                <a:lnTo>
                  <a:pt x="912685" y="154019"/>
                </a:lnTo>
                <a:lnTo>
                  <a:pt x="924877" y="164592"/>
                </a:lnTo>
                <a:lnTo>
                  <a:pt x="940689" y="147066"/>
                </a:lnTo>
                <a:lnTo>
                  <a:pt x="918686" y="128016"/>
                </a:lnTo>
                <a:lnTo>
                  <a:pt x="914972" y="125063"/>
                </a:lnTo>
                <a:lnTo>
                  <a:pt x="914972" y="125063"/>
                </a:lnTo>
                <a:lnTo>
                  <a:pt x="908971" y="120301"/>
                </a:lnTo>
                <a:lnTo>
                  <a:pt x="889063" y="145161"/>
                </a:lnTo>
                <a:lnTo>
                  <a:pt x="879729" y="137827"/>
                </a:lnTo>
                <a:cubicBezTo>
                  <a:pt x="877062" y="135827"/>
                  <a:pt x="874300" y="133826"/>
                  <a:pt x="871538" y="131921"/>
                </a:cubicBezTo>
                <a:cubicBezTo>
                  <a:pt x="871061" y="131540"/>
                  <a:pt x="870585" y="131254"/>
                  <a:pt x="870109" y="130873"/>
                </a:cubicBezTo>
                <a:lnTo>
                  <a:pt x="874871" y="124206"/>
                </a:lnTo>
                <a:cubicBezTo>
                  <a:pt x="875347" y="124587"/>
                  <a:pt x="875919" y="124873"/>
                  <a:pt x="876395" y="125254"/>
                </a:cubicBezTo>
                <a:cubicBezTo>
                  <a:pt x="879253" y="127254"/>
                  <a:pt x="882110" y="129254"/>
                  <a:pt x="884872" y="131350"/>
                </a:cubicBezTo>
                <a:lnTo>
                  <a:pt x="887921" y="133636"/>
                </a:lnTo>
                <a:lnTo>
                  <a:pt x="902113" y="114776"/>
                </a:lnTo>
                <a:lnTo>
                  <a:pt x="899065" y="112490"/>
                </a:lnTo>
                <a:cubicBezTo>
                  <a:pt x="896112" y="110300"/>
                  <a:pt x="893064" y="108109"/>
                  <a:pt x="890016" y="106013"/>
                </a:cubicBezTo>
                <a:cubicBezTo>
                  <a:pt x="888492" y="104965"/>
                  <a:pt x="886968" y="103822"/>
                  <a:pt x="885349" y="102679"/>
                </a:cubicBezTo>
                <a:cubicBezTo>
                  <a:pt x="884110" y="101822"/>
                  <a:pt x="882872" y="100870"/>
                  <a:pt x="881634" y="100013"/>
                </a:cubicBezTo>
                <a:cubicBezTo>
                  <a:pt x="878396" y="97631"/>
                  <a:pt x="874966" y="95250"/>
                  <a:pt x="871442" y="93059"/>
                </a:cubicBezTo>
                <a:lnTo>
                  <a:pt x="868299" y="91154"/>
                </a:lnTo>
                <a:lnTo>
                  <a:pt x="850773" y="117634"/>
                </a:lnTo>
                <a:cubicBezTo>
                  <a:pt x="849916" y="117158"/>
                  <a:pt x="849154" y="116586"/>
                  <a:pt x="848297" y="116110"/>
                </a:cubicBezTo>
                <a:cubicBezTo>
                  <a:pt x="842486" y="112395"/>
                  <a:pt x="836485" y="108490"/>
                  <a:pt x="830389" y="104965"/>
                </a:cubicBezTo>
                <a:lnTo>
                  <a:pt x="834485" y="97917"/>
                </a:lnTo>
                <a:cubicBezTo>
                  <a:pt x="834771" y="98108"/>
                  <a:pt x="835152" y="98298"/>
                  <a:pt x="835438" y="98488"/>
                </a:cubicBezTo>
                <a:cubicBezTo>
                  <a:pt x="838772" y="100394"/>
                  <a:pt x="841819" y="102108"/>
                  <a:pt x="844867" y="104204"/>
                </a:cubicBezTo>
                <a:lnTo>
                  <a:pt x="848201" y="106394"/>
                </a:lnTo>
                <a:lnTo>
                  <a:pt x="860584" y="86392"/>
                </a:lnTo>
                <a:lnTo>
                  <a:pt x="857536" y="84296"/>
                </a:lnTo>
                <a:cubicBezTo>
                  <a:pt x="854202" y="82010"/>
                  <a:pt x="850678" y="80010"/>
                  <a:pt x="847249" y="78105"/>
                </a:cubicBezTo>
                <a:cubicBezTo>
                  <a:pt x="845820" y="77248"/>
                  <a:pt x="844391" y="76486"/>
                  <a:pt x="842867" y="75629"/>
                </a:cubicBezTo>
                <a:cubicBezTo>
                  <a:pt x="841248" y="74676"/>
                  <a:pt x="839533" y="73723"/>
                  <a:pt x="837914" y="72771"/>
                </a:cubicBezTo>
                <a:cubicBezTo>
                  <a:pt x="835723" y="71533"/>
                  <a:pt x="833628" y="70295"/>
                  <a:pt x="831437" y="69056"/>
                </a:cubicBezTo>
                <a:lnTo>
                  <a:pt x="831532" y="68961"/>
                </a:lnTo>
                <a:lnTo>
                  <a:pt x="824770" y="65342"/>
                </a:lnTo>
                <a:lnTo>
                  <a:pt x="809625" y="93440"/>
                </a:lnTo>
                <a:lnTo>
                  <a:pt x="792004" y="84392"/>
                </a:lnTo>
                <a:lnTo>
                  <a:pt x="788384" y="82772"/>
                </a:lnTo>
                <a:lnTo>
                  <a:pt x="791813" y="75343"/>
                </a:lnTo>
                <a:lnTo>
                  <a:pt x="795528" y="77057"/>
                </a:lnTo>
                <a:lnTo>
                  <a:pt x="806196" y="82487"/>
                </a:lnTo>
                <a:lnTo>
                  <a:pt x="816769" y="61436"/>
                </a:lnTo>
                <a:lnTo>
                  <a:pt x="805815" y="55817"/>
                </a:lnTo>
                <a:lnTo>
                  <a:pt x="779431" y="43815"/>
                </a:lnTo>
                <a:lnTo>
                  <a:pt x="766858" y="73057"/>
                </a:lnTo>
                <a:cubicBezTo>
                  <a:pt x="764857" y="72200"/>
                  <a:pt x="762857" y="71438"/>
                  <a:pt x="760857" y="70676"/>
                </a:cubicBezTo>
                <a:cubicBezTo>
                  <a:pt x="759142" y="70009"/>
                  <a:pt x="757428" y="69342"/>
                  <a:pt x="755618" y="68580"/>
                </a:cubicBezTo>
                <a:cubicBezTo>
                  <a:pt x="753904" y="67913"/>
                  <a:pt x="752189" y="67246"/>
                  <a:pt x="750475" y="66580"/>
                </a:cubicBezTo>
                <a:cubicBezTo>
                  <a:pt x="748474" y="65818"/>
                  <a:pt x="746474" y="64961"/>
                  <a:pt x="744474" y="64198"/>
                </a:cubicBezTo>
                <a:lnTo>
                  <a:pt x="747236" y="56483"/>
                </a:lnTo>
                <a:cubicBezTo>
                  <a:pt x="749236" y="57245"/>
                  <a:pt x="751237" y="58007"/>
                  <a:pt x="753332" y="58864"/>
                </a:cubicBezTo>
                <a:cubicBezTo>
                  <a:pt x="755142" y="59627"/>
                  <a:pt x="756856" y="60293"/>
                  <a:pt x="758666" y="60960"/>
                </a:cubicBezTo>
                <a:lnTo>
                  <a:pt x="762190" y="62294"/>
                </a:lnTo>
                <a:lnTo>
                  <a:pt x="770858" y="40386"/>
                </a:lnTo>
                <a:lnTo>
                  <a:pt x="767239" y="39053"/>
                </a:lnTo>
                <a:cubicBezTo>
                  <a:pt x="765429" y="38386"/>
                  <a:pt x="763619" y="37624"/>
                  <a:pt x="761905" y="36957"/>
                </a:cubicBezTo>
                <a:cubicBezTo>
                  <a:pt x="758571" y="35623"/>
                  <a:pt x="755047" y="34195"/>
                  <a:pt x="751522" y="33052"/>
                </a:cubicBezTo>
                <a:lnTo>
                  <a:pt x="739045" y="28861"/>
                </a:lnTo>
                <a:lnTo>
                  <a:pt x="739045" y="28765"/>
                </a:lnTo>
                <a:lnTo>
                  <a:pt x="731710" y="26384"/>
                </a:lnTo>
                <a:lnTo>
                  <a:pt x="721900" y="56579"/>
                </a:lnTo>
                <a:cubicBezTo>
                  <a:pt x="718280" y="55436"/>
                  <a:pt x="714470" y="54293"/>
                  <a:pt x="710470" y="53245"/>
                </a:cubicBezTo>
                <a:lnTo>
                  <a:pt x="699040" y="50006"/>
                </a:lnTo>
                <a:lnTo>
                  <a:pt x="701135" y="42101"/>
                </a:lnTo>
                <a:lnTo>
                  <a:pt x="716661" y="46482"/>
                </a:lnTo>
                <a:lnTo>
                  <a:pt x="723233" y="23813"/>
                </a:lnTo>
                <a:lnTo>
                  <a:pt x="703326" y="18193"/>
                </a:lnTo>
                <a:cubicBezTo>
                  <a:pt x="699706" y="17240"/>
                  <a:pt x="696087" y="16478"/>
                  <a:pt x="692467" y="15621"/>
                </a:cubicBezTo>
                <a:cubicBezTo>
                  <a:pt x="690658" y="15240"/>
                  <a:pt x="688848" y="14764"/>
                  <a:pt x="686943" y="14383"/>
                </a:cubicBezTo>
                <a:lnTo>
                  <a:pt x="683133" y="13526"/>
                </a:lnTo>
                <a:lnTo>
                  <a:pt x="676084" y="44482"/>
                </a:lnTo>
                <a:cubicBezTo>
                  <a:pt x="668750" y="42767"/>
                  <a:pt x="661225" y="41434"/>
                  <a:pt x="653986" y="40196"/>
                </a:cubicBezTo>
                <a:lnTo>
                  <a:pt x="652558" y="39910"/>
                </a:lnTo>
                <a:lnTo>
                  <a:pt x="653891" y="31813"/>
                </a:lnTo>
                <a:lnTo>
                  <a:pt x="669703" y="34671"/>
                </a:lnTo>
                <a:lnTo>
                  <a:pt x="674275" y="11525"/>
                </a:lnTo>
                <a:lnTo>
                  <a:pt x="670369" y="10859"/>
                </a:lnTo>
                <a:cubicBezTo>
                  <a:pt x="667131" y="10287"/>
                  <a:pt x="663892" y="9715"/>
                  <a:pt x="660749" y="9144"/>
                </a:cubicBezTo>
                <a:cubicBezTo>
                  <a:pt x="654272" y="8001"/>
                  <a:pt x="647605" y="6763"/>
                  <a:pt x="640937" y="5905"/>
                </a:cubicBezTo>
                <a:lnTo>
                  <a:pt x="640937" y="5905"/>
                </a:lnTo>
                <a:lnTo>
                  <a:pt x="633317" y="4858"/>
                </a:lnTo>
                <a:lnTo>
                  <a:pt x="629031" y="36386"/>
                </a:lnTo>
                <a:lnTo>
                  <a:pt x="617220" y="34862"/>
                </a:lnTo>
                <a:cubicBezTo>
                  <a:pt x="613886" y="34480"/>
                  <a:pt x="610457" y="34290"/>
                  <a:pt x="607028" y="34004"/>
                </a:cubicBezTo>
                <a:cubicBezTo>
                  <a:pt x="606457" y="34004"/>
                  <a:pt x="605885" y="33909"/>
                  <a:pt x="605314" y="33909"/>
                </a:cubicBezTo>
                <a:lnTo>
                  <a:pt x="605885" y="25718"/>
                </a:lnTo>
                <a:cubicBezTo>
                  <a:pt x="606457" y="25718"/>
                  <a:pt x="607123" y="25813"/>
                  <a:pt x="607695" y="25813"/>
                </a:cubicBezTo>
                <a:cubicBezTo>
                  <a:pt x="611124" y="26098"/>
                  <a:pt x="614648" y="26289"/>
                  <a:pt x="618077" y="26670"/>
                </a:cubicBezTo>
                <a:lnTo>
                  <a:pt x="621887" y="27051"/>
                </a:lnTo>
                <a:lnTo>
                  <a:pt x="624364" y="3620"/>
                </a:lnTo>
                <a:lnTo>
                  <a:pt x="620554" y="3238"/>
                </a:lnTo>
                <a:cubicBezTo>
                  <a:pt x="616934" y="2858"/>
                  <a:pt x="613219" y="2572"/>
                  <a:pt x="609505" y="2286"/>
                </a:cubicBezTo>
                <a:cubicBezTo>
                  <a:pt x="607600" y="2191"/>
                  <a:pt x="605695" y="2000"/>
                  <a:pt x="603694" y="1810"/>
                </a:cubicBezTo>
                <a:cubicBezTo>
                  <a:pt x="601789" y="1714"/>
                  <a:pt x="599884" y="1524"/>
                  <a:pt x="597980" y="1334"/>
                </a:cubicBezTo>
                <a:cubicBezTo>
                  <a:pt x="594360" y="1048"/>
                  <a:pt x="590645" y="762"/>
                  <a:pt x="586930" y="667"/>
                </a:cubicBezTo>
                <a:lnTo>
                  <a:pt x="583216" y="571"/>
                </a:lnTo>
                <a:lnTo>
                  <a:pt x="581787" y="32290"/>
                </a:lnTo>
                <a:lnTo>
                  <a:pt x="561784" y="31813"/>
                </a:lnTo>
                <a:lnTo>
                  <a:pt x="557784" y="31909"/>
                </a:lnTo>
                <a:lnTo>
                  <a:pt x="557689" y="23717"/>
                </a:lnTo>
                <a:lnTo>
                  <a:pt x="561784" y="23622"/>
                </a:lnTo>
                <a:lnTo>
                  <a:pt x="573786" y="23908"/>
                </a:lnTo>
                <a:lnTo>
                  <a:pt x="574167" y="286"/>
                </a:lnTo>
                <a:lnTo>
                  <a:pt x="561880" y="0"/>
                </a:lnTo>
                <a:lnTo>
                  <a:pt x="540353" y="571"/>
                </a:lnTo>
                <a:lnTo>
                  <a:pt x="540353" y="476"/>
                </a:lnTo>
                <a:lnTo>
                  <a:pt x="533972" y="762"/>
                </a:lnTo>
                <a:lnTo>
                  <a:pt x="533019" y="762"/>
                </a:lnTo>
                <a:lnTo>
                  <a:pt x="533019" y="762"/>
                </a:lnTo>
                <a:lnTo>
                  <a:pt x="532733" y="762"/>
                </a:lnTo>
                <a:lnTo>
                  <a:pt x="534162" y="32480"/>
                </a:lnTo>
                <a:cubicBezTo>
                  <a:pt x="531971" y="32576"/>
                  <a:pt x="529876" y="32766"/>
                  <a:pt x="527780" y="32956"/>
                </a:cubicBezTo>
                <a:cubicBezTo>
                  <a:pt x="525971" y="33147"/>
                  <a:pt x="524161" y="33242"/>
                  <a:pt x="522256" y="33338"/>
                </a:cubicBezTo>
                <a:cubicBezTo>
                  <a:pt x="520446" y="33528"/>
                  <a:pt x="518541" y="33623"/>
                  <a:pt x="516731" y="33719"/>
                </a:cubicBezTo>
                <a:cubicBezTo>
                  <a:pt x="514636" y="33909"/>
                  <a:pt x="512540" y="34004"/>
                  <a:pt x="510445" y="34195"/>
                </a:cubicBezTo>
                <a:lnTo>
                  <a:pt x="509588" y="26003"/>
                </a:lnTo>
                <a:cubicBezTo>
                  <a:pt x="511778" y="25813"/>
                  <a:pt x="513969" y="25622"/>
                  <a:pt x="516255" y="25527"/>
                </a:cubicBezTo>
                <a:cubicBezTo>
                  <a:pt x="518160" y="25432"/>
                  <a:pt x="519970" y="25241"/>
                  <a:pt x="521875" y="25146"/>
                </a:cubicBezTo>
                <a:lnTo>
                  <a:pt x="525685" y="24860"/>
                </a:lnTo>
                <a:lnTo>
                  <a:pt x="523970" y="1334"/>
                </a:lnTo>
                <a:lnTo>
                  <a:pt x="514540" y="2096"/>
                </a:lnTo>
                <a:cubicBezTo>
                  <a:pt x="510826" y="2381"/>
                  <a:pt x="507111" y="2667"/>
                  <a:pt x="503301" y="3048"/>
                </a:cubicBezTo>
                <a:lnTo>
                  <a:pt x="482917" y="5620"/>
                </a:lnTo>
                <a:lnTo>
                  <a:pt x="487108" y="37052"/>
                </a:lnTo>
                <a:cubicBezTo>
                  <a:pt x="480822" y="37814"/>
                  <a:pt x="474631" y="38957"/>
                  <a:pt x="468535" y="40100"/>
                </a:cubicBezTo>
                <a:cubicBezTo>
                  <a:pt x="466820" y="40386"/>
                  <a:pt x="465106" y="40767"/>
                  <a:pt x="463391" y="41053"/>
                </a:cubicBezTo>
                <a:lnTo>
                  <a:pt x="461772" y="32956"/>
                </a:lnTo>
                <a:lnTo>
                  <a:pt x="477583" y="30099"/>
                </a:lnTo>
                <a:lnTo>
                  <a:pt x="473773" y="6858"/>
                </a:lnTo>
                <a:lnTo>
                  <a:pt x="463486" y="8668"/>
                </a:lnTo>
                <a:cubicBezTo>
                  <a:pt x="455962" y="10001"/>
                  <a:pt x="448151" y="11430"/>
                  <a:pt x="440436" y="13145"/>
                </a:cubicBezTo>
                <a:lnTo>
                  <a:pt x="440436" y="13145"/>
                </a:lnTo>
                <a:lnTo>
                  <a:pt x="432911" y="14859"/>
                </a:lnTo>
                <a:lnTo>
                  <a:pt x="439960" y="45911"/>
                </a:lnTo>
                <a:lnTo>
                  <a:pt x="438340" y="46292"/>
                </a:lnTo>
                <a:cubicBezTo>
                  <a:pt x="435007" y="47054"/>
                  <a:pt x="431768" y="47815"/>
                  <a:pt x="428339" y="48673"/>
                </a:cubicBezTo>
                <a:lnTo>
                  <a:pt x="417005" y="51911"/>
                </a:lnTo>
                <a:lnTo>
                  <a:pt x="414718" y="44005"/>
                </a:lnTo>
                <a:lnTo>
                  <a:pt x="430244" y="39624"/>
                </a:lnTo>
                <a:lnTo>
                  <a:pt x="424339" y="16764"/>
                </a:lnTo>
                <a:lnTo>
                  <a:pt x="403669" y="22574"/>
                </a:lnTo>
                <a:cubicBezTo>
                  <a:pt x="398621" y="24003"/>
                  <a:pt x="393382" y="25432"/>
                  <a:pt x="388239" y="27337"/>
                </a:cubicBezTo>
                <a:lnTo>
                  <a:pt x="384715" y="28575"/>
                </a:lnTo>
                <a:lnTo>
                  <a:pt x="394525" y="58769"/>
                </a:lnTo>
                <a:lnTo>
                  <a:pt x="383286" y="62579"/>
                </a:lnTo>
                <a:cubicBezTo>
                  <a:pt x="379857" y="63627"/>
                  <a:pt x="376618" y="64961"/>
                  <a:pt x="373475" y="66199"/>
                </a:cubicBezTo>
                <a:cubicBezTo>
                  <a:pt x="372904" y="66389"/>
                  <a:pt x="372427" y="66580"/>
                  <a:pt x="371856" y="66865"/>
                </a:cubicBezTo>
                <a:lnTo>
                  <a:pt x="368903" y="59246"/>
                </a:lnTo>
                <a:cubicBezTo>
                  <a:pt x="369475" y="59055"/>
                  <a:pt x="370046" y="58769"/>
                  <a:pt x="370713" y="58579"/>
                </a:cubicBezTo>
                <a:cubicBezTo>
                  <a:pt x="373951" y="57245"/>
                  <a:pt x="377095" y="56007"/>
                  <a:pt x="380238" y="55054"/>
                </a:cubicBezTo>
                <a:lnTo>
                  <a:pt x="384048" y="53816"/>
                </a:lnTo>
                <a:lnTo>
                  <a:pt x="376142" y="31623"/>
                </a:lnTo>
                <a:lnTo>
                  <a:pt x="372618" y="32766"/>
                </a:lnTo>
                <a:cubicBezTo>
                  <a:pt x="368998" y="33909"/>
                  <a:pt x="365569" y="35338"/>
                  <a:pt x="362140" y="36671"/>
                </a:cubicBezTo>
                <a:cubicBezTo>
                  <a:pt x="360331" y="37433"/>
                  <a:pt x="358616" y="38100"/>
                  <a:pt x="356711" y="38862"/>
                </a:cubicBezTo>
                <a:cubicBezTo>
                  <a:pt x="354901" y="39529"/>
                  <a:pt x="353187" y="40291"/>
                  <a:pt x="351377" y="40958"/>
                </a:cubicBezTo>
                <a:cubicBezTo>
                  <a:pt x="349091" y="41815"/>
                  <a:pt x="346805" y="42767"/>
                  <a:pt x="344424" y="43720"/>
                </a:cubicBezTo>
                <a:lnTo>
                  <a:pt x="344424" y="43625"/>
                </a:lnTo>
                <a:lnTo>
                  <a:pt x="337375" y="46672"/>
                </a:lnTo>
                <a:lnTo>
                  <a:pt x="349948" y="76010"/>
                </a:lnTo>
                <a:lnTo>
                  <a:pt x="331851" y="84201"/>
                </a:lnTo>
                <a:lnTo>
                  <a:pt x="328327" y="86011"/>
                </a:lnTo>
                <a:lnTo>
                  <a:pt x="324612" y="78677"/>
                </a:lnTo>
                <a:lnTo>
                  <a:pt x="328231" y="76771"/>
                </a:lnTo>
                <a:lnTo>
                  <a:pt x="339185" y="71819"/>
                </a:lnTo>
                <a:lnTo>
                  <a:pt x="329279" y="50387"/>
                </a:lnTo>
                <a:lnTo>
                  <a:pt x="318040" y="55531"/>
                </a:lnTo>
                <a:lnTo>
                  <a:pt x="292227" y="68771"/>
                </a:lnTo>
                <a:lnTo>
                  <a:pt x="307372" y="96869"/>
                </a:lnTo>
                <a:cubicBezTo>
                  <a:pt x="305467" y="97917"/>
                  <a:pt x="303657" y="98965"/>
                  <a:pt x="301752" y="100108"/>
                </a:cubicBezTo>
                <a:cubicBezTo>
                  <a:pt x="300133" y="101060"/>
                  <a:pt x="298609" y="101918"/>
                  <a:pt x="296894" y="102870"/>
                </a:cubicBezTo>
                <a:cubicBezTo>
                  <a:pt x="295370" y="103727"/>
                  <a:pt x="293846" y="104585"/>
                  <a:pt x="292322" y="105442"/>
                </a:cubicBezTo>
                <a:cubicBezTo>
                  <a:pt x="290417" y="106489"/>
                  <a:pt x="288417" y="107633"/>
                  <a:pt x="286512" y="108776"/>
                </a:cubicBezTo>
                <a:lnTo>
                  <a:pt x="282226" y="101822"/>
                </a:lnTo>
                <a:cubicBezTo>
                  <a:pt x="284131" y="100679"/>
                  <a:pt x="286036" y="99536"/>
                  <a:pt x="288036" y="98393"/>
                </a:cubicBezTo>
                <a:cubicBezTo>
                  <a:pt x="289655" y="97441"/>
                  <a:pt x="291274" y="96584"/>
                  <a:pt x="292798" y="95631"/>
                </a:cubicBezTo>
                <a:lnTo>
                  <a:pt x="296037" y="93726"/>
                </a:lnTo>
                <a:lnTo>
                  <a:pt x="284321" y="73438"/>
                </a:lnTo>
                <a:lnTo>
                  <a:pt x="280988" y="75247"/>
                </a:lnTo>
                <a:cubicBezTo>
                  <a:pt x="272605" y="79820"/>
                  <a:pt x="264509" y="85058"/>
                  <a:pt x="256699" y="90106"/>
                </a:cubicBezTo>
                <a:lnTo>
                  <a:pt x="255365" y="90964"/>
                </a:lnTo>
                <a:lnTo>
                  <a:pt x="255270" y="90869"/>
                </a:lnTo>
                <a:lnTo>
                  <a:pt x="249364" y="94774"/>
                </a:lnTo>
                <a:lnTo>
                  <a:pt x="249174" y="94964"/>
                </a:lnTo>
                <a:lnTo>
                  <a:pt x="249174" y="94964"/>
                </a:lnTo>
                <a:lnTo>
                  <a:pt x="248888" y="95155"/>
                </a:lnTo>
                <a:lnTo>
                  <a:pt x="266414" y="121634"/>
                </a:lnTo>
                <a:cubicBezTo>
                  <a:pt x="264223" y="123158"/>
                  <a:pt x="262033" y="124682"/>
                  <a:pt x="259937" y="126206"/>
                </a:cubicBezTo>
                <a:cubicBezTo>
                  <a:pt x="258889" y="126968"/>
                  <a:pt x="257842" y="127730"/>
                  <a:pt x="256699" y="128492"/>
                </a:cubicBezTo>
                <a:lnTo>
                  <a:pt x="247079" y="135350"/>
                </a:lnTo>
                <a:lnTo>
                  <a:pt x="242125" y="128778"/>
                </a:lnTo>
                <a:lnTo>
                  <a:pt x="255270" y="119444"/>
                </a:lnTo>
                <a:lnTo>
                  <a:pt x="241649" y="100203"/>
                </a:lnTo>
                <a:lnTo>
                  <a:pt x="224790" y="112300"/>
                </a:lnTo>
                <a:lnTo>
                  <a:pt x="208597" y="124968"/>
                </a:lnTo>
                <a:lnTo>
                  <a:pt x="228409" y="149828"/>
                </a:lnTo>
                <a:lnTo>
                  <a:pt x="225266" y="152305"/>
                </a:lnTo>
                <a:cubicBezTo>
                  <a:pt x="223933" y="153448"/>
                  <a:pt x="222599" y="154591"/>
                  <a:pt x="221266" y="155734"/>
                </a:cubicBezTo>
                <a:lnTo>
                  <a:pt x="210121" y="165354"/>
                </a:lnTo>
                <a:lnTo>
                  <a:pt x="204597" y="159258"/>
                </a:lnTo>
                <a:lnTo>
                  <a:pt x="216789" y="148685"/>
                </a:lnTo>
                <a:lnTo>
                  <a:pt x="201549" y="130683"/>
                </a:lnTo>
                <a:lnTo>
                  <a:pt x="186023" y="144209"/>
                </a:lnTo>
                <a:cubicBezTo>
                  <a:pt x="183261" y="146685"/>
                  <a:pt x="180499" y="149257"/>
                  <a:pt x="177927" y="151733"/>
                </a:cubicBezTo>
                <a:cubicBezTo>
                  <a:pt x="177355" y="152210"/>
                  <a:pt x="176879" y="152781"/>
                  <a:pt x="176308" y="153257"/>
                </a:cubicBezTo>
                <a:lnTo>
                  <a:pt x="176308" y="153257"/>
                </a:lnTo>
                <a:lnTo>
                  <a:pt x="170783" y="158591"/>
                </a:lnTo>
                <a:lnTo>
                  <a:pt x="192786" y="181642"/>
                </a:lnTo>
                <a:cubicBezTo>
                  <a:pt x="192405" y="182023"/>
                  <a:pt x="192024" y="182404"/>
                  <a:pt x="191548" y="182785"/>
                </a:cubicBezTo>
                <a:cubicBezTo>
                  <a:pt x="189071" y="185071"/>
                  <a:pt x="186499" y="187452"/>
                  <a:pt x="184213" y="190024"/>
                </a:cubicBezTo>
                <a:lnTo>
                  <a:pt x="176022" y="198596"/>
                </a:lnTo>
                <a:lnTo>
                  <a:pt x="170021" y="192977"/>
                </a:lnTo>
                <a:lnTo>
                  <a:pt x="181165" y="181356"/>
                </a:lnTo>
                <a:lnTo>
                  <a:pt x="164401" y="164783"/>
                </a:lnTo>
                <a:lnTo>
                  <a:pt x="161734" y="167640"/>
                </a:lnTo>
                <a:cubicBezTo>
                  <a:pt x="159734" y="169831"/>
                  <a:pt x="157639" y="171926"/>
                  <a:pt x="155543" y="174117"/>
                </a:cubicBezTo>
                <a:cubicBezTo>
                  <a:pt x="149923" y="179927"/>
                  <a:pt x="144208" y="185928"/>
                  <a:pt x="138874" y="192310"/>
                </a:cubicBezTo>
                <a:lnTo>
                  <a:pt x="136493" y="195167"/>
                </a:lnTo>
                <a:lnTo>
                  <a:pt x="160306" y="216027"/>
                </a:lnTo>
                <a:lnTo>
                  <a:pt x="152400" y="225171"/>
                </a:lnTo>
                <a:lnTo>
                  <a:pt x="145066" y="234505"/>
                </a:lnTo>
                <a:lnTo>
                  <a:pt x="138589" y="229457"/>
                </a:lnTo>
                <a:lnTo>
                  <a:pt x="148495" y="216789"/>
                </a:lnTo>
                <a:lnTo>
                  <a:pt x="130302" y="201835"/>
                </a:lnTo>
                <a:lnTo>
                  <a:pt x="112395" y="224600"/>
                </a:lnTo>
                <a:cubicBezTo>
                  <a:pt x="111347" y="225838"/>
                  <a:pt x="110490" y="227171"/>
                  <a:pt x="109538" y="228505"/>
                </a:cubicBezTo>
                <a:lnTo>
                  <a:pt x="109538" y="228505"/>
                </a:lnTo>
                <a:lnTo>
                  <a:pt x="104965" y="234696"/>
                </a:lnTo>
                <a:lnTo>
                  <a:pt x="130778" y="253460"/>
                </a:lnTo>
                <a:lnTo>
                  <a:pt x="123920" y="263080"/>
                </a:lnTo>
                <a:cubicBezTo>
                  <a:pt x="121920" y="265938"/>
                  <a:pt x="120015" y="268796"/>
                  <a:pt x="118205" y="271653"/>
                </a:cubicBezTo>
                <a:cubicBezTo>
                  <a:pt x="117919" y="272129"/>
                  <a:pt x="117634" y="272605"/>
                  <a:pt x="117348" y="273082"/>
                </a:cubicBezTo>
                <a:lnTo>
                  <a:pt x="110490" y="268700"/>
                </a:lnTo>
                <a:cubicBezTo>
                  <a:pt x="110871" y="268129"/>
                  <a:pt x="111157" y="267653"/>
                  <a:pt x="111538" y="267081"/>
                </a:cubicBezTo>
                <a:cubicBezTo>
                  <a:pt x="113347" y="264223"/>
                  <a:pt x="115252" y="261271"/>
                  <a:pt x="117253" y="258509"/>
                </a:cubicBezTo>
                <a:lnTo>
                  <a:pt x="119539" y="255270"/>
                </a:lnTo>
                <a:lnTo>
                  <a:pt x="100108" y="241935"/>
                </a:lnTo>
                <a:lnTo>
                  <a:pt x="97917" y="244983"/>
                </a:lnTo>
                <a:cubicBezTo>
                  <a:pt x="95726" y="248031"/>
                  <a:pt x="93726" y="251174"/>
                  <a:pt x="91821" y="254222"/>
                </a:cubicBezTo>
                <a:cubicBezTo>
                  <a:pt x="90773" y="255842"/>
                  <a:pt x="89725" y="257461"/>
                  <a:pt x="88678" y="259175"/>
                </a:cubicBezTo>
                <a:cubicBezTo>
                  <a:pt x="87630" y="260795"/>
                  <a:pt x="86582" y="262414"/>
                  <a:pt x="85630" y="264033"/>
                </a:cubicBezTo>
                <a:cubicBezTo>
                  <a:pt x="83629" y="267081"/>
                  <a:pt x="81629" y="270224"/>
                  <a:pt x="79724" y="273463"/>
                </a:cubicBezTo>
                <a:lnTo>
                  <a:pt x="77914" y="276701"/>
                </a:lnTo>
                <a:lnTo>
                  <a:pt x="105156" y="292989"/>
                </a:lnTo>
                <a:cubicBezTo>
                  <a:pt x="104204" y="294704"/>
                  <a:pt x="103156" y="296418"/>
                  <a:pt x="102203" y="298133"/>
                </a:cubicBezTo>
                <a:cubicBezTo>
                  <a:pt x="99250" y="303276"/>
                  <a:pt x="96202" y="308515"/>
                  <a:pt x="93440" y="313944"/>
                </a:cubicBezTo>
                <a:lnTo>
                  <a:pt x="86201" y="310134"/>
                </a:lnTo>
                <a:cubicBezTo>
                  <a:pt x="88201" y="306324"/>
                  <a:pt x="90011" y="302895"/>
                  <a:pt x="92011" y="299466"/>
                </a:cubicBezTo>
                <a:lnTo>
                  <a:pt x="94012" y="296037"/>
                </a:lnTo>
                <a:lnTo>
                  <a:pt x="73438" y="284512"/>
                </a:lnTo>
                <a:lnTo>
                  <a:pt x="71533" y="287750"/>
                </a:lnTo>
                <a:cubicBezTo>
                  <a:pt x="68485" y="292798"/>
                  <a:pt x="65722" y="298323"/>
                  <a:pt x="63532" y="302705"/>
                </a:cubicBezTo>
                <a:lnTo>
                  <a:pt x="57531" y="314420"/>
                </a:lnTo>
                <a:lnTo>
                  <a:pt x="57436" y="314325"/>
                </a:lnTo>
                <a:lnTo>
                  <a:pt x="54864" y="319564"/>
                </a:lnTo>
                <a:lnTo>
                  <a:pt x="54197" y="320897"/>
                </a:lnTo>
                <a:lnTo>
                  <a:pt x="54197" y="320897"/>
                </a:lnTo>
                <a:lnTo>
                  <a:pt x="54007" y="321183"/>
                </a:lnTo>
                <a:lnTo>
                  <a:pt x="82772" y="335089"/>
                </a:lnTo>
                <a:lnTo>
                  <a:pt x="76390" y="349091"/>
                </a:lnTo>
                <a:cubicBezTo>
                  <a:pt x="75247" y="351568"/>
                  <a:pt x="74104" y="354139"/>
                  <a:pt x="72961" y="356806"/>
                </a:cubicBezTo>
                <a:lnTo>
                  <a:pt x="65341" y="353663"/>
                </a:lnTo>
                <a:cubicBezTo>
                  <a:pt x="66484" y="350996"/>
                  <a:pt x="67627" y="348329"/>
                  <a:pt x="68771" y="345758"/>
                </a:cubicBezTo>
                <a:lnTo>
                  <a:pt x="71818" y="338900"/>
                </a:lnTo>
                <a:lnTo>
                  <a:pt x="50387" y="329279"/>
                </a:lnTo>
                <a:lnTo>
                  <a:pt x="48768" y="332708"/>
                </a:lnTo>
                <a:cubicBezTo>
                  <a:pt x="45053" y="340423"/>
                  <a:pt x="41910" y="348425"/>
                  <a:pt x="38957" y="356235"/>
                </a:cubicBezTo>
                <a:cubicBezTo>
                  <a:pt x="38005" y="358807"/>
                  <a:pt x="36957" y="361283"/>
                  <a:pt x="36004" y="363855"/>
                </a:cubicBezTo>
                <a:lnTo>
                  <a:pt x="34576" y="367475"/>
                </a:lnTo>
                <a:lnTo>
                  <a:pt x="64389" y="378714"/>
                </a:lnTo>
                <a:cubicBezTo>
                  <a:pt x="63532" y="381000"/>
                  <a:pt x="62770" y="383191"/>
                  <a:pt x="62103" y="385381"/>
                </a:cubicBezTo>
                <a:cubicBezTo>
                  <a:pt x="61627" y="386905"/>
                  <a:pt x="61055" y="388525"/>
                  <a:pt x="60484" y="390049"/>
                </a:cubicBezTo>
                <a:cubicBezTo>
                  <a:pt x="59912" y="391763"/>
                  <a:pt x="59341" y="393573"/>
                  <a:pt x="58674" y="395288"/>
                </a:cubicBezTo>
                <a:cubicBezTo>
                  <a:pt x="58007" y="397288"/>
                  <a:pt x="57245" y="399383"/>
                  <a:pt x="56579" y="401384"/>
                </a:cubicBezTo>
                <a:lnTo>
                  <a:pt x="48768" y="399002"/>
                </a:lnTo>
                <a:cubicBezTo>
                  <a:pt x="49435" y="396907"/>
                  <a:pt x="50197" y="394811"/>
                  <a:pt x="50863" y="392716"/>
                </a:cubicBezTo>
                <a:cubicBezTo>
                  <a:pt x="51435" y="390906"/>
                  <a:pt x="52102" y="389192"/>
                  <a:pt x="52673" y="387382"/>
                </a:cubicBezTo>
                <a:lnTo>
                  <a:pt x="53911" y="383762"/>
                </a:lnTo>
                <a:lnTo>
                  <a:pt x="31623" y="376142"/>
                </a:lnTo>
                <a:lnTo>
                  <a:pt x="30385" y="379857"/>
                </a:lnTo>
                <a:cubicBezTo>
                  <a:pt x="29813" y="381667"/>
                  <a:pt x="29146" y="383381"/>
                  <a:pt x="28575" y="385191"/>
                </a:cubicBezTo>
                <a:cubicBezTo>
                  <a:pt x="27337" y="388715"/>
                  <a:pt x="26194" y="392239"/>
                  <a:pt x="25051" y="395859"/>
                </a:cubicBezTo>
                <a:lnTo>
                  <a:pt x="21431" y="408527"/>
                </a:lnTo>
                <a:lnTo>
                  <a:pt x="21336" y="408527"/>
                </a:lnTo>
                <a:lnTo>
                  <a:pt x="19336" y="415957"/>
                </a:lnTo>
                <a:lnTo>
                  <a:pt x="50006" y="424434"/>
                </a:lnTo>
                <a:lnTo>
                  <a:pt x="48958" y="428244"/>
                </a:lnTo>
                <a:cubicBezTo>
                  <a:pt x="48482" y="429959"/>
                  <a:pt x="48101" y="431578"/>
                  <a:pt x="47720" y="433292"/>
                </a:cubicBezTo>
                <a:cubicBezTo>
                  <a:pt x="47530" y="434150"/>
                  <a:pt x="47339" y="435102"/>
                  <a:pt x="47054" y="435959"/>
                </a:cubicBezTo>
                <a:lnTo>
                  <a:pt x="44386" y="447485"/>
                </a:lnTo>
                <a:lnTo>
                  <a:pt x="36385" y="445770"/>
                </a:lnTo>
                <a:lnTo>
                  <a:pt x="40005" y="430054"/>
                </a:lnTo>
                <a:lnTo>
                  <a:pt x="17050" y="424434"/>
                </a:lnTo>
                <a:lnTo>
                  <a:pt x="12478" y="444437"/>
                </a:lnTo>
                <a:cubicBezTo>
                  <a:pt x="11525" y="448056"/>
                  <a:pt x="10954" y="451771"/>
                  <a:pt x="10287" y="455390"/>
                </a:cubicBezTo>
                <a:cubicBezTo>
                  <a:pt x="10001" y="457295"/>
                  <a:pt x="9620" y="459200"/>
                  <a:pt x="9239" y="461010"/>
                </a:cubicBezTo>
                <a:lnTo>
                  <a:pt x="8477" y="464820"/>
                </a:lnTo>
                <a:lnTo>
                  <a:pt x="39814" y="470440"/>
                </a:lnTo>
                <a:cubicBezTo>
                  <a:pt x="39719" y="471011"/>
                  <a:pt x="39624" y="471583"/>
                  <a:pt x="39529" y="472154"/>
                </a:cubicBezTo>
                <a:cubicBezTo>
                  <a:pt x="38957" y="475488"/>
                  <a:pt x="38290" y="478917"/>
                  <a:pt x="37814" y="482346"/>
                </a:cubicBezTo>
                <a:lnTo>
                  <a:pt x="36290" y="494157"/>
                </a:lnTo>
                <a:lnTo>
                  <a:pt x="28099" y="493205"/>
                </a:lnTo>
                <a:lnTo>
                  <a:pt x="30099" y="477203"/>
                </a:lnTo>
                <a:lnTo>
                  <a:pt x="6763" y="473678"/>
                </a:lnTo>
                <a:lnTo>
                  <a:pt x="4191" y="494157"/>
                </a:lnTo>
                <a:cubicBezTo>
                  <a:pt x="3619" y="498443"/>
                  <a:pt x="3143" y="502825"/>
                  <a:pt x="2762" y="507302"/>
                </a:cubicBezTo>
                <a:lnTo>
                  <a:pt x="2762" y="507302"/>
                </a:lnTo>
                <a:lnTo>
                  <a:pt x="2096" y="514921"/>
                </a:lnTo>
                <a:lnTo>
                  <a:pt x="33814" y="517779"/>
                </a:lnTo>
                <a:lnTo>
                  <a:pt x="33623" y="520255"/>
                </a:lnTo>
                <a:cubicBezTo>
                  <a:pt x="33052" y="527209"/>
                  <a:pt x="32480" y="534353"/>
                  <a:pt x="32385" y="541496"/>
                </a:cubicBezTo>
                <a:lnTo>
                  <a:pt x="24193" y="541211"/>
                </a:lnTo>
                <a:cubicBezTo>
                  <a:pt x="24193" y="540830"/>
                  <a:pt x="24193" y="540448"/>
                  <a:pt x="24193" y="540068"/>
                </a:cubicBezTo>
                <a:cubicBezTo>
                  <a:pt x="24289" y="536258"/>
                  <a:pt x="24384" y="532733"/>
                  <a:pt x="24670" y="529114"/>
                </a:cubicBezTo>
                <a:lnTo>
                  <a:pt x="25051" y="525113"/>
                </a:lnTo>
                <a:lnTo>
                  <a:pt x="1524" y="523685"/>
                </a:lnTo>
                <a:lnTo>
                  <a:pt x="1143" y="527399"/>
                </a:lnTo>
                <a:cubicBezTo>
                  <a:pt x="762" y="531400"/>
                  <a:pt x="667" y="535400"/>
                  <a:pt x="571" y="539305"/>
                </a:cubicBezTo>
                <a:cubicBezTo>
                  <a:pt x="571" y="540925"/>
                  <a:pt x="476" y="542639"/>
                  <a:pt x="476" y="544354"/>
                </a:cubicBezTo>
                <a:lnTo>
                  <a:pt x="0" y="564928"/>
                </a:lnTo>
                <a:lnTo>
                  <a:pt x="32004" y="564928"/>
                </a:lnTo>
                <a:lnTo>
                  <a:pt x="32290" y="577025"/>
                </a:lnTo>
                <a:cubicBezTo>
                  <a:pt x="32385" y="578834"/>
                  <a:pt x="32385" y="580549"/>
                  <a:pt x="32385" y="582359"/>
                </a:cubicBezTo>
                <a:cubicBezTo>
                  <a:pt x="32385" y="584549"/>
                  <a:pt x="32480" y="586740"/>
                  <a:pt x="32575" y="589026"/>
                </a:cubicBezTo>
                <a:lnTo>
                  <a:pt x="24384" y="589502"/>
                </a:lnTo>
                <a:cubicBezTo>
                  <a:pt x="24289" y="587312"/>
                  <a:pt x="24193" y="585121"/>
                  <a:pt x="24193" y="582835"/>
                </a:cubicBezTo>
                <a:cubicBezTo>
                  <a:pt x="24193" y="580930"/>
                  <a:pt x="24098" y="579120"/>
                  <a:pt x="24003" y="577310"/>
                </a:cubicBezTo>
                <a:lnTo>
                  <a:pt x="23813" y="573500"/>
                </a:lnTo>
                <a:lnTo>
                  <a:pt x="381" y="574167"/>
                </a:lnTo>
                <a:lnTo>
                  <a:pt x="381" y="577882"/>
                </a:lnTo>
                <a:cubicBezTo>
                  <a:pt x="476" y="587502"/>
                  <a:pt x="1143" y="597122"/>
                  <a:pt x="1905" y="606457"/>
                </a:cubicBezTo>
                <a:lnTo>
                  <a:pt x="2000" y="607981"/>
                </a:lnTo>
                <a:lnTo>
                  <a:pt x="1905" y="607981"/>
                </a:lnTo>
                <a:lnTo>
                  <a:pt x="2572" y="615601"/>
                </a:lnTo>
                <a:lnTo>
                  <a:pt x="34195" y="612743"/>
                </a:lnTo>
                <a:cubicBezTo>
                  <a:pt x="34290" y="614077"/>
                  <a:pt x="34385" y="615505"/>
                  <a:pt x="34576" y="616839"/>
                </a:cubicBezTo>
                <a:lnTo>
                  <a:pt x="37052" y="636365"/>
                </a:lnTo>
                <a:lnTo>
                  <a:pt x="28956" y="637604"/>
                </a:lnTo>
                <a:lnTo>
                  <a:pt x="26956" y="621602"/>
                </a:lnTo>
                <a:lnTo>
                  <a:pt x="3524" y="624364"/>
                </a:lnTo>
                <a:lnTo>
                  <a:pt x="6096" y="644843"/>
                </a:lnTo>
                <a:cubicBezTo>
                  <a:pt x="6572" y="648557"/>
                  <a:pt x="7334" y="652177"/>
                  <a:pt x="7906" y="655796"/>
                </a:cubicBezTo>
                <a:cubicBezTo>
                  <a:pt x="8287" y="657701"/>
                  <a:pt x="8572" y="659511"/>
                  <a:pt x="8954" y="661416"/>
                </a:cubicBezTo>
                <a:lnTo>
                  <a:pt x="9620" y="665226"/>
                </a:lnTo>
                <a:lnTo>
                  <a:pt x="40957" y="659606"/>
                </a:lnTo>
                <a:cubicBezTo>
                  <a:pt x="41053" y="660178"/>
                  <a:pt x="41148" y="660749"/>
                  <a:pt x="41243" y="661321"/>
                </a:cubicBezTo>
                <a:cubicBezTo>
                  <a:pt x="41815" y="664655"/>
                  <a:pt x="42386" y="668084"/>
                  <a:pt x="43243" y="671513"/>
                </a:cubicBezTo>
                <a:lnTo>
                  <a:pt x="45910" y="683133"/>
                </a:lnTo>
                <a:lnTo>
                  <a:pt x="37909" y="685038"/>
                </a:lnTo>
                <a:lnTo>
                  <a:pt x="34290" y="669322"/>
                </a:lnTo>
                <a:lnTo>
                  <a:pt x="11239" y="674180"/>
                </a:lnTo>
                <a:lnTo>
                  <a:pt x="16478" y="697039"/>
                </a:lnTo>
                <a:cubicBezTo>
                  <a:pt x="16859" y="698849"/>
                  <a:pt x="17335" y="700659"/>
                  <a:pt x="17812" y="702564"/>
                </a:cubicBezTo>
                <a:lnTo>
                  <a:pt x="19145" y="707136"/>
                </a:lnTo>
                <a:lnTo>
                  <a:pt x="19145" y="707136"/>
                </a:lnTo>
                <a:lnTo>
                  <a:pt x="21146" y="714565"/>
                </a:lnTo>
                <a:lnTo>
                  <a:pt x="51816" y="706088"/>
                </a:lnTo>
                <a:lnTo>
                  <a:pt x="55054" y="717518"/>
                </a:lnTo>
                <a:cubicBezTo>
                  <a:pt x="56007" y="720757"/>
                  <a:pt x="57150" y="723995"/>
                  <a:pt x="58293" y="727234"/>
                </a:cubicBezTo>
                <a:cubicBezTo>
                  <a:pt x="58483" y="727805"/>
                  <a:pt x="58674" y="728281"/>
                  <a:pt x="58864" y="728853"/>
                </a:cubicBezTo>
                <a:lnTo>
                  <a:pt x="51054" y="731520"/>
                </a:lnTo>
                <a:cubicBezTo>
                  <a:pt x="50863" y="730948"/>
                  <a:pt x="50673" y="730377"/>
                  <a:pt x="50482" y="729805"/>
                </a:cubicBezTo>
                <a:cubicBezTo>
                  <a:pt x="49339" y="726472"/>
                  <a:pt x="48196" y="723233"/>
                  <a:pt x="47244" y="719900"/>
                </a:cubicBezTo>
                <a:lnTo>
                  <a:pt x="46101" y="716185"/>
                </a:lnTo>
                <a:lnTo>
                  <a:pt x="23527" y="723138"/>
                </a:lnTo>
                <a:lnTo>
                  <a:pt x="24670" y="726758"/>
                </a:lnTo>
                <a:cubicBezTo>
                  <a:pt x="25717" y="730282"/>
                  <a:pt x="26956" y="733806"/>
                  <a:pt x="28194" y="737330"/>
                </a:cubicBezTo>
                <a:cubicBezTo>
                  <a:pt x="28765" y="739140"/>
                  <a:pt x="29432" y="740855"/>
                  <a:pt x="30004" y="742760"/>
                </a:cubicBezTo>
                <a:cubicBezTo>
                  <a:pt x="30671" y="744569"/>
                  <a:pt x="31242" y="746379"/>
                  <a:pt x="31813" y="748094"/>
                </a:cubicBezTo>
                <a:cubicBezTo>
                  <a:pt x="32956" y="751618"/>
                  <a:pt x="34195" y="755142"/>
                  <a:pt x="35623" y="758666"/>
                </a:cubicBezTo>
                <a:lnTo>
                  <a:pt x="37052" y="762095"/>
                </a:lnTo>
                <a:lnTo>
                  <a:pt x="66770" y="750951"/>
                </a:lnTo>
                <a:cubicBezTo>
                  <a:pt x="67437" y="752570"/>
                  <a:pt x="68008" y="754189"/>
                  <a:pt x="68675" y="755713"/>
                </a:cubicBezTo>
                <a:cubicBezTo>
                  <a:pt x="70961" y="761429"/>
                  <a:pt x="73247" y="767429"/>
                  <a:pt x="75819" y="773144"/>
                </a:cubicBezTo>
                <a:lnTo>
                  <a:pt x="68389" y="776478"/>
                </a:lnTo>
                <a:cubicBezTo>
                  <a:pt x="66770" y="772859"/>
                  <a:pt x="65056" y="769048"/>
                  <a:pt x="63627" y="765334"/>
                </a:cubicBezTo>
                <a:lnTo>
                  <a:pt x="62198" y="761619"/>
                </a:lnTo>
                <a:lnTo>
                  <a:pt x="40386" y="770572"/>
                </a:lnTo>
                <a:lnTo>
                  <a:pt x="41719" y="774097"/>
                </a:lnTo>
                <a:cubicBezTo>
                  <a:pt x="43434" y="778669"/>
                  <a:pt x="45529" y="783241"/>
                  <a:pt x="47434" y="787527"/>
                </a:cubicBezTo>
                <a:lnTo>
                  <a:pt x="53816" y="801624"/>
                </a:lnTo>
                <a:lnTo>
                  <a:pt x="53721" y="801719"/>
                </a:lnTo>
                <a:lnTo>
                  <a:pt x="56007" y="806482"/>
                </a:lnTo>
                <a:lnTo>
                  <a:pt x="56864" y="808387"/>
                </a:lnTo>
                <a:lnTo>
                  <a:pt x="56864" y="808387"/>
                </a:lnTo>
                <a:lnTo>
                  <a:pt x="57055" y="808672"/>
                </a:lnTo>
                <a:lnTo>
                  <a:pt x="85820" y="794766"/>
                </a:lnTo>
                <a:lnTo>
                  <a:pt x="92011" y="806863"/>
                </a:lnTo>
                <a:cubicBezTo>
                  <a:pt x="93535" y="809815"/>
                  <a:pt x="95059" y="812863"/>
                  <a:pt x="96774" y="815912"/>
                </a:cubicBezTo>
                <a:lnTo>
                  <a:pt x="89630" y="819912"/>
                </a:lnTo>
                <a:cubicBezTo>
                  <a:pt x="87916" y="816959"/>
                  <a:pt x="86392" y="813816"/>
                  <a:pt x="84867" y="810768"/>
                </a:cubicBezTo>
                <a:lnTo>
                  <a:pt x="82201" y="805625"/>
                </a:lnTo>
                <a:lnTo>
                  <a:pt x="61341" y="816483"/>
                </a:lnTo>
                <a:lnTo>
                  <a:pt x="62960" y="819817"/>
                </a:lnTo>
                <a:cubicBezTo>
                  <a:pt x="66580" y="827151"/>
                  <a:pt x="70675" y="834295"/>
                  <a:pt x="74676" y="841248"/>
                </a:cubicBezTo>
                <a:cubicBezTo>
                  <a:pt x="76200" y="843915"/>
                  <a:pt x="77724" y="846582"/>
                  <a:pt x="79248" y="849249"/>
                </a:cubicBezTo>
                <a:lnTo>
                  <a:pt x="81153" y="852678"/>
                </a:lnTo>
                <a:lnTo>
                  <a:pt x="108490" y="836295"/>
                </a:lnTo>
                <a:cubicBezTo>
                  <a:pt x="109633" y="838200"/>
                  <a:pt x="110776" y="840010"/>
                  <a:pt x="112014" y="841724"/>
                </a:cubicBezTo>
                <a:cubicBezTo>
                  <a:pt x="112966" y="843248"/>
                  <a:pt x="114014" y="844772"/>
                  <a:pt x="115062" y="846392"/>
                </a:cubicBezTo>
                <a:cubicBezTo>
                  <a:pt x="116110" y="847915"/>
                  <a:pt x="117062" y="849535"/>
                  <a:pt x="118015" y="851059"/>
                </a:cubicBezTo>
                <a:cubicBezTo>
                  <a:pt x="119158" y="852869"/>
                  <a:pt x="120301" y="854678"/>
                  <a:pt x="121444" y="856488"/>
                </a:cubicBezTo>
                <a:lnTo>
                  <a:pt x="114681" y="861155"/>
                </a:lnTo>
                <a:cubicBezTo>
                  <a:pt x="113442" y="859346"/>
                  <a:pt x="112300" y="857440"/>
                  <a:pt x="111157" y="855631"/>
                </a:cubicBezTo>
                <a:cubicBezTo>
                  <a:pt x="110109" y="854012"/>
                  <a:pt x="109061" y="852392"/>
                  <a:pt x="108013" y="850773"/>
                </a:cubicBezTo>
                <a:lnTo>
                  <a:pt x="105918" y="847630"/>
                </a:lnTo>
                <a:lnTo>
                  <a:pt x="86011" y="860298"/>
                </a:lnTo>
                <a:lnTo>
                  <a:pt x="88106" y="863537"/>
                </a:lnTo>
                <a:cubicBezTo>
                  <a:pt x="89154" y="865156"/>
                  <a:pt x="90202" y="866775"/>
                  <a:pt x="91249" y="868394"/>
                </a:cubicBezTo>
                <a:cubicBezTo>
                  <a:pt x="93154" y="871442"/>
                  <a:pt x="95155" y="874586"/>
                  <a:pt x="97346" y="877634"/>
                </a:cubicBezTo>
                <a:lnTo>
                  <a:pt x="104965" y="888302"/>
                </a:lnTo>
                <a:lnTo>
                  <a:pt x="104870" y="888397"/>
                </a:lnTo>
                <a:lnTo>
                  <a:pt x="109442" y="894588"/>
                </a:lnTo>
                <a:lnTo>
                  <a:pt x="135160" y="875919"/>
                </a:lnTo>
                <a:cubicBezTo>
                  <a:pt x="135922" y="877062"/>
                  <a:pt x="136779" y="878110"/>
                  <a:pt x="137541" y="879253"/>
                </a:cubicBezTo>
                <a:lnTo>
                  <a:pt x="149733" y="894683"/>
                </a:lnTo>
                <a:lnTo>
                  <a:pt x="143351" y="899922"/>
                </a:lnTo>
                <a:lnTo>
                  <a:pt x="133445" y="887254"/>
                </a:lnTo>
                <a:lnTo>
                  <a:pt x="114776" y="901637"/>
                </a:lnTo>
                <a:lnTo>
                  <a:pt x="127540" y="917924"/>
                </a:lnTo>
                <a:cubicBezTo>
                  <a:pt x="129921" y="920782"/>
                  <a:pt x="132397" y="923639"/>
                  <a:pt x="134874" y="926497"/>
                </a:cubicBezTo>
                <a:lnTo>
                  <a:pt x="140970" y="933545"/>
                </a:lnTo>
                <a:lnTo>
                  <a:pt x="164878" y="912686"/>
                </a:lnTo>
                <a:cubicBezTo>
                  <a:pt x="169259" y="917734"/>
                  <a:pt x="173831" y="922496"/>
                  <a:pt x="178308" y="927259"/>
                </a:cubicBezTo>
                <a:cubicBezTo>
                  <a:pt x="179260" y="928306"/>
                  <a:pt x="180213" y="929259"/>
                  <a:pt x="181165" y="930307"/>
                </a:cubicBezTo>
                <a:lnTo>
                  <a:pt x="175355" y="936022"/>
                </a:lnTo>
                <a:lnTo>
                  <a:pt x="164211" y="924401"/>
                </a:lnTo>
                <a:lnTo>
                  <a:pt x="146971" y="940403"/>
                </a:lnTo>
                <a:lnTo>
                  <a:pt x="153162" y="946880"/>
                </a:lnTo>
                <a:cubicBezTo>
                  <a:pt x="158782" y="952786"/>
                  <a:pt x="164592" y="958882"/>
                  <a:pt x="170593" y="964597"/>
                </a:cubicBezTo>
                <a:lnTo>
                  <a:pt x="170593" y="964597"/>
                </a:lnTo>
                <a:lnTo>
                  <a:pt x="176117" y="969931"/>
                </a:lnTo>
                <a:lnTo>
                  <a:pt x="198120" y="946880"/>
                </a:lnTo>
                <a:cubicBezTo>
                  <a:pt x="198501" y="947261"/>
                  <a:pt x="198882" y="947642"/>
                  <a:pt x="199358" y="948023"/>
                </a:cubicBezTo>
                <a:cubicBezTo>
                  <a:pt x="201739" y="950309"/>
                  <a:pt x="204311" y="952786"/>
                  <a:pt x="206883" y="955072"/>
                </a:cubicBezTo>
                <a:lnTo>
                  <a:pt x="215836" y="962787"/>
                </a:lnTo>
                <a:lnTo>
                  <a:pt x="210502" y="969073"/>
                </a:lnTo>
                <a:lnTo>
                  <a:pt x="198310" y="958501"/>
                </a:lnTo>
                <a:lnTo>
                  <a:pt x="182499" y="976027"/>
                </a:lnTo>
                <a:lnTo>
                  <a:pt x="204502" y="995077"/>
                </a:lnTo>
                <a:lnTo>
                  <a:pt x="214027" y="1002602"/>
                </a:lnTo>
                <a:lnTo>
                  <a:pt x="233839" y="977741"/>
                </a:lnTo>
                <a:lnTo>
                  <a:pt x="243268" y="985171"/>
                </a:lnTo>
                <a:cubicBezTo>
                  <a:pt x="246031" y="987171"/>
                  <a:pt x="248793" y="989171"/>
                  <a:pt x="251555" y="991172"/>
                </a:cubicBezTo>
                <a:cubicBezTo>
                  <a:pt x="252031" y="991553"/>
                  <a:pt x="252508" y="991838"/>
                  <a:pt x="252984" y="992219"/>
                </a:cubicBezTo>
                <a:lnTo>
                  <a:pt x="248221" y="998887"/>
                </a:lnTo>
                <a:cubicBezTo>
                  <a:pt x="247745" y="998506"/>
                  <a:pt x="247269" y="998220"/>
                  <a:pt x="246793" y="997839"/>
                </a:cubicBezTo>
                <a:cubicBezTo>
                  <a:pt x="243935" y="995839"/>
                  <a:pt x="241078" y="993838"/>
                  <a:pt x="238315" y="991743"/>
                </a:cubicBezTo>
                <a:lnTo>
                  <a:pt x="235267" y="989457"/>
                </a:lnTo>
                <a:lnTo>
                  <a:pt x="221075" y="1008317"/>
                </a:lnTo>
                <a:lnTo>
                  <a:pt x="224123" y="1010603"/>
                </a:lnTo>
                <a:cubicBezTo>
                  <a:pt x="227076" y="1012793"/>
                  <a:pt x="230124" y="1014984"/>
                  <a:pt x="233172" y="1017080"/>
                </a:cubicBezTo>
                <a:cubicBezTo>
                  <a:pt x="234696" y="1018127"/>
                  <a:pt x="236220" y="1019270"/>
                  <a:pt x="237744" y="1020318"/>
                </a:cubicBezTo>
                <a:cubicBezTo>
                  <a:pt x="238982" y="1021175"/>
                  <a:pt x="240221" y="1022128"/>
                  <a:pt x="241459" y="1022985"/>
                </a:cubicBezTo>
                <a:cubicBezTo>
                  <a:pt x="243745" y="1024604"/>
                  <a:pt x="246126" y="1026223"/>
                  <a:pt x="248507" y="1027843"/>
                </a:cubicBezTo>
                <a:lnTo>
                  <a:pt x="248507" y="1027843"/>
                </a:lnTo>
                <a:lnTo>
                  <a:pt x="254889" y="1032129"/>
                </a:lnTo>
                <a:lnTo>
                  <a:pt x="272510" y="1005554"/>
                </a:lnTo>
                <a:lnTo>
                  <a:pt x="274796" y="1006983"/>
                </a:lnTo>
                <a:cubicBezTo>
                  <a:pt x="280606" y="1010698"/>
                  <a:pt x="286607" y="1014603"/>
                  <a:pt x="292703" y="1018127"/>
                </a:cubicBezTo>
                <a:lnTo>
                  <a:pt x="288607" y="1025176"/>
                </a:lnTo>
                <a:cubicBezTo>
                  <a:pt x="288322" y="1024985"/>
                  <a:pt x="287941" y="1024795"/>
                  <a:pt x="287655" y="1024604"/>
                </a:cubicBezTo>
                <a:cubicBezTo>
                  <a:pt x="284321" y="1022699"/>
                  <a:pt x="281178" y="1020985"/>
                  <a:pt x="278225" y="1018889"/>
                </a:cubicBezTo>
                <a:lnTo>
                  <a:pt x="274891" y="1016698"/>
                </a:lnTo>
                <a:lnTo>
                  <a:pt x="262509" y="1036701"/>
                </a:lnTo>
                <a:lnTo>
                  <a:pt x="265557" y="1038797"/>
                </a:lnTo>
                <a:cubicBezTo>
                  <a:pt x="268891" y="1041083"/>
                  <a:pt x="272415" y="1043083"/>
                  <a:pt x="275844" y="1044988"/>
                </a:cubicBezTo>
                <a:cubicBezTo>
                  <a:pt x="277273" y="1045845"/>
                  <a:pt x="278701" y="1046607"/>
                  <a:pt x="280130" y="1047464"/>
                </a:cubicBezTo>
                <a:cubicBezTo>
                  <a:pt x="281749" y="1048417"/>
                  <a:pt x="283369" y="1049369"/>
                  <a:pt x="284988" y="1050227"/>
                </a:cubicBezTo>
                <a:cubicBezTo>
                  <a:pt x="288226" y="1052131"/>
                  <a:pt x="291370" y="1053941"/>
                  <a:pt x="294704" y="1055751"/>
                </a:cubicBezTo>
                <a:lnTo>
                  <a:pt x="298132" y="1057561"/>
                </a:lnTo>
                <a:lnTo>
                  <a:pt x="313277" y="1029557"/>
                </a:lnTo>
                <a:lnTo>
                  <a:pt x="331089" y="1038701"/>
                </a:lnTo>
                <a:lnTo>
                  <a:pt x="334708" y="1040321"/>
                </a:lnTo>
                <a:lnTo>
                  <a:pt x="331280" y="1047750"/>
                </a:lnTo>
                <a:lnTo>
                  <a:pt x="327565" y="1046036"/>
                </a:lnTo>
                <a:lnTo>
                  <a:pt x="316897" y="1040606"/>
                </a:lnTo>
                <a:lnTo>
                  <a:pt x="306324" y="1061656"/>
                </a:lnTo>
                <a:lnTo>
                  <a:pt x="317278" y="1067276"/>
                </a:lnTo>
                <a:lnTo>
                  <a:pt x="336899" y="1076135"/>
                </a:lnTo>
                <a:lnTo>
                  <a:pt x="336804" y="1076230"/>
                </a:lnTo>
                <a:lnTo>
                  <a:pt x="342519" y="1078611"/>
                </a:lnTo>
                <a:lnTo>
                  <a:pt x="343567" y="1079087"/>
                </a:lnTo>
                <a:lnTo>
                  <a:pt x="343567" y="1079087"/>
                </a:lnTo>
                <a:lnTo>
                  <a:pt x="343852" y="1079183"/>
                </a:lnTo>
                <a:lnTo>
                  <a:pt x="356330" y="1049941"/>
                </a:lnTo>
                <a:cubicBezTo>
                  <a:pt x="358330" y="1050798"/>
                  <a:pt x="360331" y="1051560"/>
                  <a:pt x="362236" y="1052322"/>
                </a:cubicBezTo>
                <a:cubicBezTo>
                  <a:pt x="363950" y="1052989"/>
                  <a:pt x="365665" y="1053656"/>
                  <a:pt x="367474" y="1054322"/>
                </a:cubicBezTo>
                <a:cubicBezTo>
                  <a:pt x="369189" y="1054989"/>
                  <a:pt x="370904" y="1055656"/>
                  <a:pt x="372523" y="1056323"/>
                </a:cubicBezTo>
                <a:cubicBezTo>
                  <a:pt x="374428" y="1057085"/>
                  <a:pt x="376428" y="1057942"/>
                  <a:pt x="378428" y="1058609"/>
                </a:cubicBezTo>
                <a:lnTo>
                  <a:pt x="375666" y="1066324"/>
                </a:lnTo>
                <a:cubicBezTo>
                  <a:pt x="373666" y="1065562"/>
                  <a:pt x="371665" y="1064800"/>
                  <a:pt x="369570" y="1063943"/>
                </a:cubicBezTo>
                <a:cubicBezTo>
                  <a:pt x="367760" y="1063181"/>
                  <a:pt x="365950" y="1062514"/>
                  <a:pt x="364236" y="1061847"/>
                </a:cubicBezTo>
                <a:lnTo>
                  <a:pt x="360712" y="1060514"/>
                </a:lnTo>
                <a:lnTo>
                  <a:pt x="352044" y="1082421"/>
                </a:lnTo>
                <a:lnTo>
                  <a:pt x="355663" y="1083850"/>
                </a:lnTo>
                <a:cubicBezTo>
                  <a:pt x="357473" y="1084517"/>
                  <a:pt x="359188" y="1085279"/>
                  <a:pt x="360997" y="1085945"/>
                </a:cubicBezTo>
                <a:cubicBezTo>
                  <a:pt x="364331" y="1087279"/>
                  <a:pt x="367855" y="1088708"/>
                  <a:pt x="371380" y="1089851"/>
                </a:cubicBezTo>
                <a:lnTo>
                  <a:pt x="390906" y="1096423"/>
                </a:lnTo>
                <a:lnTo>
                  <a:pt x="400717" y="1066229"/>
                </a:lnTo>
                <a:cubicBezTo>
                  <a:pt x="402050" y="1066705"/>
                  <a:pt x="403384" y="1067086"/>
                  <a:pt x="404717" y="1067467"/>
                </a:cubicBezTo>
                <a:lnTo>
                  <a:pt x="423863" y="1072896"/>
                </a:lnTo>
                <a:lnTo>
                  <a:pt x="421767" y="1080802"/>
                </a:lnTo>
                <a:lnTo>
                  <a:pt x="406241" y="1076420"/>
                </a:lnTo>
                <a:lnTo>
                  <a:pt x="399669" y="1099090"/>
                </a:lnTo>
                <a:lnTo>
                  <a:pt x="419576" y="1104710"/>
                </a:lnTo>
                <a:cubicBezTo>
                  <a:pt x="423196" y="1105662"/>
                  <a:pt x="426815" y="1106424"/>
                  <a:pt x="430339" y="1107281"/>
                </a:cubicBezTo>
                <a:cubicBezTo>
                  <a:pt x="431006" y="1107472"/>
                  <a:pt x="431673" y="1107567"/>
                  <a:pt x="432340" y="1107758"/>
                </a:cubicBezTo>
                <a:lnTo>
                  <a:pt x="432340" y="1107853"/>
                </a:lnTo>
                <a:lnTo>
                  <a:pt x="439864" y="1109567"/>
                </a:lnTo>
                <a:lnTo>
                  <a:pt x="446913" y="1078611"/>
                </a:lnTo>
                <a:cubicBezTo>
                  <a:pt x="454057" y="1080230"/>
                  <a:pt x="461296" y="1081564"/>
                  <a:pt x="468344" y="1082802"/>
                </a:cubicBezTo>
                <a:lnTo>
                  <a:pt x="470249" y="1083088"/>
                </a:lnTo>
                <a:lnTo>
                  <a:pt x="468916" y="1091184"/>
                </a:lnTo>
                <a:lnTo>
                  <a:pt x="453104" y="1088327"/>
                </a:lnTo>
                <a:lnTo>
                  <a:pt x="448532" y="1111472"/>
                </a:lnTo>
                <a:lnTo>
                  <a:pt x="452438" y="1112139"/>
                </a:lnTo>
                <a:cubicBezTo>
                  <a:pt x="455676" y="1112711"/>
                  <a:pt x="458914" y="1113282"/>
                  <a:pt x="462058" y="1113854"/>
                </a:cubicBezTo>
                <a:cubicBezTo>
                  <a:pt x="469678" y="1115282"/>
                  <a:pt x="477679" y="1116711"/>
                  <a:pt x="485584" y="1117568"/>
                </a:cubicBezTo>
                <a:lnTo>
                  <a:pt x="489299" y="1117949"/>
                </a:lnTo>
                <a:lnTo>
                  <a:pt x="493490" y="1086517"/>
                </a:lnTo>
                <a:lnTo>
                  <a:pt x="505396" y="1088041"/>
                </a:lnTo>
                <a:cubicBezTo>
                  <a:pt x="508825" y="1088422"/>
                  <a:pt x="512255" y="1088612"/>
                  <a:pt x="515588" y="1088898"/>
                </a:cubicBezTo>
                <a:cubicBezTo>
                  <a:pt x="516160" y="1088898"/>
                  <a:pt x="516731" y="1088993"/>
                  <a:pt x="517303" y="1088993"/>
                </a:cubicBezTo>
                <a:lnTo>
                  <a:pt x="516731" y="1097185"/>
                </a:lnTo>
                <a:cubicBezTo>
                  <a:pt x="516160" y="1097185"/>
                  <a:pt x="515493" y="1097089"/>
                  <a:pt x="514921" y="1097089"/>
                </a:cubicBezTo>
                <a:cubicBezTo>
                  <a:pt x="511492" y="1096804"/>
                  <a:pt x="507968" y="1096613"/>
                  <a:pt x="504539" y="1096232"/>
                </a:cubicBezTo>
                <a:lnTo>
                  <a:pt x="500729" y="1095851"/>
                </a:lnTo>
                <a:lnTo>
                  <a:pt x="498253" y="1119283"/>
                </a:lnTo>
                <a:lnTo>
                  <a:pt x="502063" y="1119664"/>
                </a:lnTo>
                <a:cubicBezTo>
                  <a:pt x="505777" y="1120045"/>
                  <a:pt x="509492" y="1120331"/>
                  <a:pt x="513207" y="1120616"/>
                </a:cubicBezTo>
                <a:cubicBezTo>
                  <a:pt x="515017" y="1120712"/>
                  <a:pt x="516922" y="1120902"/>
                  <a:pt x="518827" y="1120997"/>
                </a:cubicBezTo>
                <a:cubicBezTo>
                  <a:pt x="520732" y="1121093"/>
                  <a:pt x="522637" y="1121283"/>
                  <a:pt x="524542" y="1121473"/>
                </a:cubicBezTo>
                <a:cubicBezTo>
                  <a:pt x="526923" y="1121664"/>
                  <a:pt x="529399" y="1121855"/>
                  <a:pt x="531971" y="1121950"/>
                </a:cubicBezTo>
                <a:lnTo>
                  <a:pt x="531971" y="1121950"/>
                </a:lnTo>
                <a:lnTo>
                  <a:pt x="539686" y="1122331"/>
                </a:lnTo>
                <a:lnTo>
                  <a:pt x="541115" y="1090422"/>
                </a:lnTo>
                <a:lnTo>
                  <a:pt x="560927" y="1090898"/>
                </a:lnTo>
                <a:lnTo>
                  <a:pt x="564832" y="1090803"/>
                </a:lnTo>
                <a:lnTo>
                  <a:pt x="564928" y="1098995"/>
                </a:lnTo>
                <a:lnTo>
                  <a:pt x="560832" y="1099090"/>
                </a:lnTo>
                <a:lnTo>
                  <a:pt x="548830" y="1098804"/>
                </a:lnTo>
                <a:lnTo>
                  <a:pt x="548449" y="1122426"/>
                </a:lnTo>
                <a:lnTo>
                  <a:pt x="560737" y="1122712"/>
                </a:lnTo>
                <a:lnTo>
                  <a:pt x="589693" y="1122045"/>
                </a:lnTo>
                <a:lnTo>
                  <a:pt x="588264" y="1090231"/>
                </a:lnTo>
                <a:cubicBezTo>
                  <a:pt x="590455" y="1090136"/>
                  <a:pt x="592646" y="1089946"/>
                  <a:pt x="594741" y="1089755"/>
                </a:cubicBezTo>
                <a:cubicBezTo>
                  <a:pt x="596551" y="1089565"/>
                  <a:pt x="598360" y="1089470"/>
                  <a:pt x="600265" y="1089374"/>
                </a:cubicBezTo>
                <a:lnTo>
                  <a:pt x="605695" y="1088993"/>
                </a:lnTo>
                <a:cubicBezTo>
                  <a:pt x="607885" y="1088803"/>
                  <a:pt x="610076" y="1088708"/>
                  <a:pt x="612267" y="1088517"/>
                </a:cubicBezTo>
                <a:lnTo>
                  <a:pt x="613124" y="1096709"/>
                </a:lnTo>
                <a:cubicBezTo>
                  <a:pt x="610933" y="1096899"/>
                  <a:pt x="608743" y="1097089"/>
                  <a:pt x="606552" y="1097185"/>
                </a:cubicBezTo>
                <a:cubicBezTo>
                  <a:pt x="604647" y="1097280"/>
                  <a:pt x="602742" y="1097471"/>
                  <a:pt x="600932" y="1097661"/>
                </a:cubicBezTo>
                <a:lnTo>
                  <a:pt x="597122" y="1097947"/>
                </a:lnTo>
                <a:lnTo>
                  <a:pt x="598837" y="1121473"/>
                </a:lnTo>
                <a:lnTo>
                  <a:pt x="602647" y="1121188"/>
                </a:lnTo>
                <a:cubicBezTo>
                  <a:pt x="604552" y="1120997"/>
                  <a:pt x="606457" y="1120902"/>
                  <a:pt x="608362" y="1120712"/>
                </a:cubicBezTo>
                <a:cubicBezTo>
                  <a:pt x="611981" y="1120426"/>
                  <a:pt x="615696" y="1120140"/>
                  <a:pt x="619411" y="1119759"/>
                </a:cubicBezTo>
                <a:lnTo>
                  <a:pt x="632460" y="1118140"/>
                </a:lnTo>
                <a:lnTo>
                  <a:pt x="632460" y="1118235"/>
                </a:lnTo>
                <a:lnTo>
                  <a:pt x="640080" y="1117187"/>
                </a:lnTo>
                <a:lnTo>
                  <a:pt x="635889" y="1085755"/>
                </a:lnTo>
                <a:cubicBezTo>
                  <a:pt x="642080" y="1084993"/>
                  <a:pt x="648176" y="1083850"/>
                  <a:pt x="654082" y="1082802"/>
                </a:cubicBezTo>
                <a:cubicBezTo>
                  <a:pt x="655796" y="1082516"/>
                  <a:pt x="657606" y="1082135"/>
                  <a:pt x="659321" y="1081850"/>
                </a:cubicBezTo>
                <a:lnTo>
                  <a:pt x="660940" y="1089946"/>
                </a:lnTo>
                <a:lnTo>
                  <a:pt x="645128" y="1092803"/>
                </a:lnTo>
                <a:lnTo>
                  <a:pt x="648938" y="1116044"/>
                </a:lnTo>
                <a:lnTo>
                  <a:pt x="659225" y="1114235"/>
                </a:lnTo>
                <a:cubicBezTo>
                  <a:pt x="667988" y="1112711"/>
                  <a:pt x="677037" y="1111091"/>
                  <a:pt x="685800" y="1108901"/>
                </a:cubicBezTo>
                <a:lnTo>
                  <a:pt x="689419" y="1107948"/>
                </a:lnTo>
                <a:lnTo>
                  <a:pt x="682371" y="1076992"/>
                </a:lnTo>
                <a:lnTo>
                  <a:pt x="694182" y="1074230"/>
                </a:lnTo>
                <a:lnTo>
                  <a:pt x="705612" y="1070991"/>
                </a:lnTo>
                <a:lnTo>
                  <a:pt x="707898" y="1078897"/>
                </a:lnTo>
                <a:lnTo>
                  <a:pt x="692372" y="1083278"/>
                </a:lnTo>
                <a:lnTo>
                  <a:pt x="698278" y="1106138"/>
                </a:lnTo>
                <a:lnTo>
                  <a:pt x="718756" y="1100328"/>
                </a:lnTo>
                <a:cubicBezTo>
                  <a:pt x="722757" y="1099185"/>
                  <a:pt x="726757" y="1098042"/>
                  <a:pt x="730758" y="1096709"/>
                </a:cubicBezTo>
                <a:lnTo>
                  <a:pt x="730758" y="1096709"/>
                </a:lnTo>
                <a:lnTo>
                  <a:pt x="738092" y="1094327"/>
                </a:lnTo>
                <a:lnTo>
                  <a:pt x="728281" y="1064038"/>
                </a:lnTo>
                <a:lnTo>
                  <a:pt x="739426" y="1060228"/>
                </a:lnTo>
                <a:cubicBezTo>
                  <a:pt x="742759" y="1059180"/>
                  <a:pt x="745998" y="1057847"/>
                  <a:pt x="749141" y="1056608"/>
                </a:cubicBezTo>
                <a:cubicBezTo>
                  <a:pt x="749617" y="1056418"/>
                  <a:pt x="750189" y="1056227"/>
                  <a:pt x="750665" y="1056037"/>
                </a:cubicBezTo>
                <a:lnTo>
                  <a:pt x="753618" y="1063657"/>
                </a:lnTo>
                <a:cubicBezTo>
                  <a:pt x="753047" y="1063847"/>
                  <a:pt x="752475" y="1064133"/>
                  <a:pt x="751808" y="1064323"/>
                </a:cubicBezTo>
                <a:cubicBezTo>
                  <a:pt x="748570" y="1065657"/>
                  <a:pt x="745426" y="1066895"/>
                  <a:pt x="742283" y="1067848"/>
                </a:cubicBezTo>
                <a:lnTo>
                  <a:pt x="738473" y="1069086"/>
                </a:lnTo>
                <a:lnTo>
                  <a:pt x="746379" y="1091279"/>
                </a:lnTo>
                <a:lnTo>
                  <a:pt x="749903" y="1090136"/>
                </a:lnTo>
                <a:cubicBezTo>
                  <a:pt x="753523" y="1088993"/>
                  <a:pt x="756952" y="1087564"/>
                  <a:pt x="760381" y="1086231"/>
                </a:cubicBezTo>
                <a:cubicBezTo>
                  <a:pt x="762190" y="1085469"/>
                  <a:pt x="763905" y="1084802"/>
                  <a:pt x="765810" y="1084040"/>
                </a:cubicBezTo>
                <a:cubicBezTo>
                  <a:pt x="767524" y="1083373"/>
                  <a:pt x="769334" y="1082612"/>
                  <a:pt x="771144" y="1081945"/>
                </a:cubicBezTo>
                <a:cubicBezTo>
                  <a:pt x="774573" y="1080611"/>
                  <a:pt x="778002" y="1079278"/>
                  <a:pt x="781431" y="1077754"/>
                </a:cubicBezTo>
                <a:lnTo>
                  <a:pt x="784955" y="1076230"/>
                </a:lnTo>
                <a:lnTo>
                  <a:pt x="772477" y="1046988"/>
                </a:lnTo>
                <a:lnTo>
                  <a:pt x="790765" y="1038701"/>
                </a:lnTo>
                <a:lnTo>
                  <a:pt x="794290" y="1036892"/>
                </a:lnTo>
                <a:lnTo>
                  <a:pt x="798005" y="1044226"/>
                </a:lnTo>
                <a:lnTo>
                  <a:pt x="794385" y="1046131"/>
                </a:lnTo>
                <a:lnTo>
                  <a:pt x="783431" y="1051084"/>
                </a:lnTo>
                <a:lnTo>
                  <a:pt x="793337" y="1072515"/>
                </a:lnTo>
                <a:lnTo>
                  <a:pt x="804577" y="1067372"/>
                </a:lnTo>
                <a:lnTo>
                  <a:pt x="823722" y="1057561"/>
                </a:lnTo>
                <a:lnTo>
                  <a:pt x="823817" y="1057656"/>
                </a:lnTo>
                <a:lnTo>
                  <a:pt x="829342" y="1054703"/>
                </a:lnTo>
                <a:lnTo>
                  <a:pt x="830294" y="1054227"/>
                </a:lnTo>
                <a:lnTo>
                  <a:pt x="830294" y="1054227"/>
                </a:lnTo>
                <a:lnTo>
                  <a:pt x="830580" y="1054037"/>
                </a:lnTo>
                <a:lnTo>
                  <a:pt x="815435" y="1026033"/>
                </a:lnTo>
                <a:cubicBezTo>
                  <a:pt x="817340" y="1024985"/>
                  <a:pt x="819150" y="1023938"/>
                  <a:pt x="820960" y="1022890"/>
                </a:cubicBezTo>
                <a:cubicBezTo>
                  <a:pt x="822484" y="1021937"/>
                  <a:pt x="824103" y="1021080"/>
                  <a:pt x="825722" y="1020128"/>
                </a:cubicBezTo>
                <a:cubicBezTo>
                  <a:pt x="827246" y="1019270"/>
                  <a:pt x="828675" y="1018413"/>
                  <a:pt x="830199" y="1017556"/>
                </a:cubicBezTo>
                <a:cubicBezTo>
                  <a:pt x="832104" y="1016508"/>
                  <a:pt x="834009" y="1015365"/>
                  <a:pt x="836009" y="1014222"/>
                </a:cubicBezTo>
                <a:lnTo>
                  <a:pt x="840296" y="1021175"/>
                </a:lnTo>
                <a:cubicBezTo>
                  <a:pt x="838390" y="1022318"/>
                  <a:pt x="836485" y="1023461"/>
                  <a:pt x="834485" y="1024604"/>
                </a:cubicBezTo>
                <a:cubicBezTo>
                  <a:pt x="832866" y="1025557"/>
                  <a:pt x="831247" y="1026414"/>
                  <a:pt x="829723" y="1027367"/>
                </a:cubicBezTo>
                <a:lnTo>
                  <a:pt x="826484" y="1029272"/>
                </a:lnTo>
                <a:lnTo>
                  <a:pt x="838200" y="1049560"/>
                </a:lnTo>
                <a:lnTo>
                  <a:pt x="841534" y="1047750"/>
                </a:lnTo>
                <a:cubicBezTo>
                  <a:pt x="849916" y="1043178"/>
                  <a:pt x="858012" y="1037939"/>
                  <a:pt x="865918" y="1032796"/>
                </a:cubicBezTo>
                <a:lnTo>
                  <a:pt x="873442" y="1027938"/>
                </a:lnTo>
                <a:lnTo>
                  <a:pt x="855916" y="1001459"/>
                </a:lnTo>
                <a:cubicBezTo>
                  <a:pt x="858298" y="999839"/>
                  <a:pt x="860584" y="998220"/>
                  <a:pt x="862870" y="996601"/>
                </a:cubicBezTo>
                <a:lnTo>
                  <a:pt x="875538" y="987552"/>
                </a:lnTo>
                <a:lnTo>
                  <a:pt x="880491" y="994124"/>
                </a:lnTo>
                <a:lnTo>
                  <a:pt x="867442" y="1003459"/>
                </a:lnTo>
                <a:lnTo>
                  <a:pt x="881063" y="1022699"/>
                </a:lnTo>
                <a:lnTo>
                  <a:pt x="897922" y="1010603"/>
                </a:lnTo>
                <a:lnTo>
                  <a:pt x="908209" y="1002506"/>
                </a:lnTo>
                <a:lnTo>
                  <a:pt x="908304" y="1002602"/>
                </a:lnTo>
                <a:lnTo>
                  <a:pt x="914305" y="997839"/>
                </a:lnTo>
                <a:lnTo>
                  <a:pt x="894493" y="972979"/>
                </a:lnTo>
                <a:lnTo>
                  <a:pt x="897636" y="970502"/>
                </a:lnTo>
                <a:cubicBezTo>
                  <a:pt x="898969" y="969455"/>
                  <a:pt x="900208" y="968312"/>
                  <a:pt x="901541" y="967169"/>
                </a:cubicBezTo>
                <a:lnTo>
                  <a:pt x="912590" y="957548"/>
                </a:lnTo>
                <a:lnTo>
                  <a:pt x="918115" y="963644"/>
                </a:lnTo>
                <a:lnTo>
                  <a:pt x="905923" y="974217"/>
                </a:lnTo>
                <a:lnTo>
                  <a:pt x="921163" y="992219"/>
                </a:lnTo>
                <a:lnTo>
                  <a:pt x="936688" y="978694"/>
                </a:lnTo>
                <a:cubicBezTo>
                  <a:pt x="939451" y="976217"/>
                  <a:pt x="942213" y="973646"/>
                  <a:pt x="944785" y="971169"/>
                </a:cubicBezTo>
                <a:cubicBezTo>
                  <a:pt x="946213" y="969836"/>
                  <a:pt x="947547" y="968502"/>
                  <a:pt x="948976" y="967169"/>
                </a:cubicBezTo>
                <a:lnTo>
                  <a:pt x="951833" y="964502"/>
                </a:lnTo>
                <a:lnTo>
                  <a:pt x="929830" y="941451"/>
                </a:lnTo>
                <a:cubicBezTo>
                  <a:pt x="930211" y="941070"/>
                  <a:pt x="930688" y="940689"/>
                  <a:pt x="931069" y="940308"/>
                </a:cubicBezTo>
                <a:cubicBezTo>
                  <a:pt x="933545" y="938022"/>
                  <a:pt x="936117" y="935546"/>
                  <a:pt x="938403" y="932974"/>
                </a:cubicBezTo>
                <a:lnTo>
                  <a:pt x="946690" y="924306"/>
                </a:lnTo>
                <a:lnTo>
                  <a:pt x="952690" y="929926"/>
                </a:lnTo>
                <a:lnTo>
                  <a:pt x="941546" y="941546"/>
                </a:lnTo>
                <a:lnTo>
                  <a:pt x="958310" y="958120"/>
                </a:lnTo>
                <a:lnTo>
                  <a:pt x="960977" y="955262"/>
                </a:lnTo>
                <a:cubicBezTo>
                  <a:pt x="962977" y="953072"/>
                  <a:pt x="965073" y="950976"/>
                  <a:pt x="967073" y="948880"/>
                </a:cubicBezTo>
                <a:cubicBezTo>
                  <a:pt x="971836" y="943928"/>
                  <a:pt x="976789" y="938784"/>
                  <a:pt x="981361" y="933450"/>
                </a:cubicBezTo>
                <a:lnTo>
                  <a:pt x="981361" y="933450"/>
                </a:lnTo>
                <a:lnTo>
                  <a:pt x="986409" y="927640"/>
                </a:lnTo>
                <a:lnTo>
                  <a:pt x="962406" y="906685"/>
                </a:lnTo>
                <a:lnTo>
                  <a:pt x="970216" y="897636"/>
                </a:lnTo>
                <a:lnTo>
                  <a:pt x="977551" y="888397"/>
                </a:lnTo>
                <a:lnTo>
                  <a:pt x="984028" y="893445"/>
                </a:lnTo>
                <a:lnTo>
                  <a:pt x="974026" y="906113"/>
                </a:lnTo>
                <a:lnTo>
                  <a:pt x="992219" y="921068"/>
                </a:lnTo>
                <a:lnTo>
                  <a:pt x="1010126" y="898303"/>
                </a:lnTo>
                <a:cubicBezTo>
                  <a:pt x="1011269" y="896779"/>
                  <a:pt x="1012412" y="895255"/>
                  <a:pt x="1013460" y="893731"/>
                </a:cubicBezTo>
                <a:cubicBezTo>
                  <a:pt x="1014031" y="892969"/>
                  <a:pt x="1014508" y="892207"/>
                  <a:pt x="1015079" y="891445"/>
                </a:cubicBezTo>
                <a:lnTo>
                  <a:pt x="1017365" y="888302"/>
                </a:lnTo>
                <a:lnTo>
                  <a:pt x="991648" y="869537"/>
                </a:lnTo>
                <a:lnTo>
                  <a:pt x="998601" y="859822"/>
                </a:lnTo>
                <a:cubicBezTo>
                  <a:pt x="1000601" y="856964"/>
                  <a:pt x="1002506" y="854012"/>
                  <a:pt x="1004316" y="851154"/>
                </a:cubicBezTo>
                <a:cubicBezTo>
                  <a:pt x="1004602" y="850678"/>
                  <a:pt x="1004888" y="850202"/>
                  <a:pt x="1005268" y="849725"/>
                </a:cubicBezTo>
                <a:lnTo>
                  <a:pt x="1012126" y="854107"/>
                </a:lnTo>
                <a:cubicBezTo>
                  <a:pt x="1011841" y="854583"/>
                  <a:pt x="1011460" y="855155"/>
                  <a:pt x="1011174" y="855631"/>
                </a:cubicBezTo>
                <a:cubicBezTo>
                  <a:pt x="1009364" y="858488"/>
                  <a:pt x="1007459" y="861441"/>
                  <a:pt x="1005459" y="864203"/>
                </a:cubicBezTo>
                <a:lnTo>
                  <a:pt x="1003173" y="867442"/>
                </a:lnTo>
                <a:lnTo>
                  <a:pt x="1022604" y="880777"/>
                </a:lnTo>
                <a:lnTo>
                  <a:pt x="1024795" y="877729"/>
                </a:lnTo>
                <a:cubicBezTo>
                  <a:pt x="1026985" y="874681"/>
                  <a:pt x="1028986" y="871538"/>
                  <a:pt x="1030891" y="868489"/>
                </a:cubicBezTo>
                <a:cubicBezTo>
                  <a:pt x="1031938" y="866870"/>
                  <a:pt x="1032891" y="865251"/>
                  <a:pt x="1034034" y="863632"/>
                </a:cubicBezTo>
                <a:cubicBezTo>
                  <a:pt x="1035082" y="862013"/>
                  <a:pt x="1036130" y="860393"/>
                  <a:pt x="1037177" y="858774"/>
                </a:cubicBezTo>
                <a:cubicBezTo>
                  <a:pt x="1038511" y="856774"/>
                  <a:pt x="1039844" y="854678"/>
                  <a:pt x="1041082" y="852488"/>
                </a:cubicBezTo>
                <a:lnTo>
                  <a:pt x="1041082" y="852488"/>
                </a:lnTo>
                <a:lnTo>
                  <a:pt x="1044988" y="845915"/>
                </a:lnTo>
                <a:lnTo>
                  <a:pt x="1017651" y="829532"/>
                </a:lnTo>
                <a:cubicBezTo>
                  <a:pt x="1018604" y="827818"/>
                  <a:pt x="1019556" y="826198"/>
                  <a:pt x="1020604" y="824484"/>
                </a:cubicBezTo>
                <a:cubicBezTo>
                  <a:pt x="1023556" y="819436"/>
                  <a:pt x="1026605" y="814197"/>
                  <a:pt x="1029367" y="808768"/>
                </a:cubicBezTo>
                <a:lnTo>
                  <a:pt x="1036606" y="812578"/>
                </a:lnTo>
                <a:cubicBezTo>
                  <a:pt x="1034605" y="816388"/>
                  <a:pt x="1032796" y="819817"/>
                  <a:pt x="1030796" y="823246"/>
                </a:cubicBezTo>
                <a:lnTo>
                  <a:pt x="1028795" y="826675"/>
                </a:lnTo>
                <a:lnTo>
                  <a:pt x="1049369" y="838200"/>
                </a:lnTo>
                <a:lnTo>
                  <a:pt x="1051274" y="834962"/>
                </a:lnTo>
                <a:cubicBezTo>
                  <a:pt x="1054322" y="829913"/>
                  <a:pt x="1056989" y="824675"/>
                  <a:pt x="1059275" y="820007"/>
                </a:cubicBezTo>
                <a:lnTo>
                  <a:pt x="1068705" y="801624"/>
                </a:lnTo>
                <a:lnTo>
                  <a:pt x="1039939" y="787718"/>
                </a:lnTo>
                <a:lnTo>
                  <a:pt x="1046416" y="773525"/>
                </a:lnTo>
                <a:cubicBezTo>
                  <a:pt x="1047559" y="771049"/>
                  <a:pt x="1048702" y="768477"/>
                  <a:pt x="1049846" y="765810"/>
                </a:cubicBezTo>
                <a:lnTo>
                  <a:pt x="1057465" y="768953"/>
                </a:lnTo>
                <a:cubicBezTo>
                  <a:pt x="1056418" y="771620"/>
                  <a:pt x="1055180" y="774192"/>
                  <a:pt x="1054036" y="776764"/>
                </a:cubicBezTo>
                <a:lnTo>
                  <a:pt x="1050989" y="783622"/>
                </a:lnTo>
                <a:lnTo>
                  <a:pt x="1072420" y="793242"/>
                </a:lnTo>
                <a:lnTo>
                  <a:pt x="1074039" y="789813"/>
                </a:lnTo>
                <a:cubicBezTo>
                  <a:pt x="1077754" y="782098"/>
                  <a:pt x="1080802" y="774097"/>
                  <a:pt x="1083850" y="766381"/>
                </a:cubicBezTo>
                <a:cubicBezTo>
                  <a:pt x="1084421" y="764953"/>
                  <a:pt x="1084993" y="763429"/>
                  <a:pt x="1085564" y="762000"/>
                </a:cubicBezTo>
                <a:lnTo>
                  <a:pt x="1085659" y="762000"/>
                </a:lnTo>
                <a:lnTo>
                  <a:pt x="1087755" y="756380"/>
                </a:lnTo>
                <a:lnTo>
                  <a:pt x="1088231" y="755142"/>
                </a:lnTo>
                <a:lnTo>
                  <a:pt x="1088231" y="755142"/>
                </a:lnTo>
                <a:lnTo>
                  <a:pt x="1088326" y="754856"/>
                </a:lnTo>
                <a:lnTo>
                  <a:pt x="1058608" y="743712"/>
                </a:lnTo>
                <a:cubicBezTo>
                  <a:pt x="1059371" y="741617"/>
                  <a:pt x="1060132" y="739426"/>
                  <a:pt x="1060799" y="737330"/>
                </a:cubicBezTo>
                <a:cubicBezTo>
                  <a:pt x="1061371" y="735711"/>
                  <a:pt x="1061847" y="734092"/>
                  <a:pt x="1062418" y="732377"/>
                </a:cubicBezTo>
                <a:cubicBezTo>
                  <a:pt x="1062990" y="730663"/>
                  <a:pt x="1063561" y="728853"/>
                  <a:pt x="1064228" y="727138"/>
                </a:cubicBezTo>
                <a:cubicBezTo>
                  <a:pt x="1064895" y="725138"/>
                  <a:pt x="1065562" y="723138"/>
                  <a:pt x="1066229" y="721138"/>
                </a:cubicBezTo>
                <a:lnTo>
                  <a:pt x="1074039" y="723519"/>
                </a:lnTo>
                <a:cubicBezTo>
                  <a:pt x="1073372" y="725614"/>
                  <a:pt x="1072610" y="727710"/>
                  <a:pt x="1071943" y="729805"/>
                </a:cubicBezTo>
                <a:cubicBezTo>
                  <a:pt x="1071372" y="731615"/>
                  <a:pt x="1070705" y="733425"/>
                  <a:pt x="1070134" y="735139"/>
                </a:cubicBezTo>
                <a:lnTo>
                  <a:pt x="1068896" y="738759"/>
                </a:lnTo>
                <a:lnTo>
                  <a:pt x="1091184" y="746379"/>
                </a:lnTo>
                <a:lnTo>
                  <a:pt x="1092422" y="742664"/>
                </a:lnTo>
                <a:cubicBezTo>
                  <a:pt x="1092994" y="740855"/>
                  <a:pt x="1093660" y="739140"/>
                  <a:pt x="1094232" y="737330"/>
                </a:cubicBezTo>
                <a:cubicBezTo>
                  <a:pt x="1095470" y="733806"/>
                  <a:pt x="1096613" y="730282"/>
                  <a:pt x="1097756" y="726662"/>
                </a:cubicBezTo>
                <a:lnTo>
                  <a:pt x="1103376" y="706850"/>
                </a:lnTo>
                <a:lnTo>
                  <a:pt x="1072706" y="698373"/>
                </a:lnTo>
                <a:lnTo>
                  <a:pt x="1073753" y="694468"/>
                </a:lnTo>
                <a:cubicBezTo>
                  <a:pt x="1074230" y="692753"/>
                  <a:pt x="1074610" y="691039"/>
                  <a:pt x="1074991" y="689324"/>
                </a:cubicBezTo>
                <a:cubicBezTo>
                  <a:pt x="1075182" y="688467"/>
                  <a:pt x="1075373" y="687514"/>
                  <a:pt x="1075658" y="686657"/>
                </a:cubicBezTo>
                <a:lnTo>
                  <a:pt x="1078325" y="675037"/>
                </a:lnTo>
                <a:lnTo>
                  <a:pt x="1086326" y="676751"/>
                </a:lnTo>
                <a:lnTo>
                  <a:pt x="1082707" y="692468"/>
                </a:lnTo>
                <a:lnTo>
                  <a:pt x="1105662" y="698087"/>
                </a:lnTo>
                <a:lnTo>
                  <a:pt x="1110234" y="678085"/>
                </a:lnTo>
                <a:cubicBezTo>
                  <a:pt x="1111186" y="674465"/>
                  <a:pt x="1111758" y="670751"/>
                  <a:pt x="1112425" y="667131"/>
                </a:cubicBezTo>
                <a:cubicBezTo>
                  <a:pt x="1112520" y="666369"/>
                  <a:pt x="1112710" y="665702"/>
                  <a:pt x="1112806" y="664940"/>
                </a:cubicBezTo>
                <a:lnTo>
                  <a:pt x="1112806" y="664940"/>
                </a:lnTo>
                <a:lnTo>
                  <a:pt x="1114139" y="657701"/>
                </a:lnTo>
                <a:lnTo>
                  <a:pt x="1114139" y="657701"/>
                </a:lnTo>
                <a:lnTo>
                  <a:pt x="1114139" y="657701"/>
                </a:lnTo>
                <a:lnTo>
                  <a:pt x="1114234" y="657415"/>
                </a:lnTo>
                <a:lnTo>
                  <a:pt x="1082897" y="651796"/>
                </a:lnTo>
                <a:cubicBezTo>
                  <a:pt x="1082992" y="651224"/>
                  <a:pt x="1083088" y="650653"/>
                  <a:pt x="1083183" y="650081"/>
                </a:cubicBezTo>
                <a:cubicBezTo>
                  <a:pt x="1083755" y="646747"/>
                  <a:pt x="1084421" y="643414"/>
                  <a:pt x="1084898" y="639985"/>
                </a:cubicBezTo>
                <a:lnTo>
                  <a:pt x="1086422" y="628269"/>
                </a:lnTo>
                <a:lnTo>
                  <a:pt x="1094518" y="629222"/>
                </a:lnTo>
                <a:lnTo>
                  <a:pt x="1092517" y="645223"/>
                </a:lnTo>
                <a:lnTo>
                  <a:pt x="1115854" y="648748"/>
                </a:lnTo>
                <a:lnTo>
                  <a:pt x="1118425" y="628269"/>
                </a:lnTo>
                <a:cubicBezTo>
                  <a:pt x="1119188" y="622840"/>
                  <a:pt x="1119854" y="617125"/>
                  <a:pt x="1120235" y="611410"/>
                </a:cubicBezTo>
                <a:lnTo>
                  <a:pt x="1120426" y="607695"/>
                </a:lnTo>
                <a:lnTo>
                  <a:pt x="1088803" y="604838"/>
                </a:lnTo>
                <a:cubicBezTo>
                  <a:pt x="1088898" y="603885"/>
                  <a:pt x="1088898" y="603028"/>
                  <a:pt x="1088993" y="602075"/>
                </a:cubicBezTo>
                <a:cubicBezTo>
                  <a:pt x="1089565" y="595122"/>
                  <a:pt x="1090136" y="587978"/>
                  <a:pt x="1090231" y="580835"/>
                </a:cubicBezTo>
                <a:lnTo>
                  <a:pt x="1098423" y="581120"/>
                </a:lnTo>
                <a:cubicBezTo>
                  <a:pt x="1098423" y="581501"/>
                  <a:pt x="1098423" y="581882"/>
                  <a:pt x="1098423" y="582359"/>
                </a:cubicBezTo>
                <a:cubicBezTo>
                  <a:pt x="1098328" y="586169"/>
                  <a:pt x="1098232" y="589693"/>
                  <a:pt x="1097947" y="593217"/>
                </a:cubicBezTo>
                <a:lnTo>
                  <a:pt x="1097566" y="597218"/>
                </a:lnTo>
                <a:lnTo>
                  <a:pt x="1121092" y="598646"/>
                </a:lnTo>
                <a:lnTo>
                  <a:pt x="1121473" y="594931"/>
                </a:lnTo>
                <a:cubicBezTo>
                  <a:pt x="1121855" y="590931"/>
                  <a:pt x="1121950" y="586930"/>
                  <a:pt x="1122045" y="583025"/>
                </a:cubicBezTo>
                <a:cubicBezTo>
                  <a:pt x="1122045" y="581406"/>
                  <a:pt x="1122140" y="579692"/>
                  <a:pt x="1122140" y="577977"/>
                </a:cubicBezTo>
                <a:lnTo>
                  <a:pt x="1122426" y="564833"/>
                </a:lnTo>
                <a:lnTo>
                  <a:pt x="1122521" y="564833"/>
                </a:lnTo>
                <a:lnTo>
                  <a:pt x="1122521" y="559880"/>
                </a:lnTo>
                <a:close/>
                <a:moveTo>
                  <a:pt x="1115092" y="578548"/>
                </a:moveTo>
                <a:cubicBezTo>
                  <a:pt x="1114997" y="580263"/>
                  <a:pt x="1114997" y="581978"/>
                  <a:pt x="1114997" y="583597"/>
                </a:cubicBezTo>
                <a:cubicBezTo>
                  <a:pt x="1114901" y="586264"/>
                  <a:pt x="1114901" y="588740"/>
                  <a:pt x="1114711" y="591217"/>
                </a:cubicBezTo>
                <a:lnTo>
                  <a:pt x="1106519" y="590740"/>
                </a:lnTo>
                <a:cubicBezTo>
                  <a:pt x="1106614" y="588169"/>
                  <a:pt x="1106710" y="585692"/>
                  <a:pt x="1106805" y="583216"/>
                </a:cubicBezTo>
                <a:cubicBezTo>
                  <a:pt x="1106805" y="581597"/>
                  <a:pt x="1106900" y="579882"/>
                  <a:pt x="1106900" y="578263"/>
                </a:cubicBezTo>
                <a:lnTo>
                  <a:pt x="1106996" y="574358"/>
                </a:lnTo>
                <a:lnTo>
                  <a:pt x="1083278" y="573691"/>
                </a:lnTo>
                <a:lnTo>
                  <a:pt x="1083278" y="577596"/>
                </a:lnTo>
                <a:cubicBezTo>
                  <a:pt x="1083278" y="585788"/>
                  <a:pt x="1082611" y="594170"/>
                  <a:pt x="1081945" y="602171"/>
                </a:cubicBezTo>
                <a:cubicBezTo>
                  <a:pt x="1081754" y="604361"/>
                  <a:pt x="1081564" y="606552"/>
                  <a:pt x="1081468" y="608743"/>
                </a:cubicBezTo>
                <a:lnTo>
                  <a:pt x="1081183" y="612553"/>
                </a:lnTo>
                <a:lnTo>
                  <a:pt x="1112806" y="615410"/>
                </a:lnTo>
                <a:cubicBezTo>
                  <a:pt x="1112425" y="619601"/>
                  <a:pt x="1111853" y="623888"/>
                  <a:pt x="1111377" y="627983"/>
                </a:cubicBezTo>
                <a:lnTo>
                  <a:pt x="1109758" y="640652"/>
                </a:lnTo>
                <a:lnTo>
                  <a:pt x="1101661" y="639413"/>
                </a:lnTo>
                <a:lnTo>
                  <a:pt x="1103757" y="623221"/>
                </a:lnTo>
                <a:lnTo>
                  <a:pt x="1080325" y="620459"/>
                </a:lnTo>
                <a:lnTo>
                  <a:pt x="1077849" y="639699"/>
                </a:lnTo>
                <a:cubicBezTo>
                  <a:pt x="1077373" y="642938"/>
                  <a:pt x="1076801" y="646176"/>
                  <a:pt x="1076230" y="649414"/>
                </a:cubicBezTo>
                <a:cubicBezTo>
                  <a:pt x="1075849" y="651224"/>
                  <a:pt x="1075563" y="653129"/>
                  <a:pt x="1075277" y="654939"/>
                </a:cubicBezTo>
                <a:lnTo>
                  <a:pt x="1074610" y="658654"/>
                </a:lnTo>
                <a:lnTo>
                  <a:pt x="1105852" y="664273"/>
                </a:lnTo>
                <a:cubicBezTo>
                  <a:pt x="1105757" y="665036"/>
                  <a:pt x="1105567" y="665702"/>
                  <a:pt x="1105472" y="666464"/>
                </a:cubicBezTo>
                <a:cubicBezTo>
                  <a:pt x="1104805" y="670084"/>
                  <a:pt x="1104233" y="673513"/>
                  <a:pt x="1103376" y="676942"/>
                </a:cubicBezTo>
                <a:lnTo>
                  <a:pt x="1100518" y="689420"/>
                </a:lnTo>
                <a:lnTo>
                  <a:pt x="1092517" y="687514"/>
                </a:lnTo>
                <a:lnTo>
                  <a:pt x="1096232" y="671608"/>
                </a:lnTo>
                <a:lnTo>
                  <a:pt x="1073182" y="666750"/>
                </a:lnTo>
                <a:lnTo>
                  <a:pt x="1068800" y="685705"/>
                </a:lnTo>
                <a:cubicBezTo>
                  <a:pt x="1068610" y="686657"/>
                  <a:pt x="1068324" y="687514"/>
                  <a:pt x="1068133" y="688467"/>
                </a:cubicBezTo>
                <a:cubicBezTo>
                  <a:pt x="1067752" y="690086"/>
                  <a:pt x="1067467" y="691610"/>
                  <a:pt x="1066990" y="693230"/>
                </a:cubicBezTo>
                <a:lnTo>
                  <a:pt x="1063752" y="704564"/>
                </a:lnTo>
                <a:lnTo>
                  <a:pt x="1094423" y="713042"/>
                </a:lnTo>
                <a:lnTo>
                  <a:pt x="1090898" y="725234"/>
                </a:lnTo>
                <a:cubicBezTo>
                  <a:pt x="1089850" y="728758"/>
                  <a:pt x="1088612" y="732187"/>
                  <a:pt x="1087469" y="735616"/>
                </a:cubicBezTo>
                <a:cubicBezTo>
                  <a:pt x="1087279" y="736187"/>
                  <a:pt x="1087088" y="736759"/>
                  <a:pt x="1086898" y="737330"/>
                </a:cubicBezTo>
                <a:lnTo>
                  <a:pt x="1079182" y="734663"/>
                </a:lnTo>
                <a:cubicBezTo>
                  <a:pt x="1079373" y="734092"/>
                  <a:pt x="1079564" y="733520"/>
                  <a:pt x="1079754" y="732949"/>
                </a:cubicBezTo>
                <a:cubicBezTo>
                  <a:pt x="1080897" y="729615"/>
                  <a:pt x="1082040" y="726186"/>
                  <a:pt x="1083088" y="722852"/>
                </a:cubicBezTo>
                <a:lnTo>
                  <a:pt x="1084231" y="719138"/>
                </a:lnTo>
                <a:lnTo>
                  <a:pt x="1061656" y="712184"/>
                </a:lnTo>
                <a:lnTo>
                  <a:pt x="1060514" y="715804"/>
                </a:lnTo>
                <a:cubicBezTo>
                  <a:pt x="1059561" y="718947"/>
                  <a:pt x="1058418" y="722090"/>
                  <a:pt x="1057370" y="725234"/>
                </a:cubicBezTo>
                <a:cubicBezTo>
                  <a:pt x="1056799" y="727043"/>
                  <a:pt x="1056132" y="728758"/>
                  <a:pt x="1055560" y="730472"/>
                </a:cubicBezTo>
                <a:cubicBezTo>
                  <a:pt x="1054989" y="732092"/>
                  <a:pt x="1054417" y="733806"/>
                  <a:pt x="1053846" y="735425"/>
                </a:cubicBezTo>
                <a:cubicBezTo>
                  <a:pt x="1052703" y="738759"/>
                  <a:pt x="1051750" y="741902"/>
                  <a:pt x="1050417" y="744950"/>
                </a:cubicBezTo>
                <a:lnTo>
                  <a:pt x="1048893" y="748665"/>
                </a:lnTo>
                <a:lnTo>
                  <a:pt x="1078706" y="759905"/>
                </a:lnTo>
                <a:cubicBezTo>
                  <a:pt x="1078135" y="761333"/>
                  <a:pt x="1077563" y="762762"/>
                  <a:pt x="1076992" y="764191"/>
                </a:cubicBezTo>
                <a:cubicBezTo>
                  <a:pt x="1074420" y="770668"/>
                  <a:pt x="1071848" y="777335"/>
                  <a:pt x="1068991" y="783717"/>
                </a:cubicBezTo>
                <a:lnTo>
                  <a:pt x="1061466" y="780383"/>
                </a:lnTo>
                <a:cubicBezTo>
                  <a:pt x="1063181" y="776669"/>
                  <a:pt x="1064895" y="772763"/>
                  <a:pt x="1066419" y="768763"/>
                </a:cubicBezTo>
                <a:lnTo>
                  <a:pt x="1067752" y="765238"/>
                </a:lnTo>
                <a:lnTo>
                  <a:pt x="1045940" y="756285"/>
                </a:lnTo>
                <a:lnTo>
                  <a:pt x="1044511" y="760000"/>
                </a:lnTo>
                <a:cubicBezTo>
                  <a:pt x="1043178" y="763619"/>
                  <a:pt x="1041463" y="767334"/>
                  <a:pt x="1039844" y="770858"/>
                </a:cubicBezTo>
                <a:lnTo>
                  <a:pt x="1030319" y="791909"/>
                </a:lnTo>
                <a:lnTo>
                  <a:pt x="1058799" y="805625"/>
                </a:lnTo>
                <a:lnTo>
                  <a:pt x="1052989" y="816959"/>
                </a:lnTo>
                <a:cubicBezTo>
                  <a:pt x="1051179" y="820484"/>
                  <a:pt x="1049179" y="824389"/>
                  <a:pt x="1047083" y="828199"/>
                </a:cubicBezTo>
                <a:lnTo>
                  <a:pt x="1039939" y="824198"/>
                </a:lnTo>
                <a:cubicBezTo>
                  <a:pt x="1042130" y="820293"/>
                  <a:pt x="1044130" y="816388"/>
                  <a:pt x="1045750" y="813149"/>
                </a:cubicBezTo>
                <a:lnTo>
                  <a:pt x="1047464" y="809720"/>
                </a:lnTo>
                <a:lnTo>
                  <a:pt x="1026509" y="798767"/>
                </a:lnTo>
                <a:lnTo>
                  <a:pt x="1024795" y="802291"/>
                </a:lnTo>
                <a:cubicBezTo>
                  <a:pt x="1021747" y="808672"/>
                  <a:pt x="1018032" y="814959"/>
                  <a:pt x="1014508" y="820960"/>
                </a:cubicBezTo>
                <a:cubicBezTo>
                  <a:pt x="1012888" y="823722"/>
                  <a:pt x="1011269" y="826580"/>
                  <a:pt x="1009650" y="829342"/>
                </a:cubicBezTo>
                <a:lnTo>
                  <a:pt x="1007840" y="832580"/>
                </a:lnTo>
                <a:lnTo>
                  <a:pt x="1034986" y="848868"/>
                </a:lnTo>
                <a:cubicBezTo>
                  <a:pt x="1033748" y="850868"/>
                  <a:pt x="1032510" y="852964"/>
                  <a:pt x="1031176" y="854869"/>
                </a:cubicBezTo>
                <a:cubicBezTo>
                  <a:pt x="1030129" y="856488"/>
                  <a:pt x="1029081" y="858203"/>
                  <a:pt x="1028033" y="859727"/>
                </a:cubicBezTo>
                <a:cubicBezTo>
                  <a:pt x="1026985" y="861346"/>
                  <a:pt x="1025938" y="862965"/>
                  <a:pt x="1024890" y="864680"/>
                </a:cubicBezTo>
                <a:cubicBezTo>
                  <a:pt x="1023652" y="866585"/>
                  <a:pt x="1022413" y="868585"/>
                  <a:pt x="1021175" y="870490"/>
                </a:cubicBezTo>
                <a:lnTo>
                  <a:pt x="1014413" y="865822"/>
                </a:lnTo>
                <a:cubicBezTo>
                  <a:pt x="1015651" y="863918"/>
                  <a:pt x="1016889" y="862013"/>
                  <a:pt x="1018127" y="860108"/>
                </a:cubicBezTo>
                <a:cubicBezTo>
                  <a:pt x="1019080" y="858488"/>
                  <a:pt x="1020127" y="856964"/>
                  <a:pt x="1021175" y="855345"/>
                </a:cubicBezTo>
                <a:lnTo>
                  <a:pt x="1023271" y="852106"/>
                </a:lnTo>
                <a:lnTo>
                  <a:pt x="1003459" y="839343"/>
                </a:lnTo>
                <a:lnTo>
                  <a:pt x="1001363" y="842486"/>
                </a:lnTo>
                <a:cubicBezTo>
                  <a:pt x="1000315" y="844105"/>
                  <a:pt x="999363" y="845630"/>
                  <a:pt x="998315" y="847249"/>
                </a:cubicBezTo>
                <a:cubicBezTo>
                  <a:pt x="996601" y="850011"/>
                  <a:pt x="994791" y="852869"/>
                  <a:pt x="992791" y="855536"/>
                </a:cubicBezTo>
                <a:lnTo>
                  <a:pt x="981456" y="871442"/>
                </a:lnTo>
                <a:lnTo>
                  <a:pt x="1007173" y="890111"/>
                </a:lnTo>
                <a:cubicBezTo>
                  <a:pt x="1006316" y="891350"/>
                  <a:pt x="1005459" y="892493"/>
                  <a:pt x="1004602" y="893636"/>
                </a:cubicBezTo>
                <a:lnTo>
                  <a:pt x="991552" y="910209"/>
                </a:lnTo>
                <a:lnTo>
                  <a:pt x="985266" y="904970"/>
                </a:lnTo>
                <a:lnTo>
                  <a:pt x="995363" y="892112"/>
                </a:lnTo>
                <a:lnTo>
                  <a:pt x="976693" y="877634"/>
                </a:lnTo>
                <a:lnTo>
                  <a:pt x="964787" y="892778"/>
                </a:lnTo>
                <a:lnTo>
                  <a:pt x="952119" y="907447"/>
                </a:lnTo>
                <a:lnTo>
                  <a:pt x="976027" y="928402"/>
                </a:lnTo>
                <a:cubicBezTo>
                  <a:pt x="971550" y="933640"/>
                  <a:pt x="966692" y="938689"/>
                  <a:pt x="961930" y="943642"/>
                </a:cubicBezTo>
                <a:cubicBezTo>
                  <a:pt x="960787" y="944880"/>
                  <a:pt x="959644" y="946023"/>
                  <a:pt x="958501" y="947261"/>
                </a:cubicBezTo>
                <a:lnTo>
                  <a:pt x="952690" y="941546"/>
                </a:lnTo>
                <a:lnTo>
                  <a:pt x="963930" y="929735"/>
                </a:lnTo>
                <a:lnTo>
                  <a:pt x="946690" y="913733"/>
                </a:lnTo>
                <a:lnTo>
                  <a:pt x="933164" y="927926"/>
                </a:lnTo>
                <a:cubicBezTo>
                  <a:pt x="930973" y="930307"/>
                  <a:pt x="928592" y="932497"/>
                  <a:pt x="926116" y="934879"/>
                </a:cubicBezTo>
                <a:cubicBezTo>
                  <a:pt x="924782" y="936212"/>
                  <a:pt x="923354" y="937451"/>
                  <a:pt x="922020" y="938784"/>
                </a:cubicBezTo>
                <a:lnTo>
                  <a:pt x="919353" y="941451"/>
                </a:lnTo>
                <a:lnTo>
                  <a:pt x="941260" y="964406"/>
                </a:lnTo>
                <a:cubicBezTo>
                  <a:pt x="940784" y="964883"/>
                  <a:pt x="940308" y="965359"/>
                  <a:pt x="939832" y="965835"/>
                </a:cubicBezTo>
                <a:cubicBezTo>
                  <a:pt x="937260" y="968312"/>
                  <a:pt x="934688" y="970788"/>
                  <a:pt x="932021" y="973074"/>
                </a:cubicBezTo>
                <a:lnTo>
                  <a:pt x="922306" y="981456"/>
                </a:lnTo>
                <a:lnTo>
                  <a:pt x="916972" y="975170"/>
                </a:lnTo>
                <a:lnTo>
                  <a:pt x="929354" y="964502"/>
                </a:lnTo>
                <a:lnTo>
                  <a:pt x="913543" y="946976"/>
                </a:lnTo>
                <a:lnTo>
                  <a:pt x="896779" y="961549"/>
                </a:lnTo>
                <a:cubicBezTo>
                  <a:pt x="895540" y="962597"/>
                  <a:pt x="894302" y="963739"/>
                  <a:pt x="893159" y="964692"/>
                </a:cubicBezTo>
                <a:lnTo>
                  <a:pt x="884015" y="971931"/>
                </a:lnTo>
                <a:lnTo>
                  <a:pt x="903827" y="996791"/>
                </a:lnTo>
                <a:lnTo>
                  <a:pt x="893731" y="1004792"/>
                </a:lnTo>
                <a:lnTo>
                  <a:pt x="883348" y="1012222"/>
                </a:lnTo>
                <a:lnTo>
                  <a:pt x="878586" y="1005554"/>
                </a:lnTo>
                <a:lnTo>
                  <a:pt x="891826" y="996029"/>
                </a:lnTo>
                <a:lnTo>
                  <a:pt x="877633" y="977170"/>
                </a:lnTo>
                <a:lnTo>
                  <a:pt x="858869" y="990600"/>
                </a:lnTo>
                <a:cubicBezTo>
                  <a:pt x="855726" y="992886"/>
                  <a:pt x="852392" y="995267"/>
                  <a:pt x="849058" y="997268"/>
                </a:cubicBezTo>
                <a:lnTo>
                  <a:pt x="845630" y="999363"/>
                </a:lnTo>
                <a:lnTo>
                  <a:pt x="863155" y="1025938"/>
                </a:lnTo>
                <a:lnTo>
                  <a:pt x="862203" y="1026605"/>
                </a:lnTo>
                <a:cubicBezTo>
                  <a:pt x="855535" y="1030891"/>
                  <a:pt x="848582" y="1035368"/>
                  <a:pt x="841534" y="1039368"/>
                </a:cubicBezTo>
                <a:lnTo>
                  <a:pt x="837438" y="1032224"/>
                </a:lnTo>
                <a:cubicBezTo>
                  <a:pt x="837914" y="1031938"/>
                  <a:pt x="838390" y="1031748"/>
                  <a:pt x="838867" y="1031462"/>
                </a:cubicBezTo>
                <a:cubicBezTo>
                  <a:pt x="842010" y="1029653"/>
                  <a:pt x="845248" y="1027843"/>
                  <a:pt x="848297" y="1025747"/>
                </a:cubicBezTo>
                <a:lnTo>
                  <a:pt x="851344" y="1023652"/>
                </a:lnTo>
                <a:lnTo>
                  <a:pt x="838962" y="1003554"/>
                </a:lnTo>
                <a:lnTo>
                  <a:pt x="835628" y="1005745"/>
                </a:lnTo>
                <a:cubicBezTo>
                  <a:pt x="832866" y="1007555"/>
                  <a:pt x="830008" y="1009174"/>
                  <a:pt x="827056" y="1010888"/>
                </a:cubicBezTo>
                <a:cubicBezTo>
                  <a:pt x="825532" y="1011746"/>
                  <a:pt x="824008" y="1012603"/>
                  <a:pt x="822484" y="1013555"/>
                </a:cubicBezTo>
                <a:cubicBezTo>
                  <a:pt x="820864" y="1014508"/>
                  <a:pt x="819245" y="1015365"/>
                  <a:pt x="817721" y="1016318"/>
                </a:cubicBezTo>
                <a:cubicBezTo>
                  <a:pt x="814864" y="1018032"/>
                  <a:pt x="811911" y="1019651"/>
                  <a:pt x="809054" y="1021271"/>
                </a:cubicBezTo>
                <a:lnTo>
                  <a:pt x="805624" y="1023080"/>
                </a:lnTo>
                <a:lnTo>
                  <a:pt x="820674" y="1050989"/>
                </a:lnTo>
                <a:lnTo>
                  <a:pt x="801814" y="1060609"/>
                </a:lnTo>
                <a:lnTo>
                  <a:pt x="797719" y="1062514"/>
                </a:lnTo>
                <a:lnTo>
                  <a:pt x="794290" y="1055084"/>
                </a:lnTo>
                <a:lnTo>
                  <a:pt x="798290" y="1053275"/>
                </a:lnTo>
                <a:lnTo>
                  <a:pt x="808863" y="1047845"/>
                </a:lnTo>
                <a:lnTo>
                  <a:pt x="798290" y="1026795"/>
                </a:lnTo>
                <a:lnTo>
                  <a:pt x="788003" y="1032034"/>
                </a:lnTo>
                <a:lnTo>
                  <a:pt x="763048" y="1043273"/>
                </a:lnTo>
                <a:lnTo>
                  <a:pt x="775525" y="1072420"/>
                </a:lnTo>
                <a:cubicBezTo>
                  <a:pt x="773335" y="1073277"/>
                  <a:pt x="771144" y="1074134"/>
                  <a:pt x="769048" y="1074992"/>
                </a:cubicBezTo>
                <a:cubicBezTo>
                  <a:pt x="767239" y="1075658"/>
                  <a:pt x="765429" y="1076420"/>
                  <a:pt x="763810" y="1077087"/>
                </a:cubicBezTo>
                <a:cubicBezTo>
                  <a:pt x="762000" y="1077754"/>
                  <a:pt x="760095" y="1078516"/>
                  <a:pt x="758285" y="1079278"/>
                </a:cubicBezTo>
                <a:cubicBezTo>
                  <a:pt x="756094" y="1080135"/>
                  <a:pt x="753999" y="1080992"/>
                  <a:pt x="751904" y="1081754"/>
                </a:cubicBezTo>
                <a:lnTo>
                  <a:pt x="749141" y="1074039"/>
                </a:lnTo>
                <a:cubicBezTo>
                  <a:pt x="751332" y="1073277"/>
                  <a:pt x="753427" y="1072420"/>
                  <a:pt x="755523" y="1071563"/>
                </a:cubicBezTo>
                <a:cubicBezTo>
                  <a:pt x="757238" y="1070896"/>
                  <a:pt x="758952" y="1070134"/>
                  <a:pt x="760762" y="1069467"/>
                </a:cubicBezTo>
                <a:lnTo>
                  <a:pt x="764381" y="1068134"/>
                </a:lnTo>
                <a:lnTo>
                  <a:pt x="755809" y="1046226"/>
                </a:lnTo>
                <a:lnTo>
                  <a:pt x="752284" y="1047560"/>
                </a:lnTo>
                <a:cubicBezTo>
                  <a:pt x="750570" y="1048226"/>
                  <a:pt x="748760" y="1048893"/>
                  <a:pt x="747046" y="1049655"/>
                </a:cubicBezTo>
                <a:cubicBezTo>
                  <a:pt x="743902" y="1050893"/>
                  <a:pt x="740950" y="1052131"/>
                  <a:pt x="737806" y="1053084"/>
                </a:cubicBezTo>
                <a:lnTo>
                  <a:pt x="719423" y="1059275"/>
                </a:lnTo>
                <a:lnTo>
                  <a:pt x="729234" y="1089470"/>
                </a:lnTo>
                <a:cubicBezTo>
                  <a:pt x="725329" y="1090708"/>
                  <a:pt x="721423" y="1091946"/>
                  <a:pt x="717518" y="1092994"/>
                </a:cubicBezTo>
                <a:lnTo>
                  <a:pt x="704564" y="1096709"/>
                </a:lnTo>
                <a:lnTo>
                  <a:pt x="702469" y="1088803"/>
                </a:lnTo>
                <a:lnTo>
                  <a:pt x="718185" y="1084326"/>
                </a:lnTo>
                <a:lnTo>
                  <a:pt x="711613" y="1061656"/>
                </a:lnTo>
                <a:lnTo>
                  <a:pt x="692944" y="1066990"/>
                </a:lnTo>
                <a:lnTo>
                  <a:pt x="673894" y="1071467"/>
                </a:lnTo>
                <a:lnTo>
                  <a:pt x="680942" y="1102519"/>
                </a:lnTo>
                <a:cubicBezTo>
                  <a:pt x="673513" y="1104233"/>
                  <a:pt x="665893" y="1105567"/>
                  <a:pt x="658558" y="1106900"/>
                </a:cubicBezTo>
                <a:lnTo>
                  <a:pt x="655987" y="1107377"/>
                </a:lnTo>
                <a:lnTo>
                  <a:pt x="654653" y="1099280"/>
                </a:lnTo>
                <a:lnTo>
                  <a:pt x="670750" y="1096423"/>
                </a:lnTo>
                <a:lnTo>
                  <a:pt x="666274" y="1073277"/>
                </a:lnTo>
                <a:lnTo>
                  <a:pt x="662559" y="1073944"/>
                </a:lnTo>
                <a:cubicBezTo>
                  <a:pt x="659511" y="1074420"/>
                  <a:pt x="656558" y="1074992"/>
                  <a:pt x="653510" y="1075563"/>
                </a:cubicBezTo>
                <a:cubicBezTo>
                  <a:pt x="646462" y="1076897"/>
                  <a:pt x="639127" y="1078230"/>
                  <a:pt x="631984" y="1078897"/>
                </a:cubicBezTo>
                <a:lnTo>
                  <a:pt x="628079" y="1079278"/>
                </a:lnTo>
                <a:lnTo>
                  <a:pt x="632269" y="1110901"/>
                </a:lnTo>
                <a:lnTo>
                  <a:pt x="619411" y="1112520"/>
                </a:lnTo>
                <a:cubicBezTo>
                  <a:pt x="615791" y="1112901"/>
                  <a:pt x="612172" y="1113092"/>
                  <a:pt x="608552" y="1113377"/>
                </a:cubicBezTo>
                <a:cubicBezTo>
                  <a:pt x="607885" y="1113377"/>
                  <a:pt x="607314" y="1113473"/>
                  <a:pt x="606647" y="1113473"/>
                </a:cubicBezTo>
                <a:lnTo>
                  <a:pt x="606076" y="1105281"/>
                </a:lnTo>
                <a:cubicBezTo>
                  <a:pt x="606647" y="1105281"/>
                  <a:pt x="607314" y="1105186"/>
                  <a:pt x="607885" y="1105186"/>
                </a:cubicBezTo>
                <a:cubicBezTo>
                  <a:pt x="611410" y="1104900"/>
                  <a:pt x="614934" y="1104614"/>
                  <a:pt x="618458" y="1104329"/>
                </a:cubicBezTo>
                <a:lnTo>
                  <a:pt x="622268" y="1103948"/>
                </a:lnTo>
                <a:lnTo>
                  <a:pt x="619887" y="1080516"/>
                </a:lnTo>
                <a:lnTo>
                  <a:pt x="616077" y="1080897"/>
                </a:lnTo>
                <a:cubicBezTo>
                  <a:pt x="612648" y="1081183"/>
                  <a:pt x="609314" y="1081469"/>
                  <a:pt x="605885" y="1081754"/>
                </a:cubicBezTo>
                <a:lnTo>
                  <a:pt x="600551" y="1082135"/>
                </a:lnTo>
                <a:cubicBezTo>
                  <a:pt x="598646" y="1082231"/>
                  <a:pt x="596741" y="1082421"/>
                  <a:pt x="594931" y="1082612"/>
                </a:cubicBezTo>
                <a:cubicBezTo>
                  <a:pt x="591502" y="1082897"/>
                  <a:pt x="588359" y="1083183"/>
                  <a:pt x="585121" y="1083183"/>
                </a:cubicBezTo>
                <a:lnTo>
                  <a:pt x="581120" y="1083183"/>
                </a:lnTo>
                <a:lnTo>
                  <a:pt x="582549" y="1114997"/>
                </a:lnTo>
                <a:lnTo>
                  <a:pt x="561689" y="1115473"/>
                </a:lnTo>
                <a:lnTo>
                  <a:pt x="557117" y="1115378"/>
                </a:lnTo>
                <a:lnTo>
                  <a:pt x="557213" y="1107186"/>
                </a:lnTo>
                <a:lnTo>
                  <a:pt x="561594" y="1107281"/>
                </a:lnTo>
                <a:lnTo>
                  <a:pt x="573500" y="1106996"/>
                </a:lnTo>
                <a:lnTo>
                  <a:pt x="573119" y="1083373"/>
                </a:lnTo>
                <a:lnTo>
                  <a:pt x="561594" y="1083659"/>
                </a:lnTo>
                <a:lnTo>
                  <a:pt x="534448" y="1082993"/>
                </a:lnTo>
                <a:lnTo>
                  <a:pt x="533019" y="1114711"/>
                </a:lnTo>
                <a:cubicBezTo>
                  <a:pt x="530638" y="1114615"/>
                  <a:pt x="528256" y="1114425"/>
                  <a:pt x="525875" y="1114235"/>
                </a:cubicBezTo>
                <a:cubicBezTo>
                  <a:pt x="523875" y="1114044"/>
                  <a:pt x="521970" y="1113949"/>
                  <a:pt x="520065" y="1113758"/>
                </a:cubicBezTo>
                <a:cubicBezTo>
                  <a:pt x="518160" y="1113568"/>
                  <a:pt x="516350" y="1113473"/>
                  <a:pt x="514445" y="1113377"/>
                </a:cubicBezTo>
                <a:cubicBezTo>
                  <a:pt x="512064" y="1113187"/>
                  <a:pt x="509683" y="1112996"/>
                  <a:pt x="507397" y="1112806"/>
                </a:cubicBezTo>
                <a:lnTo>
                  <a:pt x="508254" y="1104614"/>
                </a:lnTo>
                <a:cubicBezTo>
                  <a:pt x="510540" y="1104805"/>
                  <a:pt x="512826" y="1104995"/>
                  <a:pt x="515017" y="1105186"/>
                </a:cubicBezTo>
                <a:cubicBezTo>
                  <a:pt x="516922" y="1105281"/>
                  <a:pt x="518731" y="1105472"/>
                  <a:pt x="520636" y="1105567"/>
                </a:cubicBezTo>
                <a:lnTo>
                  <a:pt x="524542" y="1105853"/>
                </a:lnTo>
                <a:lnTo>
                  <a:pt x="526256" y="1082326"/>
                </a:lnTo>
                <a:lnTo>
                  <a:pt x="522446" y="1082040"/>
                </a:lnTo>
                <a:cubicBezTo>
                  <a:pt x="520541" y="1081850"/>
                  <a:pt x="518731" y="1081754"/>
                  <a:pt x="516826" y="1081659"/>
                </a:cubicBezTo>
                <a:cubicBezTo>
                  <a:pt x="513493" y="1081373"/>
                  <a:pt x="510159" y="1081183"/>
                  <a:pt x="506921" y="1080802"/>
                </a:cubicBezTo>
                <a:lnTo>
                  <a:pt x="487489" y="1078325"/>
                </a:lnTo>
                <a:lnTo>
                  <a:pt x="483203" y="1109853"/>
                </a:lnTo>
                <a:cubicBezTo>
                  <a:pt x="476726" y="1108996"/>
                  <a:pt x="470249" y="1107853"/>
                  <a:pt x="463963" y="1106710"/>
                </a:cubicBezTo>
                <a:cubicBezTo>
                  <a:pt x="461963" y="1106329"/>
                  <a:pt x="460057" y="1105948"/>
                  <a:pt x="458057" y="1105662"/>
                </a:cubicBezTo>
                <a:lnTo>
                  <a:pt x="459676" y="1097661"/>
                </a:lnTo>
                <a:lnTo>
                  <a:pt x="475774" y="1100519"/>
                </a:lnTo>
                <a:lnTo>
                  <a:pt x="479584" y="1077278"/>
                </a:lnTo>
                <a:lnTo>
                  <a:pt x="470249" y="1075563"/>
                </a:lnTo>
                <a:cubicBezTo>
                  <a:pt x="462058" y="1074134"/>
                  <a:pt x="453580" y="1072610"/>
                  <a:pt x="445484" y="1070610"/>
                </a:cubicBezTo>
                <a:lnTo>
                  <a:pt x="441674" y="1069658"/>
                </a:lnTo>
                <a:lnTo>
                  <a:pt x="434626" y="1100709"/>
                </a:lnTo>
                <a:cubicBezTo>
                  <a:pt x="433959" y="1100519"/>
                  <a:pt x="433292" y="1100423"/>
                  <a:pt x="432625" y="1100233"/>
                </a:cubicBezTo>
                <a:cubicBezTo>
                  <a:pt x="429101" y="1099376"/>
                  <a:pt x="425577" y="1098614"/>
                  <a:pt x="422148" y="1097756"/>
                </a:cubicBezTo>
                <a:lnTo>
                  <a:pt x="409765" y="1094232"/>
                </a:lnTo>
                <a:lnTo>
                  <a:pt x="412051" y="1086326"/>
                </a:lnTo>
                <a:lnTo>
                  <a:pt x="427768" y="1090803"/>
                </a:lnTo>
                <a:lnTo>
                  <a:pt x="433673" y="1067943"/>
                </a:lnTo>
                <a:lnTo>
                  <a:pt x="407384" y="1060514"/>
                </a:lnTo>
                <a:cubicBezTo>
                  <a:pt x="405765" y="1060037"/>
                  <a:pt x="404241" y="1059561"/>
                  <a:pt x="402717" y="1058989"/>
                </a:cubicBezTo>
                <a:cubicBezTo>
                  <a:pt x="401860" y="1058704"/>
                  <a:pt x="401002" y="1058418"/>
                  <a:pt x="400050" y="1058132"/>
                </a:cubicBezTo>
                <a:lnTo>
                  <a:pt x="396430" y="1056894"/>
                </a:lnTo>
                <a:lnTo>
                  <a:pt x="386620" y="1087088"/>
                </a:lnTo>
                <a:lnTo>
                  <a:pt x="374428" y="1082993"/>
                </a:lnTo>
                <a:cubicBezTo>
                  <a:pt x="371094" y="1081945"/>
                  <a:pt x="367760" y="1080516"/>
                  <a:pt x="364522" y="1079278"/>
                </a:cubicBezTo>
                <a:cubicBezTo>
                  <a:pt x="363855" y="1078992"/>
                  <a:pt x="363283" y="1078802"/>
                  <a:pt x="362617" y="1078516"/>
                </a:cubicBezTo>
                <a:lnTo>
                  <a:pt x="365665" y="1070896"/>
                </a:lnTo>
                <a:cubicBezTo>
                  <a:pt x="366236" y="1071086"/>
                  <a:pt x="366808" y="1071372"/>
                  <a:pt x="367379" y="1071563"/>
                </a:cubicBezTo>
                <a:cubicBezTo>
                  <a:pt x="370618" y="1072896"/>
                  <a:pt x="374047" y="1074230"/>
                  <a:pt x="377476" y="1075373"/>
                </a:cubicBezTo>
                <a:lnTo>
                  <a:pt x="381000" y="1076515"/>
                </a:lnTo>
                <a:lnTo>
                  <a:pt x="389001" y="1054322"/>
                </a:lnTo>
                <a:lnTo>
                  <a:pt x="385191" y="1053084"/>
                </a:lnTo>
                <a:cubicBezTo>
                  <a:pt x="382143" y="1052131"/>
                  <a:pt x="379190" y="1050893"/>
                  <a:pt x="376047" y="1049655"/>
                </a:cubicBezTo>
                <a:cubicBezTo>
                  <a:pt x="374332" y="1048988"/>
                  <a:pt x="372523" y="1048226"/>
                  <a:pt x="370904" y="1047655"/>
                </a:cubicBezTo>
                <a:cubicBezTo>
                  <a:pt x="369189" y="1046988"/>
                  <a:pt x="367474" y="1046321"/>
                  <a:pt x="365665" y="1045559"/>
                </a:cubicBezTo>
                <a:cubicBezTo>
                  <a:pt x="362617" y="1044416"/>
                  <a:pt x="359473" y="1043178"/>
                  <a:pt x="356521" y="1041845"/>
                </a:cubicBezTo>
                <a:lnTo>
                  <a:pt x="352996" y="1040225"/>
                </a:lnTo>
                <a:lnTo>
                  <a:pt x="340519" y="1069372"/>
                </a:lnTo>
                <a:lnTo>
                  <a:pt x="321183" y="1060609"/>
                </a:lnTo>
                <a:lnTo>
                  <a:pt x="317182" y="1058513"/>
                </a:lnTo>
                <a:lnTo>
                  <a:pt x="320897" y="1051179"/>
                </a:lnTo>
                <a:lnTo>
                  <a:pt x="324802" y="1053179"/>
                </a:lnTo>
                <a:lnTo>
                  <a:pt x="335661" y="1058132"/>
                </a:lnTo>
                <a:lnTo>
                  <a:pt x="345567" y="1036701"/>
                </a:lnTo>
                <a:lnTo>
                  <a:pt x="334994" y="1031938"/>
                </a:lnTo>
                <a:lnTo>
                  <a:pt x="310610" y="1019461"/>
                </a:lnTo>
                <a:lnTo>
                  <a:pt x="295561" y="1047274"/>
                </a:lnTo>
                <a:cubicBezTo>
                  <a:pt x="293465" y="1046131"/>
                  <a:pt x="291465" y="1044893"/>
                  <a:pt x="289465" y="1043750"/>
                </a:cubicBezTo>
                <a:cubicBezTo>
                  <a:pt x="287846" y="1042797"/>
                  <a:pt x="286226" y="1041845"/>
                  <a:pt x="284607" y="1040987"/>
                </a:cubicBezTo>
                <a:cubicBezTo>
                  <a:pt x="283178" y="1040130"/>
                  <a:pt x="281749" y="1039273"/>
                  <a:pt x="280225" y="1038511"/>
                </a:cubicBezTo>
                <a:cubicBezTo>
                  <a:pt x="278035" y="1037272"/>
                  <a:pt x="275749" y="1035939"/>
                  <a:pt x="273558" y="1034605"/>
                </a:cubicBezTo>
                <a:lnTo>
                  <a:pt x="277844" y="1027652"/>
                </a:lnTo>
                <a:cubicBezTo>
                  <a:pt x="280035" y="1028986"/>
                  <a:pt x="282226" y="1030224"/>
                  <a:pt x="284416" y="1031462"/>
                </a:cubicBezTo>
                <a:cubicBezTo>
                  <a:pt x="285845" y="1032224"/>
                  <a:pt x="287274" y="1033081"/>
                  <a:pt x="288607" y="1033844"/>
                </a:cubicBezTo>
                <a:lnTo>
                  <a:pt x="291941" y="1035844"/>
                </a:lnTo>
                <a:lnTo>
                  <a:pt x="303847" y="1015365"/>
                </a:lnTo>
                <a:lnTo>
                  <a:pt x="300418" y="1013460"/>
                </a:lnTo>
                <a:cubicBezTo>
                  <a:pt x="293275" y="1009555"/>
                  <a:pt x="286321" y="1005078"/>
                  <a:pt x="279559" y="1000697"/>
                </a:cubicBezTo>
                <a:lnTo>
                  <a:pt x="270891" y="995172"/>
                </a:lnTo>
                <a:lnTo>
                  <a:pt x="253365" y="1021652"/>
                </a:lnTo>
                <a:cubicBezTo>
                  <a:pt x="251079" y="1020128"/>
                  <a:pt x="248793" y="1018508"/>
                  <a:pt x="246507" y="1016889"/>
                </a:cubicBezTo>
                <a:cubicBezTo>
                  <a:pt x="245269" y="1015937"/>
                  <a:pt x="243935" y="1015079"/>
                  <a:pt x="242697" y="1014222"/>
                </a:cubicBezTo>
                <a:cubicBezTo>
                  <a:pt x="241173" y="1013079"/>
                  <a:pt x="239649" y="1012031"/>
                  <a:pt x="238125" y="1010984"/>
                </a:cubicBezTo>
                <a:cubicBezTo>
                  <a:pt x="236220" y="1009650"/>
                  <a:pt x="234220" y="1008221"/>
                  <a:pt x="232315" y="1006888"/>
                </a:cubicBezTo>
                <a:lnTo>
                  <a:pt x="237268" y="1000315"/>
                </a:lnTo>
                <a:cubicBezTo>
                  <a:pt x="239077" y="1001649"/>
                  <a:pt x="240982" y="1002983"/>
                  <a:pt x="242888" y="1004316"/>
                </a:cubicBezTo>
                <a:cubicBezTo>
                  <a:pt x="244411" y="1005364"/>
                  <a:pt x="245935" y="1006507"/>
                  <a:pt x="247459" y="1007555"/>
                </a:cubicBezTo>
                <a:lnTo>
                  <a:pt x="250603" y="1009840"/>
                </a:lnTo>
                <a:lnTo>
                  <a:pt x="264223" y="990600"/>
                </a:lnTo>
                <a:lnTo>
                  <a:pt x="261175" y="988409"/>
                </a:lnTo>
                <a:cubicBezTo>
                  <a:pt x="259651" y="987266"/>
                  <a:pt x="258127" y="986219"/>
                  <a:pt x="256604" y="985171"/>
                </a:cubicBezTo>
                <a:cubicBezTo>
                  <a:pt x="253841" y="983266"/>
                  <a:pt x="251174" y="981265"/>
                  <a:pt x="248507" y="979361"/>
                </a:cubicBezTo>
                <a:lnTo>
                  <a:pt x="233172" y="967264"/>
                </a:lnTo>
                <a:lnTo>
                  <a:pt x="213360" y="992124"/>
                </a:lnTo>
                <a:lnTo>
                  <a:pt x="209931" y="989457"/>
                </a:lnTo>
                <a:lnTo>
                  <a:pt x="193929" y="975646"/>
                </a:lnTo>
                <a:lnTo>
                  <a:pt x="199454" y="969550"/>
                </a:lnTo>
                <a:lnTo>
                  <a:pt x="211836" y="980218"/>
                </a:lnTo>
                <a:lnTo>
                  <a:pt x="227076" y="962215"/>
                </a:lnTo>
                <a:lnTo>
                  <a:pt x="212407" y="949547"/>
                </a:lnTo>
                <a:cubicBezTo>
                  <a:pt x="209931" y="947356"/>
                  <a:pt x="207550" y="945071"/>
                  <a:pt x="205168" y="942785"/>
                </a:cubicBezTo>
                <a:cubicBezTo>
                  <a:pt x="203835" y="941451"/>
                  <a:pt x="202501" y="940213"/>
                  <a:pt x="201168" y="938975"/>
                </a:cubicBezTo>
                <a:lnTo>
                  <a:pt x="198406" y="936403"/>
                </a:lnTo>
                <a:lnTo>
                  <a:pt x="176498" y="959358"/>
                </a:lnTo>
                <a:cubicBezTo>
                  <a:pt x="170593" y="953738"/>
                  <a:pt x="164878" y="947738"/>
                  <a:pt x="159258" y="941927"/>
                </a:cubicBezTo>
                <a:lnTo>
                  <a:pt x="158401" y="941070"/>
                </a:lnTo>
                <a:lnTo>
                  <a:pt x="164401" y="935450"/>
                </a:lnTo>
                <a:lnTo>
                  <a:pt x="175641" y="947261"/>
                </a:lnTo>
                <a:lnTo>
                  <a:pt x="192405" y="930688"/>
                </a:lnTo>
                <a:lnTo>
                  <a:pt x="189833" y="927926"/>
                </a:lnTo>
                <a:cubicBezTo>
                  <a:pt x="188023" y="926021"/>
                  <a:pt x="186118" y="924020"/>
                  <a:pt x="184309" y="922115"/>
                </a:cubicBezTo>
                <a:cubicBezTo>
                  <a:pt x="179070" y="916591"/>
                  <a:pt x="173546" y="910876"/>
                  <a:pt x="168688" y="904970"/>
                </a:cubicBezTo>
                <a:lnTo>
                  <a:pt x="166211" y="901922"/>
                </a:lnTo>
                <a:lnTo>
                  <a:pt x="142208" y="922877"/>
                </a:lnTo>
                <a:lnTo>
                  <a:pt x="141160" y="921639"/>
                </a:lnTo>
                <a:cubicBezTo>
                  <a:pt x="138684" y="918877"/>
                  <a:pt x="136303" y="916019"/>
                  <a:pt x="134017" y="913257"/>
                </a:cubicBezTo>
                <a:lnTo>
                  <a:pt x="126111" y="903161"/>
                </a:lnTo>
                <a:lnTo>
                  <a:pt x="132588" y="898112"/>
                </a:lnTo>
                <a:lnTo>
                  <a:pt x="142684" y="910971"/>
                </a:lnTo>
                <a:lnTo>
                  <a:pt x="160877" y="896017"/>
                </a:lnTo>
                <a:lnTo>
                  <a:pt x="144113" y="874681"/>
                </a:lnTo>
                <a:cubicBezTo>
                  <a:pt x="143161" y="873347"/>
                  <a:pt x="142208" y="872014"/>
                  <a:pt x="141256" y="870680"/>
                </a:cubicBezTo>
                <a:lnTo>
                  <a:pt x="137350" y="865251"/>
                </a:lnTo>
                <a:lnTo>
                  <a:pt x="111633" y="883920"/>
                </a:lnTo>
                <a:lnTo>
                  <a:pt x="104108" y="873252"/>
                </a:lnTo>
                <a:cubicBezTo>
                  <a:pt x="102108" y="870395"/>
                  <a:pt x="100108" y="867251"/>
                  <a:pt x="98203" y="864298"/>
                </a:cubicBezTo>
                <a:cubicBezTo>
                  <a:pt x="97822" y="863727"/>
                  <a:pt x="97536" y="863155"/>
                  <a:pt x="97155" y="862679"/>
                </a:cubicBezTo>
                <a:lnTo>
                  <a:pt x="104108" y="858298"/>
                </a:lnTo>
                <a:cubicBezTo>
                  <a:pt x="104394" y="858774"/>
                  <a:pt x="104775" y="859346"/>
                  <a:pt x="105061" y="859822"/>
                </a:cubicBezTo>
                <a:cubicBezTo>
                  <a:pt x="106966" y="862775"/>
                  <a:pt x="108871" y="865822"/>
                  <a:pt x="110966" y="868775"/>
                </a:cubicBezTo>
                <a:lnTo>
                  <a:pt x="113157" y="871823"/>
                </a:lnTo>
                <a:lnTo>
                  <a:pt x="132683" y="858488"/>
                </a:lnTo>
                <a:lnTo>
                  <a:pt x="130397" y="855345"/>
                </a:lnTo>
                <a:cubicBezTo>
                  <a:pt x="128492" y="852678"/>
                  <a:pt x="126682" y="849821"/>
                  <a:pt x="124968" y="847058"/>
                </a:cubicBezTo>
                <a:cubicBezTo>
                  <a:pt x="123920" y="845439"/>
                  <a:pt x="122967" y="843820"/>
                  <a:pt x="121920" y="842391"/>
                </a:cubicBezTo>
                <a:cubicBezTo>
                  <a:pt x="120967" y="840772"/>
                  <a:pt x="119920" y="839248"/>
                  <a:pt x="118872" y="837629"/>
                </a:cubicBezTo>
                <a:cubicBezTo>
                  <a:pt x="116967" y="834771"/>
                  <a:pt x="115252" y="832104"/>
                  <a:pt x="113729" y="829247"/>
                </a:cubicBezTo>
                <a:lnTo>
                  <a:pt x="111823" y="825722"/>
                </a:lnTo>
                <a:lnTo>
                  <a:pt x="84487" y="842105"/>
                </a:lnTo>
                <a:cubicBezTo>
                  <a:pt x="83629" y="840581"/>
                  <a:pt x="82677" y="838962"/>
                  <a:pt x="81820" y="837438"/>
                </a:cubicBezTo>
                <a:cubicBezTo>
                  <a:pt x="78486" y="831723"/>
                  <a:pt x="75057" y="825818"/>
                  <a:pt x="72009" y="819912"/>
                </a:cubicBezTo>
                <a:lnTo>
                  <a:pt x="79343" y="816102"/>
                </a:lnTo>
                <a:cubicBezTo>
                  <a:pt x="81248" y="819817"/>
                  <a:pt x="83153" y="823531"/>
                  <a:pt x="85344" y="827151"/>
                </a:cubicBezTo>
                <a:lnTo>
                  <a:pt x="87249" y="830389"/>
                </a:lnTo>
                <a:lnTo>
                  <a:pt x="107823" y="818864"/>
                </a:lnTo>
                <a:lnTo>
                  <a:pt x="105727" y="815435"/>
                </a:lnTo>
                <a:cubicBezTo>
                  <a:pt x="103441" y="811625"/>
                  <a:pt x="101346" y="807434"/>
                  <a:pt x="99250" y="803434"/>
                </a:cubicBezTo>
                <a:lnTo>
                  <a:pt x="89630" y="784670"/>
                </a:lnTo>
                <a:lnTo>
                  <a:pt x="61150" y="798386"/>
                </a:lnTo>
                <a:lnTo>
                  <a:pt x="54864" y="784384"/>
                </a:lnTo>
                <a:cubicBezTo>
                  <a:pt x="53435" y="781240"/>
                  <a:pt x="52006" y="778097"/>
                  <a:pt x="50673" y="774859"/>
                </a:cubicBezTo>
                <a:lnTo>
                  <a:pt x="58293" y="771715"/>
                </a:lnTo>
                <a:cubicBezTo>
                  <a:pt x="59626" y="774954"/>
                  <a:pt x="61055" y="778002"/>
                  <a:pt x="62389" y="781050"/>
                </a:cubicBezTo>
                <a:lnTo>
                  <a:pt x="64865" y="786575"/>
                </a:lnTo>
                <a:lnTo>
                  <a:pt x="86487" y="776954"/>
                </a:lnTo>
                <a:lnTo>
                  <a:pt x="84772" y="773430"/>
                </a:lnTo>
                <a:cubicBezTo>
                  <a:pt x="81629" y="766763"/>
                  <a:pt x="78867" y="759714"/>
                  <a:pt x="76200" y="752951"/>
                </a:cubicBezTo>
                <a:cubicBezTo>
                  <a:pt x="75152" y="750189"/>
                  <a:pt x="74009" y="747331"/>
                  <a:pt x="72866" y="744569"/>
                </a:cubicBezTo>
                <a:lnTo>
                  <a:pt x="71438" y="741045"/>
                </a:lnTo>
                <a:lnTo>
                  <a:pt x="41719" y="752189"/>
                </a:lnTo>
                <a:cubicBezTo>
                  <a:pt x="40957" y="750094"/>
                  <a:pt x="40196" y="747903"/>
                  <a:pt x="39433" y="745617"/>
                </a:cubicBezTo>
                <a:cubicBezTo>
                  <a:pt x="38862" y="743807"/>
                  <a:pt x="38195" y="741902"/>
                  <a:pt x="37624" y="740188"/>
                </a:cubicBezTo>
                <a:cubicBezTo>
                  <a:pt x="37052" y="738378"/>
                  <a:pt x="36385" y="736568"/>
                  <a:pt x="35814" y="734759"/>
                </a:cubicBezTo>
                <a:cubicBezTo>
                  <a:pt x="35052" y="732568"/>
                  <a:pt x="34290" y="730282"/>
                  <a:pt x="33528" y="728091"/>
                </a:cubicBezTo>
                <a:lnTo>
                  <a:pt x="41338" y="725710"/>
                </a:lnTo>
                <a:cubicBezTo>
                  <a:pt x="42005" y="727901"/>
                  <a:pt x="42767" y="729996"/>
                  <a:pt x="43529" y="732187"/>
                </a:cubicBezTo>
                <a:cubicBezTo>
                  <a:pt x="44101" y="733997"/>
                  <a:pt x="44767" y="735711"/>
                  <a:pt x="45339" y="737521"/>
                </a:cubicBezTo>
                <a:lnTo>
                  <a:pt x="46577" y="741236"/>
                </a:lnTo>
                <a:lnTo>
                  <a:pt x="68866" y="733615"/>
                </a:lnTo>
                <a:lnTo>
                  <a:pt x="67627" y="729996"/>
                </a:lnTo>
                <a:cubicBezTo>
                  <a:pt x="67056" y="728186"/>
                  <a:pt x="66484" y="726472"/>
                  <a:pt x="65817" y="724662"/>
                </a:cubicBezTo>
                <a:cubicBezTo>
                  <a:pt x="64770" y="721519"/>
                  <a:pt x="63627" y="718376"/>
                  <a:pt x="62770" y="715328"/>
                </a:cubicBezTo>
                <a:lnTo>
                  <a:pt x="57436" y="696659"/>
                </a:lnTo>
                <a:lnTo>
                  <a:pt x="26765" y="705136"/>
                </a:lnTo>
                <a:lnTo>
                  <a:pt x="25527" y="700659"/>
                </a:lnTo>
                <a:cubicBezTo>
                  <a:pt x="25051" y="698945"/>
                  <a:pt x="24670" y="697230"/>
                  <a:pt x="24289" y="695420"/>
                </a:cubicBezTo>
                <a:lnTo>
                  <a:pt x="20764" y="680180"/>
                </a:lnTo>
                <a:lnTo>
                  <a:pt x="28765" y="678466"/>
                </a:lnTo>
                <a:lnTo>
                  <a:pt x="32480" y="694372"/>
                </a:lnTo>
                <a:lnTo>
                  <a:pt x="55435" y="688848"/>
                </a:lnTo>
                <a:lnTo>
                  <a:pt x="51054" y="669798"/>
                </a:lnTo>
                <a:cubicBezTo>
                  <a:pt x="50292" y="666655"/>
                  <a:pt x="49721" y="663416"/>
                  <a:pt x="49149" y="660083"/>
                </a:cubicBezTo>
                <a:cubicBezTo>
                  <a:pt x="48863" y="658178"/>
                  <a:pt x="48482" y="656368"/>
                  <a:pt x="48196" y="654463"/>
                </a:cubicBezTo>
                <a:lnTo>
                  <a:pt x="47434" y="650748"/>
                </a:lnTo>
                <a:lnTo>
                  <a:pt x="16192" y="656368"/>
                </a:lnTo>
                <a:cubicBezTo>
                  <a:pt x="16097" y="655701"/>
                  <a:pt x="16002" y="655130"/>
                  <a:pt x="15811" y="654463"/>
                </a:cubicBezTo>
                <a:cubicBezTo>
                  <a:pt x="15145" y="650938"/>
                  <a:pt x="14478" y="647319"/>
                  <a:pt x="14002" y="643890"/>
                </a:cubicBezTo>
                <a:lnTo>
                  <a:pt x="12382" y="631222"/>
                </a:lnTo>
                <a:lnTo>
                  <a:pt x="20479" y="630269"/>
                </a:lnTo>
                <a:lnTo>
                  <a:pt x="22574" y="646462"/>
                </a:lnTo>
                <a:lnTo>
                  <a:pt x="45910" y="643033"/>
                </a:lnTo>
                <a:lnTo>
                  <a:pt x="42481" y="616077"/>
                </a:lnTo>
                <a:cubicBezTo>
                  <a:pt x="42291" y="614458"/>
                  <a:pt x="42196" y="612838"/>
                  <a:pt x="42100" y="611219"/>
                </a:cubicBezTo>
                <a:cubicBezTo>
                  <a:pt x="42005" y="610267"/>
                  <a:pt x="42005" y="609314"/>
                  <a:pt x="41910" y="608362"/>
                </a:cubicBezTo>
                <a:lnTo>
                  <a:pt x="41624" y="604552"/>
                </a:lnTo>
                <a:lnTo>
                  <a:pt x="10001" y="607409"/>
                </a:lnTo>
                <a:lnTo>
                  <a:pt x="9906" y="605980"/>
                </a:lnTo>
                <a:cubicBezTo>
                  <a:pt x="9239" y="597980"/>
                  <a:pt x="8667" y="589788"/>
                  <a:pt x="8477" y="581692"/>
                </a:cubicBezTo>
                <a:lnTo>
                  <a:pt x="16764" y="581406"/>
                </a:lnTo>
                <a:cubicBezTo>
                  <a:pt x="16764" y="581978"/>
                  <a:pt x="16764" y="582454"/>
                  <a:pt x="16764" y="583025"/>
                </a:cubicBezTo>
                <a:cubicBezTo>
                  <a:pt x="16859" y="586645"/>
                  <a:pt x="16859" y="590360"/>
                  <a:pt x="17240" y="594074"/>
                </a:cubicBezTo>
                <a:lnTo>
                  <a:pt x="17621" y="597789"/>
                </a:lnTo>
                <a:lnTo>
                  <a:pt x="41148" y="596455"/>
                </a:lnTo>
                <a:lnTo>
                  <a:pt x="40767" y="592455"/>
                </a:lnTo>
                <a:cubicBezTo>
                  <a:pt x="40481" y="589217"/>
                  <a:pt x="40386" y="585883"/>
                  <a:pt x="40291" y="582454"/>
                </a:cubicBezTo>
                <a:cubicBezTo>
                  <a:pt x="40291" y="580644"/>
                  <a:pt x="40196" y="578834"/>
                  <a:pt x="40196" y="577025"/>
                </a:cubicBezTo>
                <a:lnTo>
                  <a:pt x="39719" y="557498"/>
                </a:lnTo>
                <a:lnTo>
                  <a:pt x="8096" y="557498"/>
                </a:lnTo>
                <a:lnTo>
                  <a:pt x="8382" y="544830"/>
                </a:lnTo>
                <a:cubicBezTo>
                  <a:pt x="8477" y="543115"/>
                  <a:pt x="8477" y="541401"/>
                  <a:pt x="8477" y="539782"/>
                </a:cubicBezTo>
                <a:cubicBezTo>
                  <a:pt x="8572" y="537115"/>
                  <a:pt x="8572" y="534638"/>
                  <a:pt x="8763" y="532162"/>
                </a:cubicBezTo>
                <a:lnTo>
                  <a:pt x="16954" y="532638"/>
                </a:lnTo>
                <a:cubicBezTo>
                  <a:pt x="16859" y="535210"/>
                  <a:pt x="16764" y="537686"/>
                  <a:pt x="16669" y="540258"/>
                </a:cubicBezTo>
                <a:cubicBezTo>
                  <a:pt x="16669" y="541877"/>
                  <a:pt x="16573" y="543497"/>
                  <a:pt x="16573" y="545116"/>
                </a:cubicBezTo>
                <a:lnTo>
                  <a:pt x="16478" y="549021"/>
                </a:lnTo>
                <a:lnTo>
                  <a:pt x="40196" y="549688"/>
                </a:lnTo>
                <a:lnTo>
                  <a:pt x="40196" y="545783"/>
                </a:lnTo>
                <a:cubicBezTo>
                  <a:pt x="40196" y="537591"/>
                  <a:pt x="40862" y="529304"/>
                  <a:pt x="41529" y="521208"/>
                </a:cubicBezTo>
                <a:lnTo>
                  <a:pt x="42291" y="511112"/>
                </a:lnTo>
                <a:lnTo>
                  <a:pt x="10668" y="508254"/>
                </a:lnTo>
                <a:cubicBezTo>
                  <a:pt x="11049" y="503872"/>
                  <a:pt x="11525" y="499586"/>
                  <a:pt x="12097" y="495395"/>
                </a:cubicBezTo>
                <a:lnTo>
                  <a:pt x="13716" y="482727"/>
                </a:lnTo>
                <a:lnTo>
                  <a:pt x="21812" y="483965"/>
                </a:lnTo>
                <a:lnTo>
                  <a:pt x="19717" y="500158"/>
                </a:lnTo>
                <a:lnTo>
                  <a:pt x="43148" y="502920"/>
                </a:lnTo>
                <a:lnTo>
                  <a:pt x="45625" y="483584"/>
                </a:lnTo>
                <a:cubicBezTo>
                  <a:pt x="46101" y="480251"/>
                  <a:pt x="46767" y="477012"/>
                  <a:pt x="47339" y="473678"/>
                </a:cubicBezTo>
                <a:cubicBezTo>
                  <a:pt x="47720" y="471869"/>
                  <a:pt x="48006" y="469963"/>
                  <a:pt x="48292" y="468154"/>
                </a:cubicBezTo>
                <a:lnTo>
                  <a:pt x="48958" y="464439"/>
                </a:lnTo>
                <a:lnTo>
                  <a:pt x="17716" y="458819"/>
                </a:lnTo>
                <a:cubicBezTo>
                  <a:pt x="17812" y="458153"/>
                  <a:pt x="17907" y="457486"/>
                  <a:pt x="18097" y="456819"/>
                </a:cubicBezTo>
                <a:cubicBezTo>
                  <a:pt x="18764" y="453200"/>
                  <a:pt x="19336" y="449866"/>
                  <a:pt x="20193" y="446342"/>
                </a:cubicBezTo>
                <a:lnTo>
                  <a:pt x="23050" y="433864"/>
                </a:lnTo>
                <a:lnTo>
                  <a:pt x="31051" y="435769"/>
                </a:lnTo>
                <a:lnTo>
                  <a:pt x="27337" y="451676"/>
                </a:lnTo>
                <a:lnTo>
                  <a:pt x="50387" y="456533"/>
                </a:lnTo>
                <a:lnTo>
                  <a:pt x="54769" y="437674"/>
                </a:lnTo>
                <a:cubicBezTo>
                  <a:pt x="54959" y="436721"/>
                  <a:pt x="55245" y="435864"/>
                  <a:pt x="55435" y="434912"/>
                </a:cubicBezTo>
                <a:cubicBezTo>
                  <a:pt x="55816" y="433292"/>
                  <a:pt x="56197" y="431768"/>
                  <a:pt x="56579" y="430244"/>
                </a:cubicBezTo>
                <a:lnTo>
                  <a:pt x="59722" y="419005"/>
                </a:lnTo>
                <a:lnTo>
                  <a:pt x="29051" y="410528"/>
                </a:lnTo>
                <a:lnTo>
                  <a:pt x="32575" y="398050"/>
                </a:lnTo>
                <a:cubicBezTo>
                  <a:pt x="33623" y="394526"/>
                  <a:pt x="34861" y="391096"/>
                  <a:pt x="36004" y="387668"/>
                </a:cubicBezTo>
                <a:cubicBezTo>
                  <a:pt x="36195" y="387096"/>
                  <a:pt x="36385" y="386525"/>
                  <a:pt x="36576" y="385953"/>
                </a:cubicBezTo>
                <a:lnTo>
                  <a:pt x="44291" y="388620"/>
                </a:lnTo>
                <a:cubicBezTo>
                  <a:pt x="44101" y="389192"/>
                  <a:pt x="43910" y="389763"/>
                  <a:pt x="43720" y="390239"/>
                </a:cubicBezTo>
                <a:cubicBezTo>
                  <a:pt x="42577" y="393573"/>
                  <a:pt x="41434" y="397002"/>
                  <a:pt x="40386" y="400431"/>
                </a:cubicBezTo>
                <a:lnTo>
                  <a:pt x="39243" y="404146"/>
                </a:lnTo>
                <a:lnTo>
                  <a:pt x="61817" y="411099"/>
                </a:lnTo>
                <a:lnTo>
                  <a:pt x="62960" y="407480"/>
                </a:lnTo>
                <a:cubicBezTo>
                  <a:pt x="64008" y="404241"/>
                  <a:pt x="65056" y="401098"/>
                  <a:pt x="66104" y="397955"/>
                </a:cubicBezTo>
                <a:cubicBezTo>
                  <a:pt x="66675" y="396145"/>
                  <a:pt x="67342" y="394430"/>
                  <a:pt x="67913" y="392716"/>
                </a:cubicBezTo>
                <a:cubicBezTo>
                  <a:pt x="68485" y="391096"/>
                  <a:pt x="68961" y="389572"/>
                  <a:pt x="69532" y="387953"/>
                </a:cubicBezTo>
                <a:cubicBezTo>
                  <a:pt x="70675" y="384524"/>
                  <a:pt x="71723" y="381286"/>
                  <a:pt x="73057" y="378143"/>
                </a:cubicBezTo>
                <a:lnTo>
                  <a:pt x="74581" y="374428"/>
                </a:lnTo>
                <a:lnTo>
                  <a:pt x="44767" y="363188"/>
                </a:lnTo>
                <a:cubicBezTo>
                  <a:pt x="45339" y="361855"/>
                  <a:pt x="45815" y="360521"/>
                  <a:pt x="46291" y="359188"/>
                </a:cubicBezTo>
                <a:cubicBezTo>
                  <a:pt x="48863" y="352711"/>
                  <a:pt x="51435" y="346043"/>
                  <a:pt x="54388" y="339566"/>
                </a:cubicBezTo>
                <a:lnTo>
                  <a:pt x="61913" y="342900"/>
                </a:lnTo>
                <a:cubicBezTo>
                  <a:pt x="60198" y="346615"/>
                  <a:pt x="58483" y="350520"/>
                  <a:pt x="56959" y="354521"/>
                </a:cubicBezTo>
                <a:lnTo>
                  <a:pt x="55626" y="358045"/>
                </a:lnTo>
                <a:lnTo>
                  <a:pt x="77438" y="366998"/>
                </a:lnTo>
                <a:lnTo>
                  <a:pt x="78772" y="363284"/>
                </a:lnTo>
                <a:cubicBezTo>
                  <a:pt x="80105" y="359664"/>
                  <a:pt x="81820" y="355949"/>
                  <a:pt x="83439" y="352425"/>
                </a:cubicBezTo>
                <a:lnTo>
                  <a:pt x="92869" y="331565"/>
                </a:lnTo>
                <a:lnTo>
                  <a:pt x="64389" y="317849"/>
                </a:lnTo>
                <a:lnTo>
                  <a:pt x="70294" y="306229"/>
                </a:lnTo>
                <a:cubicBezTo>
                  <a:pt x="72390" y="302038"/>
                  <a:pt x="74200" y="298513"/>
                  <a:pt x="76200" y="294989"/>
                </a:cubicBezTo>
                <a:lnTo>
                  <a:pt x="83344" y="298990"/>
                </a:lnTo>
                <a:cubicBezTo>
                  <a:pt x="81439" y="302419"/>
                  <a:pt x="79629" y="306038"/>
                  <a:pt x="77533" y="310039"/>
                </a:cubicBezTo>
                <a:lnTo>
                  <a:pt x="75819" y="313468"/>
                </a:lnTo>
                <a:lnTo>
                  <a:pt x="96774" y="324421"/>
                </a:lnTo>
                <a:lnTo>
                  <a:pt x="98488" y="320897"/>
                </a:lnTo>
                <a:cubicBezTo>
                  <a:pt x="101536" y="314515"/>
                  <a:pt x="105251" y="308229"/>
                  <a:pt x="108775" y="302133"/>
                </a:cubicBezTo>
                <a:cubicBezTo>
                  <a:pt x="110395" y="299276"/>
                  <a:pt x="112109" y="296513"/>
                  <a:pt x="113633" y="293656"/>
                </a:cubicBezTo>
                <a:lnTo>
                  <a:pt x="115443" y="290417"/>
                </a:lnTo>
                <a:lnTo>
                  <a:pt x="88297" y="274130"/>
                </a:lnTo>
                <a:cubicBezTo>
                  <a:pt x="89535" y="272129"/>
                  <a:pt x="90773" y="270224"/>
                  <a:pt x="92011" y="268319"/>
                </a:cubicBezTo>
                <a:cubicBezTo>
                  <a:pt x="93059" y="266700"/>
                  <a:pt x="94107" y="265081"/>
                  <a:pt x="95155" y="263462"/>
                </a:cubicBezTo>
                <a:cubicBezTo>
                  <a:pt x="96202" y="261842"/>
                  <a:pt x="97250" y="260128"/>
                  <a:pt x="98298" y="258509"/>
                </a:cubicBezTo>
                <a:cubicBezTo>
                  <a:pt x="99536" y="256604"/>
                  <a:pt x="100774" y="254603"/>
                  <a:pt x="102013" y="252698"/>
                </a:cubicBezTo>
                <a:lnTo>
                  <a:pt x="108775" y="257365"/>
                </a:lnTo>
                <a:cubicBezTo>
                  <a:pt x="107537" y="259271"/>
                  <a:pt x="106299" y="261176"/>
                  <a:pt x="105061" y="263080"/>
                </a:cubicBezTo>
                <a:cubicBezTo>
                  <a:pt x="104013" y="264700"/>
                  <a:pt x="103060" y="266224"/>
                  <a:pt x="102013" y="267843"/>
                </a:cubicBezTo>
                <a:lnTo>
                  <a:pt x="99917" y="271081"/>
                </a:lnTo>
                <a:lnTo>
                  <a:pt x="119729" y="283845"/>
                </a:lnTo>
                <a:lnTo>
                  <a:pt x="121825" y="280702"/>
                </a:lnTo>
                <a:cubicBezTo>
                  <a:pt x="122872" y="279178"/>
                  <a:pt x="123825" y="277559"/>
                  <a:pt x="124873" y="276035"/>
                </a:cubicBezTo>
                <a:cubicBezTo>
                  <a:pt x="126587" y="273272"/>
                  <a:pt x="128397" y="270415"/>
                  <a:pt x="130302" y="267748"/>
                </a:cubicBezTo>
                <a:lnTo>
                  <a:pt x="141541" y="251936"/>
                </a:lnTo>
                <a:lnTo>
                  <a:pt x="115824" y="233267"/>
                </a:lnTo>
                <a:cubicBezTo>
                  <a:pt x="116681" y="232029"/>
                  <a:pt x="117634" y="230791"/>
                  <a:pt x="118586" y="229553"/>
                </a:cubicBezTo>
                <a:lnTo>
                  <a:pt x="131635" y="212979"/>
                </a:lnTo>
                <a:lnTo>
                  <a:pt x="137922" y="218218"/>
                </a:lnTo>
                <a:lnTo>
                  <a:pt x="127825" y="231077"/>
                </a:lnTo>
                <a:lnTo>
                  <a:pt x="146494" y="245554"/>
                </a:lnTo>
                <a:lnTo>
                  <a:pt x="158496" y="230314"/>
                </a:lnTo>
                <a:lnTo>
                  <a:pt x="171259" y="215551"/>
                </a:lnTo>
                <a:lnTo>
                  <a:pt x="147352" y="194596"/>
                </a:lnTo>
                <a:cubicBezTo>
                  <a:pt x="151829" y="189452"/>
                  <a:pt x="156591" y="184499"/>
                  <a:pt x="161258" y="179642"/>
                </a:cubicBezTo>
                <a:cubicBezTo>
                  <a:pt x="162401" y="178403"/>
                  <a:pt x="163544" y="177260"/>
                  <a:pt x="164782" y="176022"/>
                </a:cubicBezTo>
                <a:lnTo>
                  <a:pt x="170593" y="181737"/>
                </a:lnTo>
                <a:lnTo>
                  <a:pt x="159353" y="193548"/>
                </a:lnTo>
                <a:lnTo>
                  <a:pt x="176593" y="209645"/>
                </a:lnTo>
                <a:lnTo>
                  <a:pt x="190024" y="195548"/>
                </a:lnTo>
                <a:cubicBezTo>
                  <a:pt x="192214" y="193167"/>
                  <a:pt x="194500" y="190976"/>
                  <a:pt x="196977" y="188690"/>
                </a:cubicBezTo>
                <a:cubicBezTo>
                  <a:pt x="198310" y="187452"/>
                  <a:pt x="199739" y="186119"/>
                  <a:pt x="201073" y="184785"/>
                </a:cubicBezTo>
                <a:lnTo>
                  <a:pt x="203740" y="182118"/>
                </a:lnTo>
                <a:lnTo>
                  <a:pt x="181832" y="159163"/>
                </a:lnTo>
                <a:cubicBezTo>
                  <a:pt x="182404" y="158687"/>
                  <a:pt x="182880" y="158115"/>
                  <a:pt x="183451" y="157639"/>
                </a:cubicBezTo>
                <a:cubicBezTo>
                  <a:pt x="186023" y="155162"/>
                  <a:pt x="188595" y="152686"/>
                  <a:pt x="191262" y="150400"/>
                </a:cubicBezTo>
                <a:lnTo>
                  <a:pt x="200977" y="142018"/>
                </a:lnTo>
                <a:lnTo>
                  <a:pt x="206311" y="148304"/>
                </a:lnTo>
                <a:lnTo>
                  <a:pt x="193929" y="158972"/>
                </a:lnTo>
                <a:lnTo>
                  <a:pt x="209740" y="176498"/>
                </a:lnTo>
                <a:lnTo>
                  <a:pt x="226600" y="161925"/>
                </a:lnTo>
                <a:cubicBezTo>
                  <a:pt x="227838" y="160877"/>
                  <a:pt x="229076" y="159734"/>
                  <a:pt x="230314" y="158782"/>
                </a:cubicBezTo>
                <a:lnTo>
                  <a:pt x="239554" y="151543"/>
                </a:lnTo>
                <a:lnTo>
                  <a:pt x="219742" y="126683"/>
                </a:lnTo>
                <a:lnTo>
                  <a:pt x="229648" y="118872"/>
                </a:lnTo>
                <a:lnTo>
                  <a:pt x="240030" y="111443"/>
                </a:lnTo>
                <a:lnTo>
                  <a:pt x="244792" y="118110"/>
                </a:lnTo>
                <a:lnTo>
                  <a:pt x="231457" y="127635"/>
                </a:lnTo>
                <a:lnTo>
                  <a:pt x="245650" y="146495"/>
                </a:lnTo>
                <a:lnTo>
                  <a:pt x="261366" y="135255"/>
                </a:lnTo>
                <a:cubicBezTo>
                  <a:pt x="262414" y="134493"/>
                  <a:pt x="263557" y="133731"/>
                  <a:pt x="264605" y="132969"/>
                </a:cubicBezTo>
                <a:cubicBezTo>
                  <a:pt x="267843" y="130683"/>
                  <a:pt x="270796" y="128492"/>
                  <a:pt x="274034" y="126587"/>
                </a:cubicBezTo>
                <a:lnTo>
                  <a:pt x="277463" y="124492"/>
                </a:lnTo>
                <a:lnTo>
                  <a:pt x="259842" y="97917"/>
                </a:lnTo>
                <a:lnTo>
                  <a:pt x="261175" y="97060"/>
                </a:lnTo>
                <a:cubicBezTo>
                  <a:pt x="267843" y="92773"/>
                  <a:pt x="274701" y="88297"/>
                  <a:pt x="281749" y="84296"/>
                </a:cubicBezTo>
                <a:lnTo>
                  <a:pt x="285845" y="91440"/>
                </a:lnTo>
                <a:cubicBezTo>
                  <a:pt x="285369" y="91726"/>
                  <a:pt x="284893" y="91916"/>
                  <a:pt x="284416" y="92202"/>
                </a:cubicBezTo>
                <a:cubicBezTo>
                  <a:pt x="281273" y="94012"/>
                  <a:pt x="278035" y="95821"/>
                  <a:pt x="274987" y="97917"/>
                </a:cubicBezTo>
                <a:lnTo>
                  <a:pt x="271939" y="100013"/>
                </a:lnTo>
                <a:lnTo>
                  <a:pt x="284321" y="120110"/>
                </a:lnTo>
                <a:lnTo>
                  <a:pt x="287655" y="117824"/>
                </a:lnTo>
                <a:cubicBezTo>
                  <a:pt x="290417" y="116014"/>
                  <a:pt x="293275" y="114300"/>
                  <a:pt x="296323" y="112586"/>
                </a:cubicBezTo>
                <a:cubicBezTo>
                  <a:pt x="297847" y="111728"/>
                  <a:pt x="299466" y="110776"/>
                  <a:pt x="300990" y="109919"/>
                </a:cubicBezTo>
                <a:cubicBezTo>
                  <a:pt x="302609" y="108966"/>
                  <a:pt x="304229" y="108109"/>
                  <a:pt x="305848" y="107156"/>
                </a:cubicBezTo>
                <a:cubicBezTo>
                  <a:pt x="308705" y="105442"/>
                  <a:pt x="311658" y="103822"/>
                  <a:pt x="314611" y="102203"/>
                </a:cubicBezTo>
                <a:lnTo>
                  <a:pt x="318040" y="100394"/>
                </a:lnTo>
                <a:lnTo>
                  <a:pt x="302990" y="72485"/>
                </a:lnTo>
                <a:lnTo>
                  <a:pt x="321659" y="62960"/>
                </a:lnTo>
                <a:lnTo>
                  <a:pt x="325755" y="61055"/>
                </a:lnTo>
                <a:lnTo>
                  <a:pt x="329184" y="68485"/>
                </a:lnTo>
                <a:lnTo>
                  <a:pt x="325183" y="70295"/>
                </a:lnTo>
                <a:lnTo>
                  <a:pt x="314611" y="75724"/>
                </a:lnTo>
                <a:lnTo>
                  <a:pt x="325183" y="96774"/>
                </a:lnTo>
                <a:lnTo>
                  <a:pt x="335471" y="91535"/>
                </a:lnTo>
                <a:lnTo>
                  <a:pt x="360235" y="80296"/>
                </a:lnTo>
                <a:lnTo>
                  <a:pt x="347758" y="51149"/>
                </a:lnTo>
                <a:cubicBezTo>
                  <a:pt x="349948" y="50197"/>
                  <a:pt x="352234" y="49339"/>
                  <a:pt x="354425" y="48482"/>
                </a:cubicBezTo>
                <a:cubicBezTo>
                  <a:pt x="356235" y="47815"/>
                  <a:pt x="358045" y="47054"/>
                  <a:pt x="359759" y="46387"/>
                </a:cubicBezTo>
                <a:cubicBezTo>
                  <a:pt x="361569" y="45720"/>
                  <a:pt x="363474" y="44958"/>
                  <a:pt x="365284" y="44196"/>
                </a:cubicBezTo>
                <a:cubicBezTo>
                  <a:pt x="367474" y="43339"/>
                  <a:pt x="369570" y="42481"/>
                  <a:pt x="371665" y="41720"/>
                </a:cubicBezTo>
                <a:lnTo>
                  <a:pt x="374428" y="49435"/>
                </a:lnTo>
                <a:cubicBezTo>
                  <a:pt x="372237" y="50197"/>
                  <a:pt x="370141" y="51054"/>
                  <a:pt x="368046" y="51911"/>
                </a:cubicBezTo>
                <a:cubicBezTo>
                  <a:pt x="366331" y="52578"/>
                  <a:pt x="364522" y="53340"/>
                  <a:pt x="362807" y="54007"/>
                </a:cubicBezTo>
                <a:lnTo>
                  <a:pt x="359188" y="55340"/>
                </a:lnTo>
                <a:lnTo>
                  <a:pt x="367760" y="77248"/>
                </a:lnTo>
                <a:lnTo>
                  <a:pt x="371284" y="75914"/>
                </a:lnTo>
                <a:cubicBezTo>
                  <a:pt x="373094" y="75247"/>
                  <a:pt x="374809" y="74581"/>
                  <a:pt x="376523" y="73819"/>
                </a:cubicBezTo>
                <a:cubicBezTo>
                  <a:pt x="379666" y="72580"/>
                  <a:pt x="382619" y="71342"/>
                  <a:pt x="385858" y="70390"/>
                </a:cubicBezTo>
                <a:lnTo>
                  <a:pt x="404336" y="64103"/>
                </a:lnTo>
                <a:lnTo>
                  <a:pt x="394525" y="33909"/>
                </a:lnTo>
                <a:cubicBezTo>
                  <a:pt x="398335" y="32671"/>
                  <a:pt x="402146" y="31623"/>
                  <a:pt x="405860" y="30575"/>
                </a:cubicBezTo>
                <a:lnTo>
                  <a:pt x="418909" y="26861"/>
                </a:lnTo>
                <a:lnTo>
                  <a:pt x="421005" y="34766"/>
                </a:lnTo>
                <a:lnTo>
                  <a:pt x="405289" y="39243"/>
                </a:lnTo>
                <a:lnTo>
                  <a:pt x="411861" y="61913"/>
                </a:lnTo>
                <a:lnTo>
                  <a:pt x="430435" y="56674"/>
                </a:lnTo>
                <a:cubicBezTo>
                  <a:pt x="433673" y="55912"/>
                  <a:pt x="436912" y="55150"/>
                  <a:pt x="440150" y="54388"/>
                </a:cubicBezTo>
                <a:lnTo>
                  <a:pt x="449294" y="52292"/>
                </a:lnTo>
                <a:lnTo>
                  <a:pt x="442246" y="21336"/>
                </a:lnTo>
                <a:cubicBezTo>
                  <a:pt x="449771" y="19621"/>
                  <a:pt x="457390" y="18193"/>
                  <a:pt x="464915" y="16859"/>
                </a:cubicBezTo>
                <a:lnTo>
                  <a:pt x="467487" y="16383"/>
                </a:lnTo>
                <a:lnTo>
                  <a:pt x="468821" y="24479"/>
                </a:lnTo>
                <a:lnTo>
                  <a:pt x="452723" y="27337"/>
                </a:lnTo>
                <a:lnTo>
                  <a:pt x="457200" y="50483"/>
                </a:lnTo>
                <a:lnTo>
                  <a:pt x="460915" y="49816"/>
                </a:lnTo>
                <a:cubicBezTo>
                  <a:pt x="463867" y="49339"/>
                  <a:pt x="466820" y="48768"/>
                  <a:pt x="469868" y="48196"/>
                </a:cubicBezTo>
                <a:cubicBezTo>
                  <a:pt x="477012" y="46863"/>
                  <a:pt x="484441" y="45529"/>
                  <a:pt x="491776" y="44768"/>
                </a:cubicBezTo>
                <a:lnTo>
                  <a:pt x="495681" y="44387"/>
                </a:lnTo>
                <a:lnTo>
                  <a:pt x="491490" y="12763"/>
                </a:lnTo>
                <a:lnTo>
                  <a:pt x="504063" y="11144"/>
                </a:lnTo>
                <a:cubicBezTo>
                  <a:pt x="507682" y="10763"/>
                  <a:pt x="511397" y="10478"/>
                  <a:pt x="515017" y="10287"/>
                </a:cubicBezTo>
                <a:lnTo>
                  <a:pt x="516731" y="10192"/>
                </a:lnTo>
                <a:lnTo>
                  <a:pt x="517303" y="18383"/>
                </a:lnTo>
                <a:cubicBezTo>
                  <a:pt x="516731" y="18383"/>
                  <a:pt x="516160" y="18479"/>
                  <a:pt x="515588" y="18479"/>
                </a:cubicBezTo>
                <a:cubicBezTo>
                  <a:pt x="512064" y="18764"/>
                  <a:pt x="508444" y="19050"/>
                  <a:pt x="504920" y="19336"/>
                </a:cubicBezTo>
                <a:lnTo>
                  <a:pt x="501015" y="19717"/>
                </a:lnTo>
                <a:lnTo>
                  <a:pt x="503396" y="43148"/>
                </a:lnTo>
                <a:lnTo>
                  <a:pt x="507206" y="42767"/>
                </a:lnTo>
                <a:cubicBezTo>
                  <a:pt x="510540" y="42481"/>
                  <a:pt x="513779" y="42196"/>
                  <a:pt x="517112" y="42005"/>
                </a:cubicBezTo>
                <a:cubicBezTo>
                  <a:pt x="519017" y="41910"/>
                  <a:pt x="520827" y="41720"/>
                  <a:pt x="522637" y="41624"/>
                </a:cubicBezTo>
                <a:cubicBezTo>
                  <a:pt x="524542" y="41529"/>
                  <a:pt x="526351" y="41338"/>
                  <a:pt x="528256" y="41243"/>
                </a:cubicBezTo>
                <a:cubicBezTo>
                  <a:pt x="531590" y="40958"/>
                  <a:pt x="534829" y="40672"/>
                  <a:pt x="538067" y="40672"/>
                </a:cubicBezTo>
                <a:lnTo>
                  <a:pt x="542068" y="40672"/>
                </a:lnTo>
                <a:lnTo>
                  <a:pt x="540639" y="8858"/>
                </a:lnTo>
                <a:lnTo>
                  <a:pt x="561784" y="8287"/>
                </a:lnTo>
                <a:lnTo>
                  <a:pt x="566356" y="8382"/>
                </a:lnTo>
                <a:lnTo>
                  <a:pt x="566261" y="16573"/>
                </a:lnTo>
                <a:lnTo>
                  <a:pt x="561880" y="16478"/>
                </a:lnTo>
                <a:lnTo>
                  <a:pt x="549973" y="16764"/>
                </a:lnTo>
                <a:lnTo>
                  <a:pt x="550355" y="40386"/>
                </a:lnTo>
                <a:lnTo>
                  <a:pt x="561880" y="40100"/>
                </a:lnTo>
                <a:lnTo>
                  <a:pt x="589216" y="40767"/>
                </a:lnTo>
                <a:lnTo>
                  <a:pt x="590645" y="9049"/>
                </a:lnTo>
                <a:cubicBezTo>
                  <a:pt x="592931" y="9144"/>
                  <a:pt x="595217" y="9335"/>
                  <a:pt x="597503" y="9525"/>
                </a:cubicBezTo>
                <a:cubicBezTo>
                  <a:pt x="599504" y="9715"/>
                  <a:pt x="601408" y="9811"/>
                  <a:pt x="603313" y="10001"/>
                </a:cubicBezTo>
                <a:cubicBezTo>
                  <a:pt x="605218" y="10192"/>
                  <a:pt x="607123" y="10287"/>
                  <a:pt x="609029" y="10478"/>
                </a:cubicBezTo>
                <a:cubicBezTo>
                  <a:pt x="611314" y="10668"/>
                  <a:pt x="613696" y="10859"/>
                  <a:pt x="615982" y="11049"/>
                </a:cubicBezTo>
                <a:lnTo>
                  <a:pt x="615124" y="19240"/>
                </a:lnTo>
                <a:cubicBezTo>
                  <a:pt x="612838" y="19050"/>
                  <a:pt x="610552" y="18860"/>
                  <a:pt x="608266" y="18669"/>
                </a:cubicBezTo>
                <a:cubicBezTo>
                  <a:pt x="606361" y="18574"/>
                  <a:pt x="604552" y="18383"/>
                  <a:pt x="602647" y="18288"/>
                </a:cubicBezTo>
                <a:lnTo>
                  <a:pt x="598741" y="18002"/>
                </a:lnTo>
                <a:lnTo>
                  <a:pt x="597027" y="41529"/>
                </a:lnTo>
                <a:lnTo>
                  <a:pt x="600837" y="41815"/>
                </a:lnTo>
                <a:cubicBezTo>
                  <a:pt x="602647" y="42005"/>
                  <a:pt x="604552" y="42101"/>
                  <a:pt x="606361" y="42196"/>
                </a:cubicBezTo>
                <a:cubicBezTo>
                  <a:pt x="609695" y="42481"/>
                  <a:pt x="613029" y="42672"/>
                  <a:pt x="616172" y="43053"/>
                </a:cubicBezTo>
                <a:lnTo>
                  <a:pt x="635413" y="45529"/>
                </a:lnTo>
                <a:lnTo>
                  <a:pt x="639604" y="14002"/>
                </a:lnTo>
                <a:cubicBezTo>
                  <a:pt x="646176" y="14859"/>
                  <a:pt x="652748" y="16002"/>
                  <a:pt x="659130" y="17145"/>
                </a:cubicBezTo>
                <a:cubicBezTo>
                  <a:pt x="661130" y="17526"/>
                  <a:pt x="663035" y="17907"/>
                  <a:pt x="665035" y="18193"/>
                </a:cubicBezTo>
                <a:lnTo>
                  <a:pt x="663416" y="26194"/>
                </a:lnTo>
                <a:lnTo>
                  <a:pt x="647319" y="23336"/>
                </a:lnTo>
                <a:lnTo>
                  <a:pt x="643509" y="46577"/>
                </a:lnTo>
                <a:lnTo>
                  <a:pt x="652463" y="48196"/>
                </a:lnTo>
                <a:cubicBezTo>
                  <a:pt x="660844" y="49721"/>
                  <a:pt x="669512" y="51245"/>
                  <a:pt x="677894" y="53340"/>
                </a:cubicBezTo>
                <a:lnTo>
                  <a:pt x="681704" y="54293"/>
                </a:lnTo>
                <a:lnTo>
                  <a:pt x="688753" y="23241"/>
                </a:lnTo>
                <a:cubicBezTo>
                  <a:pt x="689324" y="23336"/>
                  <a:pt x="689896" y="23527"/>
                  <a:pt x="690563" y="23622"/>
                </a:cubicBezTo>
                <a:cubicBezTo>
                  <a:pt x="694087" y="24479"/>
                  <a:pt x="697706" y="25241"/>
                  <a:pt x="701135" y="26098"/>
                </a:cubicBezTo>
                <a:lnTo>
                  <a:pt x="713518" y="29623"/>
                </a:lnTo>
                <a:lnTo>
                  <a:pt x="711232" y="37529"/>
                </a:lnTo>
                <a:lnTo>
                  <a:pt x="695515" y="33052"/>
                </a:lnTo>
                <a:lnTo>
                  <a:pt x="689610" y="55912"/>
                </a:lnTo>
                <a:lnTo>
                  <a:pt x="708279" y="61246"/>
                </a:lnTo>
                <a:cubicBezTo>
                  <a:pt x="713518" y="62675"/>
                  <a:pt x="718280" y="64103"/>
                  <a:pt x="722947" y="65722"/>
                </a:cubicBezTo>
                <a:lnTo>
                  <a:pt x="726662" y="67056"/>
                </a:lnTo>
                <a:lnTo>
                  <a:pt x="736473" y="36767"/>
                </a:lnTo>
                <a:lnTo>
                  <a:pt x="748855" y="40958"/>
                </a:lnTo>
                <a:cubicBezTo>
                  <a:pt x="752189" y="42005"/>
                  <a:pt x="755428" y="43339"/>
                  <a:pt x="758761" y="44672"/>
                </a:cubicBezTo>
                <a:cubicBezTo>
                  <a:pt x="759428" y="44958"/>
                  <a:pt x="760000" y="45148"/>
                  <a:pt x="760666" y="45434"/>
                </a:cubicBezTo>
                <a:lnTo>
                  <a:pt x="757618" y="53054"/>
                </a:lnTo>
                <a:cubicBezTo>
                  <a:pt x="757047" y="52864"/>
                  <a:pt x="756475" y="52578"/>
                  <a:pt x="755904" y="52388"/>
                </a:cubicBezTo>
                <a:cubicBezTo>
                  <a:pt x="752665" y="51054"/>
                  <a:pt x="749236" y="49721"/>
                  <a:pt x="745807" y="48578"/>
                </a:cubicBezTo>
                <a:lnTo>
                  <a:pt x="742283" y="47435"/>
                </a:lnTo>
                <a:lnTo>
                  <a:pt x="734282" y="69628"/>
                </a:lnTo>
                <a:lnTo>
                  <a:pt x="738092" y="70866"/>
                </a:lnTo>
                <a:cubicBezTo>
                  <a:pt x="741235" y="71914"/>
                  <a:pt x="744188" y="73057"/>
                  <a:pt x="747331" y="74390"/>
                </a:cubicBezTo>
                <a:cubicBezTo>
                  <a:pt x="749046" y="75057"/>
                  <a:pt x="750856" y="75819"/>
                  <a:pt x="752475" y="76390"/>
                </a:cubicBezTo>
                <a:cubicBezTo>
                  <a:pt x="754189" y="77057"/>
                  <a:pt x="755999" y="77819"/>
                  <a:pt x="757714" y="78486"/>
                </a:cubicBezTo>
                <a:cubicBezTo>
                  <a:pt x="760762" y="79629"/>
                  <a:pt x="763905" y="80867"/>
                  <a:pt x="766953" y="82201"/>
                </a:cubicBezTo>
                <a:lnTo>
                  <a:pt x="770477" y="83820"/>
                </a:lnTo>
                <a:lnTo>
                  <a:pt x="782955" y="54578"/>
                </a:lnTo>
                <a:lnTo>
                  <a:pt x="802005" y="63246"/>
                </a:lnTo>
                <a:lnTo>
                  <a:pt x="806005" y="65342"/>
                </a:lnTo>
                <a:lnTo>
                  <a:pt x="802291" y="72676"/>
                </a:lnTo>
                <a:lnTo>
                  <a:pt x="798385" y="70676"/>
                </a:lnTo>
                <a:lnTo>
                  <a:pt x="787527" y="65722"/>
                </a:lnTo>
                <a:lnTo>
                  <a:pt x="777621" y="87154"/>
                </a:lnTo>
                <a:lnTo>
                  <a:pt x="788098" y="91916"/>
                </a:lnTo>
                <a:lnTo>
                  <a:pt x="812292" y="104299"/>
                </a:lnTo>
                <a:lnTo>
                  <a:pt x="827341" y="76486"/>
                </a:lnTo>
                <a:cubicBezTo>
                  <a:pt x="829437" y="77629"/>
                  <a:pt x="831532" y="78867"/>
                  <a:pt x="833628" y="80010"/>
                </a:cubicBezTo>
                <a:cubicBezTo>
                  <a:pt x="835247" y="80963"/>
                  <a:pt x="836962" y="81915"/>
                  <a:pt x="838581" y="82868"/>
                </a:cubicBezTo>
                <a:cubicBezTo>
                  <a:pt x="840010" y="83725"/>
                  <a:pt x="841534" y="84582"/>
                  <a:pt x="842963" y="85344"/>
                </a:cubicBezTo>
                <a:cubicBezTo>
                  <a:pt x="845248" y="86678"/>
                  <a:pt x="847439" y="87916"/>
                  <a:pt x="849630" y="89249"/>
                </a:cubicBezTo>
                <a:lnTo>
                  <a:pt x="845344" y="96203"/>
                </a:lnTo>
                <a:cubicBezTo>
                  <a:pt x="843153" y="94869"/>
                  <a:pt x="840962" y="93631"/>
                  <a:pt x="838772" y="92393"/>
                </a:cubicBezTo>
                <a:cubicBezTo>
                  <a:pt x="837343" y="91630"/>
                  <a:pt x="835914" y="90773"/>
                  <a:pt x="834580" y="90011"/>
                </a:cubicBezTo>
                <a:lnTo>
                  <a:pt x="831247" y="88011"/>
                </a:lnTo>
                <a:lnTo>
                  <a:pt x="819340" y="108490"/>
                </a:lnTo>
                <a:lnTo>
                  <a:pt x="822769" y="110395"/>
                </a:lnTo>
                <a:cubicBezTo>
                  <a:pt x="829913" y="114300"/>
                  <a:pt x="836866" y="118777"/>
                  <a:pt x="843724" y="123158"/>
                </a:cubicBezTo>
                <a:cubicBezTo>
                  <a:pt x="845630" y="124396"/>
                  <a:pt x="847439" y="125539"/>
                  <a:pt x="849344" y="126778"/>
                </a:cubicBezTo>
                <a:lnTo>
                  <a:pt x="852488" y="128778"/>
                </a:lnTo>
                <a:lnTo>
                  <a:pt x="870013" y="102298"/>
                </a:lnTo>
                <a:cubicBezTo>
                  <a:pt x="872299" y="103822"/>
                  <a:pt x="874490" y="105346"/>
                  <a:pt x="876586" y="106871"/>
                </a:cubicBezTo>
                <a:cubicBezTo>
                  <a:pt x="877824" y="107823"/>
                  <a:pt x="879157" y="108680"/>
                  <a:pt x="880396" y="109538"/>
                </a:cubicBezTo>
                <a:cubicBezTo>
                  <a:pt x="881920" y="110680"/>
                  <a:pt x="883444" y="111728"/>
                  <a:pt x="885063" y="112871"/>
                </a:cubicBezTo>
                <a:cubicBezTo>
                  <a:pt x="886968" y="114205"/>
                  <a:pt x="888873" y="115634"/>
                  <a:pt x="890778" y="116967"/>
                </a:cubicBezTo>
                <a:lnTo>
                  <a:pt x="885825" y="123539"/>
                </a:lnTo>
                <a:cubicBezTo>
                  <a:pt x="884015" y="122206"/>
                  <a:pt x="882110" y="120872"/>
                  <a:pt x="880300" y="119634"/>
                </a:cubicBezTo>
                <a:cubicBezTo>
                  <a:pt x="878776" y="118586"/>
                  <a:pt x="877252" y="117443"/>
                  <a:pt x="875729" y="116396"/>
                </a:cubicBezTo>
                <a:lnTo>
                  <a:pt x="872585" y="114110"/>
                </a:lnTo>
                <a:lnTo>
                  <a:pt x="858964" y="133350"/>
                </a:lnTo>
                <a:lnTo>
                  <a:pt x="862108" y="135541"/>
                </a:lnTo>
                <a:cubicBezTo>
                  <a:pt x="863632" y="136588"/>
                  <a:pt x="865156" y="137731"/>
                  <a:pt x="866680" y="138779"/>
                </a:cubicBezTo>
                <a:cubicBezTo>
                  <a:pt x="869347" y="140684"/>
                  <a:pt x="872109" y="142589"/>
                  <a:pt x="874681" y="144494"/>
                </a:cubicBezTo>
                <a:lnTo>
                  <a:pt x="889921" y="156496"/>
                </a:lnTo>
                <a:lnTo>
                  <a:pt x="909733" y="131636"/>
                </a:lnTo>
                <a:lnTo>
                  <a:pt x="913352" y="134493"/>
                </a:lnTo>
                <a:lnTo>
                  <a:pt x="929354" y="148304"/>
                </a:lnTo>
                <a:lnTo>
                  <a:pt x="923830" y="154400"/>
                </a:lnTo>
                <a:lnTo>
                  <a:pt x="911447" y="143732"/>
                </a:lnTo>
                <a:lnTo>
                  <a:pt x="896207" y="161735"/>
                </a:lnTo>
                <a:lnTo>
                  <a:pt x="910971" y="174498"/>
                </a:lnTo>
                <a:cubicBezTo>
                  <a:pt x="913447" y="176689"/>
                  <a:pt x="915829" y="178975"/>
                  <a:pt x="918210" y="181261"/>
                </a:cubicBezTo>
                <a:cubicBezTo>
                  <a:pt x="919543" y="182594"/>
                  <a:pt x="920972" y="183928"/>
                  <a:pt x="922306" y="185166"/>
                </a:cubicBezTo>
                <a:lnTo>
                  <a:pt x="925068" y="187738"/>
                </a:lnTo>
                <a:lnTo>
                  <a:pt x="947071" y="164783"/>
                </a:lnTo>
                <a:cubicBezTo>
                  <a:pt x="952976" y="170402"/>
                  <a:pt x="958596" y="176308"/>
                  <a:pt x="964121" y="182118"/>
                </a:cubicBezTo>
                <a:lnTo>
                  <a:pt x="964882" y="182975"/>
                </a:lnTo>
                <a:lnTo>
                  <a:pt x="958882" y="188595"/>
                </a:lnTo>
                <a:lnTo>
                  <a:pt x="947642" y="176784"/>
                </a:lnTo>
                <a:lnTo>
                  <a:pt x="930878" y="193262"/>
                </a:lnTo>
                <a:lnTo>
                  <a:pt x="933450" y="196025"/>
                </a:lnTo>
                <a:cubicBezTo>
                  <a:pt x="935355" y="198025"/>
                  <a:pt x="937260" y="200025"/>
                  <a:pt x="939165" y="202025"/>
                </a:cubicBezTo>
                <a:cubicBezTo>
                  <a:pt x="944308" y="207454"/>
                  <a:pt x="949738" y="212979"/>
                  <a:pt x="954500" y="218789"/>
                </a:cubicBezTo>
                <a:lnTo>
                  <a:pt x="956977" y="221837"/>
                </a:lnTo>
                <a:lnTo>
                  <a:pt x="980980" y="200882"/>
                </a:lnTo>
                <a:lnTo>
                  <a:pt x="982313" y="202406"/>
                </a:lnTo>
                <a:cubicBezTo>
                  <a:pt x="984694" y="205169"/>
                  <a:pt x="987076" y="207931"/>
                  <a:pt x="989362" y="210598"/>
                </a:cubicBezTo>
                <a:lnTo>
                  <a:pt x="997267" y="220694"/>
                </a:lnTo>
                <a:lnTo>
                  <a:pt x="990790" y="225743"/>
                </a:lnTo>
                <a:lnTo>
                  <a:pt x="980694" y="212884"/>
                </a:lnTo>
                <a:lnTo>
                  <a:pt x="962501" y="227838"/>
                </a:lnTo>
                <a:lnTo>
                  <a:pt x="979360" y="249269"/>
                </a:lnTo>
                <a:cubicBezTo>
                  <a:pt x="980408" y="250603"/>
                  <a:pt x="981361" y="251936"/>
                  <a:pt x="982313" y="253270"/>
                </a:cubicBezTo>
                <a:lnTo>
                  <a:pt x="986218" y="258699"/>
                </a:lnTo>
                <a:lnTo>
                  <a:pt x="1011936" y="240030"/>
                </a:lnTo>
                <a:lnTo>
                  <a:pt x="1019365" y="250412"/>
                </a:lnTo>
                <a:cubicBezTo>
                  <a:pt x="1021366" y="253270"/>
                  <a:pt x="1023366" y="256413"/>
                  <a:pt x="1025271" y="259366"/>
                </a:cubicBezTo>
                <a:cubicBezTo>
                  <a:pt x="1025652" y="259937"/>
                  <a:pt x="1025938" y="260509"/>
                  <a:pt x="1026319" y="261080"/>
                </a:cubicBezTo>
                <a:lnTo>
                  <a:pt x="1019365" y="265462"/>
                </a:lnTo>
                <a:cubicBezTo>
                  <a:pt x="1019080" y="264986"/>
                  <a:pt x="1018699" y="264414"/>
                  <a:pt x="1018413" y="263938"/>
                </a:cubicBezTo>
                <a:cubicBezTo>
                  <a:pt x="1016508" y="260985"/>
                  <a:pt x="1014603" y="257937"/>
                  <a:pt x="1012507" y="254984"/>
                </a:cubicBezTo>
                <a:lnTo>
                  <a:pt x="1010317" y="251936"/>
                </a:lnTo>
                <a:lnTo>
                  <a:pt x="990790" y="265271"/>
                </a:lnTo>
                <a:lnTo>
                  <a:pt x="993076" y="268510"/>
                </a:lnTo>
                <a:cubicBezTo>
                  <a:pt x="994981" y="271177"/>
                  <a:pt x="996791" y="274034"/>
                  <a:pt x="998506" y="276701"/>
                </a:cubicBezTo>
                <a:cubicBezTo>
                  <a:pt x="999554" y="278321"/>
                  <a:pt x="1000506" y="279845"/>
                  <a:pt x="1001458" y="281369"/>
                </a:cubicBezTo>
                <a:cubicBezTo>
                  <a:pt x="1002411" y="282988"/>
                  <a:pt x="1003459" y="284512"/>
                  <a:pt x="1004506" y="286131"/>
                </a:cubicBezTo>
                <a:cubicBezTo>
                  <a:pt x="1006316" y="288988"/>
                  <a:pt x="1008126" y="291655"/>
                  <a:pt x="1009650" y="294513"/>
                </a:cubicBezTo>
                <a:lnTo>
                  <a:pt x="1011555" y="297942"/>
                </a:lnTo>
                <a:lnTo>
                  <a:pt x="1038892" y="281559"/>
                </a:lnTo>
                <a:cubicBezTo>
                  <a:pt x="1039844" y="283178"/>
                  <a:pt x="1040797" y="284797"/>
                  <a:pt x="1041654" y="286417"/>
                </a:cubicBezTo>
                <a:cubicBezTo>
                  <a:pt x="1044988" y="292132"/>
                  <a:pt x="1048417" y="298037"/>
                  <a:pt x="1051465" y="303943"/>
                </a:cubicBezTo>
                <a:lnTo>
                  <a:pt x="1044130" y="307753"/>
                </a:lnTo>
                <a:cubicBezTo>
                  <a:pt x="1042225" y="304038"/>
                  <a:pt x="1040321" y="300323"/>
                  <a:pt x="1038130" y="296704"/>
                </a:cubicBezTo>
                <a:lnTo>
                  <a:pt x="1036225" y="293465"/>
                </a:lnTo>
                <a:lnTo>
                  <a:pt x="1015651" y="304990"/>
                </a:lnTo>
                <a:lnTo>
                  <a:pt x="1017746" y="308420"/>
                </a:lnTo>
                <a:cubicBezTo>
                  <a:pt x="1020032" y="312230"/>
                  <a:pt x="1022128" y="316325"/>
                  <a:pt x="1024128" y="320326"/>
                </a:cubicBezTo>
                <a:lnTo>
                  <a:pt x="1033939" y="339376"/>
                </a:lnTo>
                <a:lnTo>
                  <a:pt x="1062418" y="325660"/>
                </a:lnTo>
                <a:lnTo>
                  <a:pt x="1068610" y="339280"/>
                </a:lnTo>
                <a:cubicBezTo>
                  <a:pt x="1070039" y="342424"/>
                  <a:pt x="1071563" y="345662"/>
                  <a:pt x="1072896" y="348996"/>
                </a:cubicBezTo>
                <a:lnTo>
                  <a:pt x="1065276" y="352139"/>
                </a:lnTo>
                <a:cubicBezTo>
                  <a:pt x="1063942" y="348996"/>
                  <a:pt x="1062514" y="345853"/>
                  <a:pt x="1061180" y="342805"/>
                </a:cubicBezTo>
                <a:lnTo>
                  <a:pt x="1058608" y="337185"/>
                </a:lnTo>
                <a:lnTo>
                  <a:pt x="1036987" y="346805"/>
                </a:lnTo>
                <a:lnTo>
                  <a:pt x="1038701" y="350330"/>
                </a:lnTo>
                <a:cubicBezTo>
                  <a:pt x="1041844" y="356997"/>
                  <a:pt x="1044607" y="363950"/>
                  <a:pt x="1047274" y="370808"/>
                </a:cubicBezTo>
                <a:cubicBezTo>
                  <a:pt x="1048322" y="373571"/>
                  <a:pt x="1049369" y="376333"/>
                  <a:pt x="1050512" y="379000"/>
                </a:cubicBezTo>
                <a:lnTo>
                  <a:pt x="1051941" y="382524"/>
                </a:lnTo>
                <a:lnTo>
                  <a:pt x="1081659" y="371380"/>
                </a:lnTo>
                <a:cubicBezTo>
                  <a:pt x="1082516" y="373571"/>
                  <a:pt x="1083278" y="375856"/>
                  <a:pt x="1084040" y="378238"/>
                </a:cubicBezTo>
                <a:cubicBezTo>
                  <a:pt x="1084612" y="380047"/>
                  <a:pt x="1085279" y="381953"/>
                  <a:pt x="1085850" y="383667"/>
                </a:cubicBezTo>
                <a:cubicBezTo>
                  <a:pt x="1086422" y="385477"/>
                  <a:pt x="1087088" y="387287"/>
                  <a:pt x="1087660" y="389096"/>
                </a:cubicBezTo>
                <a:cubicBezTo>
                  <a:pt x="1088422" y="391287"/>
                  <a:pt x="1089184" y="393478"/>
                  <a:pt x="1089850" y="395764"/>
                </a:cubicBezTo>
                <a:lnTo>
                  <a:pt x="1082040" y="398145"/>
                </a:lnTo>
                <a:cubicBezTo>
                  <a:pt x="1081373" y="395954"/>
                  <a:pt x="1080611" y="393763"/>
                  <a:pt x="1079849" y="391668"/>
                </a:cubicBezTo>
                <a:cubicBezTo>
                  <a:pt x="1079278" y="389954"/>
                  <a:pt x="1078611" y="388144"/>
                  <a:pt x="1078039" y="386429"/>
                </a:cubicBezTo>
                <a:lnTo>
                  <a:pt x="1076801" y="382714"/>
                </a:lnTo>
                <a:lnTo>
                  <a:pt x="1054513" y="390335"/>
                </a:lnTo>
                <a:lnTo>
                  <a:pt x="1055751" y="393954"/>
                </a:lnTo>
                <a:cubicBezTo>
                  <a:pt x="1056323" y="395764"/>
                  <a:pt x="1056989" y="397478"/>
                  <a:pt x="1057561" y="399288"/>
                </a:cubicBezTo>
                <a:cubicBezTo>
                  <a:pt x="1058608" y="402431"/>
                  <a:pt x="1059751" y="405575"/>
                  <a:pt x="1060704" y="408718"/>
                </a:cubicBezTo>
                <a:lnTo>
                  <a:pt x="1066038" y="427482"/>
                </a:lnTo>
                <a:lnTo>
                  <a:pt x="1096708" y="419100"/>
                </a:lnTo>
                <a:lnTo>
                  <a:pt x="1097947" y="423386"/>
                </a:lnTo>
                <a:cubicBezTo>
                  <a:pt x="1098423" y="425101"/>
                  <a:pt x="1098804" y="426911"/>
                  <a:pt x="1099185" y="428625"/>
                </a:cubicBezTo>
                <a:lnTo>
                  <a:pt x="1102709" y="443865"/>
                </a:lnTo>
                <a:lnTo>
                  <a:pt x="1094708" y="445580"/>
                </a:lnTo>
                <a:lnTo>
                  <a:pt x="1090993" y="429673"/>
                </a:lnTo>
                <a:lnTo>
                  <a:pt x="1068038" y="435197"/>
                </a:lnTo>
                <a:lnTo>
                  <a:pt x="1072420" y="454152"/>
                </a:lnTo>
                <a:cubicBezTo>
                  <a:pt x="1073182" y="457295"/>
                  <a:pt x="1073753" y="460438"/>
                  <a:pt x="1074325" y="463772"/>
                </a:cubicBezTo>
                <a:cubicBezTo>
                  <a:pt x="1074610" y="465582"/>
                  <a:pt x="1074991" y="467487"/>
                  <a:pt x="1075277" y="469297"/>
                </a:cubicBezTo>
                <a:lnTo>
                  <a:pt x="1076039" y="473012"/>
                </a:lnTo>
                <a:lnTo>
                  <a:pt x="1107281" y="467392"/>
                </a:lnTo>
                <a:cubicBezTo>
                  <a:pt x="1107376" y="468154"/>
                  <a:pt x="1107567" y="468821"/>
                  <a:pt x="1107662" y="469583"/>
                </a:cubicBezTo>
                <a:cubicBezTo>
                  <a:pt x="1108329" y="473107"/>
                  <a:pt x="1108996" y="476631"/>
                  <a:pt x="1109472" y="480155"/>
                </a:cubicBezTo>
                <a:lnTo>
                  <a:pt x="1111091" y="492823"/>
                </a:lnTo>
                <a:lnTo>
                  <a:pt x="1102900" y="493776"/>
                </a:lnTo>
                <a:lnTo>
                  <a:pt x="1100804" y="477584"/>
                </a:lnTo>
                <a:lnTo>
                  <a:pt x="1077468" y="481108"/>
                </a:lnTo>
                <a:lnTo>
                  <a:pt x="1080897" y="508254"/>
                </a:lnTo>
                <a:cubicBezTo>
                  <a:pt x="1081088" y="509873"/>
                  <a:pt x="1081183" y="511588"/>
                  <a:pt x="1081278" y="513207"/>
                </a:cubicBezTo>
                <a:cubicBezTo>
                  <a:pt x="1081373" y="514160"/>
                  <a:pt x="1081373" y="515017"/>
                  <a:pt x="1081468" y="515969"/>
                </a:cubicBezTo>
                <a:lnTo>
                  <a:pt x="1081754" y="519779"/>
                </a:lnTo>
                <a:lnTo>
                  <a:pt x="1113377" y="517017"/>
                </a:lnTo>
                <a:lnTo>
                  <a:pt x="1113473" y="518255"/>
                </a:lnTo>
                <a:cubicBezTo>
                  <a:pt x="1114139" y="526161"/>
                  <a:pt x="1114711" y="534353"/>
                  <a:pt x="1114901" y="542449"/>
                </a:cubicBezTo>
                <a:lnTo>
                  <a:pt x="1106614" y="542735"/>
                </a:lnTo>
                <a:cubicBezTo>
                  <a:pt x="1106614" y="542163"/>
                  <a:pt x="1106614" y="541687"/>
                  <a:pt x="1106614" y="541115"/>
                </a:cubicBezTo>
                <a:cubicBezTo>
                  <a:pt x="1106519" y="537496"/>
                  <a:pt x="1106519" y="533781"/>
                  <a:pt x="1106138" y="530066"/>
                </a:cubicBezTo>
                <a:lnTo>
                  <a:pt x="1105757" y="526352"/>
                </a:lnTo>
                <a:lnTo>
                  <a:pt x="1082231" y="527685"/>
                </a:lnTo>
                <a:lnTo>
                  <a:pt x="1082611" y="531686"/>
                </a:lnTo>
                <a:cubicBezTo>
                  <a:pt x="1082897" y="534924"/>
                  <a:pt x="1082992" y="538163"/>
                  <a:pt x="1083088" y="541687"/>
                </a:cubicBezTo>
                <a:cubicBezTo>
                  <a:pt x="1083088" y="543497"/>
                  <a:pt x="1083183" y="545306"/>
                  <a:pt x="1083183" y="547021"/>
                </a:cubicBezTo>
                <a:lnTo>
                  <a:pt x="1083659" y="566356"/>
                </a:lnTo>
                <a:lnTo>
                  <a:pt x="1115282" y="566356"/>
                </a:lnTo>
                <a:lnTo>
                  <a:pt x="1115092" y="578548"/>
                </a:lnTo>
                <a:close/>
              </a:path>
            </a:pathLst>
          </a:custGeom>
          <a:solidFill>
            <a:srgbClr val="DD252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0" name="椭圆 29" descr="D:\51PPT模板网\51pptmoban.com\图片.jpg">
            <a:extLst>
              <a:ext uri="{FF2B5EF4-FFF2-40B4-BE49-F238E27FC236}">
                <a16:creationId xmlns:a16="http://schemas.microsoft.com/office/drawing/2014/main" id="{897C5847-A716-52BF-5FBB-A50F1EF93072}"/>
              </a:ext>
            </a:extLst>
          </p:cNvPr>
          <p:cNvSpPr/>
          <p:nvPr/>
        </p:nvSpPr>
        <p:spPr bwMode="auto">
          <a:xfrm>
            <a:off x="4502150" y="1835150"/>
            <a:ext cx="3187700" cy="3187700"/>
          </a:xfrm>
          <a:prstGeom prst="ellipse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19050">
            <a:noFill/>
            <a:round/>
          </a:ln>
        </p:spPr>
        <p:txBody>
          <a:bodyPr rtlCol="0" anchor="ctr"/>
          <a:lstStyle/>
          <a:p>
            <a:pPr algn="ctr"/>
            <a:endParaRPr lang="zh-CN" altLang="en-US" sz="2400"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A7188FD2-65CD-43A4-2589-7AC2DC7336E2}"/>
              </a:ext>
            </a:extLst>
          </p:cNvPr>
          <p:cNvGrpSpPr/>
          <p:nvPr/>
        </p:nvGrpSpPr>
        <p:grpSpPr>
          <a:xfrm>
            <a:off x="8300318" y="1662090"/>
            <a:ext cx="2966425" cy="974248"/>
            <a:chOff x="283598" y="2254103"/>
            <a:chExt cx="2966425" cy="974248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C12D78C1-6132-E90D-1E44-6B1A6180E652}"/>
                </a:ext>
              </a:extLst>
            </p:cNvPr>
            <p:cNvSpPr txBox="1"/>
            <p:nvPr/>
          </p:nvSpPr>
          <p:spPr>
            <a:xfrm>
              <a:off x="283598" y="22541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1B6551D-1CDD-74B1-0FF3-DF6F7C826C97}"/>
                </a:ext>
              </a:extLst>
            </p:cNvPr>
            <p:cNvSpPr txBox="1"/>
            <p:nvPr/>
          </p:nvSpPr>
          <p:spPr>
            <a:xfrm>
              <a:off x="283599" y="2889797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4671945E-F747-65D0-DEBF-350A5D390772}"/>
              </a:ext>
            </a:extLst>
          </p:cNvPr>
          <p:cNvGrpSpPr/>
          <p:nvPr/>
        </p:nvGrpSpPr>
        <p:grpSpPr>
          <a:xfrm>
            <a:off x="1083459" y="1662090"/>
            <a:ext cx="2984539" cy="974248"/>
            <a:chOff x="283598" y="2254103"/>
            <a:chExt cx="2984539" cy="974248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64027D58-F5F8-D878-574D-C06AFD9E5BD1}"/>
                </a:ext>
              </a:extLst>
            </p:cNvPr>
            <p:cNvSpPr txBox="1"/>
            <p:nvPr/>
          </p:nvSpPr>
          <p:spPr>
            <a:xfrm>
              <a:off x="283598" y="22541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0CB10529-115E-5E3E-414B-4886594E40B6}"/>
                </a:ext>
              </a:extLst>
            </p:cNvPr>
            <p:cNvSpPr txBox="1"/>
            <p:nvPr/>
          </p:nvSpPr>
          <p:spPr>
            <a:xfrm>
              <a:off x="1032570" y="2889797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8257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6">
            <a:extLst>
              <a:ext uri="{FF2B5EF4-FFF2-40B4-BE49-F238E27FC236}">
                <a16:creationId xmlns:a16="http://schemas.microsoft.com/office/drawing/2014/main" id="{3B5B167C-2487-1162-8C52-727F47C38347}"/>
              </a:ext>
            </a:extLst>
          </p:cNvPr>
          <p:cNvSpPr/>
          <p:nvPr/>
        </p:nvSpPr>
        <p:spPr bwMode="auto">
          <a:xfrm>
            <a:off x="8892485" y="1637010"/>
            <a:ext cx="2233611" cy="3583980"/>
          </a:xfrm>
          <a:custGeom>
            <a:avLst/>
            <a:gdLst>
              <a:gd name="T0" fmla="*/ 353 w 615"/>
              <a:gd name="T1" fmla="*/ 1115 h 1115"/>
              <a:gd name="T2" fmla="*/ 0 w 615"/>
              <a:gd name="T3" fmla="*/ 1115 h 1115"/>
              <a:gd name="T4" fmla="*/ 0 w 615"/>
              <a:gd name="T5" fmla="*/ 262 h 1115"/>
              <a:gd name="T6" fmla="*/ 262 w 615"/>
              <a:gd name="T7" fmla="*/ 0 h 1115"/>
              <a:gd name="T8" fmla="*/ 615 w 615"/>
              <a:gd name="T9" fmla="*/ 0 h 1115"/>
              <a:gd name="T10" fmla="*/ 615 w 615"/>
              <a:gd name="T11" fmla="*/ 853 h 1115"/>
              <a:gd name="T12" fmla="*/ 353 w 615"/>
              <a:gd name="T13" fmla="*/ 1115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5" h="1115">
                <a:moveTo>
                  <a:pt x="353" y="1115"/>
                </a:moveTo>
                <a:cubicBezTo>
                  <a:pt x="0" y="1115"/>
                  <a:pt x="0" y="1115"/>
                  <a:pt x="0" y="1115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117"/>
                  <a:pt x="117" y="0"/>
                  <a:pt x="262" y="0"/>
                </a:cubicBezTo>
                <a:cubicBezTo>
                  <a:pt x="615" y="0"/>
                  <a:pt x="615" y="0"/>
                  <a:pt x="615" y="0"/>
                </a:cubicBezTo>
                <a:cubicBezTo>
                  <a:pt x="615" y="853"/>
                  <a:pt x="615" y="853"/>
                  <a:pt x="615" y="853"/>
                </a:cubicBezTo>
                <a:cubicBezTo>
                  <a:pt x="615" y="998"/>
                  <a:pt x="498" y="1115"/>
                  <a:pt x="353" y="1115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0" name="Freeform 7">
            <a:extLst>
              <a:ext uri="{FF2B5EF4-FFF2-40B4-BE49-F238E27FC236}">
                <a16:creationId xmlns:a16="http://schemas.microsoft.com/office/drawing/2014/main" id="{935402D0-35C4-A551-E938-1E0B73B270AD}"/>
              </a:ext>
            </a:extLst>
          </p:cNvPr>
          <p:cNvSpPr/>
          <p:nvPr/>
        </p:nvSpPr>
        <p:spPr bwMode="auto">
          <a:xfrm>
            <a:off x="6297633" y="1637010"/>
            <a:ext cx="2233612" cy="3583980"/>
          </a:xfrm>
          <a:custGeom>
            <a:avLst/>
            <a:gdLst>
              <a:gd name="T0" fmla="*/ 353 w 615"/>
              <a:gd name="T1" fmla="*/ 1115 h 1115"/>
              <a:gd name="T2" fmla="*/ 0 w 615"/>
              <a:gd name="T3" fmla="*/ 1115 h 1115"/>
              <a:gd name="T4" fmla="*/ 0 w 615"/>
              <a:gd name="T5" fmla="*/ 262 h 1115"/>
              <a:gd name="T6" fmla="*/ 262 w 615"/>
              <a:gd name="T7" fmla="*/ 0 h 1115"/>
              <a:gd name="T8" fmla="*/ 615 w 615"/>
              <a:gd name="T9" fmla="*/ 0 h 1115"/>
              <a:gd name="T10" fmla="*/ 615 w 615"/>
              <a:gd name="T11" fmla="*/ 853 h 1115"/>
              <a:gd name="T12" fmla="*/ 353 w 615"/>
              <a:gd name="T13" fmla="*/ 1115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5" h="1115">
                <a:moveTo>
                  <a:pt x="353" y="1115"/>
                </a:moveTo>
                <a:cubicBezTo>
                  <a:pt x="0" y="1115"/>
                  <a:pt x="0" y="1115"/>
                  <a:pt x="0" y="1115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117"/>
                  <a:pt x="117" y="0"/>
                  <a:pt x="262" y="0"/>
                </a:cubicBezTo>
                <a:cubicBezTo>
                  <a:pt x="615" y="0"/>
                  <a:pt x="615" y="0"/>
                  <a:pt x="615" y="0"/>
                </a:cubicBezTo>
                <a:cubicBezTo>
                  <a:pt x="615" y="853"/>
                  <a:pt x="615" y="853"/>
                  <a:pt x="615" y="853"/>
                </a:cubicBezTo>
                <a:cubicBezTo>
                  <a:pt x="615" y="998"/>
                  <a:pt x="498" y="1115"/>
                  <a:pt x="353" y="1115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AD6F6842-81A1-C326-14DB-3D5180AFCD4B}"/>
              </a:ext>
            </a:extLst>
          </p:cNvPr>
          <p:cNvSpPr/>
          <p:nvPr/>
        </p:nvSpPr>
        <p:spPr bwMode="auto">
          <a:xfrm>
            <a:off x="1055688" y="1637010"/>
            <a:ext cx="2233612" cy="3583980"/>
          </a:xfrm>
          <a:custGeom>
            <a:avLst/>
            <a:gdLst>
              <a:gd name="T0" fmla="*/ 353 w 615"/>
              <a:gd name="T1" fmla="*/ 1115 h 1115"/>
              <a:gd name="T2" fmla="*/ 0 w 615"/>
              <a:gd name="T3" fmla="*/ 1115 h 1115"/>
              <a:gd name="T4" fmla="*/ 0 w 615"/>
              <a:gd name="T5" fmla="*/ 262 h 1115"/>
              <a:gd name="T6" fmla="*/ 262 w 615"/>
              <a:gd name="T7" fmla="*/ 0 h 1115"/>
              <a:gd name="T8" fmla="*/ 615 w 615"/>
              <a:gd name="T9" fmla="*/ 0 h 1115"/>
              <a:gd name="T10" fmla="*/ 615 w 615"/>
              <a:gd name="T11" fmla="*/ 853 h 1115"/>
              <a:gd name="T12" fmla="*/ 353 w 615"/>
              <a:gd name="T13" fmla="*/ 1115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5" h="1115">
                <a:moveTo>
                  <a:pt x="353" y="1115"/>
                </a:moveTo>
                <a:cubicBezTo>
                  <a:pt x="0" y="1115"/>
                  <a:pt x="0" y="1115"/>
                  <a:pt x="0" y="1115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117"/>
                  <a:pt x="117" y="0"/>
                  <a:pt x="262" y="0"/>
                </a:cubicBezTo>
                <a:cubicBezTo>
                  <a:pt x="615" y="0"/>
                  <a:pt x="615" y="0"/>
                  <a:pt x="615" y="0"/>
                </a:cubicBezTo>
                <a:cubicBezTo>
                  <a:pt x="615" y="853"/>
                  <a:pt x="615" y="853"/>
                  <a:pt x="615" y="853"/>
                </a:cubicBezTo>
                <a:cubicBezTo>
                  <a:pt x="615" y="998"/>
                  <a:pt x="498" y="1115"/>
                  <a:pt x="353" y="1115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B4924F62-73D4-DCE3-CF95-417BAAD7FF10}"/>
              </a:ext>
            </a:extLst>
          </p:cNvPr>
          <p:cNvSpPr/>
          <p:nvPr/>
        </p:nvSpPr>
        <p:spPr bwMode="auto">
          <a:xfrm>
            <a:off x="3676661" y="1637010"/>
            <a:ext cx="2233611" cy="3583980"/>
          </a:xfrm>
          <a:custGeom>
            <a:avLst/>
            <a:gdLst>
              <a:gd name="T0" fmla="*/ 353 w 615"/>
              <a:gd name="T1" fmla="*/ 1115 h 1115"/>
              <a:gd name="T2" fmla="*/ 0 w 615"/>
              <a:gd name="T3" fmla="*/ 1115 h 1115"/>
              <a:gd name="T4" fmla="*/ 0 w 615"/>
              <a:gd name="T5" fmla="*/ 262 h 1115"/>
              <a:gd name="T6" fmla="*/ 262 w 615"/>
              <a:gd name="T7" fmla="*/ 0 h 1115"/>
              <a:gd name="T8" fmla="*/ 615 w 615"/>
              <a:gd name="T9" fmla="*/ 0 h 1115"/>
              <a:gd name="T10" fmla="*/ 615 w 615"/>
              <a:gd name="T11" fmla="*/ 853 h 1115"/>
              <a:gd name="T12" fmla="*/ 353 w 615"/>
              <a:gd name="T13" fmla="*/ 1115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5" h="1115">
                <a:moveTo>
                  <a:pt x="353" y="1115"/>
                </a:moveTo>
                <a:cubicBezTo>
                  <a:pt x="0" y="1115"/>
                  <a:pt x="0" y="1115"/>
                  <a:pt x="0" y="1115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117"/>
                  <a:pt x="117" y="0"/>
                  <a:pt x="262" y="0"/>
                </a:cubicBezTo>
                <a:cubicBezTo>
                  <a:pt x="615" y="0"/>
                  <a:pt x="615" y="0"/>
                  <a:pt x="615" y="0"/>
                </a:cubicBezTo>
                <a:cubicBezTo>
                  <a:pt x="615" y="853"/>
                  <a:pt x="615" y="853"/>
                  <a:pt x="615" y="853"/>
                </a:cubicBezTo>
                <a:cubicBezTo>
                  <a:pt x="615" y="998"/>
                  <a:pt x="498" y="1115"/>
                  <a:pt x="353" y="1115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grpSp>
        <p:nvGrpSpPr>
          <p:cNvPr id="10" name="Group 24">
            <a:extLst>
              <a:ext uri="{FF2B5EF4-FFF2-40B4-BE49-F238E27FC236}">
                <a16:creationId xmlns:a16="http://schemas.microsoft.com/office/drawing/2014/main" id="{C85052C8-8552-54EE-B1BA-6B12690C486F}"/>
              </a:ext>
            </a:extLst>
          </p:cNvPr>
          <p:cNvGrpSpPr/>
          <p:nvPr/>
        </p:nvGrpSpPr>
        <p:grpSpPr>
          <a:xfrm>
            <a:off x="1860160" y="2070556"/>
            <a:ext cx="654671" cy="604901"/>
            <a:chOff x="2554288" y="1943100"/>
            <a:chExt cx="542925" cy="501650"/>
          </a:xfrm>
          <a:solidFill>
            <a:schemeClr val="bg1"/>
          </a:solidFill>
        </p:grpSpPr>
        <p:sp>
          <p:nvSpPr>
            <p:cNvPr id="11" name="Freeform 58">
              <a:extLst>
                <a:ext uri="{FF2B5EF4-FFF2-40B4-BE49-F238E27FC236}">
                  <a16:creationId xmlns:a16="http://schemas.microsoft.com/office/drawing/2014/main" id="{E33BACA5-9C8F-0BE3-A7B3-4C85370C5790}"/>
                </a:ext>
              </a:extLst>
            </p:cNvPr>
            <p:cNvSpPr/>
            <p:nvPr/>
          </p:nvSpPr>
          <p:spPr bwMode="auto">
            <a:xfrm>
              <a:off x="2554288" y="1943100"/>
              <a:ext cx="542925" cy="403225"/>
            </a:xfrm>
            <a:custGeom>
              <a:avLst/>
              <a:gdLst>
                <a:gd name="T0" fmla="*/ 2095 w 3422"/>
                <a:gd name="T1" fmla="*/ 44 h 2536"/>
                <a:gd name="T2" fmla="*/ 2418 w 3422"/>
                <a:gd name="T3" fmla="*/ 212 h 2536"/>
                <a:gd name="T4" fmla="*/ 2659 w 3422"/>
                <a:gd name="T5" fmla="*/ 486 h 2536"/>
                <a:gd name="T6" fmla="*/ 2782 w 3422"/>
                <a:gd name="T7" fmla="*/ 825 h 2536"/>
                <a:gd name="T8" fmla="*/ 3094 w 3422"/>
                <a:gd name="T9" fmla="*/ 984 h 2536"/>
                <a:gd name="T10" fmla="*/ 3317 w 3422"/>
                <a:gd name="T11" fmla="*/ 1253 h 2536"/>
                <a:gd name="T12" fmla="*/ 3419 w 3422"/>
                <a:gd name="T13" fmla="*/ 1593 h 2536"/>
                <a:gd name="T14" fmla="*/ 3383 w 3422"/>
                <a:gd name="T15" fmla="*/ 1921 h 2536"/>
                <a:gd name="T16" fmla="*/ 3235 w 3422"/>
                <a:gd name="T17" fmla="*/ 2207 h 2536"/>
                <a:gd name="T18" fmla="*/ 2991 w 3422"/>
                <a:gd name="T19" fmla="*/ 2422 h 2536"/>
                <a:gd name="T20" fmla="*/ 2692 w 3422"/>
                <a:gd name="T21" fmla="*/ 2529 h 2536"/>
                <a:gd name="T22" fmla="*/ 2039 w 3422"/>
                <a:gd name="T23" fmla="*/ 2514 h 2536"/>
                <a:gd name="T24" fmla="*/ 2006 w 3422"/>
                <a:gd name="T25" fmla="*/ 2419 h 2536"/>
                <a:gd name="T26" fmla="*/ 2077 w 3422"/>
                <a:gd name="T27" fmla="*/ 2348 h 2536"/>
                <a:gd name="T28" fmla="*/ 2800 w 3422"/>
                <a:gd name="T29" fmla="*/ 2303 h 2536"/>
                <a:gd name="T30" fmla="*/ 3052 w 3422"/>
                <a:gd name="T31" fmla="*/ 2127 h 2536"/>
                <a:gd name="T32" fmla="*/ 3204 w 3422"/>
                <a:gd name="T33" fmla="*/ 1857 h 2536"/>
                <a:gd name="T34" fmla="*/ 3221 w 3422"/>
                <a:gd name="T35" fmla="*/ 1546 h 2536"/>
                <a:gd name="T36" fmla="*/ 3109 w 3422"/>
                <a:gd name="T37" fmla="*/ 1274 h 2536"/>
                <a:gd name="T38" fmla="*/ 2900 w 3422"/>
                <a:gd name="T39" fmla="*/ 1077 h 2536"/>
                <a:gd name="T40" fmla="*/ 2662 w 3422"/>
                <a:gd name="T41" fmla="*/ 989 h 2536"/>
                <a:gd name="T42" fmla="*/ 2604 w 3422"/>
                <a:gd name="T43" fmla="*/ 910 h 2536"/>
                <a:gd name="T44" fmla="*/ 2505 w 3422"/>
                <a:gd name="T45" fmla="*/ 596 h 2536"/>
                <a:gd name="T46" fmla="*/ 2296 w 3422"/>
                <a:gd name="T47" fmla="*/ 354 h 2536"/>
                <a:gd name="T48" fmla="*/ 2007 w 3422"/>
                <a:gd name="T49" fmla="*/ 214 h 2536"/>
                <a:gd name="T50" fmla="*/ 1676 w 3422"/>
                <a:gd name="T51" fmla="*/ 199 h 2536"/>
                <a:gd name="T52" fmla="*/ 1377 w 3422"/>
                <a:gd name="T53" fmla="*/ 314 h 2536"/>
                <a:gd name="T54" fmla="*/ 1146 w 3422"/>
                <a:gd name="T55" fmla="*/ 534 h 2536"/>
                <a:gd name="T56" fmla="*/ 1040 w 3422"/>
                <a:gd name="T57" fmla="*/ 690 h 2536"/>
                <a:gd name="T58" fmla="*/ 924 w 3422"/>
                <a:gd name="T59" fmla="*/ 684 h 2536"/>
                <a:gd name="T60" fmla="*/ 705 w 3422"/>
                <a:gd name="T61" fmla="*/ 703 h 2536"/>
                <a:gd name="T62" fmla="*/ 538 w 3422"/>
                <a:gd name="T63" fmla="*/ 849 h 2536"/>
                <a:gd name="T64" fmla="*/ 492 w 3422"/>
                <a:gd name="T65" fmla="*/ 1068 h 2536"/>
                <a:gd name="T66" fmla="*/ 511 w 3422"/>
                <a:gd name="T67" fmla="*/ 1212 h 2536"/>
                <a:gd name="T68" fmla="*/ 382 w 3422"/>
                <a:gd name="T69" fmla="*/ 1326 h 2536"/>
                <a:gd name="T70" fmla="*/ 231 w 3422"/>
                <a:gd name="T71" fmla="*/ 1539 h 2536"/>
                <a:gd name="T72" fmla="*/ 193 w 3422"/>
                <a:gd name="T73" fmla="*/ 1808 h 2536"/>
                <a:gd name="T74" fmla="*/ 293 w 3422"/>
                <a:gd name="T75" fmla="*/ 2086 h 2536"/>
                <a:gd name="T76" fmla="*/ 503 w 3422"/>
                <a:gd name="T77" fmla="*/ 2282 h 2536"/>
                <a:gd name="T78" fmla="*/ 1322 w 3422"/>
                <a:gd name="T79" fmla="*/ 2346 h 2536"/>
                <a:gd name="T80" fmla="*/ 1407 w 3422"/>
                <a:gd name="T81" fmla="*/ 2399 h 2536"/>
                <a:gd name="T82" fmla="*/ 1396 w 3422"/>
                <a:gd name="T83" fmla="*/ 2501 h 2536"/>
                <a:gd name="T84" fmla="*/ 711 w 3422"/>
                <a:gd name="T85" fmla="*/ 2536 h 2536"/>
                <a:gd name="T86" fmla="*/ 408 w 3422"/>
                <a:gd name="T87" fmla="*/ 2448 h 2536"/>
                <a:gd name="T88" fmla="*/ 163 w 3422"/>
                <a:gd name="T89" fmla="*/ 2231 h 2536"/>
                <a:gd name="T90" fmla="*/ 24 w 3422"/>
                <a:gd name="T91" fmla="*/ 1940 h 2536"/>
                <a:gd name="T92" fmla="*/ 11 w 3422"/>
                <a:gd name="T93" fmla="*/ 1618 h 2536"/>
                <a:gd name="T94" fmla="*/ 132 w 3422"/>
                <a:gd name="T95" fmla="*/ 1325 h 2536"/>
                <a:gd name="T96" fmla="*/ 305 w 3422"/>
                <a:gd name="T97" fmla="*/ 1103 h 2536"/>
                <a:gd name="T98" fmla="*/ 327 w 3422"/>
                <a:gd name="T99" fmla="*/ 857 h 2536"/>
                <a:gd name="T100" fmla="*/ 479 w 3422"/>
                <a:gd name="T101" fmla="*/ 626 h 2536"/>
                <a:gd name="T102" fmla="*/ 725 w 3422"/>
                <a:gd name="T103" fmla="*/ 499 h 2536"/>
                <a:gd name="T104" fmla="*/ 982 w 3422"/>
                <a:gd name="T105" fmla="*/ 439 h 2536"/>
                <a:gd name="T106" fmla="*/ 1212 w 3422"/>
                <a:gd name="T107" fmla="*/ 197 h 2536"/>
                <a:gd name="T108" fmla="*/ 1525 w 3422"/>
                <a:gd name="T109" fmla="*/ 41 h 2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22" h="2536">
                  <a:moveTo>
                    <a:pt x="1805" y="0"/>
                  </a:moveTo>
                  <a:lnTo>
                    <a:pt x="1879" y="3"/>
                  </a:lnTo>
                  <a:lnTo>
                    <a:pt x="1952" y="12"/>
                  </a:lnTo>
                  <a:lnTo>
                    <a:pt x="2025" y="25"/>
                  </a:lnTo>
                  <a:lnTo>
                    <a:pt x="2095" y="44"/>
                  </a:lnTo>
                  <a:lnTo>
                    <a:pt x="2164" y="68"/>
                  </a:lnTo>
                  <a:lnTo>
                    <a:pt x="2231" y="96"/>
                  </a:lnTo>
                  <a:lnTo>
                    <a:pt x="2296" y="130"/>
                  </a:lnTo>
                  <a:lnTo>
                    <a:pt x="2357" y="168"/>
                  </a:lnTo>
                  <a:lnTo>
                    <a:pt x="2418" y="212"/>
                  </a:lnTo>
                  <a:lnTo>
                    <a:pt x="2474" y="260"/>
                  </a:lnTo>
                  <a:lnTo>
                    <a:pt x="2527" y="312"/>
                  </a:lnTo>
                  <a:lnTo>
                    <a:pt x="2575" y="367"/>
                  </a:lnTo>
                  <a:lnTo>
                    <a:pt x="2619" y="425"/>
                  </a:lnTo>
                  <a:lnTo>
                    <a:pt x="2659" y="486"/>
                  </a:lnTo>
                  <a:lnTo>
                    <a:pt x="2693" y="549"/>
                  </a:lnTo>
                  <a:lnTo>
                    <a:pt x="2723" y="616"/>
                  </a:lnTo>
                  <a:lnTo>
                    <a:pt x="2748" y="683"/>
                  </a:lnTo>
                  <a:lnTo>
                    <a:pt x="2768" y="754"/>
                  </a:lnTo>
                  <a:lnTo>
                    <a:pt x="2782" y="825"/>
                  </a:lnTo>
                  <a:lnTo>
                    <a:pt x="2851" y="846"/>
                  </a:lnTo>
                  <a:lnTo>
                    <a:pt x="2916" y="873"/>
                  </a:lnTo>
                  <a:lnTo>
                    <a:pt x="2979" y="905"/>
                  </a:lnTo>
                  <a:lnTo>
                    <a:pt x="3038" y="943"/>
                  </a:lnTo>
                  <a:lnTo>
                    <a:pt x="3094" y="984"/>
                  </a:lnTo>
                  <a:lnTo>
                    <a:pt x="3146" y="1030"/>
                  </a:lnTo>
                  <a:lnTo>
                    <a:pt x="3195" y="1081"/>
                  </a:lnTo>
                  <a:lnTo>
                    <a:pt x="3240" y="1135"/>
                  </a:lnTo>
                  <a:lnTo>
                    <a:pt x="3280" y="1192"/>
                  </a:lnTo>
                  <a:lnTo>
                    <a:pt x="3317" y="1253"/>
                  </a:lnTo>
                  <a:lnTo>
                    <a:pt x="3347" y="1316"/>
                  </a:lnTo>
                  <a:lnTo>
                    <a:pt x="3373" y="1383"/>
                  </a:lnTo>
                  <a:lnTo>
                    <a:pt x="3394" y="1451"/>
                  </a:lnTo>
                  <a:lnTo>
                    <a:pt x="3409" y="1522"/>
                  </a:lnTo>
                  <a:lnTo>
                    <a:pt x="3419" y="1593"/>
                  </a:lnTo>
                  <a:lnTo>
                    <a:pt x="3422" y="1667"/>
                  </a:lnTo>
                  <a:lnTo>
                    <a:pt x="3420" y="1731"/>
                  </a:lnTo>
                  <a:lnTo>
                    <a:pt x="3412" y="1796"/>
                  </a:lnTo>
                  <a:lnTo>
                    <a:pt x="3400" y="1859"/>
                  </a:lnTo>
                  <a:lnTo>
                    <a:pt x="3383" y="1921"/>
                  </a:lnTo>
                  <a:lnTo>
                    <a:pt x="3362" y="1983"/>
                  </a:lnTo>
                  <a:lnTo>
                    <a:pt x="3337" y="2042"/>
                  </a:lnTo>
                  <a:lnTo>
                    <a:pt x="3307" y="2099"/>
                  </a:lnTo>
                  <a:lnTo>
                    <a:pt x="3273" y="2154"/>
                  </a:lnTo>
                  <a:lnTo>
                    <a:pt x="3235" y="2207"/>
                  </a:lnTo>
                  <a:lnTo>
                    <a:pt x="3192" y="2257"/>
                  </a:lnTo>
                  <a:lnTo>
                    <a:pt x="3146" y="2304"/>
                  </a:lnTo>
                  <a:lnTo>
                    <a:pt x="3096" y="2348"/>
                  </a:lnTo>
                  <a:lnTo>
                    <a:pt x="3045" y="2386"/>
                  </a:lnTo>
                  <a:lnTo>
                    <a:pt x="2991" y="2422"/>
                  </a:lnTo>
                  <a:lnTo>
                    <a:pt x="2934" y="2452"/>
                  </a:lnTo>
                  <a:lnTo>
                    <a:pt x="2876" y="2478"/>
                  </a:lnTo>
                  <a:lnTo>
                    <a:pt x="2816" y="2500"/>
                  </a:lnTo>
                  <a:lnTo>
                    <a:pt x="2754" y="2516"/>
                  </a:lnTo>
                  <a:lnTo>
                    <a:pt x="2692" y="2529"/>
                  </a:lnTo>
                  <a:lnTo>
                    <a:pt x="2628" y="2535"/>
                  </a:lnTo>
                  <a:lnTo>
                    <a:pt x="2099" y="2535"/>
                  </a:lnTo>
                  <a:lnTo>
                    <a:pt x="2077" y="2533"/>
                  </a:lnTo>
                  <a:lnTo>
                    <a:pt x="2057" y="2526"/>
                  </a:lnTo>
                  <a:lnTo>
                    <a:pt x="2039" y="2514"/>
                  </a:lnTo>
                  <a:lnTo>
                    <a:pt x="2025" y="2500"/>
                  </a:lnTo>
                  <a:lnTo>
                    <a:pt x="2013" y="2482"/>
                  </a:lnTo>
                  <a:lnTo>
                    <a:pt x="2006" y="2462"/>
                  </a:lnTo>
                  <a:lnTo>
                    <a:pt x="2004" y="2440"/>
                  </a:lnTo>
                  <a:lnTo>
                    <a:pt x="2006" y="2419"/>
                  </a:lnTo>
                  <a:lnTo>
                    <a:pt x="2013" y="2399"/>
                  </a:lnTo>
                  <a:lnTo>
                    <a:pt x="2025" y="2381"/>
                  </a:lnTo>
                  <a:lnTo>
                    <a:pt x="2039" y="2367"/>
                  </a:lnTo>
                  <a:lnTo>
                    <a:pt x="2057" y="2355"/>
                  </a:lnTo>
                  <a:lnTo>
                    <a:pt x="2077" y="2348"/>
                  </a:lnTo>
                  <a:lnTo>
                    <a:pt x="2099" y="2346"/>
                  </a:lnTo>
                  <a:lnTo>
                    <a:pt x="2617" y="2346"/>
                  </a:lnTo>
                  <a:lnTo>
                    <a:pt x="2681" y="2338"/>
                  </a:lnTo>
                  <a:lnTo>
                    <a:pt x="2741" y="2323"/>
                  </a:lnTo>
                  <a:lnTo>
                    <a:pt x="2800" y="2303"/>
                  </a:lnTo>
                  <a:lnTo>
                    <a:pt x="2856" y="2277"/>
                  </a:lnTo>
                  <a:lnTo>
                    <a:pt x="2910" y="2247"/>
                  </a:lnTo>
                  <a:lnTo>
                    <a:pt x="2961" y="2211"/>
                  </a:lnTo>
                  <a:lnTo>
                    <a:pt x="3008" y="2172"/>
                  </a:lnTo>
                  <a:lnTo>
                    <a:pt x="3052" y="2127"/>
                  </a:lnTo>
                  <a:lnTo>
                    <a:pt x="3091" y="2079"/>
                  </a:lnTo>
                  <a:lnTo>
                    <a:pt x="3126" y="2028"/>
                  </a:lnTo>
                  <a:lnTo>
                    <a:pt x="3158" y="1973"/>
                  </a:lnTo>
                  <a:lnTo>
                    <a:pt x="3184" y="1916"/>
                  </a:lnTo>
                  <a:lnTo>
                    <a:pt x="3204" y="1857"/>
                  </a:lnTo>
                  <a:lnTo>
                    <a:pt x="3219" y="1795"/>
                  </a:lnTo>
                  <a:lnTo>
                    <a:pt x="3228" y="1731"/>
                  </a:lnTo>
                  <a:lnTo>
                    <a:pt x="3231" y="1667"/>
                  </a:lnTo>
                  <a:lnTo>
                    <a:pt x="3228" y="1606"/>
                  </a:lnTo>
                  <a:lnTo>
                    <a:pt x="3221" y="1546"/>
                  </a:lnTo>
                  <a:lnTo>
                    <a:pt x="3208" y="1488"/>
                  </a:lnTo>
                  <a:lnTo>
                    <a:pt x="3190" y="1430"/>
                  </a:lnTo>
                  <a:lnTo>
                    <a:pt x="3167" y="1375"/>
                  </a:lnTo>
                  <a:lnTo>
                    <a:pt x="3140" y="1324"/>
                  </a:lnTo>
                  <a:lnTo>
                    <a:pt x="3109" y="1274"/>
                  </a:lnTo>
                  <a:lnTo>
                    <a:pt x="3075" y="1227"/>
                  </a:lnTo>
                  <a:lnTo>
                    <a:pt x="3036" y="1184"/>
                  </a:lnTo>
                  <a:lnTo>
                    <a:pt x="2993" y="1144"/>
                  </a:lnTo>
                  <a:lnTo>
                    <a:pt x="2949" y="1109"/>
                  </a:lnTo>
                  <a:lnTo>
                    <a:pt x="2900" y="1077"/>
                  </a:lnTo>
                  <a:lnTo>
                    <a:pt x="2849" y="1048"/>
                  </a:lnTo>
                  <a:lnTo>
                    <a:pt x="2796" y="1026"/>
                  </a:lnTo>
                  <a:lnTo>
                    <a:pt x="2740" y="1008"/>
                  </a:lnTo>
                  <a:lnTo>
                    <a:pt x="2682" y="996"/>
                  </a:lnTo>
                  <a:lnTo>
                    <a:pt x="2662" y="989"/>
                  </a:lnTo>
                  <a:lnTo>
                    <a:pt x="2644" y="980"/>
                  </a:lnTo>
                  <a:lnTo>
                    <a:pt x="2629" y="966"/>
                  </a:lnTo>
                  <a:lnTo>
                    <a:pt x="2616" y="950"/>
                  </a:lnTo>
                  <a:lnTo>
                    <a:pt x="2608" y="931"/>
                  </a:lnTo>
                  <a:lnTo>
                    <a:pt x="2604" y="910"/>
                  </a:lnTo>
                  <a:lnTo>
                    <a:pt x="2594" y="843"/>
                  </a:lnTo>
                  <a:lnTo>
                    <a:pt x="2579" y="778"/>
                  </a:lnTo>
                  <a:lnTo>
                    <a:pt x="2559" y="714"/>
                  </a:lnTo>
                  <a:lnTo>
                    <a:pt x="2535" y="654"/>
                  </a:lnTo>
                  <a:lnTo>
                    <a:pt x="2505" y="596"/>
                  </a:lnTo>
                  <a:lnTo>
                    <a:pt x="2472" y="541"/>
                  </a:lnTo>
                  <a:lnTo>
                    <a:pt x="2433" y="489"/>
                  </a:lnTo>
                  <a:lnTo>
                    <a:pt x="2392" y="440"/>
                  </a:lnTo>
                  <a:lnTo>
                    <a:pt x="2346" y="396"/>
                  </a:lnTo>
                  <a:lnTo>
                    <a:pt x="2296" y="354"/>
                  </a:lnTo>
                  <a:lnTo>
                    <a:pt x="2244" y="317"/>
                  </a:lnTo>
                  <a:lnTo>
                    <a:pt x="2189" y="285"/>
                  </a:lnTo>
                  <a:lnTo>
                    <a:pt x="2131" y="255"/>
                  </a:lnTo>
                  <a:lnTo>
                    <a:pt x="2069" y="233"/>
                  </a:lnTo>
                  <a:lnTo>
                    <a:pt x="2007" y="214"/>
                  </a:lnTo>
                  <a:lnTo>
                    <a:pt x="1942" y="199"/>
                  </a:lnTo>
                  <a:lnTo>
                    <a:pt x="1875" y="191"/>
                  </a:lnTo>
                  <a:lnTo>
                    <a:pt x="1806" y="189"/>
                  </a:lnTo>
                  <a:lnTo>
                    <a:pt x="1740" y="191"/>
                  </a:lnTo>
                  <a:lnTo>
                    <a:pt x="1676" y="199"/>
                  </a:lnTo>
                  <a:lnTo>
                    <a:pt x="1612" y="213"/>
                  </a:lnTo>
                  <a:lnTo>
                    <a:pt x="1551" y="231"/>
                  </a:lnTo>
                  <a:lnTo>
                    <a:pt x="1490" y="253"/>
                  </a:lnTo>
                  <a:lnTo>
                    <a:pt x="1432" y="281"/>
                  </a:lnTo>
                  <a:lnTo>
                    <a:pt x="1377" y="314"/>
                  </a:lnTo>
                  <a:lnTo>
                    <a:pt x="1324" y="350"/>
                  </a:lnTo>
                  <a:lnTo>
                    <a:pt x="1275" y="390"/>
                  </a:lnTo>
                  <a:lnTo>
                    <a:pt x="1229" y="434"/>
                  </a:lnTo>
                  <a:lnTo>
                    <a:pt x="1186" y="483"/>
                  </a:lnTo>
                  <a:lnTo>
                    <a:pt x="1146" y="534"/>
                  </a:lnTo>
                  <a:lnTo>
                    <a:pt x="1112" y="589"/>
                  </a:lnTo>
                  <a:lnTo>
                    <a:pt x="1081" y="648"/>
                  </a:lnTo>
                  <a:lnTo>
                    <a:pt x="1071" y="664"/>
                  </a:lnTo>
                  <a:lnTo>
                    <a:pt x="1057" y="679"/>
                  </a:lnTo>
                  <a:lnTo>
                    <a:pt x="1040" y="690"/>
                  </a:lnTo>
                  <a:lnTo>
                    <a:pt x="1022" y="698"/>
                  </a:lnTo>
                  <a:lnTo>
                    <a:pt x="1003" y="702"/>
                  </a:lnTo>
                  <a:lnTo>
                    <a:pt x="982" y="701"/>
                  </a:lnTo>
                  <a:lnTo>
                    <a:pt x="962" y="696"/>
                  </a:lnTo>
                  <a:lnTo>
                    <a:pt x="924" y="684"/>
                  </a:lnTo>
                  <a:lnTo>
                    <a:pt x="883" y="677"/>
                  </a:lnTo>
                  <a:lnTo>
                    <a:pt x="842" y="675"/>
                  </a:lnTo>
                  <a:lnTo>
                    <a:pt x="794" y="678"/>
                  </a:lnTo>
                  <a:lnTo>
                    <a:pt x="748" y="687"/>
                  </a:lnTo>
                  <a:lnTo>
                    <a:pt x="705" y="703"/>
                  </a:lnTo>
                  <a:lnTo>
                    <a:pt x="664" y="723"/>
                  </a:lnTo>
                  <a:lnTo>
                    <a:pt x="627" y="748"/>
                  </a:lnTo>
                  <a:lnTo>
                    <a:pt x="593" y="778"/>
                  </a:lnTo>
                  <a:lnTo>
                    <a:pt x="563" y="812"/>
                  </a:lnTo>
                  <a:lnTo>
                    <a:pt x="538" y="849"/>
                  </a:lnTo>
                  <a:lnTo>
                    <a:pt x="518" y="890"/>
                  </a:lnTo>
                  <a:lnTo>
                    <a:pt x="502" y="933"/>
                  </a:lnTo>
                  <a:lnTo>
                    <a:pt x="493" y="979"/>
                  </a:lnTo>
                  <a:lnTo>
                    <a:pt x="490" y="1027"/>
                  </a:lnTo>
                  <a:lnTo>
                    <a:pt x="492" y="1068"/>
                  </a:lnTo>
                  <a:lnTo>
                    <a:pt x="499" y="1109"/>
                  </a:lnTo>
                  <a:lnTo>
                    <a:pt x="510" y="1148"/>
                  </a:lnTo>
                  <a:lnTo>
                    <a:pt x="516" y="1170"/>
                  </a:lnTo>
                  <a:lnTo>
                    <a:pt x="516" y="1192"/>
                  </a:lnTo>
                  <a:lnTo>
                    <a:pt x="511" y="1212"/>
                  </a:lnTo>
                  <a:lnTo>
                    <a:pt x="501" y="1232"/>
                  </a:lnTo>
                  <a:lnTo>
                    <a:pt x="487" y="1249"/>
                  </a:lnTo>
                  <a:lnTo>
                    <a:pt x="469" y="1263"/>
                  </a:lnTo>
                  <a:lnTo>
                    <a:pt x="424" y="1292"/>
                  </a:lnTo>
                  <a:lnTo>
                    <a:pt x="382" y="1326"/>
                  </a:lnTo>
                  <a:lnTo>
                    <a:pt x="344" y="1363"/>
                  </a:lnTo>
                  <a:lnTo>
                    <a:pt x="309" y="1402"/>
                  </a:lnTo>
                  <a:lnTo>
                    <a:pt x="279" y="1446"/>
                  </a:lnTo>
                  <a:lnTo>
                    <a:pt x="253" y="1492"/>
                  </a:lnTo>
                  <a:lnTo>
                    <a:pt x="231" y="1539"/>
                  </a:lnTo>
                  <a:lnTo>
                    <a:pt x="213" y="1589"/>
                  </a:lnTo>
                  <a:lnTo>
                    <a:pt x="201" y="1641"/>
                  </a:lnTo>
                  <a:lnTo>
                    <a:pt x="192" y="1694"/>
                  </a:lnTo>
                  <a:lnTo>
                    <a:pt x="190" y="1748"/>
                  </a:lnTo>
                  <a:lnTo>
                    <a:pt x="193" y="1808"/>
                  </a:lnTo>
                  <a:lnTo>
                    <a:pt x="203" y="1868"/>
                  </a:lnTo>
                  <a:lnTo>
                    <a:pt x="217" y="1927"/>
                  </a:lnTo>
                  <a:lnTo>
                    <a:pt x="238" y="1983"/>
                  </a:lnTo>
                  <a:lnTo>
                    <a:pt x="263" y="2036"/>
                  </a:lnTo>
                  <a:lnTo>
                    <a:pt x="293" y="2086"/>
                  </a:lnTo>
                  <a:lnTo>
                    <a:pt x="328" y="2133"/>
                  </a:lnTo>
                  <a:lnTo>
                    <a:pt x="367" y="2177"/>
                  </a:lnTo>
                  <a:lnTo>
                    <a:pt x="408" y="2216"/>
                  </a:lnTo>
                  <a:lnTo>
                    <a:pt x="454" y="2251"/>
                  </a:lnTo>
                  <a:lnTo>
                    <a:pt x="503" y="2282"/>
                  </a:lnTo>
                  <a:lnTo>
                    <a:pt x="554" y="2307"/>
                  </a:lnTo>
                  <a:lnTo>
                    <a:pt x="608" y="2326"/>
                  </a:lnTo>
                  <a:lnTo>
                    <a:pt x="663" y="2340"/>
                  </a:lnTo>
                  <a:lnTo>
                    <a:pt x="719" y="2346"/>
                  </a:lnTo>
                  <a:lnTo>
                    <a:pt x="1322" y="2346"/>
                  </a:lnTo>
                  <a:lnTo>
                    <a:pt x="1344" y="2349"/>
                  </a:lnTo>
                  <a:lnTo>
                    <a:pt x="1364" y="2356"/>
                  </a:lnTo>
                  <a:lnTo>
                    <a:pt x="1381" y="2367"/>
                  </a:lnTo>
                  <a:lnTo>
                    <a:pt x="1396" y="2381"/>
                  </a:lnTo>
                  <a:lnTo>
                    <a:pt x="1407" y="2399"/>
                  </a:lnTo>
                  <a:lnTo>
                    <a:pt x="1415" y="2420"/>
                  </a:lnTo>
                  <a:lnTo>
                    <a:pt x="1417" y="2441"/>
                  </a:lnTo>
                  <a:lnTo>
                    <a:pt x="1415" y="2463"/>
                  </a:lnTo>
                  <a:lnTo>
                    <a:pt x="1407" y="2483"/>
                  </a:lnTo>
                  <a:lnTo>
                    <a:pt x="1396" y="2501"/>
                  </a:lnTo>
                  <a:lnTo>
                    <a:pt x="1381" y="2515"/>
                  </a:lnTo>
                  <a:lnTo>
                    <a:pt x="1364" y="2527"/>
                  </a:lnTo>
                  <a:lnTo>
                    <a:pt x="1344" y="2534"/>
                  </a:lnTo>
                  <a:lnTo>
                    <a:pt x="1322" y="2536"/>
                  </a:lnTo>
                  <a:lnTo>
                    <a:pt x="711" y="2536"/>
                  </a:lnTo>
                  <a:lnTo>
                    <a:pt x="648" y="2530"/>
                  </a:lnTo>
                  <a:lnTo>
                    <a:pt x="586" y="2517"/>
                  </a:lnTo>
                  <a:lnTo>
                    <a:pt x="525" y="2500"/>
                  </a:lnTo>
                  <a:lnTo>
                    <a:pt x="466" y="2476"/>
                  </a:lnTo>
                  <a:lnTo>
                    <a:pt x="408" y="2448"/>
                  </a:lnTo>
                  <a:lnTo>
                    <a:pt x="353" y="2413"/>
                  </a:lnTo>
                  <a:lnTo>
                    <a:pt x="301" y="2374"/>
                  </a:lnTo>
                  <a:lnTo>
                    <a:pt x="252" y="2330"/>
                  </a:lnTo>
                  <a:lnTo>
                    <a:pt x="205" y="2282"/>
                  </a:lnTo>
                  <a:lnTo>
                    <a:pt x="163" y="2231"/>
                  </a:lnTo>
                  <a:lnTo>
                    <a:pt x="126" y="2177"/>
                  </a:lnTo>
                  <a:lnTo>
                    <a:pt x="93" y="2120"/>
                  </a:lnTo>
                  <a:lnTo>
                    <a:pt x="64" y="2062"/>
                  </a:lnTo>
                  <a:lnTo>
                    <a:pt x="42" y="2001"/>
                  </a:lnTo>
                  <a:lnTo>
                    <a:pt x="24" y="1940"/>
                  </a:lnTo>
                  <a:lnTo>
                    <a:pt x="10" y="1877"/>
                  </a:lnTo>
                  <a:lnTo>
                    <a:pt x="3" y="1813"/>
                  </a:lnTo>
                  <a:lnTo>
                    <a:pt x="0" y="1748"/>
                  </a:lnTo>
                  <a:lnTo>
                    <a:pt x="3" y="1683"/>
                  </a:lnTo>
                  <a:lnTo>
                    <a:pt x="11" y="1618"/>
                  </a:lnTo>
                  <a:lnTo>
                    <a:pt x="25" y="1556"/>
                  </a:lnTo>
                  <a:lnTo>
                    <a:pt x="45" y="1495"/>
                  </a:lnTo>
                  <a:lnTo>
                    <a:pt x="69" y="1436"/>
                  </a:lnTo>
                  <a:lnTo>
                    <a:pt x="98" y="1379"/>
                  </a:lnTo>
                  <a:lnTo>
                    <a:pt x="132" y="1325"/>
                  </a:lnTo>
                  <a:lnTo>
                    <a:pt x="170" y="1274"/>
                  </a:lnTo>
                  <a:lnTo>
                    <a:pt x="213" y="1225"/>
                  </a:lnTo>
                  <a:lnTo>
                    <a:pt x="260" y="1181"/>
                  </a:lnTo>
                  <a:lnTo>
                    <a:pt x="311" y="1141"/>
                  </a:lnTo>
                  <a:lnTo>
                    <a:pt x="305" y="1103"/>
                  </a:lnTo>
                  <a:lnTo>
                    <a:pt x="301" y="1066"/>
                  </a:lnTo>
                  <a:lnTo>
                    <a:pt x="299" y="1028"/>
                  </a:lnTo>
                  <a:lnTo>
                    <a:pt x="302" y="970"/>
                  </a:lnTo>
                  <a:lnTo>
                    <a:pt x="312" y="913"/>
                  </a:lnTo>
                  <a:lnTo>
                    <a:pt x="327" y="857"/>
                  </a:lnTo>
                  <a:lnTo>
                    <a:pt x="348" y="805"/>
                  </a:lnTo>
                  <a:lnTo>
                    <a:pt x="374" y="755"/>
                  </a:lnTo>
                  <a:lnTo>
                    <a:pt x="404" y="708"/>
                  </a:lnTo>
                  <a:lnTo>
                    <a:pt x="440" y="665"/>
                  </a:lnTo>
                  <a:lnTo>
                    <a:pt x="479" y="626"/>
                  </a:lnTo>
                  <a:lnTo>
                    <a:pt x="522" y="591"/>
                  </a:lnTo>
                  <a:lnTo>
                    <a:pt x="569" y="561"/>
                  </a:lnTo>
                  <a:lnTo>
                    <a:pt x="618" y="535"/>
                  </a:lnTo>
                  <a:lnTo>
                    <a:pt x="671" y="514"/>
                  </a:lnTo>
                  <a:lnTo>
                    <a:pt x="725" y="499"/>
                  </a:lnTo>
                  <a:lnTo>
                    <a:pt x="784" y="490"/>
                  </a:lnTo>
                  <a:lnTo>
                    <a:pt x="842" y="486"/>
                  </a:lnTo>
                  <a:lnTo>
                    <a:pt x="895" y="489"/>
                  </a:lnTo>
                  <a:lnTo>
                    <a:pt x="946" y="496"/>
                  </a:lnTo>
                  <a:lnTo>
                    <a:pt x="982" y="439"/>
                  </a:lnTo>
                  <a:lnTo>
                    <a:pt x="1021" y="384"/>
                  </a:lnTo>
                  <a:lnTo>
                    <a:pt x="1063" y="333"/>
                  </a:lnTo>
                  <a:lnTo>
                    <a:pt x="1110" y="285"/>
                  </a:lnTo>
                  <a:lnTo>
                    <a:pt x="1160" y="239"/>
                  </a:lnTo>
                  <a:lnTo>
                    <a:pt x="1212" y="197"/>
                  </a:lnTo>
                  <a:lnTo>
                    <a:pt x="1268" y="158"/>
                  </a:lnTo>
                  <a:lnTo>
                    <a:pt x="1329" y="122"/>
                  </a:lnTo>
                  <a:lnTo>
                    <a:pt x="1393" y="90"/>
                  </a:lnTo>
                  <a:lnTo>
                    <a:pt x="1457" y="62"/>
                  </a:lnTo>
                  <a:lnTo>
                    <a:pt x="1525" y="41"/>
                  </a:lnTo>
                  <a:lnTo>
                    <a:pt x="1593" y="23"/>
                  </a:lnTo>
                  <a:lnTo>
                    <a:pt x="1663" y="10"/>
                  </a:lnTo>
                  <a:lnTo>
                    <a:pt x="1734" y="3"/>
                  </a:lnTo>
                  <a:lnTo>
                    <a:pt x="18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Freeform 59">
              <a:extLst>
                <a:ext uri="{FF2B5EF4-FFF2-40B4-BE49-F238E27FC236}">
                  <a16:creationId xmlns:a16="http://schemas.microsoft.com/office/drawing/2014/main" id="{FFCCBD17-C5A5-EF6B-DD7B-321264A2E2D4}"/>
                </a:ext>
              </a:extLst>
            </p:cNvPr>
            <p:cNvSpPr/>
            <p:nvPr/>
          </p:nvSpPr>
          <p:spPr bwMode="auto">
            <a:xfrm>
              <a:off x="2730500" y="2130425"/>
              <a:ext cx="190500" cy="314325"/>
            </a:xfrm>
            <a:custGeom>
              <a:avLst/>
              <a:gdLst>
                <a:gd name="T0" fmla="*/ 597 w 1194"/>
                <a:gd name="T1" fmla="*/ 0 h 1985"/>
                <a:gd name="T2" fmla="*/ 616 w 1194"/>
                <a:gd name="T3" fmla="*/ 1 h 1985"/>
                <a:gd name="T4" fmla="*/ 633 w 1194"/>
                <a:gd name="T5" fmla="*/ 7 h 1985"/>
                <a:gd name="T6" fmla="*/ 650 w 1194"/>
                <a:gd name="T7" fmla="*/ 16 h 1985"/>
                <a:gd name="T8" fmla="*/ 664 w 1194"/>
                <a:gd name="T9" fmla="*/ 28 h 1985"/>
                <a:gd name="T10" fmla="*/ 1167 w 1194"/>
                <a:gd name="T11" fmla="*/ 530 h 1985"/>
                <a:gd name="T12" fmla="*/ 1181 w 1194"/>
                <a:gd name="T13" fmla="*/ 547 h 1985"/>
                <a:gd name="T14" fmla="*/ 1190 w 1194"/>
                <a:gd name="T15" fmla="*/ 567 h 1985"/>
                <a:gd name="T16" fmla="*/ 1194 w 1194"/>
                <a:gd name="T17" fmla="*/ 587 h 1985"/>
                <a:gd name="T18" fmla="*/ 1194 w 1194"/>
                <a:gd name="T19" fmla="*/ 607 h 1985"/>
                <a:gd name="T20" fmla="*/ 1190 w 1194"/>
                <a:gd name="T21" fmla="*/ 628 h 1985"/>
                <a:gd name="T22" fmla="*/ 1181 w 1194"/>
                <a:gd name="T23" fmla="*/ 647 h 1985"/>
                <a:gd name="T24" fmla="*/ 1167 w 1194"/>
                <a:gd name="T25" fmla="*/ 664 h 1985"/>
                <a:gd name="T26" fmla="*/ 1150 w 1194"/>
                <a:gd name="T27" fmla="*/ 678 h 1985"/>
                <a:gd name="T28" fmla="*/ 1131 w 1194"/>
                <a:gd name="T29" fmla="*/ 687 h 1985"/>
                <a:gd name="T30" fmla="*/ 1110 w 1194"/>
                <a:gd name="T31" fmla="*/ 691 h 1985"/>
                <a:gd name="T32" fmla="*/ 1090 w 1194"/>
                <a:gd name="T33" fmla="*/ 691 h 1985"/>
                <a:gd name="T34" fmla="*/ 1070 w 1194"/>
                <a:gd name="T35" fmla="*/ 687 h 1985"/>
                <a:gd name="T36" fmla="*/ 1050 w 1194"/>
                <a:gd name="T37" fmla="*/ 678 h 1985"/>
                <a:gd name="T38" fmla="*/ 1033 w 1194"/>
                <a:gd name="T39" fmla="*/ 664 h 1985"/>
                <a:gd name="T40" fmla="*/ 692 w 1194"/>
                <a:gd name="T41" fmla="*/ 324 h 1985"/>
                <a:gd name="T42" fmla="*/ 692 w 1194"/>
                <a:gd name="T43" fmla="*/ 1889 h 1985"/>
                <a:gd name="T44" fmla="*/ 689 w 1194"/>
                <a:gd name="T45" fmla="*/ 1912 h 1985"/>
                <a:gd name="T46" fmla="*/ 682 w 1194"/>
                <a:gd name="T47" fmla="*/ 1932 h 1985"/>
                <a:gd name="T48" fmla="*/ 672 w 1194"/>
                <a:gd name="T49" fmla="*/ 1949 h 1985"/>
                <a:gd name="T50" fmla="*/ 657 w 1194"/>
                <a:gd name="T51" fmla="*/ 1964 h 1985"/>
                <a:gd name="T52" fmla="*/ 639 w 1194"/>
                <a:gd name="T53" fmla="*/ 1975 h 1985"/>
                <a:gd name="T54" fmla="*/ 619 w 1194"/>
                <a:gd name="T55" fmla="*/ 1982 h 1985"/>
                <a:gd name="T56" fmla="*/ 597 w 1194"/>
                <a:gd name="T57" fmla="*/ 1985 h 1985"/>
                <a:gd name="T58" fmla="*/ 575 w 1194"/>
                <a:gd name="T59" fmla="*/ 1982 h 1985"/>
                <a:gd name="T60" fmla="*/ 555 w 1194"/>
                <a:gd name="T61" fmla="*/ 1975 h 1985"/>
                <a:gd name="T62" fmla="*/ 538 w 1194"/>
                <a:gd name="T63" fmla="*/ 1964 h 1985"/>
                <a:gd name="T64" fmla="*/ 523 w 1194"/>
                <a:gd name="T65" fmla="*/ 1949 h 1985"/>
                <a:gd name="T66" fmla="*/ 512 w 1194"/>
                <a:gd name="T67" fmla="*/ 1932 h 1985"/>
                <a:gd name="T68" fmla="*/ 504 w 1194"/>
                <a:gd name="T69" fmla="*/ 1912 h 1985"/>
                <a:gd name="T70" fmla="*/ 502 w 1194"/>
                <a:gd name="T71" fmla="*/ 1889 h 1985"/>
                <a:gd name="T72" fmla="*/ 502 w 1194"/>
                <a:gd name="T73" fmla="*/ 324 h 1985"/>
                <a:gd name="T74" fmla="*/ 161 w 1194"/>
                <a:gd name="T75" fmla="*/ 664 h 1985"/>
                <a:gd name="T76" fmla="*/ 146 w 1194"/>
                <a:gd name="T77" fmla="*/ 677 h 1985"/>
                <a:gd name="T78" fmla="*/ 129 w 1194"/>
                <a:gd name="T79" fmla="*/ 685 h 1985"/>
                <a:gd name="T80" fmla="*/ 112 w 1194"/>
                <a:gd name="T81" fmla="*/ 690 h 1985"/>
                <a:gd name="T82" fmla="*/ 94 w 1194"/>
                <a:gd name="T83" fmla="*/ 692 h 1985"/>
                <a:gd name="T84" fmla="*/ 76 w 1194"/>
                <a:gd name="T85" fmla="*/ 690 h 1985"/>
                <a:gd name="T86" fmla="*/ 58 w 1194"/>
                <a:gd name="T87" fmla="*/ 685 h 1985"/>
                <a:gd name="T88" fmla="*/ 42 w 1194"/>
                <a:gd name="T89" fmla="*/ 677 h 1985"/>
                <a:gd name="T90" fmla="*/ 27 w 1194"/>
                <a:gd name="T91" fmla="*/ 664 h 1985"/>
                <a:gd name="T92" fmla="*/ 14 w 1194"/>
                <a:gd name="T93" fmla="*/ 647 h 1985"/>
                <a:gd name="T94" fmla="*/ 4 w 1194"/>
                <a:gd name="T95" fmla="*/ 628 h 1985"/>
                <a:gd name="T96" fmla="*/ 0 w 1194"/>
                <a:gd name="T97" fmla="*/ 607 h 1985"/>
                <a:gd name="T98" fmla="*/ 0 w 1194"/>
                <a:gd name="T99" fmla="*/ 587 h 1985"/>
                <a:gd name="T100" fmla="*/ 4 w 1194"/>
                <a:gd name="T101" fmla="*/ 567 h 1985"/>
                <a:gd name="T102" fmla="*/ 14 w 1194"/>
                <a:gd name="T103" fmla="*/ 547 h 1985"/>
                <a:gd name="T104" fmla="*/ 27 w 1194"/>
                <a:gd name="T105" fmla="*/ 530 h 1985"/>
                <a:gd name="T106" fmla="*/ 530 w 1194"/>
                <a:gd name="T107" fmla="*/ 28 h 1985"/>
                <a:gd name="T108" fmla="*/ 545 w 1194"/>
                <a:gd name="T109" fmla="*/ 16 h 1985"/>
                <a:gd name="T110" fmla="*/ 562 w 1194"/>
                <a:gd name="T111" fmla="*/ 6 h 1985"/>
                <a:gd name="T112" fmla="*/ 579 w 1194"/>
                <a:gd name="T113" fmla="*/ 1 h 1985"/>
                <a:gd name="T114" fmla="*/ 597 w 1194"/>
                <a:gd name="T115" fmla="*/ 0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4" h="1985">
                  <a:moveTo>
                    <a:pt x="597" y="0"/>
                  </a:moveTo>
                  <a:lnTo>
                    <a:pt x="616" y="1"/>
                  </a:lnTo>
                  <a:lnTo>
                    <a:pt x="633" y="7"/>
                  </a:lnTo>
                  <a:lnTo>
                    <a:pt x="650" y="16"/>
                  </a:lnTo>
                  <a:lnTo>
                    <a:pt x="664" y="28"/>
                  </a:lnTo>
                  <a:lnTo>
                    <a:pt x="1167" y="530"/>
                  </a:lnTo>
                  <a:lnTo>
                    <a:pt x="1181" y="547"/>
                  </a:lnTo>
                  <a:lnTo>
                    <a:pt x="1190" y="567"/>
                  </a:lnTo>
                  <a:lnTo>
                    <a:pt x="1194" y="587"/>
                  </a:lnTo>
                  <a:lnTo>
                    <a:pt x="1194" y="607"/>
                  </a:lnTo>
                  <a:lnTo>
                    <a:pt x="1190" y="628"/>
                  </a:lnTo>
                  <a:lnTo>
                    <a:pt x="1181" y="647"/>
                  </a:lnTo>
                  <a:lnTo>
                    <a:pt x="1167" y="664"/>
                  </a:lnTo>
                  <a:lnTo>
                    <a:pt x="1150" y="678"/>
                  </a:lnTo>
                  <a:lnTo>
                    <a:pt x="1131" y="687"/>
                  </a:lnTo>
                  <a:lnTo>
                    <a:pt x="1110" y="691"/>
                  </a:lnTo>
                  <a:lnTo>
                    <a:pt x="1090" y="691"/>
                  </a:lnTo>
                  <a:lnTo>
                    <a:pt x="1070" y="687"/>
                  </a:lnTo>
                  <a:lnTo>
                    <a:pt x="1050" y="678"/>
                  </a:lnTo>
                  <a:lnTo>
                    <a:pt x="1033" y="664"/>
                  </a:lnTo>
                  <a:lnTo>
                    <a:pt x="692" y="324"/>
                  </a:lnTo>
                  <a:lnTo>
                    <a:pt x="692" y="1889"/>
                  </a:lnTo>
                  <a:lnTo>
                    <a:pt x="689" y="1912"/>
                  </a:lnTo>
                  <a:lnTo>
                    <a:pt x="682" y="1932"/>
                  </a:lnTo>
                  <a:lnTo>
                    <a:pt x="672" y="1949"/>
                  </a:lnTo>
                  <a:lnTo>
                    <a:pt x="657" y="1964"/>
                  </a:lnTo>
                  <a:lnTo>
                    <a:pt x="639" y="1975"/>
                  </a:lnTo>
                  <a:lnTo>
                    <a:pt x="619" y="1982"/>
                  </a:lnTo>
                  <a:lnTo>
                    <a:pt x="597" y="1985"/>
                  </a:lnTo>
                  <a:lnTo>
                    <a:pt x="575" y="1982"/>
                  </a:lnTo>
                  <a:lnTo>
                    <a:pt x="555" y="1975"/>
                  </a:lnTo>
                  <a:lnTo>
                    <a:pt x="538" y="1964"/>
                  </a:lnTo>
                  <a:lnTo>
                    <a:pt x="523" y="1949"/>
                  </a:lnTo>
                  <a:lnTo>
                    <a:pt x="512" y="1932"/>
                  </a:lnTo>
                  <a:lnTo>
                    <a:pt x="504" y="1912"/>
                  </a:lnTo>
                  <a:lnTo>
                    <a:pt x="502" y="1889"/>
                  </a:lnTo>
                  <a:lnTo>
                    <a:pt x="502" y="324"/>
                  </a:lnTo>
                  <a:lnTo>
                    <a:pt x="161" y="664"/>
                  </a:lnTo>
                  <a:lnTo>
                    <a:pt x="146" y="677"/>
                  </a:lnTo>
                  <a:lnTo>
                    <a:pt x="129" y="685"/>
                  </a:lnTo>
                  <a:lnTo>
                    <a:pt x="112" y="690"/>
                  </a:lnTo>
                  <a:lnTo>
                    <a:pt x="94" y="692"/>
                  </a:lnTo>
                  <a:lnTo>
                    <a:pt x="76" y="690"/>
                  </a:lnTo>
                  <a:lnTo>
                    <a:pt x="58" y="685"/>
                  </a:lnTo>
                  <a:lnTo>
                    <a:pt x="42" y="677"/>
                  </a:lnTo>
                  <a:lnTo>
                    <a:pt x="27" y="664"/>
                  </a:lnTo>
                  <a:lnTo>
                    <a:pt x="14" y="647"/>
                  </a:lnTo>
                  <a:lnTo>
                    <a:pt x="4" y="628"/>
                  </a:lnTo>
                  <a:lnTo>
                    <a:pt x="0" y="607"/>
                  </a:lnTo>
                  <a:lnTo>
                    <a:pt x="0" y="587"/>
                  </a:lnTo>
                  <a:lnTo>
                    <a:pt x="4" y="567"/>
                  </a:lnTo>
                  <a:lnTo>
                    <a:pt x="14" y="547"/>
                  </a:lnTo>
                  <a:lnTo>
                    <a:pt x="27" y="530"/>
                  </a:lnTo>
                  <a:lnTo>
                    <a:pt x="530" y="28"/>
                  </a:lnTo>
                  <a:lnTo>
                    <a:pt x="545" y="16"/>
                  </a:lnTo>
                  <a:lnTo>
                    <a:pt x="562" y="6"/>
                  </a:lnTo>
                  <a:lnTo>
                    <a:pt x="579" y="1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3" name="Group 54" descr="D:\51PPT模板网\51pptmoban.com\图片.jpg">
            <a:extLst>
              <a:ext uri="{FF2B5EF4-FFF2-40B4-BE49-F238E27FC236}">
                <a16:creationId xmlns:a16="http://schemas.microsoft.com/office/drawing/2014/main" id="{8F5DCCB9-1FF5-49F6-5773-4D7C356661EB}"/>
              </a:ext>
            </a:extLst>
          </p:cNvPr>
          <p:cNvGrpSpPr/>
          <p:nvPr/>
        </p:nvGrpSpPr>
        <p:grpSpPr>
          <a:xfrm>
            <a:off x="4536001" y="2032271"/>
            <a:ext cx="514932" cy="643186"/>
            <a:chOff x="2611438" y="2698750"/>
            <a:chExt cx="427038" cy="533400"/>
          </a:xfrm>
          <a:solidFill>
            <a:schemeClr val="bg1"/>
          </a:solidFill>
        </p:grpSpPr>
        <p:sp>
          <p:nvSpPr>
            <p:cNvPr id="14" name="Freeform 126">
              <a:extLst>
                <a:ext uri="{FF2B5EF4-FFF2-40B4-BE49-F238E27FC236}">
                  <a16:creationId xmlns:a16="http://schemas.microsoft.com/office/drawing/2014/main" id="{BF668A30-74A3-5E2C-A0DA-C86EDD525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438" y="2698750"/>
              <a:ext cx="427038" cy="533400"/>
            </a:xfrm>
            <a:custGeom>
              <a:avLst/>
              <a:gdLst>
                <a:gd name="T0" fmla="*/ 1093 w 2693"/>
                <a:gd name="T1" fmla="*/ 218 h 3358"/>
                <a:gd name="T2" fmla="*/ 787 w 2693"/>
                <a:gd name="T3" fmla="*/ 335 h 3358"/>
                <a:gd name="T4" fmla="*/ 530 w 2693"/>
                <a:gd name="T5" fmla="*/ 529 h 3358"/>
                <a:gd name="T6" fmla="*/ 335 w 2693"/>
                <a:gd name="T7" fmla="*/ 786 h 3358"/>
                <a:gd name="T8" fmla="*/ 218 w 2693"/>
                <a:gd name="T9" fmla="*/ 1093 h 3358"/>
                <a:gd name="T10" fmla="*/ 193 w 2693"/>
                <a:gd name="T11" fmla="*/ 1420 h 3358"/>
                <a:gd name="T12" fmla="*/ 212 w 2693"/>
                <a:gd name="T13" fmla="*/ 1569 h 3358"/>
                <a:gd name="T14" fmla="*/ 218 w 2693"/>
                <a:gd name="T15" fmla="*/ 1600 h 3358"/>
                <a:gd name="T16" fmla="*/ 297 w 2693"/>
                <a:gd name="T17" fmla="*/ 1831 h 3358"/>
                <a:gd name="T18" fmla="*/ 323 w 2693"/>
                <a:gd name="T19" fmla="*/ 1891 h 3358"/>
                <a:gd name="T20" fmla="*/ 459 w 2693"/>
                <a:gd name="T21" fmla="*/ 2149 h 3358"/>
                <a:gd name="T22" fmla="*/ 666 w 2693"/>
                <a:gd name="T23" fmla="*/ 2449 h 3358"/>
                <a:gd name="T24" fmla="*/ 956 w 2693"/>
                <a:gd name="T25" fmla="*/ 2783 h 3358"/>
                <a:gd name="T26" fmla="*/ 1345 w 2693"/>
                <a:gd name="T27" fmla="*/ 3140 h 3358"/>
                <a:gd name="T28" fmla="*/ 1735 w 2693"/>
                <a:gd name="T29" fmla="*/ 2783 h 3358"/>
                <a:gd name="T30" fmla="*/ 2025 w 2693"/>
                <a:gd name="T31" fmla="*/ 2449 h 3358"/>
                <a:gd name="T32" fmla="*/ 2232 w 2693"/>
                <a:gd name="T33" fmla="*/ 2149 h 3358"/>
                <a:gd name="T34" fmla="*/ 2368 w 2693"/>
                <a:gd name="T35" fmla="*/ 1891 h 3358"/>
                <a:gd name="T36" fmla="*/ 2395 w 2693"/>
                <a:gd name="T37" fmla="*/ 1831 h 3358"/>
                <a:gd name="T38" fmla="*/ 2473 w 2693"/>
                <a:gd name="T39" fmla="*/ 1600 h 3358"/>
                <a:gd name="T40" fmla="*/ 2479 w 2693"/>
                <a:gd name="T41" fmla="*/ 1568 h 3358"/>
                <a:gd name="T42" fmla="*/ 2501 w 2693"/>
                <a:gd name="T43" fmla="*/ 1346 h 3358"/>
                <a:gd name="T44" fmla="*/ 2452 w 2693"/>
                <a:gd name="T45" fmla="*/ 1012 h 3358"/>
                <a:gd name="T46" fmla="*/ 2315 w 2693"/>
                <a:gd name="T47" fmla="*/ 717 h 3358"/>
                <a:gd name="T48" fmla="*/ 2103 w 2693"/>
                <a:gd name="T49" fmla="*/ 474 h 3358"/>
                <a:gd name="T50" fmla="*/ 1832 w 2693"/>
                <a:gd name="T51" fmla="*/ 297 h 3358"/>
                <a:gd name="T52" fmla="*/ 1516 w 2693"/>
                <a:gd name="T53" fmla="*/ 202 h 3358"/>
                <a:gd name="T54" fmla="*/ 1437 w 2693"/>
                <a:gd name="T55" fmla="*/ 3 h 3358"/>
                <a:gd name="T56" fmla="*/ 1787 w 2693"/>
                <a:gd name="T57" fmla="*/ 75 h 3358"/>
                <a:gd name="T58" fmla="*/ 2098 w 2693"/>
                <a:gd name="T59" fmla="*/ 231 h 3358"/>
                <a:gd name="T60" fmla="*/ 2356 w 2693"/>
                <a:gd name="T61" fmla="*/ 458 h 3358"/>
                <a:gd name="T62" fmla="*/ 2549 w 2693"/>
                <a:gd name="T63" fmla="*/ 744 h 3358"/>
                <a:gd name="T64" fmla="*/ 2664 w 2693"/>
                <a:gd name="T65" fmla="*/ 1075 h 3358"/>
                <a:gd name="T66" fmla="*/ 2690 w 2693"/>
                <a:gd name="T67" fmla="*/ 1431 h 3358"/>
                <a:gd name="T68" fmla="*/ 2666 w 2693"/>
                <a:gd name="T69" fmla="*/ 1614 h 3358"/>
                <a:gd name="T70" fmla="*/ 2621 w 2693"/>
                <a:gd name="T71" fmla="*/ 1779 h 3358"/>
                <a:gd name="T72" fmla="*/ 2514 w 2693"/>
                <a:gd name="T73" fmla="*/ 2030 h 3358"/>
                <a:gd name="T74" fmla="*/ 2359 w 2693"/>
                <a:gd name="T75" fmla="*/ 2307 h 3358"/>
                <a:gd name="T76" fmla="*/ 2131 w 2693"/>
                <a:gd name="T77" fmla="*/ 2623 h 3358"/>
                <a:gd name="T78" fmla="*/ 1818 w 2693"/>
                <a:gd name="T79" fmla="*/ 2970 h 3358"/>
                <a:gd name="T80" fmla="*/ 1407 w 2693"/>
                <a:gd name="T81" fmla="*/ 3337 h 3358"/>
                <a:gd name="T82" fmla="*/ 1325 w 2693"/>
                <a:gd name="T83" fmla="*/ 3356 h 3358"/>
                <a:gd name="T84" fmla="*/ 1068 w 2693"/>
                <a:gd name="T85" fmla="*/ 3152 h 3358"/>
                <a:gd name="T86" fmla="*/ 706 w 2693"/>
                <a:gd name="T87" fmla="*/ 2793 h 3358"/>
                <a:gd name="T88" fmla="*/ 438 w 2693"/>
                <a:gd name="T89" fmla="*/ 2460 h 3358"/>
                <a:gd name="T90" fmla="*/ 248 w 2693"/>
                <a:gd name="T91" fmla="*/ 2163 h 3358"/>
                <a:gd name="T92" fmla="*/ 123 w 2693"/>
                <a:gd name="T93" fmla="*/ 1910 h 3358"/>
                <a:gd name="T94" fmla="*/ 34 w 2693"/>
                <a:gd name="T95" fmla="*/ 1644 h 3358"/>
                <a:gd name="T96" fmla="*/ 24 w 2693"/>
                <a:gd name="T97" fmla="*/ 1599 h 3358"/>
                <a:gd name="T98" fmla="*/ 3 w 2693"/>
                <a:gd name="T99" fmla="*/ 1254 h 3358"/>
                <a:gd name="T100" fmla="*/ 74 w 2693"/>
                <a:gd name="T101" fmla="*/ 905 h 3358"/>
                <a:gd name="T102" fmla="*/ 231 w 2693"/>
                <a:gd name="T103" fmla="*/ 594 h 3358"/>
                <a:gd name="T104" fmla="*/ 457 w 2693"/>
                <a:gd name="T105" fmla="*/ 336 h 3358"/>
                <a:gd name="T106" fmla="*/ 743 w 2693"/>
                <a:gd name="T107" fmla="*/ 143 h 3358"/>
                <a:gd name="T108" fmla="*/ 1075 w 2693"/>
                <a:gd name="T109" fmla="*/ 28 h 3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93" h="3358">
                  <a:moveTo>
                    <a:pt x="1345" y="190"/>
                  </a:moveTo>
                  <a:lnTo>
                    <a:pt x="1260" y="193"/>
                  </a:lnTo>
                  <a:lnTo>
                    <a:pt x="1175" y="202"/>
                  </a:lnTo>
                  <a:lnTo>
                    <a:pt x="1093" y="218"/>
                  </a:lnTo>
                  <a:lnTo>
                    <a:pt x="1013" y="239"/>
                  </a:lnTo>
                  <a:lnTo>
                    <a:pt x="935" y="266"/>
                  </a:lnTo>
                  <a:lnTo>
                    <a:pt x="859" y="297"/>
                  </a:lnTo>
                  <a:lnTo>
                    <a:pt x="787" y="335"/>
                  </a:lnTo>
                  <a:lnTo>
                    <a:pt x="718" y="377"/>
                  </a:lnTo>
                  <a:lnTo>
                    <a:pt x="651" y="423"/>
                  </a:lnTo>
                  <a:lnTo>
                    <a:pt x="588" y="474"/>
                  </a:lnTo>
                  <a:lnTo>
                    <a:pt x="530" y="529"/>
                  </a:lnTo>
                  <a:lnTo>
                    <a:pt x="475" y="588"/>
                  </a:lnTo>
                  <a:lnTo>
                    <a:pt x="424" y="651"/>
                  </a:lnTo>
                  <a:lnTo>
                    <a:pt x="377" y="717"/>
                  </a:lnTo>
                  <a:lnTo>
                    <a:pt x="335" y="786"/>
                  </a:lnTo>
                  <a:lnTo>
                    <a:pt x="298" y="859"/>
                  </a:lnTo>
                  <a:lnTo>
                    <a:pt x="266" y="934"/>
                  </a:lnTo>
                  <a:lnTo>
                    <a:pt x="240" y="1012"/>
                  </a:lnTo>
                  <a:lnTo>
                    <a:pt x="218" y="1093"/>
                  </a:lnTo>
                  <a:lnTo>
                    <a:pt x="203" y="1175"/>
                  </a:lnTo>
                  <a:lnTo>
                    <a:pt x="194" y="1259"/>
                  </a:lnTo>
                  <a:lnTo>
                    <a:pt x="191" y="1346"/>
                  </a:lnTo>
                  <a:lnTo>
                    <a:pt x="193" y="1420"/>
                  </a:lnTo>
                  <a:lnTo>
                    <a:pt x="200" y="1493"/>
                  </a:lnTo>
                  <a:lnTo>
                    <a:pt x="211" y="1566"/>
                  </a:lnTo>
                  <a:lnTo>
                    <a:pt x="211" y="1568"/>
                  </a:lnTo>
                  <a:lnTo>
                    <a:pt x="212" y="1569"/>
                  </a:lnTo>
                  <a:lnTo>
                    <a:pt x="212" y="1571"/>
                  </a:lnTo>
                  <a:lnTo>
                    <a:pt x="213" y="1576"/>
                  </a:lnTo>
                  <a:lnTo>
                    <a:pt x="215" y="1586"/>
                  </a:lnTo>
                  <a:lnTo>
                    <a:pt x="218" y="1600"/>
                  </a:lnTo>
                  <a:lnTo>
                    <a:pt x="218" y="1602"/>
                  </a:lnTo>
                  <a:lnTo>
                    <a:pt x="240" y="1680"/>
                  </a:lnTo>
                  <a:lnTo>
                    <a:pt x="265" y="1757"/>
                  </a:lnTo>
                  <a:lnTo>
                    <a:pt x="297" y="1831"/>
                  </a:lnTo>
                  <a:lnTo>
                    <a:pt x="297" y="1832"/>
                  </a:lnTo>
                  <a:lnTo>
                    <a:pt x="297" y="1833"/>
                  </a:lnTo>
                  <a:lnTo>
                    <a:pt x="298" y="1834"/>
                  </a:lnTo>
                  <a:lnTo>
                    <a:pt x="323" y="1891"/>
                  </a:lnTo>
                  <a:lnTo>
                    <a:pt x="351" y="1951"/>
                  </a:lnTo>
                  <a:lnTo>
                    <a:pt x="384" y="2014"/>
                  </a:lnTo>
                  <a:lnTo>
                    <a:pt x="420" y="2080"/>
                  </a:lnTo>
                  <a:lnTo>
                    <a:pt x="459" y="2149"/>
                  </a:lnTo>
                  <a:lnTo>
                    <a:pt x="504" y="2220"/>
                  </a:lnTo>
                  <a:lnTo>
                    <a:pt x="553" y="2295"/>
                  </a:lnTo>
                  <a:lnTo>
                    <a:pt x="607" y="2371"/>
                  </a:lnTo>
                  <a:lnTo>
                    <a:pt x="666" y="2449"/>
                  </a:lnTo>
                  <a:lnTo>
                    <a:pt x="730" y="2531"/>
                  </a:lnTo>
                  <a:lnTo>
                    <a:pt x="800" y="2612"/>
                  </a:lnTo>
                  <a:lnTo>
                    <a:pt x="876" y="2697"/>
                  </a:lnTo>
                  <a:lnTo>
                    <a:pt x="956" y="2783"/>
                  </a:lnTo>
                  <a:lnTo>
                    <a:pt x="1044" y="2871"/>
                  </a:lnTo>
                  <a:lnTo>
                    <a:pt x="1138" y="2960"/>
                  </a:lnTo>
                  <a:lnTo>
                    <a:pt x="1238" y="3049"/>
                  </a:lnTo>
                  <a:lnTo>
                    <a:pt x="1345" y="3140"/>
                  </a:lnTo>
                  <a:lnTo>
                    <a:pt x="1453" y="3049"/>
                  </a:lnTo>
                  <a:lnTo>
                    <a:pt x="1554" y="2960"/>
                  </a:lnTo>
                  <a:lnTo>
                    <a:pt x="1648" y="2871"/>
                  </a:lnTo>
                  <a:lnTo>
                    <a:pt x="1735" y="2783"/>
                  </a:lnTo>
                  <a:lnTo>
                    <a:pt x="1816" y="2697"/>
                  </a:lnTo>
                  <a:lnTo>
                    <a:pt x="1892" y="2612"/>
                  </a:lnTo>
                  <a:lnTo>
                    <a:pt x="1961" y="2531"/>
                  </a:lnTo>
                  <a:lnTo>
                    <a:pt x="2025" y="2449"/>
                  </a:lnTo>
                  <a:lnTo>
                    <a:pt x="2084" y="2371"/>
                  </a:lnTo>
                  <a:lnTo>
                    <a:pt x="2139" y="2295"/>
                  </a:lnTo>
                  <a:lnTo>
                    <a:pt x="2188" y="2220"/>
                  </a:lnTo>
                  <a:lnTo>
                    <a:pt x="2232" y="2149"/>
                  </a:lnTo>
                  <a:lnTo>
                    <a:pt x="2272" y="2080"/>
                  </a:lnTo>
                  <a:lnTo>
                    <a:pt x="2308" y="2014"/>
                  </a:lnTo>
                  <a:lnTo>
                    <a:pt x="2341" y="1951"/>
                  </a:lnTo>
                  <a:lnTo>
                    <a:pt x="2368" y="1891"/>
                  </a:lnTo>
                  <a:lnTo>
                    <a:pt x="2394" y="1834"/>
                  </a:lnTo>
                  <a:lnTo>
                    <a:pt x="2394" y="1833"/>
                  </a:lnTo>
                  <a:lnTo>
                    <a:pt x="2395" y="1832"/>
                  </a:lnTo>
                  <a:lnTo>
                    <a:pt x="2395" y="1831"/>
                  </a:lnTo>
                  <a:lnTo>
                    <a:pt x="2426" y="1757"/>
                  </a:lnTo>
                  <a:lnTo>
                    <a:pt x="2453" y="1680"/>
                  </a:lnTo>
                  <a:lnTo>
                    <a:pt x="2473" y="1602"/>
                  </a:lnTo>
                  <a:lnTo>
                    <a:pt x="2473" y="1600"/>
                  </a:lnTo>
                  <a:lnTo>
                    <a:pt x="2476" y="1586"/>
                  </a:lnTo>
                  <a:lnTo>
                    <a:pt x="2478" y="1576"/>
                  </a:lnTo>
                  <a:lnTo>
                    <a:pt x="2479" y="1571"/>
                  </a:lnTo>
                  <a:lnTo>
                    <a:pt x="2479" y="1568"/>
                  </a:lnTo>
                  <a:lnTo>
                    <a:pt x="2481" y="1566"/>
                  </a:lnTo>
                  <a:lnTo>
                    <a:pt x="2492" y="1494"/>
                  </a:lnTo>
                  <a:lnTo>
                    <a:pt x="2499" y="1420"/>
                  </a:lnTo>
                  <a:lnTo>
                    <a:pt x="2501" y="1346"/>
                  </a:lnTo>
                  <a:lnTo>
                    <a:pt x="2498" y="1259"/>
                  </a:lnTo>
                  <a:lnTo>
                    <a:pt x="2489" y="1175"/>
                  </a:lnTo>
                  <a:lnTo>
                    <a:pt x="2473" y="1093"/>
                  </a:lnTo>
                  <a:lnTo>
                    <a:pt x="2452" y="1012"/>
                  </a:lnTo>
                  <a:lnTo>
                    <a:pt x="2425" y="934"/>
                  </a:lnTo>
                  <a:lnTo>
                    <a:pt x="2394" y="859"/>
                  </a:lnTo>
                  <a:lnTo>
                    <a:pt x="2357" y="786"/>
                  </a:lnTo>
                  <a:lnTo>
                    <a:pt x="2315" y="717"/>
                  </a:lnTo>
                  <a:lnTo>
                    <a:pt x="2268" y="651"/>
                  </a:lnTo>
                  <a:lnTo>
                    <a:pt x="2217" y="588"/>
                  </a:lnTo>
                  <a:lnTo>
                    <a:pt x="2162" y="529"/>
                  </a:lnTo>
                  <a:lnTo>
                    <a:pt x="2103" y="474"/>
                  </a:lnTo>
                  <a:lnTo>
                    <a:pt x="2041" y="423"/>
                  </a:lnTo>
                  <a:lnTo>
                    <a:pt x="1974" y="377"/>
                  </a:lnTo>
                  <a:lnTo>
                    <a:pt x="1905" y="335"/>
                  </a:lnTo>
                  <a:lnTo>
                    <a:pt x="1832" y="297"/>
                  </a:lnTo>
                  <a:lnTo>
                    <a:pt x="1757" y="266"/>
                  </a:lnTo>
                  <a:lnTo>
                    <a:pt x="1679" y="239"/>
                  </a:lnTo>
                  <a:lnTo>
                    <a:pt x="1599" y="218"/>
                  </a:lnTo>
                  <a:lnTo>
                    <a:pt x="1516" y="202"/>
                  </a:lnTo>
                  <a:lnTo>
                    <a:pt x="1432" y="193"/>
                  </a:lnTo>
                  <a:lnTo>
                    <a:pt x="1345" y="190"/>
                  </a:lnTo>
                  <a:close/>
                  <a:moveTo>
                    <a:pt x="1345" y="0"/>
                  </a:moveTo>
                  <a:lnTo>
                    <a:pt x="1437" y="3"/>
                  </a:lnTo>
                  <a:lnTo>
                    <a:pt x="1528" y="13"/>
                  </a:lnTo>
                  <a:lnTo>
                    <a:pt x="1617" y="28"/>
                  </a:lnTo>
                  <a:lnTo>
                    <a:pt x="1703" y="49"/>
                  </a:lnTo>
                  <a:lnTo>
                    <a:pt x="1787" y="75"/>
                  </a:lnTo>
                  <a:lnTo>
                    <a:pt x="1869" y="106"/>
                  </a:lnTo>
                  <a:lnTo>
                    <a:pt x="1948" y="143"/>
                  </a:lnTo>
                  <a:lnTo>
                    <a:pt x="2024" y="185"/>
                  </a:lnTo>
                  <a:lnTo>
                    <a:pt x="2098" y="231"/>
                  </a:lnTo>
                  <a:lnTo>
                    <a:pt x="2167" y="281"/>
                  </a:lnTo>
                  <a:lnTo>
                    <a:pt x="2233" y="336"/>
                  </a:lnTo>
                  <a:lnTo>
                    <a:pt x="2297" y="395"/>
                  </a:lnTo>
                  <a:lnTo>
                    <a:pt x="2356" y="458"/>
                  </a:lnTo>
                  <a:lnTo>
                    <a:pt x="2411" y="525"/>
                  </a:lnTo>
                  <a:lnTo>
                    <a:pt x="2461" y="594"/>
                  </a:lnTo>
                  <a:lnTo>
                    <a:pt x="2507" y="668"/>
                  </a:lnTo>
                  <a:lnTo>
                    <a:pt x="2549" y="744"/>
                  </a:lnTo>
                  <a:lnTo>
                    <a:pt x="2586" y="823"/>
                  </a:lnTo>
                  <a:lnTo>
                    <a:pt x="2617" y="905"/>
                  </a:lnTo>
                  <a:lnTo>
                    <a:pt x="2644" y="989"/>
                  </a:lnTo>
                  <a:lnTo>
                    <a:pt x="2664" y="1075"/>
                  </a:lnTo>
                  <a:lnTo>
                    <a:pt x="2680" y="1164"/>
                  </a:lnTo>
                  <a:lnTo>
                    <a:pt x="2689" y="1254"/>
                  </a:lnTo>
                  <a:lnTo>
                    <a:pt x="2693" y="1346"/>
                  </a:lnTo>
                  <a:lnTo>
                    <a:pt x="2690" y="1431"/>
                  </a:lnTo>
                  <a:lnTo>
                    <a:pt x="2682" y="1516"/>
                  </a:lnTo>
                  <a:lnTo>
                    <a:pt x="2668" y="1599"/>
                  </a:lnTo>
                  <a:lnTo>
                    <a:pt x="2667" y="1604"/>
                  </a:lnTo>
                  <a:lnTo>
                    <a:pt x="2666" y="1614"/>
                  </a:lnTo>
                  <a:lnTo>
                    <a:pt x="2663" y="1627"/>
                  </a:lnTo>
                  <a:lnTo>
                    <a:pt x="2659" y="1644"/>
                  </a:lnTo>
                  <a:lnTo>
                    <a:pt x="2642" y="1713"/>
                  </a:lnTo>
                  <a:lnTo>
                    <a:pt x="2621" y="1779"/>
                  </a:lnTo>
                  <a:lnTo>
                    <a:pt x="2597" y="1845"/>
                  </a:lnTo>
                  <a:lnTo>
                    <a:pt x="2569" y="1910"/>
                  </a:lnTo>
                  <a:lnTo>
                    <a:pt x="2544" y="1968"/>
                  </a:lnTo>
                  <a:lnTo>
                    <a:pt x="2514" y="2030"/>
                  </a:lnTo>
                  <a:lnTo>
                    <a:pt x="2482" y="2095"/>
                  </a:lnTo>
                  <a:lnTo>
                    <a:pt x="2445" y="2163"/>
                  </a:lnTo>
                  <a:lnTo>
                    <a:pt x="2404" y="2233"/>
                  </a:lnTo>
                  <a:lnTo>
                    <a:pt x="2359" y="2307"/>
                  </a:lnTo>
                  <a:lnTo>
                    <a:pt x="2309" y="2383"/>
                  </a:lnTo>
                  <a:lnTo>
                    <a:pt x="2255" y="2460"/>
                  </a:lnTo>
                  <a:lnTo>
                    <a:pt x="2196" y="2541"/>
                  </a:lnTo>
                  <a:lnTo>
                    <a:pt x="2131" y="2623"/>
                  </a:lnTo>
                  <a:lnTo>
                    <a:pt x="2061" y="2707"/>
                  </a:lnTo>
                  <a:lnTo>
                    <a:pt x="1986" y="2793"/>
                  </a:lnTo>
                  <a:lnTo>
                    <a:pt x="1905" y="2881"/>
                  </a:lnTo>
                  <a:lnTo>
                    <a:pt x="1818" y="2970"/>
                  </a:lnTo>
                  <a:lnTo>
                    <a:pt x="1725" y="3060"/>
                  </a:lnTo>
                  <a:lnTo>
                    <a:pt x="1625" y="3152"/>
                  </a:lnTo>
                  <a:lnTo>
                    <a:pt x="1519" y="3243"/>
                  </a:lnTo>
                  <a:lnTo>
                    <a:pt x="1407" y="3337"/>
                  </a:lnTo>
                  <a:lnTo>
                    <a:pt x="1387" y="3349"/>
                  </a:lnTo>
                  <a:lnTo>
                    <a:pt x="1368" y="3356"/>
                  </a:lnTo>
                  <a:lnTo>
                    <a:pt x="1346" y="3358"/>
                  </a:lnTo>
                  <a:lnTo>
                    <a:pt x="1325" y="3356"/>
                  </a:lnTo>
                  <a:lnTo>
                    <a:pt x="1306" y="3349"/>
                  </a:lnTo>
                  <a:lnTo>
                    <a:pt x="1286" y="3337"/>
                  </a:lnTo>
                  <a:lnTo>
                    <a:pt x="1174" y="3243"/>
                  </a:lnTo>
                  <a:lnTo>
                    <a:pt x="1068" y="3152"/>
                  </a:lnTo>
                  <a:lnTo>
                    <a:pt x="968" y="3060"/>
                  </a:lnTo>
                  <a:lnTo>
                    <a:pt x="875" y="2970"/>
                  </a:lnTo>
                  <a:lnTo>
                    <a:pt x="787" y="2881"/>
                  </a:lnTo>
                  <a:lnTo>
                    <a:pt x="706" y="2793"/>
                  </a:lnTo>
                  <a:lnTo>
                    <a:pt x="631" y="2707"/>
                  </a:lnTo>
                  <a:lnTo>
                    <a:pt x="561" y="2623"/>
                  </a:lnTo>
                  <a:lnTo>
                    <a:pt x="497" y="2541"/>
                  </a:lnTo>
                  <a:lnTo>
                    <a:pt x="438" y="2460"/>
                  </a:lnTo>
                  <a:lnTo>
                    <a:pt x="384" y="2383"/>
                  </a:lnTo>
                  <a:lnTo>
                    <a:pt x="334" y="2307"/>
                  </a:lnTo>
                  <a:lnTo>
                    <a:pt x="289" y="2233"/>
                  </a:lnTo>
                  <a:lnTo>
                    <a:pt x="248" y="2163"/>
                  </a:lnTo>
                  <a:lnTo>
                    <a:pt x="211" y="2095"/>
                  </a:lnTo>
                  <a:lnTo>
                    <a:pt x="179" y="2030"/>
                  </a:lnTo>
                  <a:lnTo>
                    <a:pt x="149" y="1968"/>
                  </a:lnTo>
                  <a:lnTo>
                    <a:pt x="123" y="1910"/>
                  </a:lnTo>
                  <a:lnTo>
                    <a:pt x="96" y="1845"/>
                  </a:lnTo>
                  <a:lnTo>
                    <a:pt x="71" y="1779"/>
                  </a:lnTo>
                  <a:lnTo>
                    <a:pt x="51" y="1712"/>
                  </a:lnTo>
                  <a:lnTo>
                    <a:pt x="34" y="1644"/>
                  </a:lnTo>
                  <a:lnTo>
                    <a:pt x="30" y="1627"/>
                  </a:lnTo>
                  <a:lnTo>
                    <a:pt x="28" y="1614"/>
                  </a:lnTo>
                  <a:lnTo>
                    <a:pt x="25" y="1604"/>
                  </a:lnTo>
                  <a:lnTo>
                    <a:pt x="24" y="1599"/>
                  </a:lnTo>
                  <a:lnTo>
                    <a:pt x="11" y="1516"/>
                  </a:lnTo>
                  <a:lnTo>
                    <a:pt x="3" y="1431"/>
                  </a:lnTo>
                  <a:lnTo>
                    <a:pt x="0" y="1346"/>
                  </a:lnTo>
                  <a:lnTo>
                    <a:pt x="3" y="1254"/>
                  </a:lnTo>
                  <a:lnTo>
                    <a:pt x="12" y="1164"/>
                  </a:lnTo>
                  <a:lnTo>
                    <a:pt x="28" y="1075"/>
                  </a:lnTo>
                  <a:lnTo>
                    <a:pt x="49" y="989"/>
                  </a:lnTo>
                  <a:lnTo>
                    <a:pt x="74" y="905"/>
                  </a:lnTo>
                  <a:lnTo>
                    <a:pt x="106" y="823"/>
                  </a:lnTo>
                  <a:lnTo>
                    <a:pt x="143" y="744"/>
                  </a:lnTo>
                  <a:lnTo>
                    <a:pt x="185" y="668"/>
                  </a:lnTo>
                  <a:lnTo>
                    <a:pt x="231" y="594"/>
                  </a:lnTo>
                  <a:lnTo>
                    <a:pt x="281" y="525"/>
                  </a:lnTo>
                  <a:lnTo>
                    <a:pt x="336" y="458"/>
                  </a:lnTo>
                  <a:lnTo>
                    <a:pt x="395" y="395"/>
                  </a:lnTo>
                  <a:lnTo>
                    <a:pt x="457" y="336"/>
                  </a:lnTo>
                  <a:lnTo>
                    <a:pt x="525" y="281"/>
                  </a:lnTo>
                  <a:lnTo>
                    <a:pt x="594" y="231"/>
                  </a:lnTo>
                  <a:lnTo>
                    <a:pt x="668" y="185"/>
                  </a:lnTo>
                  <a:lnTo>
                    <a:pt x="743" y="143"/>
                  </a:lnTo>
                  <a:lnTo>
                    <a:pt x="823" y="106"/>
                  </a:lnTo>
                  <a:lnTo>
                    <a:pt x="904" y="75"/>
                  </a:lnTo>
                  <a:lnTo>
                    <a:pt x="988" y="49"/>
                  </a:lnTo>
                  <a:lnTo>
                    <a:pt x="1075" y="28"/>
                  </a:lnTo>
                  <a:lnTo>
                    <a:pt x="1164" y="13"/>
                  </a:lnTo>
                  <a:lnTo>
                    <a:pt x="1254" y="3"/>
                  </a:lnTo>
                  <a:lnTo>
                    <a:pt x="1345" y="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15" name="Freeform 127">
              <a:extLst>
                <a:ext uri="{FF2B5EF4-FFF2-40B4-BE49-F238E27FC236}">
                  <a16:creationId xmlns:a16="http://schemas.microsoft.com/office/drawing/2014/main" id="{14D38B41-9C93-086C-9D66-8076963A8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9226" y="2779713"/>
              <a:ext cx="271463" cy="271463"/>
            </a:xfrm>
            <a:custGeom>
              <a:avLst/>
              <a:gdLst>
                <a:gd name="T0" fmla="*/ 728 w 1708"/>
                <a:gd name="T1" fmla="*/ 202 h 1709"/>
                <a:gd name="T2" fmla="*/ 554 w 1708"/>
                <a:gd name="T3" fmla="*/ 261 h 1709"/>
                <a:gd name="T4" fmla="*/ 406 w 1708"/>
                <a:gd name="T5" fmla="*/ 364 h 1709"/>
                <a:gd name="T6" fmla="*/ 291 w 1708"/>
                <a:gd name="T7" fmla="*/ 502 h 1709"/>
                <a:gd name="T8" fmla="*/ 216 w 1708"/>
                <a:gd name="T9" fmla="*/ 668 h 1709"/>
                <a:gd name="T10" fmla="*/ 190 w 1708"/>
                <a:gd name="T11" fmla="*/ 854 h 1709"/>
                <a:gd name="T12" fmla="*/ 216 w 1708"/>
                <a:gd name="T13" fmla="*/ 1040 h 1709"/>
                <a:gd name="T14" fmla="*/ 291 w 1708"/>
                <a:gd name="T15" fmla="*/ 1207 h 1709"/>
                <a:gd name="T16" fmla="*/ 406 w 1708"/>
                <a:gd name="T17" fmla="*/ 1345 h 1709"/>
                <a:gd name="T18" fmla="*/ 554 w 1708"/>
                <a:gd name="T19" fmla="*/ 1447 h 1709"/>
                <a:gd name="T20" fmla="*/ 728 w 1708"/>
                <a:gd name="T21" fmla="*/ 1507 h 1709"/>
                <a:gd name="T22" fmla="*/ 918 w 1708"/>
                <a:gd name="T23" fmla="*/ 1516 h 1709"/>
                <a:gd name="T24" fmla="*/ 1098 w 1708"/>
                <a:gd name="T25" fmla="*/ 1472 h 1709"/>
                <a:gd name="T26" fmla="*/ 1256 w 1708"/>
                <a:gd name="T27" fmla="*/ 1383 h 1709"/>
                <a:gd name="T28" fmla="*/ 1382 w 1708"/>
                <a:gd name="T29" fmla="*/ 1256 h 1709"/>
                <a:gd name="T30" fmla="*/ 1472 w 1708"/>
                <a:gd name="T31" fmla="*/ 1098 h 1709"/>
                <a:gd name="T32" fmla="*/ 1515 w 1708"/>
                <a:gd name="T33" fmla="*/ 918 h 1709"/>
                <a:gd name="T34" fmla="*/ 1506 w 1708"/>
                <a:gd name="T35" fmla="*/ 728 h 1709"/>
                <a:gd name="T36" fmla="*/ 1446 w 1708"/>
                <a:gd name="T37" fmla="*/ 555 h 1709"/>
                <a:gd name="T38" fmla="*/ 1343 w 1708"/>
                <a:gd name="T39" fmla="*/ 406 h 1709"/>
                <a:gd name="T40" fmla="*/ 1206 w 1708"/>
                <a:gd name="T41" fmla="*/ 291 h 1709"/>
                <a:gd name="T42" fmla="*/ 1040 w 1708"/>
                <a:gd name="T43" fmla="*/ 216 h 1709"/>
                <a:gd name="T44" fmla="*/ 853 w 1708"/>
                <a:gd name="T45" fmla="*/ 190 h 1709"/>
                <a:gd name="T46" fmla="*/ 999 w 1708"/>
                <a:gd name="T47" fmla="*/ 12 h 1709"/>
                <a:gd name="T48" fmla="*/ 1201 w 1708"/>
                <a:gd name="T49" fmla="*/ 74 h 1709"/>
                <a:gd name="T50" fmla="*/ 1380 w 1708"/>
                <a:gd name="T51" fmla="*/ 181 h 1709"/>
                <a:gd name="T52" fmla="*/ 1526 w 1708"/>
                <a:gd name="T53" fmla="*/ 327 h 1709"/>
                <a:gd name="T54" fmla="*/ 1633 w 1708"/>
                <a:gd name="T55" fmla="*/ 506 h 1709"/>
                <a:gd name="T56" fmla="*/ 1696 w 1708"/>
                <a:gd name="T57" fmla="*/ 708 h 1709"/>
                <a:gd name="T58" fmla="*/ 1705 w 1708"/>
                <a:gd name="T59" fmla="*/ 928 h 1709"/>
                <a:gd name="T60" fmla="*/ 1660 w 1708"/>
                <a:gd name="T61" fmla="*/ 1137 h 1709"/>
                <a:gd name="T62" fmla="*/ 1567 w 1708"/>
                <a:gd name="T63" fmla="*/ 1324 h 1709"/>
                <a:gd name="T64" fmla="*/ 1432 w 1708"/>
                <a:gd name="T65" fmla="*/ 1482 h 1709"/>
                <a:gd name="T66" fmla="*/ 1265 w 1708"/>
                <a:gd name="T67" fmla="*/ 1603 h 1709"/>
                <a:gd name="T68" fmla="*/ 1069 w 1708"/>
                <a:gd name="T69" fmla="*/ 1682 h 1709"/>
                <a:gd name="T70" fmla="*/ 853 w 1708"/>
                <a:gd name="T71" fmla="*/ 1709 h 1709"/>
                <a:gd name="T72" fmla="*/ 638 w 1708"/>
                <a:gd name="T73" fmla="*/ 1682 h 1709"/>
                <a:gd name="T74" fmla="*/ 443 w 1708"/>
                <a:gd name="T75" fmla="*/ 1603 h 1709"/>
                <a:gd name="T76" fmla="*/ 275 w 1708"/>
                <a:gd name="T77" fmla="*/ 1482 h 1709"/>
                <a:gd name="T78" fmla="*/ 141 w 1708"/>
                <a:gd name="T79" fmla="*/ 1324 h 1709"/>
                <a:gd name="T80" fmla="*/ 48 w 1708"/>
                <a:gd name="T81" fmla="*/ 1137 h 1709"/>
                <a:gd name="T82" fmla="*/ 3 w 1708"/>
                <a:gd name="T83" fmla="*/ 928 h 1709"/>
                <a:gd name="T84" fmla="*/ 12 w 1708"/>
                <a:gd name="T85" fmla="*/ 708 h 1709"/>
                <a:gd name="T86" fmla="*/ 73 w 1708"/>
                <a:gd name="T87" fmla="*/ 506 h 1709"/>
                <a:gd name="T88" fmla="*/ 182 w 1708"/>
                <a:gd name="T89" fmla="*/ 327 h 1709"/>
                <a:gd name="T90" fmla="*/ 328 w 1708"/>
                <a:gd name="T91" fmla="*/ 181 h 1709"/>
                <a:gd name="T92" fmla="*/ 505 w 1708"/>
                <a:gd name="T93" fmla="*/ 74 h 1709"/>
                <a:gd name="T94" fmla="*/ 708 w 1708"/>
                <a:gd name="T95" fmla="*/ 12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08" h="1709">
                  <a:moveTo>
                    <a:pt x="853" y="190"/>
                  </a:moveTo>
                  <a:lnTo>
                    <a:pt x="790" y="193"/>
                  </a:lnTo>
                  <a:lnTo>
                    <a:pt x="728" y="202"/>
                  </a:lnTo>
                  <a:lnTo>
                    <a:pt x="668" y="216"/>
                  </a:lnTo>
                  <a:lnTo>
                    <a:pt x="609" y="237"/>
                  </a:lnTo>
                  <a:lnTo>
                    <a:pt x="554" y="261"/>
                  </a:lnTo>
                  <a:lnTo>
                    <a:pt x="501" y="291"/>
                  </a:lnTo>
                  <a:lnTo>
                    <a:pt x="452" y="325"/>
                  </a:lnTo>
                  <a:lnTo>
                    <a:pt x="406" y="364"/>
                  </a:lnTo>
                  <a:lnTo>
                    <a:pt x="363" y="406"/>
                  </a:lnTo>
                  <a:lnTo>
                    <a:pt x="326" y="453"/>
                  </a:lnTo>
                  <a:lnTo>
                    <a:pt x="291" y="502"/>
                  </a:lnTo>
                  <a:lnTo>
                    <a:pt x="261" y="555"/>
                  </a:lnTo>
                  <a:lnTo>
                    <a:pt x="236" y="610"/>
                  </a:lnTo>
                  <a:lnTo>
                    <a:pt x="216" y="668"/>
                  </a:lnTo>
                  <a:lnTo>
                    <a:pt x="201" y="728"/>
                  </a:lnTo>
                  <a:lnTo>
                    <a:pt x="193" y="790"/>
                  </a:lnTo>
                  <a:lnTo>
                    <a:pt x="190" y="854"/>
                  </a:lnTo>
                  <a:lnTo>
                    <a:pt x="193" y="918"/>
                  </a:lnTo>
                  <a:lnTo>
                    <a:pt x="201" y="980"/>
                  </a:lnTo>
                  <a:lnTo>
                    <a:pt x="216" y="1040"/>
                  </a:lnTo>
                  <a:lnTo>
                    <a:pt x="236" y="1098"/>
                  </a:lnTo>
                  <a:lnTo>
                    <a:pt x="261" y="1154"/>
                  </a:lnTo>
                  <a:lnTo>
                    <a:pt x="291" y="1207"/>
                  </a:lnTo>
                  <a:lnTo>
                    <a:pt x="325" y="1256"/>
                  </a:lnTo>
                  <a:lnTo>
                    <a:pt x="363" y="1302"/>
                  </a:lnTo>
                  <a:lnTo>
                    <a:pt x="406" y="1345"/>
                  </a:lnTo>
                  <a:lnTo>
                    <a:pt x="452" y="1383"/>
                  </a:lnTo>
                  <a:lnTo>
                    <a:pt x="501" y="1417"/>
                  </a:lnTo>
                  <a:lnTo>
                    <a:pt x="554" y="1447"/>
                  </a:lnTo>
                  <a:lnTo>
                    <a:pt x="609" y="1472"/>
                  </a:lnTo>
                  <a:lnTo>
                    <a:pt x="668" y="1492"/>
                  </a:lnTo>
                  <a:lnTo>
                    <a:pt x="728" y="1507"/>
                  </a:lnTo>
                  <a:lnTo>
                    <a:pt x="790" y="1516"/>
                  </a:lnTo>
                  <a:lnTo>
                    <a:pt x="853" y="1519"/>
                  </a:lnTo>
                  <a:lnTo>
                    <a:pt x="918" y="1516"/>
                  </a:lnTo>
                  <a:lnTo>
                    <a:pt x="980" y="1507"/>
                  </a:lnTo>
                  <a:lnTo>
                    <a:pt x="1040" y="1492"/>
                  </a:lnTo>
                  <a:lnTo>
                    <a:pt x="1098" y="1472"/>
                  </a:lnTo>
                  <a:lnTo>
                    <a:pt x="1153" y="1447"/>
                  </a:lnTo>
                  <a:lnTo>
                    <a:pt x="1207" y="1417"/>
                  </a:lnTo>
                  <a:lnTo>
                    <a:pt x="1256" y="1383"/>
                  </a:lnTo>
                  <a:lnTo>
                    <a:pt x="1302" y="1345"/>
                  </a:lnTo>
                  <a:lnTo>
                    <a:pt x="1344" y="1302"/>
                  </a:lnTo>
                  <a:lnTo>
                    <a:pt x="1382" y="1256"/>
                  </a:lnTo>
                  <a:lnTo>
                    <a:pt x="1417" y="1207"/>
                  </a:lnTo>
                  <a:lnTo>
                    <a:pt x="1446" y="1154"/>
                  </a:lnTo>
                  <a:lnTo>
                    <a:pt x="1472" y="1098"/>
                  </a:lnTo>
                  <a:lnTo>
                    <a:pt x="1491" y="1040"/>
                  </a:lnTo>
                  <a:lnTo>
                    <a:pt x="1506" y="980"/>
                  </a:lnTo>
                  <a:lnTo>
                    <a:pt x="1515" y="918"/>
                  </a:lnTo>
                  <a:lnTo>
                    <a:pt x="1518" y="854"/>
                  </a:lnTo>
                  <a:lnTo>
                    <a:pt x="1515" y="790"/>
                  </a:lnTo>
                  <a:lnTo>
                    <a:pt x="1506" y="728"/>
                  </a:lnTo>
                  <a:lnTo>
                    <a:pt x="1491" y="668"/>
                  </a:lnTo>
                  <a:lnTo>
                    <a:pt x="1471" y="610"/>
                  </a:lnTo>
                  <a:lnTo>
                    <a:pt x="1446" y="555"/>
                  </a:lnTo>
                  <a:lnTo>
                    <a:pt x="1417" y="502"/>
                  </a:lnTo>
                  <a:lnTo>
                    <a:pt x="1382" y="453"/>
                  </a:lnTo>
                  <a:lnTo>
                    <a:pt x="1343" y="406"/>
                  </a:lnTo>
                  <a:lnTo>
                    <a:pt x="1302" y="364"/>
                  </a:lnTo>
                  <a:lnTo>
                    <a:pt x="1256" y="325"/>
                  </a:lnTo>
                  <a:lnTo>
                    <a:pt x="1206" y="291"/>
                  </a:lnTo>
                  <a:lnTo>
                    <a:pt x="1153" y="261"/>
                  </a:lnTo>
                  <a:lnTo>
                    <a:pt x="1097" y="237"/>
                  </a:lnTo>
                  <a:lnTo>
                    <a:pt x="1040" y="216"/>
                  </a:lnTo>
                  <a:lnTo>
                    <a:pt x="980" y="202"/>
                  </a:lnTo>
                  <a:lnTo>
                    <a:pt x="918" y="193"/>
                  </a:lnTo>
                  <a:lnTo>
                    <a:pt x="853" y="190"/>
                  </a:lnTo>
                  <a:close/>
                  <a:moveTo>
                    <a:pt x="853" y="0"/>
                  </a:moveTo>
                  <a:lnTo>
                    <a:pt x="927" y="3"/>
                  </a:lnTo>
                  <a:lnTo>
                    <a:pt x="999" y="12"/>
                  </a:lnTo>
                  <a:lnTo>
                    <a:pt x="1069" y="27"/>
                  </a:lnTo>
                  <a:lnTo>
                    <a:pt x="1137" y="48"/>
                  </a:lnTo>
                  <a:lnTo>
                    <a:pt x="1201" y="74"/>
                  </a:lnTo>
                  <a:lnTo>
                    <a:pt x="1265" y="105"/>
                  </a:lnTo>
                  <a:lnTo>
                    <a:pt x="1324" y="142"/>
                  </a:lnTo>
                  <a:lnTo>
                    <a:pt x="1380" y="181"/>
                  </a:lnTo>
                  <a:lnTo>
                    <a:pt x="1432" y="226"/>
                  </a:lnTo>
                  <a:lnTo>
                    <a:pt x="1481" y="275"/>
                  </a:lnTo>
                  <a:lnTo>
                    <a:pt x="1526" y="327"/>
                  </a:lnTo>
                  <a:lnTo>
                    <a:pt x="1567" y="384"/>
                  </a:lnTo>
                  <a:lnTo>
                    <a:pt x="1603" y="444"/>
                  </a:lnTo>
                  <a:lnTo>
                    <a:pt x="1633" y="506"/>
                  </a:lnTo>
                  <a:lnTo>
                    <a:pt x="1660" y="571"/>
                  </a:lnTo>
                  <a:lnTo>
                    <a:pt x="1680" y="639"/>
                  </a:lnTo>
                  <a:lnTo>
                    <a:pt x="1696" y="708"/>
                  </a:lnTo>
                  <a:lnTo>
                    <a:pt x="1705" y="781"/>
                  </a:lnTo>
                  <a:lnTo>
                    <a:pt x="1708" y="854"/>
                  </a:lnTo>
                  <a:lnTo>
                    <a:pt x="1705" y="928"/>
                  </a:lnTo>
                  <a:lnTo>
                    <a:pt x="1696" y="999"/>
                  </a:lnTo>
                  <a:lnTo>
                    <a:pt x="1680" y="1070"/>
                  </a:lnTo>
                  <a:lnTo>
                    <a:pt x="1660" y="1137"/>
                  </a:lnTo>
                  <a:lnTo>
                    <a:pt x="1633" y="1203"/>
                  </a:lnTo>
                  <a:lnTo>
                    <a:pt x="1603" y="1265"/>
                  </a:lnTo>
                  <a:lnTo>
                    <a:pt x="1567" y="1324"/>
                  </a:lnTo>
                  <a:lnTo>
                    <a:pt x="1526" y="1380"/>
                  </a:lnTo>
                  <a:lnTo>
                    <a:pt x="1481" y="1433"/>
                  </a:lnTo>
                  <a:lnTo>
                    <a:pt x="1432" y="1482"/>
                  </a:lnTo>
                  <a:lnTo>
                    <a:pt x="1380" y="1527"/>
                  </a:lnTo>
                  <a:lnTo>
                    <a:pt x="1324" y="1567"/>
                  </a:lnTo>
                  <a:lnTo>
                    <a:pt x="1265" y="1603"/>
                  </a:lnTo>
                  <a:lnTo>
                    <a:pt x="1201" y="1635"/>
                  </a:lnTo>
                  <a:lnTo>
                    <a:pt x="1137" y="1660"/>
                  </a:lnTo>
                  <a:lnTo>
                    <a:pt x="1069" y="1682"/>
                  </a:lnTo>
                  <a:lnTo>
                    <a:pt x="999" y="1697"/>
                  </a:lnTo>
                  <a:lnTo>
                    <a:pt x="927" y="1706"/>
                  </a:lnTo>
                  <a:lnTo>
                    <a:pt x="853" y="1709"/>
                  </a:lnTo>
                  <a:lnTo>
                    <a:pt x="780" y="1706"/>
                  </a:lnTo>
                  <a:lnTo>
                    <a:pt x="708" y="1697"/>
                  </a:lnTo>
                  <a:lnTo>
                    <a:pt x="638" y="1682"/>
                  </a:lnTo>
                  <a:lnTo>
                    <a:pt x="571" y="1660"/>
                  </a:lnTo>
                  <a:lnTo>
                    <a:pt x="505" y="1635"/>
                  </a:lnTo>
                  <a:lnTo>
                    <a:pt x="443" y="1603"/>
                  </a:lnTo>
                  <a:lnTo>
                    <a:pt x="384" y="1567"/>
                  </a:lnTo>
                  <a:lnTo>
                    <a:pt x="328" y="1527"/>
                  </a:lnTo>
                  <a:lnTo>
                    <a:pt x="275" y="1482"/>
                  </a:lnTo>
                  <a:lnTo>
                    <a:pt x="227" y="1433"/>
                  </a:lnTo>
                  <a:lnTo>
                    <a:pt x="182" y="1380"/>
                  </a:lnTo>
                  <a:lnTo>
                    <a:pt x="141" y="1324"/>
                  </a:lnTo>
                  <a:lnTo>
                    <a:pt x="105" y="1265"/>
                  </a:lnTo>
                  <a:lnTo>
                    <a:pt x="73" y="1203"/>
                  </a:lnTo>
                  <a:lnTo>
                    <a:pt x="48" y="1137"/>
                  </a:lnTo>
                  <a:lnTo>
                    <a:pt x="27" y="1070"/>
                  </a:lnTo>
                  <a:lnTo>
                    <a:pt x="12" y="999"/>
                  </a:lnTo>
                  <a:lnTo>
                    <a:pt x="3" y="928"/>
                  </a:lnTo>
                  <a:lnTo>
                    <a:pt x="0" y="854"/>
                  </a:lnTo>
                  <a:lnTo>
                    <a:pt x="3" y="781"/>
                  </a:lnTo>
                  <a:lnTo>
                    <a:pt x="12" y="708"/>
                  </a:lnTo>
                  <a:lnTo>
                    <a:pt x="27" y="639"/>
                  </a:lnTo>
                  <a:lnTo>
                    <a:pt x="48" y="571"/>
                  </a:lnTo>
                  <a:lnTo>
                    <a:pt x="73" y="506"/>
                  </a:lnTo>
                  <a:lnTo>
                    <a:pt x="105" y="444"/>
                  </a:lnTo>
                  <a:lnTo>
                    <a:pt x="141" y="384"/>
                  </a:lnTo>
                  <a:lnTo>
                    <a:pt x="182" y="327"/>
                  </a:lnTo>
                  <a:lnTo>
                    <a:pt x="227" y="275"/>
                  </a:lnTo>
                  <a:lnTo>
                    <a:pt x="275" y="226"/>
                  </a:lnTo>
                  <a:lnTo>
                    <a:pt x="328" y="181"/>
                  </a:lnTo>
                  <a:lnTo>
                    <a:pt x="384" y="142"/>
                  </a:lnTo>
                  <a:lnTo>
                    <a:pt x="443" y="105"/>
                  </a:lnTo>
                  <a:lnTo>
                    <a:pt x="505" y="74"/>
                  </a:lnTo>
                  <a:lnTo>
                    <a:pt x="571" y="48"/>
                  </a:lnTo>
                  <a:lnTo>
                    <a:pt x="638" y="27"/>
                  </a:lnTo>
                  <a:lnTo>
                    <a:pt x="708" y="12"/>
                  </a:lnTo>
                  <a:lnTo>
                    <a:pt x="780" y="3"/>
                  </a:lnTo>
                  <a:lnTo>
                    <a:pt x="853" y="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</p:grpSp>
      <p:grpSp>
        <p:nvGrpSpPr>
          <p:cNvPr id="16" name="Group 57" descr="D:\51PPT模板网\51pptmoban.com\图片.jpg">
            <a:extLst>
              <a:ext uri="{FF2B5EF4-FFF2-40B4-BE49-F238E27FC236}">
                <a16:creationId xmlns:a16="http://schemas.microsoft.com/office/drawing/2014/main" id="{EF5BA4BD-0F5D-95E6-8EA7-EEBA55A91816}"/>
              </a:ext>
            </a:extLst>
          </p:cNvPr>
          <p:cNvGrpSpPr/>
          <p:nvPr/>
        </p:nvGrpSpPr>
        <p:grpSpPr>
          <a:xfrm>
            <a:off x="9686740" y="2015014"/>
            <a:ext cx="645100" cy="645100"/>
            <a:chOff x="10996613" y="1925638"/>
            <a:chExt cx="534987" cy="534988"/>
          </a:xfrm>
          <a:solidFill>
            <a:schemeClr val="bg1"/>
          </a:solidFill>
        </p:grpSpPr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8CA2AB50-4166-7912-1B33-4D52BD553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96613" y="1925638"/>
              <a:ext cx="534987" cy="534988"/>
            </a:xfrm>
            <a:custGeom>
              <a:avLst/>
              <a:gdLst>
                <a:gd name="T0" fmla="*/ 1446 w 3370"/>
                <a:gd name="T1" fmla="*/ 543 h 3371"/>
                <a:gd name="T2" fmla="*/ 1099 w 3370"/>
                <a:gd name="T3" fmla="*/ 703 h 3371"/>
                <a:gd name="T4" fmla="*/ 750 w 3370"/>
                <a:gd name="T5" fmla="*/ 523 h 3371"/>
                <a:gd name="T6" fmla="*/ 518 w 3370"/>
                <a:gd name="T7" fmla="*/ 737 h 3371"/>
                <a:gd name="T8" fmla="*/ 710 w 3370"/>
                <a:gd name="T9" fmla="*/ 1069 h 3371"/>
                <a:gd name="T10" fmla="*/ 568 w 3370"/>
                <a:gd name="T11" fmla="*/ 1428 h 3371"/>
                <a:gd name="T12" fmla="*/ 192 w 3370"/>
                <a:gd name="T13" fmla="*/ 1536 h 3371"/>
                <a:gd name="T14" fmla="*/ 524 w 3370"/>
                <a:gd name="T15" fmla="*/ 1916 h 3371"/>
                <a:gd name="T16" fmla="*/ 665 w 3370"/>
                <a:gd name="T17" fmla="*/ 2204 h 3371"/>
                <a:gd name="T18" fmla="*/ 526 w 3370"/>
                <a:gd name="T19" fmla="*/ 2621 h 3371"/>
                <a:gd name="T20" fmla="*/ 749 w 3370"/>
                <a:gd name="T21" fmla="*/ 2861 h 3371"/>
                <a:gd name="T22" fmla="*/ 1044 w 3370"/>
                <a:gd name="T23" fmla="*/ 2666 h 3371"/>
                <a:gd name="T24" fmla="*/ 1325 w 3370"/>
                <a:gd name="T25" fmla="*/ 2773 h 3371"/>
                <a:gd name="T26" fmla="*/ 1519 w 3370"/>
                <a:gd name="T27" fmla="*/ 3167 h 3371"/>
                <a:gd name="T28" fmla="*/ 1851 w 3370"/>
                <a:gd name="T29" fmla="*/ 3167 h 3371"/>
                <a:gd name="T30" fmla="*/ 2048 w 3370"/>
                <a:gd name="T31" fmla="*/ 2773 h 3371"/>
                <a:gd name="T32" fmla="*/ 2351 w 3370"/>
                <a:gd name="T33" fmla="*/ 2666 h 3371"/>
                <a:gd name="T34" fmla="*/ 2631 w 3370"/>
                <a:gd name="T35" fmla="*/ 2854 h 3371"/>
                <a:gd name="T36" fmla="*/ 2676 w 3370"/>
                <a:gd name="T37" fmla="*/ 2370 h 3371"/>
                <a:gd name="T38" fmla="*/ 2743 w 3370"/>
                <a:gd name="T39" fmla="*/ 2123 h 3371"/>
                <a:gd name="T40" fmla="*/ 2870 w 3370"/>
                <a:gd name="T41" fmla="*/ 1902 h 3371"/>
                <a:gd name="T42" fmla="*/ 3181 w 3370"/>
                <a:gd name="T43" fmla="*/ 1529 h 3371"/>
                <a:gd name="T44" fmla="*/ 2803 w 3370"/>
                <a:gd name="T45" fmla="*/ 1421 h 3371"/>
                <a:gd name="T46" fmla="*/ 2659 w 3370"/>
                <a:gd name="T47" fmla="*/ 1063 h 3371"/>
                <a:gd name="T48" fmla="*/ 2849 w 3370"/>
                <a:gd name="T49" fmla="*/ 732 h 3371"/>
                <a:gd name="T50" fmla="*/ 2618 w 3370"/>
                <a:gd name="T51" fmla="*/ 519 h 3371"/>
                <a:gd name="T52" fmla="*/ 2268 w 3370"/>
                <a:gd name="T53" fmla="*/ 700 h 3371"/>
                <a:gd name="T54" fmla="*/ 1913 w 3370"/>
                <a:gd name="T55" fmla="*/ 540 h 3371"/>
                <a:gd name="T56" fmla="*/ 1532 w 3370"/>
                <a:gd name="T57" fmla="*/ 189 h 3371"/>
                <a:gd name="T58" fmla="*/ 1973 w 3370"/>
                <a:gd name="T59" fmla="*/ 60 h 3371"/>
                <a:gd name="T60" fmla="*/ 2233 w 3370"/>
                <a:gd name="T61" fmla="*/ 468 h 3371"/>
                <a:gd name="T62" fmla="*/ 2659 w 3370"/>
                <a:gd name="T63" fmla="*/ 331 h 3371"/>
                <a:gd name="T64" fmla="*/ 3022 w 3370"/>
                <a:gd name="T65" fmla="*/ 652 h 3371"/>
                <a:gd name="T66" fmla="*/ 3005 w 3370"/>
                <a:gd name="T67" fmla="*/ 868 h 3371"/>
                <a:gd name="T68" fmla="*/ 3260 w 3370"/>
                <a:gd name="T69" fmla="*/ 1353 h 3371"/>
                <a:gd name="T70" fmla="*/ 3370 w 3370"/>
                <a:gd name="T71" fmla="*/ 1537 h 3371"/>
                <a:gd name="T72" fmla="*/ 3286 w 3370"/>
                <a:gd name="T73" fmla="*/ 2001 h 3371"/>
                <a:gd name="T74" fmla="*/ 2865 w 3370"/>
                <a:gd name="T75" fmla="*/ 2309 h 3371"/>
                <a:gd name="T76" fmla="*/ 3033 w 3370"/>
                <a:gd name="T77" fmla="*/ 2690 h 3371"/>
                <a:gd name="T78" fmla="*/ 2689 w 3370"/>
                <a:gd name="T79" fmla="*/ 3034 h 3371"/>
                <a:gd name="T80" fmla="*/ 2309 w 3370"/>
                <a:gd name="T81" fmla="*/ 2866 h 3371"/>
                <a:gd name="T82" fmla="*/ 2001 w 3370"/>
                <a:gd name="T83" fmla="*/ 3287 h 3371"/>
                <a:gd name="T84" fmla="*/ 1536 w 3370"/>
                <a:gd name="T85" fmla="*/ 3371 h 3371"/>
                <a:gd name="T86" fmla="*/ 1352 w 3370"/>
                <a:gd name="T87" fmla="*/ 3260 h 3371"/>
                <a:gd name="T88" fmla="*/ 871 w 3370"/>
                <a:gd name="T89" fmla="*/ 3010 h 3371"/>
                <a:gd name="T90" fmla="*/ 656 w 3370"/>
                <a:gd name="T91" fmla="*/ 3026 h 3371"/>
                <a:gd name="T92" fmla="*/ 335 w 3370"/>
                <a:gd name="T93" fmla="*/ 2663 h 3371"/>
                <a:gd name="T94" fmla="*/ 473 w 3370"/>
                <a:gd name="T95" fmla="*/ 2242 h 3371"/>
                <a:gd name="T96" fmla="*/ 60 w 3370"/>
                <a:gd name="T97" fmla="*/ 1988 h 3371"/>
                <a:gd name="T98" fmla="*/ 3 w 3370"/>
                <a:gd name="T99" fmla="*/ 1511 h 3371"/>
                <a:gd name="T100" fmla="*/ 141 w 3370"/>
                <a:gd name="T101" fmla="*/ 1347 h 3371"/>
                <a:gd name="T102" fmla="*/ 344 w 3370"/>
                <a:gd name="T103" fmla="*/ 843 h 3371"/>
                <a:gd name="T104" fmla="*/ 361 w 3370"/>
                <a:gd name="T105" fmla="*/ 629 h 3371"/>
                <a:gd name="T106" fmla="*/ 741 w 3370"/>
                <a:gd name="T107" fmla="*/ 332 h 3371"/>
                <a:gd name="T108" fmla="*/ 1206 w 3370"/>
                <a:gd name="T109" fmla="*/ 440 h 3371"/>
                <a:gd name="T110" fmla="*/ 1409 w 3370"/>
                <a:gd name="T111" fmla="*/ 40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0" h="3371">
                  <a:moveTo>
                    <a:pt x="1532" y="189"/>
                  </a:moveTo>
                  <a:lnTo>
                    <a:pt x="1524" y="192"/>
                  </a:lnTo>
                  <a:lnTo>
                    <a:pt x="1518" y="198"/>
                  </a:lnTo>
                  <a:lnTo>
                    <a:pt x="1513" y="205"/>
                  </a:lnTo>
                  <a:lnTo>
                    <a:pt x="1463" y="503"/>
                  </a:lnTo>
                  <a:lnTo>
                    <a:pt x="1457" y="524"/>
                  </a:lnTo>
                  <a:lnTo>
                    <a:pt x="1446" y="543"/>
                  </a:lnTo>
                  <a:lnTo>
                    <a:pt x="1432" y="558"/>
                  </a:lnTo>
                  <a:lnTo>
                    <a:pt x="1414" y="571"/>
                  </a:lnTo>
                  <a:lnTo>
                    <a:pt x="1394" y="579"/>
                  </a:lnTo>
                  <a:lnTo>
                    <a:pt x="1317" y="602"/>
                  </a:lnTo>
                  <a:lnTo>
                    <a:pt x="1242" y="631"/>
                  </a:lnTo>
                  <a:lnTo>
                    <a:pt x="1169" y="665"/>
                  </a:lnTo>
                  <a:lnTo>
                    <a:pt x="1099" y="703"/>
                  </a:lnTo>
                  <a:lnTo>
                    <a:pt x="1079" y="712"/>
                  </a:lnTo>
                  <a:lnTo>
                    <a:pt x="1058" y="716"/>
                  </a:lnTo>
                  <a:lnTo>
                    <a:pt x="1036" y="715"/>
                  </a:lnTo>
                  <a:lnTo>
                    <a:pt x="1015" y="710"/>
                  </a:lnTo>
                  <a:lnTo>
                    <a:pt x="995" y="699"/>
                  </a:lnTo>
                  <a:lnTo>
                    <a:pt x="753" y="525"/>
                  </a:lnTo>
                  <a:lnTo>
                    <a:pt x="750" y="523"/>
                  </a:lnTo>
                  <a:lnTo>
                    <a:pt x="745" y="522"/>
                  </a:lnTo>
                  <a:lnTo>
                    <a:pt x="741" y="522"/>
                  </a:lnTo>
                  <a:lnTo>
                    <a:pt x="738" y="522"/>
                  </a:lnTo>
                  <a:lnTo>
                    <a:pt x="735" y="523"/>
                  </a:lnTo>
                  <a:lnTo>
                    <a:pt x="732" y="524"/>
                  </a:lnTo>
                  <a:lnTo>
                    <a:pt x="728" y="527"/>
                  </a:lnTo>
                  <a:lnTo>
                    <a:pt x="518" y="737"/>
                  </a:lnTo>
                  <a:lnTo>
                    <a:pt x="514" y="745"/>
                  </a:lnTo>
                  <a:lnTo>
                    <a:pt x="513" y="754"/>
                  </a:lnTo>
                  <a:lnTo>
                    <a:pt x="516" y="762"/>
                  </a:lnTo>
                  <a:lnTo>
                    <a:pt x="691" y="1008"/>
                  </a:lnTo>
                  <a:lnTo>
                    <a:pt x="702" y="1027"/>
                  </a:lnTo>
                  <a:lnTo>
                    <a:pt x="709" y="1048"/>
                  </a:lnTo>
                  <a:lnTo>
                    <a:pt x="710" y="1069"/>
                  </a:lnTo>
                  <a:lnTo>
                    <a:pt x="706" y="1091"/>
                  </a:lnTo>
                  <a:lnTo>
                    <a:pt x="696" y="1111"/>
                  </a:lnTo>
                  <a:lnTo>
                    <a:pt x="658" y="1181"/>
                  </a:lnTo>
                  <a:lnTo>
                    <a:pt x="626" y="1255"/>
                  </a:lnTo>
                  <a:lnTo>
                    <a:pt x="598" y="1329"/>
                  </a:lnTo>
                  <a:lnTo>
                    <a:pt x="576" y="1406"/>
                  </a:lnTo>
                  <a:lnTo>
                    <a:pt x="568" y="1428"/>
                  </a:lnTo>
                  <a:lnTo>
                    <a:pt x="556" y="1445"/>
                  </a:lnTo>
                  <a:lnTo>
                    <a:pt x="540" y="1460"/>
                  </a:lnTo>
                  <a:lnTo>
                    <a:pt x="521" y="1471"/>
                  </a:lnTo>
                  <a:lnTo>
                    <a:pt x="500" y="1477"/>
                  </a:lnTo>
                  <a:lnTo>
                    <a:pt x="206" y="1526"/>
                  </a:lnTo>
                  <a:lnTo>
                    <a:pt x="198" y="1529"/>
                  </a:lnTo>
                  <a:lnTo>
                    <a:pt x="192" y="1536"/>
                  </a:lnTo>
                  <a:lnTo>
                    <a:pt x="190" y="1545"/>
                  </a:lnTo>
                  <a:lnTo>
                    <a:pt x="190" y="1841"/>
                  </a:lnTo>
                  <a:lnTo>
                    <a:pt x="192" y="1850"/>
                  </a:lnTo>
                  <a:lnTo>
                    <a:pt x="198" y="1856"/>
                  </a:lnTo>
                  <a:lnTo>
                    <a:pt x="206" y="1859"/>
                  </a:lnTo>
                  <a:lnTo>
                    <a:pt x="504" y="1910"/>
                  </a:lnTo>
                  <a:lnTo>
                    <a:pt x="524" y="1916"/>
                  </a:lnTo>
                  <a:lnTo>
                    <a:pt x="544" y="1927"/>
                  </a:lnTo>
                  <a:lnTo>
                    <a:pt x="559" y="1942"/>
                  </a:lnTo>
                  <a:lnTo>
                    <a:pt x="571" y="1959"/>
                  </a:lnTo>
                  <a:lnTo>
                    <a:pt x="580" y="1980"/>
                  </a:lnTo>
                  <a:lnTo>
                    <a:pt x="602" y="2057"/>
                  </a:lnTo>
                  <a:lnTo>
                    <a:pt x="631" y="2131"/>
                  </a:lnTo>
                  <a:lnTo>
                    <a:pt x="665" y="2204"/>
                  </a:lnTo>
                  <a:lnTo>
                    <a:pt x="703" y="2274"/>
                  </a:lnTo>
                  <a:lnTo>
                    <a:pt x="713" y="2294"/>
                  </a:lnTo>
                  <a:lnTo>
                    <a:pt x="717" y="2316"/>
                  </a:lnTo>
                  <a:lnTo>
                    <a:pt x="716" y="2337"/>
                  </a:lnTo>
                  <a:lnTo>
                    <a:pt x="710" y="2359"/>
                  </a:lnTo>
                  <a:lnTo>
                    <a:pt x="699" y="2378"/>
                  </a:lnTo>
                  <a:lnTo>
                    <a:pt x="526" y="2621"/>
                  </a:lnTo>
                  <a:lnTo>
                    <a:pt x="523" y="2629"/>
                  </a:lnTo>
                  <a:lnTo>
                    <a:pt x="524" y="2637"/>
                  </a:lnTo>
                  <a:lnTo>
                    <a:pt x="528" y="2646"/>
                  </a:lnTo>
                  <a:lnTo>
                    <a:pt x="738" y="2855"/>
                  </a:lnTo>
                  <a:lnTo>
                    <a:pt x="741" y="2858"/>
                  </a:lnTo>
                  <a:lnTo>
                    <a:pt x="745" y="2860"/>
                  </a:lnTo>
                  <a:lnTo>
                    <a:pt x="749" y="2861"/>
                  </a:lnTo>
                  <a:lnTo>
                    <a:pt x="752" y="2861"/>
                  </a:lnTo>
                  <a:lnTo>
                    <a:pt x="755" y="2861"/>
                  </a:lnTo>
                  <a:lnTo>
                    <a:pt x="759" y="2859"/>
                  </a:lnTo>
                  <a:lnTo>
                    <a:pt x="762" y="2858"/>
                  </a:lnTo>
                  <a:lnTo>
                    <a:pt x="1009" y="2681"/>
                  </a:lnTo>
                  <a:lnTo>
                    <a:pt x="1026" y="2672"/>
                  </a:lnTo>
                  <a:lnTo>
                    <a:pt x="1044" y="2666"/>
                  </a:lnTo>
                  <a:lnTo>
                    <a:pt x="1063" y="2664"/>
                  </a:lnTo>
                  <a:lnTo>
                    <a:pt x="1079" y="2666"/>
                  </a:lnTo>
                  <a:lnTo>
                    <a:pt x="1096" y="2670"/>
                  </a:lnTo>
                  <a:lnTo>
                    <a:pt x="1111" y="2677"/>
                  </a:lnTo>
                  <a:lnTo>
                    <a:pt x="1181" y="2713"/>
                  </a:lnTo>
                  <a:lnTo>
                    <a:pt x="1252" y="2746"/>
                  </a:lnTo>
                  <a:lnTo>
                    <a:pt x="1325" y="2773"/>
                  </a:lnTo>
                  <a:lnTo>
                    <a:pt x="1400" y="2795"/>
                  </a:lnTo>
                  <a:lnTo>
                    <a:pt x="1420" y="2803"/>
                  </a:lnTo>
                  <a:lnTo>
                    <a:pt x="1438" y="2816"/>
                  </a:lnTo>
                  <a:lnTo>
                    <a:pt x="1453" y="2831"/>
                  </a:lnTo>
                  <a:lnTo>
                    <a:pt x="1463" y="2849"/>
                  </a:lnTo>
                  <a:lnTo>
                    <a:pt x="1469" y="2871"/>
                  </a:lnTo>
                  <a:lnTo>
                    <a:pt x="1519" y="3167"/>
                  </a:lnTo>
                  <a:lnTo>
                    <a:pt x="1522" y="3175"/>
                  </a:lnTo>
                  <a:lnTo>
                    <a:pt x="1529" y="3180"/>
                  </a:lnTo>
                  <a:lnTo>
                    <a:pt x="1537" y="3182"/>
                  </a:lnTo>
                  <a:lnTo>
                    <a:pt x="1834" y="3182"/>
                  </a:lnTo>
                  <a:lnTo>
                    <a:pt x="1842" y="3180"/>
                  </a:lnTo>
                  <a:lnTo>
                    <a:pt x="1848" y="3175"/>
                  </a:lnTo>
                  <a:lnTo>
                    <a:pt x="1851" y="3167"/>
                  </a:lnTo>
                  <a:lnTo>
                    <a:pt x="1902" y="2871"/>
                  </a:lnTo>
                  <a:lnTo>
                    <a:pt x="1908" y="2850"/>
                  </a:lnTo>
                  <a:lnTo>
                    <a:pt x="1918" y="2831"/>
                  </a:lnTo>
                  <a:lnTo>
                    <a:pt x="1932" y="2816"/>
                  </a:lnTo>
                  <a:lnTo>
                    <a:pt x="1951" y="2803"/>
                  </a:lnTo>
                  <a:lnTo>
                    <a:pt x="1971" y="2795"/>
                  </a:lnTo>
                  <a:lnTo>
                    <a:pt x="2048" y="2773"/>
                  </a:lnTo>
                  <a:lnTo>
                    <a:pt x="2123" y="2745"/>
                  </a:lnTo>
                  <a:lnTo>
                    <a:pt x="2196" y="2711"/>
                  </a:lnTo>
                  <a:lnTo>
                    <a:pt x="2266" y="2672"/>
                  </a:lnTo>
                  <a:lnTo>
                    <a:pt x="2287" y="2664"/>
                  </a:lnTo>
                  <a:lnTo>
                    <a:pt x="2308" y="2660"/>
                  </a:lnTo>
                  <a:lnTo>
                    <a:pt x="2330" y="2661"/>
                  </a:lnTo>
                  <a:lnTo>
                    <a:pt x="2351" y="2666"/>
                  </a:lnTo>
                  <a:lnTo>
                    <a:pt x="2370" y="2677"/>
                  </a:lnTo>
                  <a:lnTo>
                    <a:pt x="2614" y="2850"/>
                  </a:lnTo>
                  <a:lnTo>
                    <a:pt x="2617" y="2853"/>
                  </a:lnTo>
                  <a:lnTo>
                    <a:pt x="2620" y="2854"/>
                  </a:lnTo>
                  <a:lnTo>
                    <a:pt x="2625" y="2855"/>
                  </a:lnTo>
                  <a:lnTo>
                    <a:pt x="2628" y="2855"/>
                  </a:lnTo>
                  <a:lnTo>
                    <a:pt x="2631" y="2854"/>
                  </a:lnTo>
                  <a:lnTo>
                    <a:pt x="2635" y="2851"/>
                  </a:lnTo>
                  <a:lnTo>
                    <a:pt x="2638" y="2848"/>
                  </a:lnTo>
                  <a:lnTo>
                    <a:pt x="2848" y="2638"/>
                  </a:lnTo>
                  <a:lnTo>
                    <a:pt x="2853" y="2631"/>
                  </a:lnTo>
                  <a:lnTo>
                    <a:pt x="2853" y="2623"/>
                  </a:lnTo>
                  <a:lnTo>
                    <a:pt x="2850" y="2615"/>
                  </a:lnTo>
                  <a:lnTo>
                    <a:pt x="2676" y="2370"/>
                  </a:lnTo>
                  <a:lnTo>
                    <a:pt x="2665" y="2351"/>
                  </a:lnTo>
                  <a:lnTo>
                    <a:pt x="2659" y="2329"/>
                  </a:lnTo>
                  <a:lnTo>
                    <a:pt x="2659" y="2308"/>
                  </a:lnTo>
                  <a:lnTo>
                    <a:pt x="2663" y="2286"/>
                  </a:lnTo>
                  <a:lnTo>
                    <a:pt x="2672" y="2267"/>
                  </a:lnTo>
                  <a:lnTo>
                    <a:pt x="2711" y="2196"/>
                  </a:lnTo>
                  <a:lnTo>
                    <a:pt x="2743" y="2123"/>
                  </a:lnTo>
                  <a:lnTo>
                    <a:pt x="2772" y="2048"/>
                  </a:lnTo>
                  <a:lnTo>
                    <a:pt x="2794" y="1972"/>
                  </a:lnTo>
                  <a:lnTo>
                    <a:pt x="2803" y="1951"/>
                  </a:lnTo>
                  <a:lnTo>
                    <a:pt x="2814" y="1933"/>
                  </a:lnTo>
                  <a:lnTo>
                    <a:pt x="2830" y="1918"/>
                  </a:lnTo>
                  <a:lnTo>
                    <a:pt x="2849" y="1908"/>
                  </a:lnTo>
                  <a:lnTo>
                    <a:pt x="2870" y="1902"/>
                  </a:lnTo>
                  <a:lnTo>
                    <a:pt x="3166" y="1852"/>
                  </a:lnTo>
                  <a:lnTo>
                    <a:pt x="3174" y="1849"/>
                  </a:lnTo>
                  <a:lnTo>
                    <a:pt x="3180" y="1843"/>
                  </a:lnTo>
                  <a:lnTo>
                    <a:pt x="3182" y="1834"/>
                  </a:lnTo>
                  <a:lnTo>
                    <a:pt x="3183" y="1834"/>
                  </a:lnTo>
                  <a:lnTo>
                    <a:pt x="3183" y="1537"/>
                  </a:lnTo>
                  <a:lnTo>
                    <a:pt x="3181" y="1529"/>
                  </a:lnTo>
                  <a:lnTo>
                    <a:pt x="3175" y="1523"/>
                  </a:lnTo>
                  <a:lnTo>
                    <a:pt x="3167" y="1519"/>
                  </a:lnTo>
                  <a:lnTo>
                    <a:pt x="2871" y="1469"/>
                  </a:lnTo>
                  <a:lnTo>
                    <a:pt x="2850" y="1464"/>
                  </a:lnTo>
                  <a:lnTo>
                    <a:pt x="2831" y="1452"/>
                  </a:lnTo>
                  <a:lnTo>
                    <a:pt x="2815" y="1438"/>
                  </a:lnTo>
                  <a:lnTo>
                    <a:pt x="2803" y="1421"/>
                  </a:lnTo>
                  <a:lnTo>
                    <a:pt x="2796" y="1399"/>
                  </a:lnTo>
                  <a:lnTo>
                    <a:pt x="2773" y="1322"/>
                  </a:lnTo>
                  <a:lnTo>
                    <a:pt x="2744" y="1248"/>
                  </a:lnTo>
                  <a:lnTo>
                    <a:pt x="2712" y="1175"/>
                  </a:lnTo>
                  <a:lnTo>
                    <a:pt x="2673" y="1104"/>
                  </a:lnTo>
                  <a:lnTo>
                    <a:pt x="2663" y="1085"/>
                  </a:lnTo>
                  <a:lnTo>
                    <a:pt x="2659" y="1063"/>
                  </a:lnTo>
                  <a:lnTo>
                    <a:pt x="2660" y="1042"/>
                  </a:lnTo>
                  <a:lnTo>
                    <a:pt x="2666" y="1020"/>
                  </a:lnTo>
                  <a:lnTo>
                    <a:pt x="2677" y="1001"/>
                  </a:lnTo>
                  <a:lnTo>
                    <a:pt x="2851" y="757"/>
                  </a:lnTo>
                  <a:lnTo>
                    <a:pt x="2854" y="749"/>
                  </a:lnTo>
                  <a:lnTo>
                    <a:pt x="2853" y="740"/>
                  </a:lnTo>
                  <a:lnTo>
                    <a:pt x="2849" y="732"/>
                  </a:lnTo>
                  <a:lnTo>
                    <a:pt x="2639" y="522"/>
                  </a:lnTo>
                  <a:lnTo>
                    <a:pt x="2635" y="520"/>
                  </a:lnTo>
                  <a:lnTo>
                    <a:pt x="2632" y="518"/>
                  </a:lnTo>
                  <a:lnTo>
                    <a:pt x="2629" y="517"/>
                  </a:lnTo>
                  <a:lnTo>
                    <a:pt x="2626" y="517"/>
                  </a:lnTo>
                  <a:lnTo>
                    <a:pt x="2622" y="517"/>
                  </a:lnTo>
                  <a:lnTo>
                    <a:pt x="2618" y="519"/>
                  </a:lnTo>
                  <a:lnTo>
                    <a:pt x="2615" y="520"/>
                  </a:lnTo>
                  <a:lnTo>
                    <a:pt x="2372" y="695"/>
                  </a:lnTo>
                  <a:lnTo>
                    <a:pt x="2352" y="706"/>
                  </a:lnTo>
                  <a:lnTo>
                    <a:pt x="2332" y="712"/>
                  </a:lnTo>
                  <a:lnTo>
                    <a:pt x="2310" y="713"/>
                  </a:lnTo>
                  <a:lnTo>
                    <a:pt x="2289" y="709"/>
                  </a:lnTo>
                  <a:lnTo>
                    <a:pt x="2268" y="700"/>
                  </a:lnTo>
                  <a:lnTo>
                    <a:pt x="2196" y="661"/>
                  </a:lnTo>
                  <a:lnTo>
                    <a:pt x="2122" y="627"/>
                  </a:lnTo>
                  <a:lnTo>
                    <a:pt x="2045" y="598"/>
                  </a:lnTo>
                  <a:lnTo>
                    <a:pt x="1966" y="576"/>
                  </a:lnTo>
                  <a:lnTo>
                    <a:pt x="1946" y="567"/>
                  </a:lnTo>
                  <a:lnTo>
                    <a:pt x="1928" y="555"/>
                  </a:lnTo>
                  <a:lnTo>
                    <a:pt x="1913" y="540"/>
                  </a:lnTo>
                  <a:lnTo>
                    <a:pt x="1903" y="520"/>
                  </a:lnTo>
                  <a:lnTo>
                    <a:pt x="1896" y="499"/>
                  </a:lnTo>
                  <a:lnTo>
                    <a:pt x="1847" y="205"/>
                  </a:lnTo>
                  <a:lnTo>
                    <a:pt x="1843" y="198"/>
                  </a:lnTo>
                  <a:lnTo>
                    <a:pt x="1837" y="192"/>
                  </a:lnTo>
                  <a:lnTo>
                    <a:pt x="1829" y="189"/>
                  </a:lnTo>
                  <a:lnTo>
                    <a:pt x="1532" y="189"/>
                  </a:lnTo>
                  <a:close/>
                  <a:moveTo>
                    <a:pt x="1531" y="0"/>
                  </a:moveTo>
                  <a:lnTo>
                    <a:pt x="1827" y="0"/>
                  </a:lnTo>
                  <a:lnTo>
                    <a:pt x="1861" y="3"/>
                  </a:lnTo>
                  <a:lnTo>
                    <a:pt x="1892" y="10"/>
                  </a:lnTo>
                  <a:lnTo>
                    <a:pt x="1922" y="24"/>
                  </a:lnTo>
                  <a:lnTo>
                    <a:pt x="1950" y="40"/>
                  </a:lnTo>
                  <a:lnTo>
                    <a:pt x="1973" y="60"/>
                  </a:lnTo>
                  <a:lnTo>
                    <a:pt x="1995" y="84"/>
                  </a:lnTo>
                  <a:lnTo>
                    <a:pt x="2012" y="112"/>
                  </a:lnTo>
                  <a:lnTo>
                    <a:pt x="2024" y="141"/>
                  </a:lnTo>
                  <a:lnTo>
                    <a:pt x="2033" y="174"/>
                  </a:lnTo>
                  <a:lnTo>
                    <a:pt x="2073" y="408"/>
                  </a:lnTo>
                  <a:lnTo>
                    <a:pt x="2153" y="435"/>
                  </a:lnTo>
                  <a:lnTo>
                    <a:pt x="2233" y="468"/>
                  </a:lnTo>
                  <a:lnTo>
                    <a:pt x="2310" y="506"/>
                  </a:lnTo>
                  <a:lnTo>
                    <a:pt x="2506" y="367"/>
                  </a:lnTo>
                  <a:lnTo>
                    <a:pt x="2533" y="349"/>
                  </a:lnTo>
                  <a:lnTo>
                    <a:pt x="2563" y="338"/>
                  </a:lnTo>
                  <a:lnTo>
                    <a:pt x="2594" y="330"/>
                  </a:lnTo>
                  <a:lnTo>
                    <a:pt x="2627" y="328"/>
                  </a:lnTo>
                  <a:lnTo>
                    <a:pt x="2659" y="331"/>
                  </a:lnTo>
                  <a:lnTo>
                    <a:pt x="2691" y="338"/>
                  </a:lnTo>
                  <a:lnTo>
                    <a:pt x="2721" y="350"/>
                  </a:lnTo>
                  <a:lnTo>
                    <a:pt x="2748" y="368"/>
                  </a:lnTo>
                  <a:lnTo>
                    <a:pt x="2773" y="389"/>
                  </a:lnTo>
                  <a:lnTo>
                    <a:pt x="2983" y="599"/>
                  </a:lnTo>
                  <a:lnTo>
                    <a:pt x="3005" y="624"/>
                  </a:lnTo>
                  <a:lnTo>
                    <a:pt x="3022" y="652"/>
                  </a:lnTo>
                  <a:lnTo>
                    <a:pt x="3034" y="682"/>
                  </a:lnTo>
                  <a:lnTo>
                    <a:pt x="3042" y="713"/>
                  </a:lnTo>
                  <a:lnTo>
                    <a:pt x="3044" y="745"/>
                  </a:lnTo>
                  <a:lnTo>
                    <a:pt x="3042" y="776"/>
                  </a:lnTo>
                  <a:lnTo>
                    <a:pt x="3035" y="808"/>
                  </a:lnTo>
                  <a:lnTo>
                    <a:pt x="3023" y="839"/>
                  </a:lnTo>
                  <a:lnTo>
                    <a:pt x="3005" y="868"/>
                  </a:lnTo>
                  <a:lnTo>
                    <a:pt x="2866" y="1062"/>
                  </a:lnTo>
                  <a:lnTo>
                    <a:pt x="2903" y="1137"/>
                  </a:lnTo>
                  <a:lnTo>
                    <a:pt x="2935" y="1213"/>
                  </a:lnTo>
                  <a:lnTo>
                    <a:pt x="2961" y="1292"/>
                  </a:lnTo>
                  <a:lnTo>
                    <a:pt x="3198" y="1332"/>
                  </a:lnTo>
                  <a:lnTo>
                    <a:pt x="3231" y="1340"/>
                  </a:lnTo>
                  <a:lnTo>
                    <a:pt x="3260" y="1353"/>
                  </a:lnTo>
                  <a:lnTo>
                    <a:pt x="3288" y="1370"/>
                  </a:lnTo>
                  <a:lnTo>
                    <a:pt x="3312" y="1391"/>
                  </a:lnTo>
                  <a:lnTo>
                    <a:pt x="3332" y="1416"/>
                  </a:lnTo>
                  <a:lnTo>
                    <a:pt x="3348" y="1442"/>
                  </a:lnTo>
                  <a:lnTo>
                    <a:pt x="3361" y="1473"/>
                  </a:lnTo>
                  <a:lnTo>
                    <a:pt x="3368" y="1505"/>
                  </a:lnTo>
                  <a:lnTo>
                    <a:pt x="3370" y="1537"/>
                  </a:lnTo>
                  <a:lnTo>
                    <a:pt x="3370" y="1834"/>
                  </a:lnTo>
                  <a:lnTo>
                    <a:pt x="3368" y="1867"/>
                  </a:lnTo>
                  <a:lnTo>
                    <a:pt x="3360" y="1899"/>
                  </a:lnTo>
                  <a:lnTo>
                    <a:pt x="3347" y="1929"/>
                  </a:lnTo>
                  <a:lnTo>
                    <a:pt x="3331" y="1956"/>
                  </a:lnTo>
                  <a:lnTo>
                    <a:pt x="3311" y="1981"/>
                  </a:lnTo>
                  <a:lnTo>
                    <a:pt x="3286" y="2001"/>
                  </a:lnTo>
                  <a:lnTo>
                    <a:pt x="3259" y="2019"/>
                  </a:lnTo>
                  <a:lnTo>
                    <a:pt x="3229" y="2031"/>
                  </a:lnTo>
                  <a:lnTo>
                    <a:pt x="3197" y="2039"/>
                  </a:lnTo>
                  <a:lnTo>
                    <a:pt x="2960" y="2079"/>
                  </a:lnTo>
                  <a:lnTo>
                    <a:pt x="2934" y="2157"/>
                  </a:lnTo>
                  <a:lnTo>
                    <a:pt x="2901" y="2234"/>
                  </a:lnTo>
                  <a:lnTo>
                    <a:pt x="2865" y="2309"/>
                  </a:lnTo>
                  <a:lnTo>
                    <a:pt x="3004" y="2504"/>
                  </a:lnTo>
                  <a:lnTo>
                    <a:pt x="3022" y="2533"/>
                  </a:lnTo>
                  <a:lnTo>
                    <a:pt x="3033" y="2564"/>
                  </a:lnTo>
                  <a:lnTo>
                    <a:pt x="3040" y="2594"/>
                  </a:lnTo>
                  <a:lnTo>
                    <a:pt x="3043" y="2627"/>
                  </a:lnTo>
                  <a:lnTo>
                    <a:pt x="3040" y="2659"/>
                  </a:lnTo>
                  <a:lnTo>
                    <a:pt x="3033" y="2690"/>
                  </a:lnTo>
                  <a:lnTo>
                    <a:pt x="3021" y="2719"/>
                  </a:lnTo>
                  <a:lnTo>
                    <a:pt x="3003" y="2747"/>
                  </a:lnTo>
                  <a:lnTo>
                    <a:pt x="2982" y="2773"/>
                  </a:lnTo>
                  <a:lnTo>
                    <a:pt x="2772" y="2983"/>
                  </a:lnTo>
                  <a:lnTo>
                    <a:pt x="2746" y="3004"/>
                  </a:lnTo>
                  <a:lnTo>
                    <a:pt x="2719" y="3022"/>
                  </a:lnTo>
                  <a:lnTo>
                    <a:pt x="2689" y="3034"/>
                  </a:lnTo>
                  <a:lnTo>
                    <a:pt x="2657" y="3041"/>
                  </a:lnTo>
                  <a:lnTo>
                    <a:pt x="2625" y="3044"/>
                  </a:lnTo>
                  <a:lnTo>
                    <a:pt x="2593" y="3041"/>
                  </a:lnTo>
                  <a:lnTo>
                    <a:pt x="2561" y="3034"/>
                  </a:lnTo>
                  <a:lnTo>
                    <a:pt x="2531" y="3022"/>
                  </a:lnTo>
                  <a:lnTo>
                    <a:pt x="2504" y="3005"/>
                  </a:lnTo>
                  <a:lnTo>
                    <a:pt x="2309" y="2866"/>
                  </a:lnTo>
                  <a:lnTo>
                    <a:pt x="2234" y="2902"/>
                  </a:lnTo>
                  <a:lnTo>
                    <a:pt x="2158" y="2933"/>
                  </a:lnTo>
                  <a:lnTo>
                    <a:pt x="2079" y="2961"/>
                  </a:lnTo>
                  <a:lnTo>
                    <a:pt x="2039" y="3198"/>
                  </a:lnTo>
                  <a:lnTo>
                    <a:pt x="2031" y="3229"/>
                  </a:lnTo>
                  <a:lnTo>
                    <a:pt x="2018" y="3260"/>
                  </a:lnTo>
                  <a:lnTo>
                    <a:pt x="2001" y="3287"/>
                  </a:lnTo>
                  <a:lnTo>
                    <a:pt x="1980" y="3311"/>
                  </a:lnTo>
                  <a:lnTo>
                    <a:pt x="1956" y="3332"/>
                  </a:lnTo>
                  <a:lnTo>
                    <a:pt x="1928" y="3348"/>
                  </a:lnTo>
                  <a:lnTo>
                    <a:pt x="1898" y="3361"/>
                  </a:lnTo>
                  <a:lnTo>
                    <a:pt x="1867" y="3369"/>
                  </a:lnTo>
                  <a:lnTo>
                    <a:pt x="1834" y="3371"/>
                  </a:lnTo>
                  <a:lnTo>
                    <a:pt x="1536" y="3371"/>
                  </a:lnTo>
                  <a:lnTo>
                    <a:pt x="1503" y="3369"/>
                  </a:lnTo>
                  <a:lnTo>
                    <a:pt x="1471" y="3361"/>
                  </a:lnTo>
                  <a:lnTo>
                    <a:pt x="1442" y="3348"/>
                  </a:lnTo>
                  <a:lnTo>
                    <a:pt x="1414" y="3332"/>
                  </a:lnTo>
                  <a:lnTo>
                    <a:pt x="1390" y="3311"/>
                  </a:lnTo>
                  <a:lnTo>
                    <a:pt x="1369" y="3287"/>
                  </a:lnTo>
                  <a:lnTo>
                    <a:pt x="1352" y="3260"/>
                  </a:lnTo>
                  <a:lnTo>
                    <a:pt x="1339" y="3229"/>
                  </a:lnTo>
                  <a:lnTo>
                    <a:pt x="1331" y="3198"/>
                  </a:lnTo>
                  <a:lnTo>
                    <a:pt x="1291" y="2961"/>
                  </a:lnTo>
                  <a:lnTo>
                    <a:pt x="1215" y="2934"/>
                  </a:lnTo>
                  <a:lnTo>
                    <a:pt x="1141" y="2904"/>
                  </a:lnTo>
                  <a:lnTo>
                    <a:pt x="1069" y="2869"/>
                  </a:lnTo>
                  <a:lnTo>
                    <a:pt x="871" y="3010"/>
                  </a:lnTo>
                  <a:lnTo>
                    <a:pt x="844" y="3027"/>
                  </a:lnTo>
                  <a:lnTo>
                    <a:pt x="814" y="3039"/>
                  </a:lnTo>
                  <a:lnTo>
                    <a:pt x="783" y="3046"/>
                  </a:lnTo>
                  <a:lnTo>
                    <a:pt x="751" y="3049"/>
                  </a:lnTo>
                  <a:lnTo>
                    <a:pt x="718" y="3046"/>
                  </a:lnTo>
                  <a:lnTo>
                    <a:pt x="686" y="3039"/>
                  </a:lnTo>
                  <a:lnTo>
                    <a:pt x="656" y="3026"/>
                  </a:lnTo>
                  <a:lnTo>
                    <a:pt x="629" y="3009"/>
                  </a:lnTo>
                  <a:lnTo>
                    <a:pt x="603" y="2988"/>
                  </a:lnTo>
                  <a:lnTo>
                    <a:pt x="394" y="2778"/>
                  </a:lnTo>
                  <a:lnTo>
                    <a:pt x="372" y="2752"/>
                  </a:lnTo>
                  <a:lnTo>
                    <a:pt x="355" y="2724"/>
                  </a:lnTo>
                  <a:lnTo>
                    <a:pt x="343" y="2695"/>
                  </a:lnTo>
                  <a:lnTo>
                    <a:pt x="335" y="2663"/>
                  </a:lnTo>
                  <a:lnTo>
                    <a:pt x="333" y="2631"/>
                  </a:lnTo>
                  <a:lnTo>
                    <a:pt x="335" y="2600"/>
                  </a:lnTo>
                  <a:lnTo>
                    <a:pt x="342" y="2569"/>
                  </a:lnTo>
                  <a:lnTo>
                    <a:pt x="354" y="2538"/>
                  </a:lnTo>
                  <a:lnTo>
                    <a:pt x="372" y="2509"/>
                  </a:lnTo>
                  <a:lnTo>
                    <a:pt x="510" y="2317"/>
                  </a:lnTo>
                  <a:lnTo>
                    <a:pt x="473" y="2242"/>
                  </a:lnTo>
                  <a:lnTo>
                    <a:pt x="440" y="2165"/>
                  </a:lnTo>
                  <a:lnTo>
                    <a:pt x="414" y="2087"/>
                  </a:lnTo>
                  <a:lnTo>
                    <a:pt x="174" y="2046"/>
                  </a:lnTo>
                  <a:lnTo>
                    <a:pt x="141" y="2038"/>
                  </a:lnTo>
                  <a:lnTo>
                    <a:pt x="112" y="2026"/>
                  </a:lnTo>
                  <a:lnTo>
                    <a:pt x="84" y="2009"/>
                  </a:lnTo>
                  <a:lnTo>
                    <a:pt x="60" y="1988"/>
                  </a:lnTo>
                  <a:lnTo>
                    <a:pt x="40" y="1963"/>
                  </a:lnTo>
                  <a:lnTo>
                    <a:pt x="23" y="1936"/>
                  </a:lnTo>
                  <a:lnTo>
                    <a:pt x="10" y="1906"/>
                  </a:lnTo>
                  <a:lnTo>
                    <a:pt x="3" y="1874"/>
                  </a:lnTo>
                  <a:lnTo>
                    <a:pt x="0" y="1841"/>
                  </a:lnTo>
                  <a:lnTo>
                    <a:pt x="0" y="1545"/>
                  </a:lnTo>
                  <a:lnTo>
                    <a:pt x="3" y="1511"/>
                  </a:lnTo>
                  <a:lnTo>
                    <a:pt x="10" y="1479"/>
                  </a:lnTo>
                  <a:lnTo>
                    <a:pt x="23" y="1449"/>
                  </a:lnTo>
                  <a:lnTo>
                    <a:pt x="40" y="1423"/>
                  </a:lnTo>
                  <a:lnTo>
                    <a:pt x="60" y="1398"/>
                  </a:lnTo>
                  <a:lnTo>
                    <a:pt x="84" y="1378"/>
                  </a:lnTo>
                  <a:lnTo>
                    <a:pt x="112" y="1360"/>
                  </a:lnTo>
                  <a:lnTo>
                    <a:pt x="141" y="1347"/>
                  </a:lnTo>
                  <a:lnTo>
                    <a:pt x="174" y="1339"/>
                  </a:lnTo>
                  <a:lnTo>
                    <a:pt x="408" y="1300"/>
                  </a:lnTo>
                  <a:lnTo>
                    <a:pt x="434" y="1221"/>
                  </a:lnTo>
                  <a:lnTo>
                    <a:pt x="465" y="1144"/>
                  </a:lnTo>
                  <a:lnTo>
                    <a:pt x="502" y="1069"/>
                  </a:lnTo>
                  <a:lnTo>
                    <a:pt x="360" y="872"/>
                  </a:lnTo>
                  <a:lnTo>
                    <a:pt x="344" y="843"/>
                  </a:lnTo>
                  <a:lnTo>
                    <a:pt x="332" y="812"/>
                  </a:lnTo>
                  <a:lnTo>
                    <a:pt x="325" y="780"/>
                  </a:lnTo>
                  <a:lnTo>
                    <a:pt x="323" y="749"/>
                  </a:lnTo>
                  <a:lnTo>
                    <a:pt x="325" y="717"/>
                  </a:lnTo>
                  <a:lnTo>
                    <a:pt x="333" y="686"/>
                  </a:lnTo>
                  <a:lnTo>
                    <a:pt x="345" y="657"/>
                  </a:lnTo>
                  <a:lnTo>
                    <a:pt x="361" y="629"/>
                  </a:lnTo>
                  <a:lnTo>
                    <a:pt x="383" y="603"/>
                  </a:lnTo>
                  <a:lnTo>
                    <a:pt x="594" y="393"/>
                  </a:lnTo>
                  <a:lnTo>
                    <a:pt x="618" y="372"/>
                  </a:lnTo>
                  <a:lnTo>
                    <a:pt x="646" y="354"/>
                  </a:lnTo>
                  <a:lnTo>
                    <a:pt x="676" y="342"/>
                  </a:lnTo>
                  <a:lnTo>
                    <a:pt x="708" y="335"/>
                  </a:lnTo>
                  <a:lnTo>
                    <a:pt x="741" y="332"/>
                  </a:lnTo>
                  <a:lnTo>
                    <a:pt x="773" y="335"/>
                  </a:lnTo>
                  <a:lnTo>
                    <a:pt x="805" y="342"/>
                  </a:lnTo>
                  <a:lnTo>
                    <a:pt x="835" y="354"/>
                  </a:lnTo>
                  <a:lnTo>
                    <a:pt x="862" y="371"/>
                  </a:lnTo>
                  <a:lnTo>
                    <a:pt x="1056" y="510"/>
                  </a:lnTo>
                  <a:lnTo>
                    <a:pt x="1129" y="473"/>
                  </a:lnTo>
                  <a:lnTo>
                    <a:pt x="1206" y="440"/>
                  </a:lnTo>
                  <a:lnTo>
                    <a:pt x="1284" y="414"/>
                  </a:lnTo>
                  <a:lnTo>
                    <a:pt x="1325" y="174"/>
                  </a:lnTo>
                  <a:lnTo>
                    <a:pt x="1333" y="141"/>
                  </a:lnTo>
                  <a:lnTo>
                    <a:pt x="1347" y="112"/>
                  </a:lnTo>
                  <a:lnTo>
                    <a:pt x="1363" y="84"/>
                  </a:lnTo>
                  <a:lnTo>
                    <a:pt x="1384" y="60"/>
                  </a:lnTo>
                  <a:lnTo>
                    <a:pt x="1409" y="40"/>
                  </a:lnTo>
                  <a:lnTo>
                    <a:pt x="1436" y="24"/>
                  </a:lnTo>
                  <a:lnTo>
                    <a:pt x="1465" y="10"/>
                  </a:lnTo>
                  <a:lnTo>
                    <a:pt x="1497" y="3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D811278C-74DB-14E7-0583-0F696DE328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49013" y="2078038"/>
              <a:ext cx="230187" cy="230188"/>
            </a:xfrm>
            <a:custGeom>
              <a:avLst/>
              <a:gdLst>
                <a:gd name="T0" fmla="*/ 613 w 1455"/>
                <a:gd name="T1" fmla="*/ 202 h 1455"/>
                <a:gd name="T2" fmla="*/ 457 w 1455"/>
                <a:gd name="T3" fmla="*/ 264 h 1455"/>
                <a:gd name="T4" fmla="*/ 329 w 1455"/>
                <a:gd name="T5" fmla="*/ 367 h 1455"/>
                <a:gd name="T6" fmla="*/ 238 w 1455"/>
                <a:gd name="T7" fmla="*/ 506 h 1455"/>
                <a:gd name="T8" fmla="*/ 194 w 1455"/>
                <a:gd name="T9" fmla="*/ 668 h 1455"/>
                <a:gd name="T10" fmla="*/ 203 w 1455"/>
                <a:gd name="T11" fmla="*/ 843 h 1455"/>
                <a:gd name="T12" fmla="*/ 264 w 1455"/>
                <a:gd name="T13" fmla="*/ 998 h 1455"/>
                <a:gd name="T14" fmla="*/ 368 w 1455"/>
                <a:gd name="T15" fmla="*/ 1126 h 1455"/>
                <a:gd name="T16" fmla="*/ 506 w 1455"/>
                <a:gd name="T17" fmla="*/ 1216 h 1455"/>
                <a:gd name="T18" fmla="*/ 669 w 1455"/>
                <a:gd name="T19" fmla="*/ 1262 h 1455"/>
                <a:gd name="T20" fmla="*/ 843 w 1455"/>
                <a:gd name="T21" fmla="*/ 1252 h 1455"/>
                <a:gd name="T22" fmla="*/ 999 w 1455"/>
                <a:gd name="T23" fmla="*/ 1191 h 1455"/>
                <a:gd name="T24" fmla="*/ 1126 w 1455"/>
                <a:gd name="T25" fmla="*/ 1087 h 1455"/>
                <a:gd name="T26" fmla="*/ 1217 w 1455"/>
                <a:gd name="T27" fmla="*/ 949 h 1455"/>
                <a:gd name="T28" fmla="*/ 1262 w 1455"/>
                <a:gd name="T29" fmla="*/ 786 h 1455"/>
                <a:gd name="T30" fmla="*/ 1253 w 1455"/>
                <a:gd name="T31" fmla="*/ 612 h 1455"/>
                <a:gd name="T32" fmla="*/ 1191 w 1455"/>
                <a:gd name="T33" fmla="*/ 456 h 1455"/>
                <a:gd name="T34" fmla="*/ 1088 w 1455"/>
                <a:gd name="T35" fmla="*/ 328 h 1455"/>
                <a:gd name="T36" fmla="*/ 950 w 1455"/>
                <a:gd name="T37" fmla="*/ 238 h 1455"/>
                <a:gd name="T38" fmla="*/ 786 w 1455"/>
                <a:gd name="T39" fmla="*/ 193 h 1455"/>
                <a:gd name="T40" fmla="*/ 794 w 1455"/>
                <a:gd name="T41" fmla="*/ 3 h 1455"/>
                <a:gd name="T42" fmla="*/ 981 w 1455"/>
                <a:gd name="T43" fmla="*/ 46 h 1455"/>
                <a:gd name="T44" fmla="*/ 1147 w 1455"/>
                <a:gd name="T45" fmla="*/ 133 h 1455"/>
                <a:gd name="T46" fmla="*/ 1284 w 1455"/>
                <a:gd name="T47" fmla="*/ 259 h 1455"/>
                <a:gd name="T48" fmla="*/ 1385 w 1455"/>
                <a:gd name="T49" fmla="*/ 416 h 1455"/>
                <a:gd name="T50" fmla="*/ 1443 w 1455"/>
                <a:gd name="T51" fmla="*/ 597 h 1455"/>
                <a:gd name="T52" fmla="*/ 1451 w 1455"/>
                <a:gd name="T53" fmla="*/ 793 h 1455"/>
                <a:gd name="T54" fmla="*/ 1409 w 1455"/>
                <a:gd name="T55" fmla="*/ 981 h 1455"/>
                <a:gd name="T56" fmla="*/ 1321 w 1455"/>
                <a:gd name="T57" fmla="*/ 1147 h 1455"/>
                <a:gd name="T58" fmla="*/ 1196 w 1455"/>
                <a:gd name="T59" fmla="*/ 1284 h 1455"/>
                <a:gd name="T60" fmla="*/ 1039 w 1455"/>
                <a:gd name="T61" fmla="*/ 1384 h 1455"/>
                <a:gd name="T62" fmla="*/ 859 w 1455"/>
                <a:gd name="T63" fmla="*/ 1443 h 1455"/>
                <a:gd name="T64" fmla="*/ 662 w 1455"/>
                <a:gd name="T65" fmla="*/ 1452 h 1455"/>
                <a:gd name="T66" fmla="*/ 475 w 1455"/>
                <a:gd name="T67" fmla="*/ 1409 h 1455"/>
                <a:gd name="T68" fmla="*/ 309 w 1455"/>
                <a:gd name="T69" fmla="*/ 1322 h 1455"/>
                <a:gd name="T70" fmla="*/ 171 w 1455"/>
                <a:gd name="T71" fmla="*/ 1196 h 1455"/>
                <a:gd name="T72" fmla="*/ 70 w 1455"/>
                <a:gd name="T73" fmla="*/ 1039 h 1455"/>
                <a:gd name="T74" fmla="*/ 12 w 1455"/>
                <a:gd name="T75" fmla="*/ 858 h 1455"/>
                <a:gd name="T76" fmla="*/ 4 w 1455"/>
                <a:gd name="T77" fmla="*/ 661 h 1455"/>
                <a:gd name="T78" fmla="*/ 46 w 1455"/>
                <a:gd name="T79" fmla="*/ 474 h 1455"/>
                <a:gd name="T80" fmla="*/ 134 w 1455"/>
                <a:gd name="T81" fmla="*/ 308 h 1455"/>
                <a:gd name="T82" fmla="*/ 260 w 1455"/>
                <a:gd name="T83" fmla="*/ 171 h 1455"/>
                <a:gd name="T84" fmla="*/ 416 w 1455"/>
                <a:gd name="T85" fmla="*/ 70 h 1455"/>
                <a:gd name="T86" fmla="*/ 597 w 1455"/>
                <a:gd name="T87" fmla="*/ 12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55" h="1455">
                  <a:moveTo>
                    <a:pt x="727" y="190"/>
                  </a:moveTo>
                  <a:lnTo>
                    <a:pt x="669" y="193"/>
                  </a:lnTo>
                  <a:lnTo>
                    <a:pt x="613" y="202"/>
                  </a:lnTo>
                  <a:lnTo>
                    <a:pt x="558" y="218"/>
                  </a:lnTo>
                  <a:lnTo>
                    <a:pt x="506" y="238"/>
                  </a:lnTo>
                  <a:lnTo>
                    <a:pt x="457" y="264"/>
                  </a:lnTo>
                  <a:lnTo>
                    <a:pt x="410" y="294"/>
                  </a:lnTo>
                  <a:lnTo>
                    <a:pt x="368" y="328"/>
                  </a:lnTo>
                  <a:lnTo>
                    <a:pt x="329" y="367"/>
                  </a:lnTo>
                  <a:lnTo>
                    <a:pt x="294" y="410"/>
                  </a:lnTo>
                  <a:lnTo>
                    <a:pt x="264" y="456"/>
                  </a:lnTo>
                  <a:lnTo>
                    <a:pt x="238" y="506"/>
                  </a:lnTo>
                  <a:lnTo>
                    <a:pt x="218" y="558"/>
                  </a:lnTo>
                  <a:lnTo>
                    <a:pt x="203" y="612"/>
                  </a:lnTo>
                  <a:lnTo>
                    <a:pt x="194" y="668"/>
                  </a:lnTo>
                  <a:lnTo>
                    <a:pt x="191" y="728"/>
                  </a:lnTo>
                  <a:lnTo>
                    <a:pt x="194" y="786"/>
                  </a:lnTo>
                  <a:lnTo>
                    <a:pt x="203" y="843"/>
                  </a:lnTo>
                  <a:lnTo>
                    <a:pt x="218" y="897"/>
                  </a:lnTo>
                  <a:lnTo>
                    <a:pt x="238" y="949"/>
                  </a:lnTo>
                  <a:lnTo>
                    <a:pt x="264" y="998"/>
                  </a:lnTo>
                  <a:lnTo>
                    <a:pt x="294" y="1044"/>
                  </a:lnTo>
                  <a:lnTo>
                    <a:pt x="329" y="1087"/>
                  </a:lnTo>
                  <a:lnTo>
                    <a:pt x="368" y="1126"/>
                  </a:lnTo>
                  <a:lnTo>
                    <a:pt x="410" y="1161"/>
                  </a:lnTo>
                  <a:lnTo>
                    <a:pt x="457" y="1191"/>
                  </a:lnTo>
                  <a:lnTo>
                    <a:pt x="506" y="1216"/>
                  </a:lnTo>
                  <a:lnTo>
                    <a:pt x="558" y="1237"/>
                  </a:lnTo>
                  <a:lnTo>
                    <a:pt x="613" y="1252"/>
                  </a:lnTo>
                  <a:lnTo>
                    <a:pt x="669" y="1262"/>
                  </a:lnTo>
                  <a:lnTo>
                    <a:pt x="727" y="1265"/>
                  </a:lnTo>
                  <a:lnTo>
                    <a:pt x="786" y="1262"/>
                  </a:lnTo>
                  <a:lnTo>
                    <a:pt x="843" y="1252"/>
                  </a:lnTo>
                  <a:lnTo>
                    <a:pt x="897" y="1237"/>
                  </a:lnTo>
                  <a:lnTo>
                    <a:pt x="950" y="1216"/>
                  </a:lnTo>
                  <a:lnTo>
                    <a:pt x="999" y="1191"/>
                  </a:lnTo>
                  <a:lnTo>
                    <a:pt x="1045" y="1161"/>
                  </a:lnTo>
                  <a:lnTo>
                    <a:pt x="1088" y="1126"/>
                  </a:lnTo>
                  <a:lnTo>
                    <a:pt x="1126" y="1087"/>
                  </a:lnTo>
                  <a:lnTo>
                    <a:pt x="1161" y="1044"/>
                  </a:lnTo>
                  <a:lnTo>
                    <a:pt x="1191" y="998"/>
                  </a:lnTo>
                  <a:lnTo>
                    <a:pt x="1217" y="949"/>
                  </a:lnTo>
                  <a:lnTo>
                    <a:pt x="1237" y="897"/>
                  </a:lnTo>
                  <a:lnTo>
                    <a:pt x="1253" y="843"/>
                  </a:lnTo>
                  <a:lnTo>
                    <a:pt x="1262" y="786"/>
                  </a:lnTo>
                  <a:lnTo>
                    <a:pt x="1265" y="728"/>
                  </a:lnTo>
                  <a:lnTo>
                    <a:pt x="1262" y="668"/>
                  </a:lnTo>
                  <a:lnTo>
                    <a:pt x="1253" y="612"/>
                  </a:lnTo>
                  <a:lnTo>
                    <a:pt x="1237" y="558"/>
                  </a:lnTo>
                  <a:lnTo>
                    <a:pt x="1217" y="506"/>
                  </a:lnTo>
                  <a:lnTo>
                    <a:pt x="1191" y="456"/>
                  </a:lnTo>
                  <a:lnTo>
                    <a:pt x="1161" y="410"/>
                  </a:lnTo>
                  <a:lnTo>
                    <a:pt x="1126" y="367"/>
                  </a:lnTo>
                  <a:lnTo>
                    <a:pt x="1088" y="328"/>
                  </a:lnTo>
                  <a:lnTo>
                    <a:pt x="1045" y="294"/>
                  </a:lnTo>
                  <a:lnTo>
                    <a:pt x="999" y="264"/>
                  </a:lnTo>
                  <a:lnTo>
                    <a:pt x="950" y="238"/>
                  </a:lnTo>
                  <a:lnTo>
                    <a:pt x="897" y="218"/>
                  </a:lnTo>
                  <a:lnTo>
                    <a:pt x="843" y="202"/>
                  </a:lnTo>
                  <a:lnTo>
                    <a:pt x="786" y="193"/>
                  </a:lnTo>
                  <a:lnTo>
                    <a:pt x="727" y="190"/>
                  </a:lnTo>
                  <a:close/>
                  <a:moveTo>
                    <a:pt x="727" y="0"/>
                  </a:moveTo>
                  <a:lnTo>
                    <a:pt x="794" y="3"/>
                  </a:lnTo>
                  <a:lnTo>
                    <a:pt x="859" y="12"/>
                  </a:lnTo>
                  <a:lnTo>
                    <a:pt x="921" y="26"/>
                  </a:lnTo>
                  <a:lnTo>
                    <a:pt x="981" y="46"/>
                  </a:lnTo>
                  <a:lnTo>
                    <a:pt x="1039" y="70"/>
                  </a:lnTo>
                  <a:lnTo>
                    <a:pt x="1094" y="99"/>
                  </a:lnTo>
                  <a:lnTo>
                    <a:pt x="1147" y="133"/>
                  </a:lnTo>
                  <a:lnTo>
                    <a:pt x="1196" y="171"/>
                  </a:lnTo>
                  <a:lnTo>
                    <a:pt x="1242" y="213"/>
                  </a:lnTo>
                  <a:lnTo>
                    <a:pt x="1284" y="259"/>
                  </a:lnTo>
                  <a:lnTo>
                    <a:pt x="1321" y="308"/>
                  </a:lnTo>
                  <a:lnTo>
                    <a:pt x="1355" y="360"/>
                  </a:lnTo>
                  <a:lnTo>
                    <a:pt x="1385" y="416"/>
                  </a:lnTo>
                  <a:lnTo>
                    <a:pt x="1409" y="474"/>
                  </a:lnTo>
                  <a:lnTo>
                    <a:pt x="1429" y="534"/>
                  </a:lnTo>
                  <a:lnTo>
                    <a:pt x="1443" y="597"/>
                  </a:lnTo>
                  <a:lnTo>
                    <a:pt x="1451" y="661"/>
                  </a:lnTo>
                  <a:lnTo>
                    <a:pt x="1455" y="728"/>
                  </a:lnTo>
                  <a:lnTo>
                    <a:pt x="1451" y="793"/>
                  </a:lnTo>
                  <a:lnTo>
                    <a:pt x="1443" y="858"/>
                  </a:lnTo>
                  <a:lnTo>
                    <a:pt x="1429" y="920"/>
                  </a:lnTo>
                  <a:lnTo>
                    <a:pt x="1409" y="981"/>
                  </a:lnTo>
                  <a:lnTo>
                    <a:pt x="1385" y="1039"/>
                  </a:lnTo>
                  <a:lnTo>
                    <a:pt x="1355" y="1095"/>
                  </a:lnTo>
                  <a:lnTo>
                    <a:pt x="1321" y="1147"/>
                  </a:lnTo>
                  <a:lnTo>
                    <a:pt x="1284" y="1196"/>
                  </a:lnTo>
                  <a:lnTo>
                    <a:pt x="1242" y="1242"/>
                  </a:lnTo>
                  <a:lnTo>
                    <a:pt x="1196" y="1284"/>
                  </a:lnTo>
                  <a:lnTo>
                    <a:pt x="1147" y="1322"/>
                  </a:lnTo>
                  <a:lnTo>
                    <a:pt x="1094" y="1356"/>
                  </a:lnTo>
                  <a:lnTo>
                    <a:pt x="1039" y="1384"/>
                  </a:lnTo>
                  <a:lnTo>
                    <a:pt x="981" y="1409"/>
                  </a:lnTo>
                  <a:lnTo>
                    <a:pt x="921" y="1428"/>
                  </a:lnTo>
                  <a:lnTo>
                    <a:pt x="859" y="1443"/>
                  </a:lnTo>
                  <a:lnTo>
                    <a:pt x="794" y="1452"/>
                  </a:lnTo>
                  <a:lnTo>
                    <a:pt x="727" y="1455"/>
                  </a:lnTo>
                  <a:lnTo>
                    <a:pt x="662" y="1452"/>
                  </a:lnTo>
                  <a:lnTo>
                    <a:pt x="597" y="1443"/>
                  </a:lnTo>
                  <a:lnTo>
                    <a:pt x="535" y="1428"/>
                  </a:lnTo>
                  <a:lnTo>
                    <a:pt x="475" y="1409"/>
                  </a:lnTo>
                  <a:lnTo>
                    <a:pt x="416" y="1384"/>
                  </a:lnTo>
                  <a:lnTo>
                    <a:pt x="361" y="1356"/>
                  </a:lnTo>
                  <a:lnTo>
                    <a:pt x="309" y="1322"/>
                  </a:lnTo>
                  <a:lnTo>
                    <a:pt x="260" y="1284"/>
                  </a:lnTo>
                  <a:lnTo>
                    <a:pt x="213" y="1242"/>
                  </a:lnTo>
                  <a:lnTo>
                    <a:pt x="171" y="1196"/>
                  </a:lnTo>
                  <a:lnTo>
                    <a:pt x="134" y="1147"/>
                  </a:lnTo>
                  <a:lnTo>
                    <a:pt x="100" y="1095"/>
                  </a:lnTo>
                  <a:lnTo>
                    <a:pt x="70" y="1039"/>
                  </a:lnTo>
                  <a:lnTo>
                    <a:pt x="46" y="981"/>
                  </a:lnTo>
                  <a:lnTo>
                    <a:pt x="26" y="920"/>
                  </a:lnTo>
                  <a:lnTo>
                    <a:pt x="12" y="858"/>
                  </a:lnTo>
                  <a:lnTo>
                    <a:pt x="4" y="793"/>
                  </a:lnTo>
                  <a:lnTo>
                    <a:pt x="0" y="728"/>
                  </a:lnTo>
                  <a:lnTo>
                    <a:pt x="4" y="661"/>
                  </a:lnTo>
                  <a:lnTo>
                    <a:pt x="12" y="597"/>
                  </a:lnTo>
                  <a:lnTo>
                    <a:pt x="26" y="534"/>
                  </a:lnTo>
                  <a:lnTo>
                    <a:pt x="46" y="474"/>
                  </a:lnTo>
                  <a:lnTo>
                    <a:pt x="70" y="416"/>
                  </a:lnTo>
                  <a:lnTo>
                    <a:pt x="100" y="360"/>
                  </a:lnTo>
                  <a:lnTo>
                    <a:pt x="134" y="308"/>
                  </a:lnTo>
                  <a:lnTo>
                    <a:pt x="171" y="259"/>
                  </a:lnTo>
                  <a:lnTo>
                    <a:pt x="213" y="213"/>
                  </a:lnTo>
                  <a:lnTo>
                    <a:pt x="260" y="171"/>
                  </a:lnTo>
                  <a:lnTo>
                    <a:pt x="309" y="133"/>
                  </a:lnTo>
                  <a:lnTo>
                    <a:pt x="361" y="99"/>
                  </a:lnTo>
                  <a:lnTo>
                    <a:pt x="416" y="70"/>
                  </a:lnTo>
                  <a:lnTo>
                    <a:pt x="475" y="46"/>
                  </a:lnTo>
                  <a:lnTo>
                    <a:pt x="535" y="26"/>
                  </a:lnTo>
                  <a:lnTo>
                    <a:pt x="597" y="12"/>
                  </a:lnTo>
                  <a:lnTo>
                    <a:pt x="662" y="3"/>
                  </a:lnTo>
                  <a:lnTo>
                    <a:pt x="727" y="0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rIns="459000"/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+mn-lt"/>
              </a:endParaRPr>
            </a:p>
          </p:txBody>
        </p:sp>
      </p:grpSp>
      <p:sp>
        <p:nvSpPr>
          <p:cNvPr id="19" name="Freeform 29">
            <a:extLst>
              <a:ext uri="{FF2B5EF4-FFF2-40B4-BE49-F238E27FC236}">
                <a16:creationId xmlns:a16="http://schemas.microsoft.com/office/drawing/2014/main" id="{457CD068-AFBF-AFF5-4FEB-6F6397569B3F}"/>
              </a:ext>
            </a:extLst>
          </p:cNvPr>
          <p:cNvSpPr>
            <a:spLocks noEditPoints="1"/>
          </p:cNvSpPr>
          <p:nvPr/>
        </p:nvSpPr>
        <p:spPr bwMode="auto">
          <a:xfrm>
            <a:off x="7109116" y="2010228"/>
            <a:ext cx="610645" cy="654671"/>
          </a:xfrm>
          <a:custGeom>
            <a:avLst/>
            <a:gdLst>
              <a:gd name="T0" fmla="*/ 2558 w 3187"/>
              <a:gd name="T1" fmla="*/ 2917 h 3426"/>
              <a:gd name="T2" fmla="*/ 2525 w 3187"/>
              <a:gd name="T3" fmla="*/ 3108 h 3426"/>
              <a:gd name="T4" fmla="*/ 2672 w 3187"/>
              <a:gd name="T5" fmla="*/ 3232 h 3426"/>
              <a:gd name="T6" fmla="*/ 2855 w 3187"/>
              <a:gd name="T7" fmla="*/ 3166 h 3426"/>
              <a:gd name="T8" fmla="*/ 2888 w 3187"/>
              <a:gd name="T9" fmla="*/ 2973 h 3426"/>
              <a:gd name="T10" fmla="*/ 2741 w 3187"/>
              <a:gd name="T11" fmla="*/ 2850 h 3426"/>
              <a:gd name="T12" fmla="*/ 1063 w 3187"/>
              <a:gd name="T13" fmla="*/ 2893 h 3426"/>
              <a:gd name="T14" fmla="*/ 997 w 3187"/>
              <a:gd name="T15" fmla="*/ 3075 h 3426"/>
              <a:gd name="T16" fmla="*/ 1120 w 3187"/>
              <a:gd name="T17" fmla="*/ 3222 h 3426"/>
              <a:gd name="T18" fmla="*/ 1313 w 3187"/>
              <a:gd name="T19" fmla="*/ 3189 h 3426"/>
              <a:gd name="T20" fmla="*/ 1378 w 3187"/>
              <a:gd name="T21" fmla="*/ 3006 h 3426"/>
              <a:gd name="T22" fmla="*/ 1255 w 3187"/>
              <a:gd name="T23" fmla="*/ 2860 h 3426"/>
              <a:gd name="T24" fmla="*/ 722 w 3187"/>
              <a:gd name="T25" fmla="*/ 1936 h 3426"/>
              <a:gd name="T26" fmla="*/ 872 w 3187"/>
              <a:gd name="T27" fmla="*/ 2062 h 3426"/>
              <a:gd name="T28" fmla="*/ 2926 w 3187"/>
              <a:gd name="T29" fmla="*/ 2018 h 3426"/>
              <a:gd name="T30" fmla="*/ 2997 w 3187"/>
              <a:gd name="T31" fmla="*/ 1154 h 3426"/>
              <a:gd name="T32" fmla="*/ 656 w 3187"/>
              <a:gd name="T33" fmla="*/ 229 h 3426"/>
              <a:gd name="T34" fmla="*/ 668 w 3187"/>
              <a:gd name="T35" fmla="*/ 236 h 3426"/>
              <a:gd name="T36" fmla="*/ 680 w 3187"/>
              <a:gd name="T37" fmla="*/ 245 h 3426"/>
              <a:gd name="T38" fmla="*/ 694 w 3187"/>
              <a:gd name="T39" fmla="*/ 263 h 3426"/>
              <a:gd name="T40" fmla="*/ 700 w 3187"/>
              <a:gd name="T41" fmla="*/ 272 h 3426"/>
              <a:gd name="T42" fmla="*/ 704 w 3187"/>
              <a:gd name="T43" fmla="*/ 281 h 3426"/>
              <a:gd name="T44" fmla="*/ 707 w 3187"/>
              <a:gd name="T45" fmla="*/ 294 h 3426"/>
              <a:gd name="T46" fmla="*/ 710 w 3187"/>
              <a:gd name="T47" fmla="*/ 308 h 3426"/>
              <a:gd name="T48" fmla="*/ 3109 w 3187"/>
              <a:gd name="T49" fmla="*/ 979 h 3426"/>
              <a:gd name="T50" fmla="*/ 3119 w 3187"/>
              <a:gd name="T51" fmla="*/ 981 h 3426"/>
              <a:gd name="T52" fmla="*/ 3139 w 3187"/>
              <a:gd name="T53" fmla="*/ 990 h 3426"/>
              <a:gd name="T54" fmla="*/ 3151 w 3187"/>
              <a:gd name="T55" fmla="*/ 998 h 3426"/>
              <a:gd name="T56" fmla="*/ 3161 w 3187"/>
              <a:gd name="T57" fmla="*/ 1005 h 3426"/>
              <a:gd name="T58" fmla="*/ 3166 w 3187"/>
              <a:gd name="T59" fmla="*/ 1012 h 3426"/>
              <a:gd name="T60" fmla="*/ 3172 w 3187"/>
              <a:gd name="T61" fmla="*/ 1022 h 3426"/>
              <a:gd name="T62" fmla="*/ 3180 w 3187"/>
              <a:gd name="T63" fmla="*/ 1035 h 3426"/>
              <a:gd name="T64" fmla="*/ 3185 w 3187"/>
              <a:gd name="T65" fmla="*/ 1049 h 3426"/>
              <a:gd name="T66" fmla="*/ 3187 w 3187"/>
              <a:gd name="T67" fmla="*/ 1060 h 3426"/>
              <a:gd name="T68" fmla="*/ 3161 w 3187"/>
              <a:gd name="T69" fmla="*/ 2007 h 3426"/>
              <a:gd name="T70" fmla="*/ 2981 w 3187"/>
              <a:gd name="T71" fmla="*/ 2210 h 3426"/>
              <a:gd name="T72" fmla="*/ 865 w 3187"/>
              <a:gd name="T73" fmla="*/ 2253 h 3426"/>
              <a:gd name="T74" fmla="*/ 712 w 3187"/>
              <a:gd name="T75" fmla="*/ 2495 h 3426"/>
              <a:gd name="T76" fmla="*/ 838 w 3187"/>
              <a:gd name="T77" fmla="*/ 2646 h 3426"/>
              <a:gd name="T78" fmla="*/ 2844 w 3187"/>
              <a:gd name="T79" fmla="*/ 2683 h 3426"/>
              <a:gd name="T80" fmla="*/ 3045 w 3187"/>
              <a:gd name="T81" fmla="*/ 2862 h 3426"/>
              <a:gd name="T82" fmla="*/ 3078 w 3187"/>
              <a:gd name="T83" fmla="*/ 3136 h 3426"/>
              <a:gd name="T84" fmla="*/ 2925 w 3187"/>
              <a:gd name="T85" fmla="*/ 3356 h 3426"/>
              <a:gd name="T86" fmla="*/ 2657 w 3187"/>
              <a:gd name="T87" fmla="*/ 3423 h 3426"/>
              <a:gd name="T88" fmla="*/ 2418 w 3187"/>
              <a:gd name="T89" fmla="*/ 3296 h 3426"/>
              <a:gd name="T90" fmla="*/ 2321 w 3187"/>
              <a:gd name="T91" fmla="*/ 3042 h 3426"/>
              <a:gd name="T92" fmla="*/ 1518 w 3187"/>
              <a:gd name="T93" fmla="*/ 2848 h 3426"/>
              <a:gd name="T94" fmla="*/ 1568 w 3187"/>
              <a:gd name="T95" fmla="*/ 3090 h 3426"/>
              <a:gd name="T96" fmla="*/ 1442 w 3187"/>
              <a:gd name="T97" fmla="*/ 3328 h 3426"/>
              <a:gd name="T98" fmla="*/ 1187 w 3187"/>
              <a:gd name="T99" fmla="*/ 3426 h 3426"/>
              <a:gd name="T100" fmla="*/ 932 w 3187"/>
              <a:gd name="T101" fmla="*/ 3329 h 3426"/>
              <a:gd name="T102" fmla="*/ 806 w 3187"/>
              <a:gd name="T103" fmla="*/ 3090 h 3426"/>
              <a:gd name="T104" fmla="*/ 858 w 3187"/>
              <a:gd name="T105" fmla="*/ 2845 h 3426"/>
              <a:gd name="T106" fmla="*/ 617 w 3187"/>
              <a:gd name="T107" fmla="*/ 2717 h 3426"/>
              <a:gd name="T108" fmla="*/ 519 w 3187"/>
              <a:gd name="T109" fmla="*/ 2459 h 3426"/>
              <a:gd name="T110" fmla="*/ 3 w 3187"/>
              <a:gd name="T111" fmla="*/ 122 h 3426"/>
              <a:gd name="T112" fmla="*/ 49 w 3187"/>
              <a:gd name="T113" fmla="*/ 12 h 3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87" h="3426">
                <a:moveTo>
                  <a:pt x="2707" y="2847"/>
                </a:moveTo>
                <a:lnTo>
                  <a:pt x="2672" y="2850"/>
                </a:lnTo>
                <a:lnTo>
                  <a:pt x="2639" y="2860"/>
                </a:lnTo>
                <a:lnTo>
                  <a:pt x="2608" y="2874"/>
                </a:lnTo>
                <a:lnTo>
                  <a:pt x="2582" y="2893"/>
                </a:lnTo>
                <a:lnTo>
                  <a:pt x="2558" y="2917"/>
                </a:lnTo>
                <a:lnTo>
                  <a:pt x="2539" y="2943"/>
                </a:lnTo>
                <a:lnTo>
                  <a:pt x="2525" y="2973"/>
                </a:lnTo>
                <a:lnTo>
                  <a:pt x="2515" y="3007"/>
                </a:lnTo>
                <a:lnTo>
                  <a:pt x="2512" y="3041"/>
                </a:lnTo>
                <a:lnTo>
                  <a:pt x="2515" y="3075"/>
                </a:lnTo>
                <a:lnTo>
                  <a:pt x="2525" y="3108"/>
                </a:lnTo>
                <a:lnTo>
                  <a:pt x="2539" y="3138"/>
                </a:lnTo>
                <a:lnTo>
                  <a:pt x="2558" y="3165"/>
                </a:lnTo>
                <a:lnTo>
                  <a:pt x="2582" y="3189"/>
                </a:lnTo>
                <a:lnTo>
                  <a:pt x="2608" y="3208"/>
                </a:lnTo>
                <a:lnTo>
                  <a:pt x="2639" y="3222"/>
                </a:lnTo>
                <a:lnTo>
                  <a:pt x="2672" y="3232"/>
                </a:lnTo>
                <a:lnTo>
                  <a:pt x="2707" y="3235"/>
                </a:lnTo>
                <a:lnTo>
                  <a:pt x="2741" y="3232"/>
                </a:lnTo>
                <a:lnTo>
                  <a:pt x="2773" y="3222"/>
                </a:lnTo>
                <a:lnTo>
                  <a:pt x="2804" y="3208"/>
                </a:lnTo>
                <a:lnTo>
                  <a:pt x="2831" y="3189"/>
                </a:lnTo>
                <a:lnTo>
                  <a:pt x="2855" y="3166"/>
                </a:lnTo>
                <a:lnTo>
                  <a:pt x="2874" y="3139"/>
                </a:lnTo>
                <a:lnTo>
                  <a:pt x="2888" y="3109"/>
                </a:lnTo>
                <a:lnTo>
                  <a:pt x="2898" y="3075"/>
                </a:lnTo>
                <a:lnTo>
                  <a:pt x="2901" y="3041"/>
                </a:lnTo>
                <a:lnTo>
                  <a:pt x="2898" y="3006"/>
                </a:lnTo>
                <a:lnTo>
                  <a:pt x="2888" y="2973"/>
                </a:lnTo>
                <a:lnTo>
                  <a:pt x="2874" y="2943"/>
                </a:lnTo>
                <a:lnTo>
                  <a:pt x="2855" y="2916"/>
                </a:lnTo>
                <a:lnTo>
                  <a:pt x="2831" y="2893"/>
                </a:lnTo>
                <a:lnTo>
                  <a:pt x="2804" y="2874"/>
                </a:lnTo>
                <a:lnTo>
                  <a:pt x="2773" y="2860"/>
                </a:lnTo>
                <a:lnTo>
                  <a:pt x="2741" y="2850"/>
                </a:lnTo>
                <a:lnTo>
                  <a:pt x="2707" y="2847"/>
                </a:lnTo>
                <a:close/>
                <a:moveTo>
                  <a:pt x="1188" y="2847"/>
                </a:moveTo>
                <a:lnTo>
                  <a:pt x="1153" y="2850"/>
                </a:lnTo>
                <a:lnTo>
                  <a:pt x="1120" y="2860"/>
                </a:lnTo>
                <a:lnTo>
                  <a:pt x="1090" y="2874"/>
                </a:lnTo>
                <a:lnTo>
                  <a:pt x="1063" y="2893"/>
                </a:lnTo>
                <a:lnTo>
                  <a:pt x="1040" y="2917"/>
                </a:lnTo>
                <a:lnTo>
                  <a:pt x="1020" y="2943"/>
                </a:lnTo>
                <a:lnTo>
                  <a:pt x="1007" y="2973"/>
                </a:lnTo>
                <a:lnTo>
                  <a:pt x="997" y="3007"/>
                </a:lnTo>
                <a:lnTo>
                  <a:pt x="994" y="3041"/>
                </a:lnTo>
                <a:lnTo>
                  <a:pt x="997" y="3075"/>
                </a:lnTo>
                <a:lnTo>
                  <a:pt x="1007" y="3108"/>
                </a:lnTo>
                <a:lnTo>
                  <a:pt x="1020" y="3138"/>
                </a:lnTo>
                <a:lnTo>
                  <a:pt x="1040" y="3165"/>
                </a:lnTo>
                <a:lnTo>
                  <a:pt x="1063" y="3189"/>
                </a:lnTo>
                <a:lnTo>
                  <a:pt x="1090" y="3208"/>
                </a:lnTo>
                <a:lnTo>
                  <a:pt x="1120" y="3222"/>
                </a:lnTo>
                <a:lnTo>
                  <a:pt x="1153" y="3232"/>
                </a:lnTo>
                <a:lnTo>
                  <a:pt x="1188" y="3235"/>
                </a:lnTo>
                <a:lnTo>
                  <a:pt x="1223" y="3232"/>
                </a:lnTo>
                <a:lnTo>
                  <a:pt x="1255" y="3222"/>
                </a:lnTo>
                <a:lnTo>
                  <a:pt x="1285" y="3208"/>
                </a:lnTo>
                <a:lnTo>
                  <a:pt x="1313" y="3189"/>
                </a:lnTo>
                <a:lnTo>
                  <a:pt x="1336" y="3166"/>
                </a:lnTo>
                <a:lnTo>
                  <a:pt x="1355" y="3139"/>
                </a:lnTo>
                <a:lnTo>
                  <a:pt x="1370" y="3109"/>
                </a:lnTo>
                <a:lnTo>
                  <a:pt x="1378" y="3075"/>
                </a:lnTo>
                <a:lnTo>
                  <a:pt x="1381" y="3041"/>
                </a:lnTo>
                <a:lnTo>
                  <a:pt x="1378" y="3006"/>
                </a:lnTo>
                <a:lnTo>
                  <a:pt x="1370" y="2973"/>
                </a:lnTo>
                <a:lnTo>
                  <a:pt x="1355" y="2943"/>
                </a:lnTo>
                <a:lnTo>
                  <a:pt x="1336" y="2916"/>
                </a:lnTo>
                <a:lnTo>
                  <a:pt x="1313" y="2893"/>
                </a:lnTo>
                <a:lnTo>
                  <a:pt x="1285" y="2874"/>
                </a:lnTo>
                <a:lnTo>
                  <a:pt x="1255" y="2860"/>
                </a:lnTo>
                <a:lnTo>
                  <a:pt x="1223" y="2850"/>
                </a:lnTo>
                <a:lnTo>
                  <a:pt x="1188" y="2847"/>
                </a:lnTo>
                <a:close/>
                <a:moveTo>
                  <a:pt x="709" y="840"/>
                </a:moveTo>
                <a:lnTo>
                  <a:pt x="709" y="1867"/>
                </a:lnTo>
                <a:lnTo>
                  <a:pt x="712" y="1903"/>
                </a:lnTo>
                <a:lnTo>
                  <a:pt x="722" y="1936"/>
                </a:lnTo>
                <a:lnTo>
                  <a:pt x="736" y="1967"/>
                </a:lnTo>
                <a:lnTo>
                  <a:pt x="756" y="1994"/>
                </a:lnTo>
                <a:lnTo>
                  <a:pt x="780" y="2018"/>
                </a:lnTo>
                <a:lnTo>
                  <a:pt x="807" y="2038"/>
                </a:lnTo>
                <a:lnTo>
                  <a:pt x="838" y="2053"/>
                </a:lnTo>
                <a:lnTo>
                  <a:pt x="872" y="2062"/>
                </a:lnTo>
                <a:lnTo>
                  <a:pt x="907" y="2065"/>
                </a:lnTo>
                <a:lnTo>
                  <a:pt x="2798" y="2065"/>
                </a:lnTo>
                <a:lnTo>
                  <a:pt x="2834" y="2062"/>
                </a:lnTo>
                <a:lnTo>
                  <a:pt x="2867" y="2053"/>
                </a:lnTo>
                <a:lnTo>
                  <a:pt x="2899" y="2038"/>
                </a:lnTo>
                <a:lnTo>
                  <a:pt x="2926" y="2018"/>
                </a:lnTo>
                <a:lnTo>
                  <a:pt x="2950" y="1994"/>
                </a:lnTo>
                <a:lnTo>
                  <a:pt x="2970" y="1967"/>
                </a:lnTo>
                <a:lnTo>
                  <a:pt x="2984" y="1936"/>
                </a:lnTo>
                <a:lnTo>
                  <a:pt x="2994" y="1902"/>
                </a:lnTo>
                <a:lnTo>
                  <a:pt x="2997" y="1866"/>
                </a:lnTo>
                <a:lnTo>
                  <a:pt x="2997" y="1154"/>
                </a:lnTo>
                <a:lnTo>
                  <a:pt x="709" y="840"/>
                </a:lnTo>
                <a:close/>
                <a:moveTo>
                  <a:pt x="89" y="0"/>
                </a:moveTo>
                <a:lnTo>
                  <a:pt x="111" y="2"/>
                </a:lnTo>
                <a:lnTo>
                  <a:pt x="132" y="9"/>
                </a:lnTo>
                <a:lnTo>
                  <a:pt x="652" y="226"/>
                </a:lnTo>
                <a:lnTo>
                  <a:pt x="656" y="229"/>
                </a:lnTo>
                <a:lnTo>
                  <a:pt x="661" y="231"/>
                </a:lnTo>
                <a:lnTo>
                  <a:pt x="662" y="232"/>
                </a:lnTo>
                <a:lnTo>
                  <a:pt x="663" y="232"/>
                </a:lnTo>
                <a:lnTo>
                  <a:pt x="664" y="233"/>
                </a:lnTo>
                <a:lnTo>
                  <a:pt x="666" y="234"/>
                </a:lnTo>
                <a:lnTo>
                  <a:pt x="668" y="236"/>
                </a:lnTo>
                <a:lnTo>
                  <a:pt x="670" y="237"/>
                </a:lnTo>
                <a:lnTo>
                  <a:pt x="672" y="239"/>
                </a:lnTo>
                <a:lnTo>
                  <a:pt x="674" y="240"/>
                </a:lnTo>
                <a:lnTo>
                  <a:pt x="676" y="241"/>
                </a:lnTo>
                <a:lnTo>
                  <a:pt x="678" y="243"/>
                </a:lnTo>
                <a:lnTo>
                  <a:pt x="680" y="245"/>
                </a:lnTo>
                <a:lnTo>
                  <a:pt x="682" y="247"/>
                </a:lnTo>
                <a:lnTo>
                  <a:pt x="689" y="254"/>
                </a:lnTo>
                <a:lnTo>
                  <a:pt x="690" y="256"/>
                </a:lnTo>
                <a:lnTo>
                  <a:pt x="691" y="258"/>
                </a:lnTo>
                <a:lnTo>
                  <a:pt x="693" y="262"/>
                </a:lnTo>
                <a:lnTo>
                  <a:pt x="694" y="263"/>
                </a:lnTo>
                <a:lnTo>
                  <a:pt x="695" y="265"/>
                </a:lnTo>
                <a:lnTo>
                  <a:pt x="698" y="267"/>
                </a:lnTo>
                <a:lnTo>
                  <a:pt x="699" y="269"/>
                </a:lnTo>
                <a:lnTo>
                  <a:pt x="699" y="270"/>
                </a:lnTo>
                <a:lnTo>
                  <a:pt x="700" y="271"/>
                </a:lnTo>
                <a:lnTo>
                  <a:pt x="700" y="272"/>
                </a:lnTo>
                <a:lnTo>
                  <a:pt x="701" y="274"/>
                </a:lnTo>
                <a:lnTo>
                  <a:pt x="702" y="275"/>
                </a:lnTo>
                <a:lnTo>
                  <a:pt x="703" y="278"/>
                </a:lnTo>
                <a:lnTo>
                  <a:pt x="703" y="279"/>
                </a:lnTo>
                <a:lnTo>
                  <a:pt x="704" y="280"/>
                </a:lnTo>
                <a:lnTo>
                  <a:pt x="704" y="281"/>
                </a:lnTo>
                <a:lnTo>
                  <a:pt x="706" y="287"/>
                </a:lnTo>
                <a:lnTo>
                  <a:pt x="706" y="288"/>
                </a:lnTo>
                <a:lnTo>
                  <a:pt x="706" y="289"/>
                </a:lnTo>
                <a:lnTo>
                  <a:pt x="706" y="290"/>
                </a:lnTo>
                <a:lnTo>
                  <a:pt x="707" y="292"/>
                </a:lnTo>
                <a:lnTo>
                  <a:pt x="707" y="294"/>
                </a:lnTo>
                <a:lnTo>
                  <a:pt x="708" y="296"/>
                </a:lnTo>
                <a:lnTo>
                  <a:pt x="708" y="299"/>
                </a:lnTo>
                <a:lnTo>
                  <a:pt x="708" y="303"/>
                </a:lnTo>
                <a:lnTo>
                  <a:pt x="709" y="304"/>
                </a:lnTo>
                <a:lnTo>
                  <a:pt x="709" y="305"/>
                </a:lnTo>
                <a:lnTo>
                  <a:pt x="710" y="308"/>
                </a:lnTo>
                <a:lnTo>
                  <a:pt x="710" y="312"/>
                </a:lnTo>
                <a:lnTo>
                  <a:pt x="710" y="315"/>
                </a:lnTo>
                <a:lnTo>
                  <a:pt x="710" y="649"/>
                </a:lnTo>
                <a:lnTo>
                  <a:pt x="3105" y="979"/>
                </a:lnTo>
                <a:lnTo>
                  <a:pt x="3108" y="979"/>
                </a:lnTo>
                <a:lnTo>
                  <a:pt x="3109" y="979"/>
                </a:lnTo>
                <a:lnTo>
                  <a:pt x="3111" y="979"/>
                </a:lnTo>
                <a:lnTo>
                  <a:pt x="3112" y="979"/>
                </a:lnTo>
                <a:lnTo>
                  <a:pt x="3114" y="980"/>
                </a:lnTo>
                <a:lnTo>
                  <a:pt x="3116" y="980"/>
                </a:lnTo>
                <a:lnTo>
                  <a:pt x="3118" y="981"/>
                </a:lnTo>
                <a:lnTo>
                  <a:pt x="3119" y="981"/>
                </a:lnTo>
                <a:lnTo>
                  <a:pt x="3121" y="981"/>
                </a:lnTo>
                <a:lnTo>
                  <a:pt x="3122" y="982"/>
                </a:lnTo>
                <a:lnTo>
                  <a:pt x="3124" y="983"/>
                </a:lnTo>
                <a:lnTo>
                  <a:pt x="3126" y="983"/>
                </a:lnTo>
                <a:lnTo>
                  <a:pt x="3130" y="985"/>
                </a:lnTo>
                <a:lnTo>
                  <a:pt x="3139" y="990"/>
                </a:lnTo>
                <a:lnTo>
                  <a:pt x="3141" y="992"/>
                </a:lnTo>
                <a:lnTo>
                  <a:pt x="3144" y="993"/>
                </a:lnTo>
                <a:lnTo>
                  <a:pt x="3145" y="994"/>
                </a:lnTo>
                <a:lnTo>
                  <a:pt x="3147" y="995"/>
                </a:lnTo>
                <a:lnTo>
                  <a:pt x="3149" y="996"/>
                </a:lnTo>
                <a:lnTo>
                  <a:pt x="3151" y="998"/>
                </a:lnTo>
                <a:lnTo>
                  <a:pt x="3152" y="999"/>
                </a:lnTo>
                <a:lnTo>
                  <a:pt x="3153" y="1000"/>
                </a:lnTo>
                <a:lnTo>
                  <a:pt x="3154" y="1001"/>
                </a:lnTo>
                <a:lnTo>
                  <a:pt x="3159" y="1004"/>
                </a:lnTo>
                <a:lnTo>
                  <a:pt x="3160" y="1005"/>
                </a:lnTo>
                <a:lnTo>
                  <a:pt x="3161" y="1005"/>
                </a:lnTo>
                <a:lnTo>
                  <a:pt x="3161" y="1007"/>
                </a:lnTo>
                <a:lnTo>
                  <a:pt x="3162" y="1008"/>
                </a:lnTo>
                <a:lnTo>
                  <a:pt x="3163" y="1009"/>
                </a:lnTo>
                <a:lnTo>
                  <a:pt x="3164" y="1010"/>
                </a:lnTo>
                <a:lnTo>
                  <a:pt x="3165" y="1011"/>
                </a:lnTo>
                <a:lnTo>
                  <a:pt x="3166" y="1012"/>
                </a:lnTo>
                <a:lnTo>
                  <a:pt x="3167" y="1013"/>
                </a:lnTo>
                <a:lnTo>
                  <a:pt x="3168" y="1016"/>
                </a:lnTo>
                <a:lnTo>
                  <a:pt x="3169" y="1017"/>
                </a:lnTo>
                <a:lnTo>
                  <a:pt x="3169" y="1018"/>
                </a:lnTo>
                <a:lnTo>
                  <a:pt x="3171" y="1020"/>
                </a:lnTo>
                <a:lnTo>
                  <a:pt x="3172" y="1022"/>
                </a:lnTo>
                <a:lnTo>
                  <a:pt x="3173" y="1023"/>
                </a:lnTo>
                <a:lnTo>
                  <a:pt x="3174" y="1025"/>
                </a:lnTo>
                <a:lnTo>
                  <a:pt x="3176" y="1029"/>
                </a:lnTo>
                <a:lnTo>
                  <a:pt x="3177" y="1031"/>
                </a:lnTo>
                <a:lnTo>
                  <a:pt x="3179" y="1033"/>
                </a:lnTo>
                <a:lnTo>
                  <a:pt x="3180" y="1035"/>
                </a:lnTo>
                <a:lnTo>
                  <a:pt x="3181" y="1037"/>
                </a:lnTo>
                <a:lnTo>
                  <a:pt x="3182" y="1040"/>
                </a:lnTo>
                <a:lnTo>
                  <a:pt x="3183" y="1042"/>
                </a:lnTo>
                <a:lnTo>
                  <a:pt x="3183" y="1044"/>
                </a:lnTo>
                <a:lnTo>
                  <a:pt x="3184" y="1046"/>
                </a:lnTo>
                <a:lnTo>
                  <a:pt x="3185" y="1049"/>
                </a:lnTo>
                <a:lnTo>
                  <a:pt x="3185" y="1051"/>
                </a:lnTo>
                <a:lnTo>
                  <a:pt x="3186" y="1053"/>
                </a:lnTo>
                <a:lnTo>
                  <a:pt x="3186" y="1055"/>
                </a:lnTo>
                <a:lnTo>
                  <a:pt x="3186" y="1057"/>
                </a:lnTo>
                <a:lnTo>
                  <a:pt x="3187" y="1058"/>
                </a:lnTo>
                <a:lnTo>
                  <a:pt x="3187" y="1060"/>
                </a:lnTo>
                <a:lnTo>
                  <a:pt x="3187" y="1062"/>
                </a:lnTo>
                <a:lnTo>
                  <a:pt x="3187" y="1065"/>
                </a:lnTo>
                <a:lnTo>
                  <a:pt x="3187" y="1867"/>
                </a:lnTo>
                <a:lnTo>
                  <a:pt x="3184" y="1915"/>
                </a:lnTo>
                <a:lnTo>
                  <a:pt x="3175" y="1962"/>
                </a:lnTo>
                <a:lnTo>
                  <a:pt x="3161" y="2007"/>
                </a:lnTo>
                <a:lnTo>
                  <a:pt x="3142" y="2050"/>
                </a:lnTo>
                <a:lnTo>
                  <a:pt x="3117" y="2088"/>
                </a:lnTo>
                <a:lnTo>
                  <a:pt x="3089" y="2125"/>
                </a:lnTo>
                <a:lnTo>
                  <a:pt x="3056" y="2157"/>
                </a:lnTo>
                <a:lnTo>
                  <a:pt x="3020" y="2185"/>
                </a:lnTo>
                <a:lnTo>
                  <a:pt x="2981" y="2210"/>
                </a:lnTo>
                <a:lnTo>
                  <a:pt x="2938" y="2229"/>
                </a:lnTo>
                <a:lnTo>
                  <a:pt x="2893" y="2244"/>
                </a:lnTo>
                <a:lnTo>
                  <a:pt x="2846" y="2252"/>
                </a:lnTo>
                <a:lnTo>
                  <a:pt x="2798" y="2255"/>
                </a:lnTo>
                <a:lnTo>
                  <a:pt x="907" y="2255"/>
                </a:lnTo>
                <a:lnTo>
                  <a:pt x="865" y="2253"/>
                </a:lnTo>
                <a:lnTo>
                  <a:pt x="823" y="2247"/>
                </a:lnTo>
                <a:lnTo>
                  <a:pt x="783" y="2235"/>
                </a:lnTo>
                <a:lnTo>
                  <a:pt x="745" y="2221"/>
                </a:lnTo>
                <a:lnTo>
                  <a:pt x="709" y="2202"/>
                </a:lnTo>
                <a:lnTo>
                  <a:pt x="709" y="2459"/>
                </a:lnTo>
                <a:lnTo>
                  <a:pt x="712" y="2495"/>
                </a:lnTo>
                <a:lnTo>
                  <a:pt x="722" y="2528"/>
                </a:lnTo>
                <a:lnTo>
                  <a:pt x="736" y="2559"/>
                </a:lnTo>
                <a:lnTo>
                  <a:pt x="756" y="2588"/>
                </a:lnTo>
                <a:lnTo>
                  <a:pt x="780" y="2612"/>
                </a:lnTo>
                <a:lnTo>
                  <a:pt x="807" y="2630"/>
                </a:lnTo>
                <a:lnTo>
                  <a:pt x="838" y="2646"/>
                </a:lnTo>
                <a:lnTo>
                  <a:pt x="872" y="2655"/>
                </a:lnTo>
                <a:lnTo>
                  <a:pt x="907" y="2658"/>
                </a:lnTo>
                <a:lnTo>
                  <a:pt x="2705" y="2658"/>
                </a:lnTo>
                <a:lnTo>
                  <a:pt x="2754" y="2661"/>
                </a:lnTo>
                <a:lnTo>
                  <a:pt x="2801" y="2670"/>
                </a:lnTo>
                <a:lnTo>
                  <a:pt x="2844" y="2683"/>
                </a:lnTo>
                <a:lnTo>
                  <a:pt x="2886" y="2703"/>
                </a:lnTo>
                <a:lnTo>
                  <a:pt x="2925" y="2727"/>
                </a:lnTo>
                <a:lnTo>
                  <a:pt x="2960" y="2755"/>
                </a:lnTo>
                <a:lnTo>
                  <a:pt x="2993" y="2787"/>
                </a:lnTo>
                <a:lnTo>
                  <a:pt x="3021" y="2823"/>
                </a:lnTo>
                <a:lnTo>
                  <a:pt x="3045" y="2862"/>
                </a:lnTo>
                <a:lnTo>
                  <a:pt x="3064" y="2903"/>
                </a:lnTo>
                <a:lnTo>
                  <a:pt x="3078" y="2947"/>
                </a:lnTo>
                <a:lnTo>
                  <a:pt x="3087" y="2994"/>
                </a:lnTo>
                <a:lnTo>
                  <a:pt x="3090" y="3042"/>
                </a:lnTo>
                <a:lnTo>
                  <a:pt x="3087" y="3090"/>
                </a:lnTo>
                <a:lnTo>
                  <a:pt x="3078" y="3136"/>
                </a:lnTo>
                <a:lnTo>
                  <a:pt x="3064" y="3180"/>
                </a:lnTo>
                <a:lnTo>
                  <a:pt x="3045" y="3221"/>
                </a:lnTo>
                <a:lnTo>
                  <a:pt x="3021" y="3261"/>
                </a:lnTo>
                <a:lnTo>
                  <a:pt x="2993" y="3296"/>
                </a:lnTo>
                <a:lnTo>
                  <a:pt x="2960" y="3328"/>
                </a:lnTo>
                <a:lnTo>
                  <a:pt x="2925" y="3356"/>
                </a:lnTo>
                <a:lnTo>
                  <a:pt x="2886" y="3380"/>
                </a:lnTo>
                <a:lnTo>
                  <a:pt x="2844" y="3400"/>
                </a:lnTo>
                <a:lnTo>
                  <a:pt x="2801" y="3413"/>
                </a:lnTo>
                <a:lnTo>
                  <a:pt x="2754" y="3423"/>
                </a:lnTo>
                <a:lnTo>
                  <a:pt x="2705" y="3426"/>
                </a:lnTo>
                <a:lnTo>
                  <a:pt x="2657" y="3423"/>
                </a:lnTo>
                <a:lnTo>
                  <a:pt x="2612" y="3413"/>
                </a:lnTo>
                <a:lnTo>
                  <a:pt x="2568" y="3400"/>
                </a:lnTo>
                <a:lnTo>
                  <a:pt x="2526" y="3380"/>
                </a:lnTo>
                <a:lnTo>
                  <a:pt x="2486" y="3357"/>
                </a:lnTo>
                <a:lnTo>
                  <a:pt x="2451" y="3329"/>
                </a:lnTo>
                <a:lnTo>
                  <a:pt x="2418" y="3296"/>
                </a:lnTo>
                <a:lnTo>
                  <a:pt x="2390" y="3261"/>
                </a:lnTo>
                <a:lnTo>
                  <a:pt x="2367" y="3222"/>
                </a:lnTo>
                <a:lnTo>
                  <a:pt x="2347" y="3181"/>
                </a:lnTo>
                <a:lnTo>
                  <a:pt x="2334" y="3136"/>
                </a:lnTo>
                <a:lnTo>
                  <a:pt x="2324" y="3090"/>
                </a:lnTo>
                <a:lnTo>
                  <a:pt x="2321" y="3042"/>
                </a:lnTo>
                <a:lnTo>
                  <a:pt x="2323" y="3000"/>
                </a:lnTo>
                <a:lnTo>
                  <a:pt x="2331" y="2960"/>
                </a:lnTo>
                <a:lnTo>
                  <a:pt x="2341" y="2920"/>
                </a:lnTo>
                <a:lnTo>
                  <a:pt x="2356" y="2884"/>
                </a:lnTo>
                <a:lnTo>
                  <a:pt x="2374" y="2848"/>
                </a:lnTo>
                <a:lnTo>
                  <a:pt x="1518" y="2848"/>
                </a:lnTo>
                <a:lnTo>
                  <a:pt x="1537" y="2883"/>
                </a:lnTo>
                <a:lnTo>
                  <a:pt x="1552" y="2920"/>
                </a:lnTo>
                <a:lnTo>
                  <a:pt x="1562" y="2960"/>
                </a:lnTo>
                <a:lnTo>
                  <a:pt x="1569" y="3000"/>
                </a:lnTo>
                <a:lnTo>
                  <a:pt x="1572" y="3042"/>
                </a:lnTo>
                <a:lnTo>
                  <a:pt x="1568" y="3090"/>
                </a:lnTo>
                <a:lnTo>
                  <a:pt x="1560" y="3136"/>
                </a:lnTo>
                <a:lnTo>
                  <a:pt x="1545" y="3180"/>
                </a:lnTo>
                <a:lnTo>
                  <a:pt x="1527" y="3221"/>
                </a:lnTo>
                <a:lnTo>
                  <a:pt x="1503" y="3261"/>
                </a:lnTo>
                <a:lnTo>
                  <a:pt x="1474" y="3296"/>
                </a:lnTo>
                <a:lnTo>
                  <a:pt x="1442" y="3328"/>
                </a:lnTo>
                <a:lnTo>
                  <a:pt x="1407" y="3356"/>
                </a:lnTo>
                <a:lnTo>
                  <a:pt x="1368" y="3380"/>
                </a:lnTo>
                <a:lnTo>
                  <a:pt x="1326" y="3400"/>
                </a:lnTo>
                <a:lnTo>
                  <a:pt x="1281" y="3413"/>
                </a:lnTo>
                <a:lnTo>
                  <a:pt x="1235" y="3423"/>
                </a:lnTo>
                <a:lnTo>
                  <a:pt x="1187" y="3426"/>
                </a:lnTo>
                <a:lnTo>
                  <a:pt x="1139" y="3423"/>
                </a:lnTo>
                <a:lnTo>
                  <a:pt x="1092" y="3413"/>
                </a:lnTo>
                <a:lnTo>
                  <a:pt x="1048" y="3400"/>
                </a:lnTo>
                <a:lnTo>
                  <a:pt x="1007" y="3380"/>
                </a:lnTo>
                <a:lnTo>
                  <a:pt x="968" y="3357"/>
                </a:lnTo>
                <a:lnTo>
                  <a:pt x="932" y="3329"/>
                </a:lnTo>
                <a:lnTo>
                  <a:pt x="900" y="3296"/>
                </a:lnTo>
                <a:lnTo>
                  <a:pt x="872" y="3261"/>
                </a:lnTo>
                <a:lnTo>
                  <a:pt x="848" y="3222"/>
                </a:lnTo>
                <a:lnTo>
                  <a:pt x="829" y="3181"/>
                </a:lnTo>
                <a:lnTo>
                  <a:pt x="814" y="3136"/>
                </a:lnTo>
                <a:lnTo>
                  <a:pt x="806" y="3090"/>
                </a:lnTo>
                <a:lnTo>
                  <a:pt x="803" y="3042"/>
                </a:lnTo>
                <a:lnTo>
                  <a:pt x="805" y="2999"/>
                </a:lnTo>
                <a:lnTo>
                  <a:pt x="812" y="2958"/>
                </a:lnTo>
                <a:lnTo>
                  <a:pt x="824" y="2918"/>
                </a:lnTo>
                <a:lnTo>
                  <a:pt x="838" y="2880"/>
                </a:lnTo>
                <a:lnTo>
                  <a:pt x="858" y="2845"/>
                </a:lnTo>
                <a:lnTo>
                  <a:pt x="811" y="2836"/>
                </a:lnTo>
                <a:lnTo>
                  <a:pt x="766" y="2821"/>
                </a:lnTo>
                <a:lnTo>
                  <a:pt x="725" y="2801"/>
                </a:lnTo>
                <a:lnTo>
                  <a:pt x="685" y="2777"/>
                </a:lnTo>
                <a:lnTo>
                  <a:pt x="649" y="2749"/>
                </a:lnTo>
                <a:lnTo>
                  <a:pt x="617" y="2717"/>
                </a:lnTo>
                <a:lnTo>
                  <a:pt x="588" y="2680"/>
                </a:lnTo>
                <a:lnTo>
                  <a:pt x="564" y="2642"/>
                </a:lnTo>
                <a:lnTo>
                  <a:pt x="545" y="2599"/>
                </a:lnTo>
                <a:lnTo>
                  <a:pt x="530" y="2555"/>
                </a:lnTo>
                <a:lnTo>
                  <a:pt x="522" y="2508"/>
                </a:lnTo>
                <a:lnTo>
                  <a:pt x="519" y="2459"/>
                </a:lnTo>
                <a:lnTo>
                  <a:pt x="519" y="378"/>
                </a:lnTo>
                <a:lnTo>
                  <a:pt x="57" y="184"/>
                </a:lnTo>
                <a:lnTo>
                  <a:pt x="39" y="172"/>
                </a:lnTo>
                <a:lnTo>
                  <a:pt x="23" y="159"/>
                </a:lnTo>
                <a:lnTo>
                  <a:pt x="10" y="141"/>
                </a:lnTo>
                <a:lnTo>
                  <a:pt x="3" y="122"/>
                </a:lnTo>
                <a:lnTo>
                  <a:pt x="0" y="101"/>
                </a:lnTo>
                <a:lnTo>
                  <a:pt x="1" y="79"/>
                </a:lnTo>
                <a:lnTo>
                  <a:pt x="7" y="59"/>
                </a:lnTo>
                <a:lnTo>
                  <a:pt x="18" y="40"/>
                </a:lnTo>
                <a:lnTo>
                  <a:pt x="32" y="24"/>
                </a:lnTo>
                <a:lnTo>
                  <a:pt x="49" y="12"/>
                </a:lnTo>
                <a:lnTo>
                  <a:pt x="69" y="4"/>
                </a:lnTo>
                <a:lnTo>
                  <a:pt x="89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278F45F-A43E-FDA5-20B4-B2CFB2E79E50}"/>
              </a:ext>
            </a:extLst>
          </p:cNvPr>
          <p:cNvGrpSpPr/>
          <p:nvPr/>
        </p:nvGrpSpPr>
        <p:grpSpPr>
          <a:xfrm>
            <a:off x="1392195" y="2996061"/>
            <a:ext cx="1560598" cy="1325685"/>
            <a:chOff x="604643" y="1859580"/>
            <a:chExt cx="1593486" cy="13536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E0D97336-D704-0C09-4FE1-7DBBEC098EB5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10150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47204074-D177-25F0-D8E3-D0231F6B0D4B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C0D8E93-EF21-DD0D-1E8C-385D239CF578}"/>
              </a:ext>
            </a:extLst>
          </p:cNvPr>
          <p:cNvGrpSpPr/>
          <p:nvPr/>
        </p:nvGrpSpPr>
        <p:grpSpPr>
          <a:xfrm>
            <a:off x="4013167" y="2996060"/>
            <a:ext cx="1560598" cy="1305167"/>
            <a:chOff x="604643" y="1859580"/>
            <a:chExt cx="1593486" cy="133267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DB246B54-6929-E130-99D8-DEE58B5C2B72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B8E75445-0425-5A49-F5F0-ECC214507306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1459F1F9-A7F4-56D5-22DD-C90AC0655C66}"/>
              </a:ext>
            </a:extLst>
          </p:cNvPr>
          <p:cNvGrpSpPr/>
          <p:nvPr/>
        </p:nvGrpSpPr>
        <p:grpSpPr>
          <a:xfrm>
            <a:off x="6634139" y="2996061"/>
            <a:ext cx="1560598" cy="1325685"/>
            <a:chOff x="604643" y="1859580"/>
            <a:chExt cx="1593486" cy="1353622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DFFAB58-BF77-1D59-7C53-D8B522C4AC1B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10150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6FCEA21-DEBA-888B-8743-4B8BB959744D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5A5D5CFE-8D3A-0F94-D0D7-C13AF7C0A0D7}"/>
              </a:ext>
            </a:extLst>
          </p:cNvPr>
          <p:cNvGrpSpPr/>
          <p:nvPr/>
        </p:nvGrpSpPr>
        <p:grpSpPr>
          <a:xfrm>
            <a:off x="9228991" y="2996060"/>
            <a:ext cx="1560598" cy="1305167"/>
            <a:chOff x="604643" y="1859580"/>
            <a:chExt cx="1593486" cy="1332672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D98D47B7-0690-4B14-23DA-C4BC442A7C67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DA81347-D0B8-CC35-C91B-61FAAF029483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34512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28" name="任意多边形: 形状 27" descr="D:\51PPT模板网\51pptmoban.com\图片.jpg">
            <a:extLst>
              <a:ext uri="{FF2B5EF4-FFF2-40B4-BE49-F238E27FC236}">
                <a16:creationId xmlns:a16="http://schemas.microsoft.com/office/drawing/2014/main" id="{4C07844C-071F-4258-D3D6-92C6650D205D}"/>
              </a:ext>
            </a:extLst>
          </p:cNvPr>
          <p:cNvSpPr/>
          <p:nvPr/>
        </p:nvSpPr>
        <p:spPr>
          <a:xfrm>
            <a:off x="6002322" y="1270000"/>
            <a:ext cx="2472779" cy="4318000"/>
          </a:xfrm>
          <a:custGeom>
            <a:avLst/>
            <a:gdLst>
              <a:gd name="connsiteX0" fmla="*/ 123199 w 2472779"/>
              <a:gd name="connsiteY0" fmla="*/ 0 h 4318000"/>
              <a:gd name="connsiteX1" fmla="*/ 168708 w 2472779"/>
              <a:gd name="connsiteY1" fmla="*/ 0 h 4318000"/>
              <a:gd name="connsiteX2" fmla="*/ 203109 w 2472779"/>
              <a:gd name="connsiteY2" fmla="*/ 0 h 4318000"/>
              <a:gd name="connsiteX3" fmla="*/ 331119 w 2472779"/>
              <a:gd name="connsiteY3" fmla="*/ 0 h 4318000"/>
              <a:gd name="connsiteX4" fmla="*/ 648500 w 2472779"/>
              <a:gd name="connsiteY4" fmla="*/ 0 h 4318000"/>
              <a:gd name="connsiteX5" fmla="*/ 694011 w 2472779"/>
              <a:gd name="connsiteY5" fmla="*/ 0 h 4318000"/>
              <a:gd name="connsiteX6" fmla="*/ 706625 w 2472779"/>
              <a:gd name="connsiteY6" fmla="*/ 0 h 4318000"/>
              <a:gd name="connsiteX7" fmla="*/ 741026 w 2472779"/>
              <a:gd name="connsiteY7" fmla="*/ 0 h 4318000"/>
              <a:gd name="connsiteX8" fmla="*/ 786537 w 2472779"/>
              <a:gd name="connsiteY8" fmla="*/ 0 h 4318000"/>
              <a:gd name="connsiteX9" fmla="*/ 869036 w 2472779"/>
              <a:gd name="connsiteY9" fmla="*/ 0 h 4318000"/>
              <a:gd name="connsiteX10" fmla="*/ 914547 w 2472779"/>
              <a:gd name="connsiteY10" fmla="*/ 0 h 4318000"/>
              <a:gd name="connsiteX11" fmla="*/ 1148327 w 2472779"/>
              <a:gd name="connsiteY11" fmla="*/ 0 h 4318000"/>
              <a:gd name="connsiteX12" fmla="*/ 1231928 w 2472779"/>
              <a:gd name="connsiteY12" fmla="*/ 0 h 4318000"/>
              <a:gd name="connsiteX13" fmla="*/ 1240853 w 2472779"/>
              <a:gd name="connsiteY13" fmla="*/ 0 h 4318000"/>
              <a:gd name="connsiteX14" fmla="*/ 1324453 w 2472779"/>
              <a:gd name="connsiteY14" fmla="*/ 0 h 4318000"/>
              <a:gd name="connsiteX15" fmla="*/ 1558234 w 2472779"/>
              <a:gd name="connsiteY15" fmla="*/ 0 h 4318000"/>
              <a:gd name="connsiteX16" fmla="*/ 1603743 w 2472779"/>
              <a:gd name="connsiteY16" fmla="*/ 0 h 4318000"/>
              <a:gd name="connsiteX17" fmla="*/ 1686244 w 2472779"/>
              <a:gd name="connsiteY17" fmla="*/ 0 h 4318000"/>
              <a:gd name="connsiteX18" fmla="*/ 1731755 w 2472779"/>
              <a:gd name="connsiteY18" fmla="*/ 0 h 4318000"/>
              <a:gd name="connsiteX19" fmla="*/ 1766154 w 2472779"/>
              <a:gd name="connsiteY19" fmla="*/ 0 h 4318000"/>
              <a:gd name="connsiteX20" fmla="*/ 1778770 w 2472779"/>
              <a:gd name="connsiteY20" fmla="*/ 0 h 4318000"/>
              <a:gd name="connsiteX21" fmla="*/ 1824281 w 2472779"/>
              <a:gd name="connsiteY21" fmla="*/ 0 h 4318000"/>
              <a:gd name="connsiteX22" fmla="*/ 2141660 w 2472779"/>
              <a:gd name="connsiteY22" fmla="*/ 0 h 4318000"/>
              <a:gd name="connsiteX23" fmla="*/ 2269672 w 2472779"/>
              <a:gd name="connsiteY23" fmla="*/ 0 h 4318000"/>
              <a:gd name="connsiteX24" fmla="*/ 2304071 w 2472779"/>
              <a:gd name="connsiteY24" fmla="*/ 0 h 4318000"/>
              <a:gd name="connsiteX25" fmla="*/ 2349582 w 2472779"/>
              <a:gd name="connsiteY25" fmla="*/ 0 h 4318000"/>
              <a:gd name="connsiteX26" fmla="*/ 2472779 w 2472779"/>
              <a:gd name="connsiteY26" fmla="*/ 123197 h 4318000"/>
              <a:gd name="connsiteX27" fmla="*/ 2472779 w 2472779"/>
              <a:gd name="connsiteY27" fmla="*/ 192558 h 4318000"/>
              <a:gd name="connsiteX28" fmla="*/ 2472779 w 2472779"/>
              <a:gd name="connsiteY28" fmla="*/ 308413 h 4318000"/>
              <a:gd name="connsiteX29" fmla="*/ 2472779 w 2472779"/>
              <a:gd name="connsiteY29" fmla="*/ 477257 h 4318000"/>
              <a:gd name="connsiteX30" fmla="*/ 2472779 w 2472779"/>
              <a:gd name="connsiteY30" fmla="*/ 546618 h 4318000"/>
              <a:gd name="connsiteX31" fmla="*/ 2472779 w 2472779"/>
              <a:gd name="connsiteY31" fmla="*/ 593113 h 4318000"/>
              <a:gd name="connsiteX32" fmla="*/ 2472779 w 2472779"/>
              <a:gd name="connsiteY32" fmla="*/ 662474 h 4318000"/>
              <a:gd name="connsiteX33" fmla="*/ 2472779 w 2472779"/>
              <a:gd name="connsiteY33" fmla="*/ 831317 h 4318000"/>
              <a:gd name="connsiteX34" fmla="*/ 2472779 w 2472779"/>
              <a:gd name="connsiteY34" fmla="*/ 900677 h 4318000"/>
              <a:gd name="connsiteX35" fmla="*/ 2472779 w 2472779"/>
              <a:gd name="connsiteY35" fmla="*/ 947172 h 4318000"/>
              <a:gd name="connsiteX36" fmla="*/ 2472779 w 2472779"/>
              <a:gd name="connsiteY36" fmla="*/ 1016533 h 4318000"/>
              <a:gd name="connsiteX37" fmla="*/ 2472779 w 2472779"/>
              <a:gd name="connsiteY37" fmla="*/ 1185377 h 4318000"/>
              <a:gd name="connsiteX38" fmla="*/ 2472779 w 2472779"/>
              <a:gd name="connsiteY38" fmla="*/ 1254738 h 4318000"/>
              <a:gd name="connsiteX39" fmla="*/ 2472779 w 2472779"/>
              <a:gd name="connsiteY39" fmla="*/ 1301233 h 4318000"/>
              <a:gd name="connsiteX40" fmla="*/ 2472779 w 2472779"/>
              <a:gd name="connsiteY40" fmla="*/ 1370594 h 4318000"/>
              <a:gd name="connsiteX41" fmla="*/ 2472779 w 2472779"/>
              <a:gd name="connsiteY41" fmla="*/ 1539436 h 4318000"/>
              <a:gd name="connsiteX42" fmla="*/ 2472779 w 2472779"/>
              <a:gd name="connsiteY42" fmla="*/ 1608797 h 4318000"/>
              <a:gd name="connsiteX43" fmla="*/ 2472779 w 2472779"/>
              <a:gd name="connsiteY43" fmla="*/ 1655292 h 4318000"/>
              <a:gd name="connsiteX44" fmla="*/ 2472779 w 2472779"/>
              <a:gd name="connsiteY44" fmla="*/ 1724653 h 4318000"/>
              <a:gd name="connsiteX45" fmla="*/ 2472779 w 2472779"/>
              <a:gd name="connsiteY45" fmla="*/ 1893497 h 4318000"/>
              <a:gd name="connsiteX46" fmla="*/ 2472779 w 2472779"/>
              <a:gd name="connsiteY46" fmla="*/ 1962857 h 4318000"/>
              <a:gd name="connsiteX47" fmla="*/ 2472779 w 2472779"/>
              <a:gd name="connsiteY47" fmla="*/ 2009352 h 4318000"/>
              <a:gd name="connsiteX48" fmla="*/ 2472779 w 2472779"/>
              <a:gd name="connsiteY48" fmla="*/ 2078713 h 4318000"/>
              <a:gd name="connsiteX49" fmla="*/ 2472779 w 2472779"/>
              <a:gd name="connsiteY49" fmla="*/ 2247556 h 4318000"/>
              <a:gd name="connsiteX50" fmla="*/ 2472779 w 2472779"/>
              <a:gd name="connsiteY50" fmla="*/ 2316917 h 4318000"/>
              <a:gd name="connsiteX51" fmla="*/ 2472779 w 2472779"/>
              <a:gd name="connsiteY51" fmla="*/ 2363412 h 4318000"/>
              <a:gd name="connsiteX52" fmla="*/ 2472779 w 2472779"/>
              <a:gd name="connsiteY52" fmla="*/ 2432773 h 4318000"/>
              <a:gd name="connsiteX53" fmla="*/ 2472779 w 2472779"/>
              <a:gd name="connsiteY53" fmla="*/ 2601616 h 4318000"/>
              <a:gd name="connsiteX54" fmla="*/ 2472779 w 2472779"/>
              <a:gd name="connsiteY54" fmla="*/ 2670976 h 4318000"/>
              <a:gd name="connsiteX55" fmla="*/ 2472779 w 2472779"/>
              <a:gd name="connsiteY55" fmla="*/ 2717472 h 4318000"/>
              <a:gd name="connsiteX56" fmla="*/ 2472779 w 2472779"/>
              <a:gd name="connsiteY56" fmla="*/ 2786833 h 4318000"/>
              <a:gd name="connsiteX57" fmla="*/ 2472779 w 2472779"/>
              <a:gd name="connsiteY57" fmla="*/ 2955676 h 4318000"/>
              <a:gd name="connsiteX58" fmla="*/ 2472779 w 2472779"/>
              <a:gd name="connsiteY58" fmla="*/ 3025036 h 4318000"/>
              <a:gd name="connsiteX59" fmla="*/ 2472779 w 2472779"/>
              <a:gd name="connsiteY59" fmla="*/ 3071531 h 4318000"/>
              <a:gd name="connsiteX60" fmla="*/ 2472779 w 2472779"/>
              <a:gd name="connsiteY60" fmla="*/ 3140892 h 4318000"/>
              <a:gd name="connsiteX61" fmla="*/ 2472779 w 2472779"/>
              <a:gd name="connsiteY61" fmla="*/ 3309735 h 4318000"/>
              <a:gd name="connsiteX62" fmla="*/ 2472779 w 2472779"/>
              <a:gd name="connsiteY62" fmla="*/ 3379096 h 4318000"/>
              <a:gd name="connsiteX63" fmla="*/ 2472779 w 2472779"/>
              <a:gd name="connsiteY63" fmla="*/ 3425592 h 4318000"/>
              <a:gd name="connsiteX64" fmla="*/ 2472779 w 2472779"/>
              <a:gd name="connsiteY64" fmla="*/ 3494953 h 4318000"/>
              <a:gd name="connsiteX65" fmla="*/ 2472779 w 2472779"/>
              <a:gd name="connsiteY65" fmla="*/ 3663795 h 4318000"/>
              <a:gd name="connsiteX66" fmla="*/ 2472779 w 2472779"/>
              <a:gd name="connsiteY66" fmla="*/ 3733157 h 4318000"/>
              <a:gd name="connsiteX67" fmla="*/ 2472779 w 2472779"/>
              <a:gd name="connsiteY67" fmla="*/ 3779651 h 4318000"/>
              <a:gd name="connsiteX68" fmla="*/ 2472779 w 2472779"/>
              <a:gd name="connsiteY68" fmla="*/ 3849013 h 4318000"/>
              <a:gd name="connsiteX69" fmla="*/ 2472779 w 2472779"/>
              <a:gd name="connsiteY69" fmla="*/ 4017855 h 4318000"/>
              <a:gd name="connsiteX70" fmla="*/ 2472779 w 2472779"/>
              <a:gd name="connsiteY70" fmla="*/ 4133711 h 4318000"/>
              <a:gd name="connsiteX71" fmla="*/ 2472779 w 2472779"/>
              <a:gd name="connsiteY71" fmla="*/ 4203073 h 4318000"/>
              <a:gd name="connsiteX72" fmla="*/ 2352086 w 2472779"/>
              <a:gd name="connsiteY72" fmla="*/ 4301440 h 4318000"/>
              <a:gd name="connsiteX73" fmla="*/ 2350416 w 2472779"/>
              <a:gd name="connsiteY73" fmla="*/ 4318000 h 4318000"/>
              <a:gd name="connsiteX74" fmla="*/ 2304904 w 2472779"/>
              <a:gd name="connsiteY74" fmla="*/ 4318000 h 4318000"/>
              <a:gd name="connsiteX75" fmla="*/ 2270505 w 2472779"/>
              <a:gd name="connsiteY75" fmla="*/ 4318000 h 4318000"/>
              <a:gd name="connsiteX76" fmla="*/ 2140828 w 2472779"/>
              <a:gd name="connsiteY76" fmla="*/ 4318000 h 4318000"/>
              <a:gd name="connsiteX77" fmla="*/ 1823447 w 2472779"/>
              <a:gd name="connsiteY77" fmla="*/ 4318000 h 4318000"/>
              <a:gd name="connsiteX78" fmla="*/ 1777937 w 2472779"/>
              <a:gd name="connsiteY78" fmla="*/ 4318000 h 4318000"/>
              <a:gd name="connsiteX79" fmla="*/ 1766988 w 2472779"/>
              <a:gd name="connsiteY79" fmla="*/ 4318000 h 4318000"/>
              <a:gd name="connsiteX80" fmla="*/ 1732589 w 2472779"/>
              <a:gd name="connsiteY80" fmla="*/ 4318000 h 4318000"/>
              <a:gd name="connsiteX81" fmla="*/ 1687077 w 2472779"/>
              <a:gd name="connsiteY81" fmla="*/ 4318000 h 4318000"/>
              <a:gd name="connsiteX82" fmla="*/ 1602911 w 2472779"/>
              <a:gd name="connsiteY82" fmla="*/ 4318000 h 4318000"/>
              <a:gd name="connsiteX83" fmla="*/ 1557398 w 2472779"/>
              <a:gd name="connsiteY83" fmla="*/ 4318000 h 4318000"/>
              <a:gd name="connsiteX84" fmla="*/ 1323620 w 2472779"/>
              <a:gd name="connsiteY84" fmla="*/ 4318000 h 4318000"/>
              <a:gd name="connsiteX85" fmla="*/ 1240020 w 2472779"/>
              <a:gd name="connsiteY85" fmla="*/ 4318000 h 4318000"/>
              <a:gd name="connsiteX86" fmla="*/ 1232761 w 2472779"/>
              <a:gd name="connsiteY86" fmla="*/ 4318000 h 4318000"/>
              <a:gd name="connsiteX87" fmla="*/ 1149160 w 2472779"/>
              <a:gd name="connsiteY87" fmla="*/ 4318000 h 4318000"/>
              <a:gd name="connsiteX88" fmla="*/ 915381 w 2472779"/>
              <a:gd name="connsiteY88" fmla="*/ 4318000 h 4318000"/>
              <a:gd name="connsiteX89" fmla="*/ 869869 w 2472779"/>
              <a:gd name="connsiteY89" fmla="*/ 4318000 h 4318000"/>
              <a:gd name="connsiteX90" fmla="*/ 785703 w 2472779"/>
              <a:gd name="connsiteY90" fmla="*/ 4318000 h 4318000"/>
              <a:gd name="connsiteX91" fmla="*/ 740193 w 2472779"/>
              <a:gd name="connsiteY91" fmla="*/ 4318000 h 4318000"/>
              <a:gd name="connsiteX92" fmla="*/ 705793 w 2472779"/>
              <a:gd name="connsiteY92" fmla="*/ 4318000 h 4318000"/>
              <a:gd name="connsiteX93" fmla="*/ 694845 w 2472779"/>
              <a:gd name="connsiteY93" fmla="*/ 4318000 h 4318000"/>
              <a:gd name="connsiteX94" fmla="*/ 649333 w 2472779"/>
              <a:gd name="connsiteY94" fmla="*/ 4318000 h 4318000"/>
              <a:gd name="connsiteX95" fmla="*/ 331953 w 2472779"/>
              <a:gd name="connsiteY95" fmla="*/ 4318000 h 4318000"/>
              <a:gd name="connsiteX96" fmla="*/ 202276 w 2472779"/>
              <a:gd name="connsiteY96" fmla="*/ 4318000 h 4318000"/>
              <a:gd name="connsiteX97" fmla="*/ 167876 w 2472779"/>
              <a:gd name="connsiteY97" fmla="*/ 4318000 h 4318000"/>
              <a:gd name="connsiteX98" fmla="*/ 122363 w 2472779"/>
              <a:gd name="connsiteY98" fmla="*/ 4318000 h 4318000"/>
              <a:gd name="connsiteX99" fmla="*/ 120695 w 2472779"/>
              <a:gd name="connsiteY99" fmla="*/ 4301440 h 4318000"/>
              <a:gd name="connsiteX100" fmla="*/ 0 w 2472779"/>
              <a:gd name="connsiteY100" fmla="*/ 4203073 h 4318000"/>
              <a:gd name="connsiteX101" fmla="*/ 0 w 2472779"/>
              <a:gd name="connsiteY101" fmla="*/ 4133711 h 4318000"/>
              <a:gd name="connsiteX102" fmla="*/ 0 w 2472779"/>
              <a:gd name="connsiteY102" fmla="*/ 4017855 h 4318000"/>
              <a:gd name="connsiteX103" fmla="*/ 0 w 2472779"/>
              <a:gd name="connsiteY103" fmla="*/ 3849013 h 4318000"/>
              <a:gd name="connsiteX104" fmla="*/ 0 w 2472779"/>
              <a:gd name="connsiteY104" fmla="*/ 3779651 h 4318000"/>
              <a:gd name="connsiteX105" fmla="*/ 0 w 2472779"/>
              <a:gd name="connsiteY105" fmla="*/ 3733157 h 4318000"/>
              <a:gd name="connsiteX106" fmla="*/ 0 w 2472779"/>
              <a:gd name="connsiteY106" fmla="*/ 3663795 h 4318000"/>
              <a:gd name="connsiteX107" fmla="*/ 0 w 2472779"/>
              <a:gd name="connsiteY107" fmla="*/ 3494953 h 4318000"/>
              <a:gd name="connsiteX108" fmla="*/ 0 w 2472779"/>
              <a:gd name="connsiteY108" fmla="*/ 3425592 h 4318000"/>
              <a:gd name="connsiteX109" fmla="*/ 0 w 2472779"/>
              <a:gd name="connsiteY109" fmla="*/ 3379096 h 4318000"/>
              <a:gd name="connsiteX110" fmla="*/ 0 w 2472779"/>
              <a:gd name="connsiteY110" fmla="*/ 3309735 h 4318000"/>
              <a:gd name="connsiteX111" fmla="*/ 0 w 2472779"/>
              <a:gd name="connsiteY111" fmla="*/ 3140892 h 4318000"/>
              <a:gd name="connsiteX112" fmla="*/ 0 w 2472779"/>
              <a:gd name="connsiteY112" fmla="*/ 3071531 h 4318000"/>
              <a:gd name="connsiteX113" fmla="*/ 0 w 2472779"/>
              <a:gd name="connsiteY113" fmla="*/ 3025036 h 4318000"/>
              <a:gd name="connsiteX114" fmla="*/ 0 w 2472779"/>
              <a:gd name="connsiteY114" fmla="*/ 2955676 h 4318000"/>
              <a:gd name="connsiteX115" fmla="*/ 0 w 2472779"/>
              <a:gd name="connsiteY115" fmla="*/ 2786833 h 4318000"/>
              <a:gd name="connsiteX116" fmla="*/ 0 w 2472779"/>
              <a:gd name="connsiteY116" fmla="*/ 2717472 h 4318000"/>
              <a:gd name="connsiteX117" fmla="*/ 0 w 2472779"/>
              <a:gd name="connsiteY117" fmla="*/ 2670976 h 4318000"/>
              <a:gd name="connsiteX118" fmla="*/ 0 w 2472779"/>
              <a:gd name="connsiteY118" fmla="*/ 2601616 h 4318000"/>
              <a:gd name="connsiteX119" fmla="*/ 0 w 2472779"/>
              <a:gd name="connsiteY119" fmla="*/ 2432773 h 4318000"/>
              <a:gd name="connsiteX120" fmla="*/ 0 w 2472779"/>
              <a:gd name="connsiteY120" fmla="*/ 2363412 h 4318000"/>
              <a:gd name="connsiteX121" fmla="*/ 0 w 2472779"/>
              <a:gd name="connsiteY121" fmla="*/ 2316917 h 4318000"/>
              <a:gd name="connsiteX122" fmla="*/ 0 w 2472779"/>
              <a:gd name="connsiteY122" fmla="*/ 2247556 h 4318000"/>
              <a:gd name="connsiteX123" fmla="*/ 0 w 2472779"/>
              <a:gd name="connsiteY123" fmla="*/ 2078713 h 4318000"/>
              <a:gd name="connsiteX124" fmla="*/ 0 w 2472779"/>
              <a:gd name="connsiteY124" fmla="*/ 2009352 h 4318000"/>
              <a:gd name="connsiteX125" fmla="*/ 0 w 2472779"/>
              <a:gd name="connsiteY125" fmla="*/ 1962857 h 4318000"/>
              <a:gd name="connsiteX126" fmla="*/ 0 w 2472779"/>
              <a:gd name="connsiteY126" fmla="*/ 1893497 h 4318000"/>
              <a:gd name="connsiteX127" fmla="*/ 0 w 2472779"/>
              <a:gd name="connsiteY127" fmla="*/ 1724653 h 4318000"/>
              <a:gd name="connsiteX128" fmla="*/ 0 w 2472779"/>
              <a:gd name="connsiteY128" fmla="*/ 1655292 h 4318000"/>
              <a:gd name="connsiteX129" fmla="*/ 0 w 2472779"/>
              <a:gd name="connsiteY129" fmla="*/ 1608797 h 4318000"/>
              <a:gd name="connsiteX130" fmla="*/ 0 w 2472779"/>
              <a:gd name="connsiteY130" fmla="*/ 1539436 h 4318000"/>
              <a:gd name="connsiteX131" fmla="*/ 0 w 2472779"/>
              <a:gd name="connsiteY131" fmla="*/ 1370594 h 4318000"/>
              <a:gd name="connsiteX132" fmla="*/ 0 w 2472779"/>
              <a:gd name="connsiteY132" fmla="*/ 1301233 h 4318000"/>
              <a:gd name="connsiteX133" fmla="*/ 0 w 2472779"/>
              <a:gd name="connsiteY133" fmla="*/ 1254738 h 4318000"/>
              <a:gd name="connsiteX134" fmla="*/ 0 w 2472779"/>
              <a:gd name="connsiteY134" fmla="*/ 1185377 h 4318000"/>
              <a:gd name="connsiteX135" fmla="*/ 0 w 2472779"/>
              <a:gd name="connsiteY135" fmla="*/ 1016533 h 4318000"/>
              <a:gd name="connsiteX136" fmla="*/ 0 w 2472779"/>
              <a:gd name="connsiteY136" fmla="*/ 947172 h 4318000"/>
              <a:gd name="connsiteX137" fmla="*/ 0 w 2472779"/>
              <a:gd name="connsiteY137" fmla="*/ 900677 h 4318000"/>
              <a:gd name="connsiteX138" fmla="*/ 0 w 2472779"/>
              <a:gd name="connsiteY138" fmla="*/ 831317 h 4318000"/>
              <a:gd name="connsiteX139" fmla="*/ 0 w 2472779"/>
              <a:gd name="connsiteY139" fmla="*/ 662474 h 4318000"/>
              <a:gd name="connsiteX140" fmla="*/ 0 w 2472779"/>
              <a:gd name="connsiteY140" fmla="*/ 593113 h 4318000"/>
              <a:gd name="connsiteX141" fmla="*/ 0 w 2472779"/>
              <a:gd name="connsiteY141" fmla="*/ 546618 h 4318000"/>
              <a:gd name="connsiteX142" fmla="*/ 0 w 2472779"/>
              <a:gd name="connsiteY142" fmla="*/ 477257 h 4318000"/>
              <a:gd name="connsiteX143" fmla="*/ 0 w 2472779"/>
              <a:gd name="connsiteY143" fmla="*/ 308413 h 4318000"/>
              <a:gd name="connsiteX144" fmla="*/ 0 w 2472779"/>
              <a:gd name="connsiteY144" fmla="*/ 192558 h 4318000"/>
              <a:gd name="connsiteX145" fmla="*/ 0 w 2472779"/>
              <a:gd name="connsiteY145" fmla="*/ 123197 h 4318000"/>
              <a:gd name="connsiteX146" fmla="*/ 123199 w 2472779"/>
              <a:gd name="connsiteY146" fmla="*/ 0 h 431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2472779" h="4318000">
                <a:moveTo>
                  <a:pt x="123199" y="0"/>
                </a:moveTo>
                <a:lnTo>
                  <a:pt x="168708" y="0"/>
                </a:lnTo>
                <a:lnTo>
                  <a:pt x="203109" y="0"/>
                </a:lnTo>
                <a:lnTo>
                  <a:pt x="331119" y="0"/>
                </a:lnTo>
                <a:lnTo>
                  <a:pt x="648500" y="0"/>
                </a:lnTo>
                <a:lnTo>
                  <a:pt x="694011" y="0"/>
                </a:lnTo>
                <a:lnTo>
                  <a:pt x="706625" y="0"/>
                </a:lnTo>
                <a:lnTo>
                  <a:pt x="741026" y="0"/>
                </a:lnTo>
                <a:lnTo>
                  <a:pt x="786537" y="0"/>
                </a:lnTo>
                <a:lnTo>
                  <a:pt x="869036" y="0"/>
                </a:lnTo>
                <a:lnTo>
                  <a:pt x="914547" y="0"/>
                </a:lnTo>
                <a:lnTo>
                  <a:pt x="1148327" y="0"/>
                </a:lnTo>
                <a:lnTo>
                  <a:pt x="1231928" y="0"/>
                </a:lnTo>
                <a:lnTo>
                  <a:pt x="1240853" y="0"/>
                </a:lnTo>
                <a:lnTo>
                  <a:pt x="1324453" y="0"/>
                </a:lnTo>
                <a:lnTo>
                  <a:pt x="1558234" y="0"/>
                </a:lnTo>
                <a:lnTo>
                  <a:pt x="1603743" y="0"/>
                </a:lnTo>
                <a:lnTo>
                  <a:pt x="1686244" y="0"/>
                </a:lnTo>
                <a:lnTo>
                  <a:pt x="1731755" y="0"/>
                </a:lnTo>
                <a:lnTo>
                  <a:pt x="1766154" y="0"/>
                </a:lnTo>
                <a:lnTo>
                  <a:pt x="1778770" y="0"/>
                </a:lnTo>
                <a:lnTo>
                  <a:pt x="1824281" y="0"/>
                </a:lnTo>
                <a:lnTo>
                  <a:pt x="2141660" y="0"/>
                </a:lnTo>
                <a:lnTo>
                  <a:pt x="2269672" y="0"/>
                </a:lnTo>
                <a:lnTo>
                  <a:pt x="2304071" y="0"/>
                </a:lnTo>
                <a:lnTo>
                  <a:pt x="2349582" y="0"/>
                </a:lnTo>
                <a:cubicBezTo>
                  <a:pt x="2349582" y="68040"/>
                  <a:pt x="2404740" y="123197"/>
                  <a:pt x="2472779" y="123197"/>
                </a:cubicBezTo>
                <a:lnTo>
                  <a:pt x="2472779" y="192558"/>
                </a:lnTo>
                <a:lnTo>
                  <a:pt x="2472779" y="308413"/>
                </a:lnTo>
                <a:lnTo>
                  <a:pt x="2472779" y="477257"/>
                </a:lnTo>
                <a:lnTo>
                  <a:pt x="2472779" y="546618"/>
                </a:lnTo>
                <a:lnTo>
                  <a:pt x="2472779" y="593113"/>
                </a:lnTo>
                <a:lnTo>
                  <a:pt x="2472779" y="662474"/>
                </a:lnTo>
                <a:lnTo>
                  <a:pt x="2472779" y="831317"/>
                </a:lnTo>
                <a:lnTo>
                  <a:pt x="2472779" y="900677"/>
                </a:lnTo>
                <a:lnTo>
                  <a:pt x="2472779" y="947172"/>
                </a:lnTo>
                <a:lnTo>
                  <a:pt x="2472779" y="1016533"/>
                </a:lnTo>
                <a:lnTo>
                  <a:pt x="2472779" y="1185377"/>
                </a:lnTo>
                <a:lnTo>
                  <a:pt x="2472779" y="1254738"/>
                </a:lnTo>
                <a:lnTo>
                  <a:pt x="2472779" y="1301233"/>
                </a:lnTo>
                <a:lnTo>
                  <a:pt x="2472779" y="1370594"/>
                </a:lnTo>
                <a:lnTo>
                  <a:pt x="2472779" y="1539436"/>
                </a:lnTo>
                <a:lnTo>
                  <a:pt x="2472779" y="1608797"/>
                </a:lnTo>
                <a:lnTo>
                  <a:pt x="2472779" y="1655292"/>
                </a:lnTo>
                <a:lnTo>
                  <a:pt x="2472779" y="1724653"/>
                </a:lnTo>
                <a:lnTo>
                  <a:pt x="2472779" y="1893497"/>
                </a:lnTo>
                <a:lnTo>
                  <a:pt x="2472779" y="1962857"/>
                </a:lnTo>
                <a:lnTo>
                  <a:pt x="2472779" y="2009352"/>
                </a:lnTo>
                <a:lnTo>
                  <a:pt x="2472779" y="2078713"/>
                </a:lnTo>
                <a:lnTo>
                  <a:pt x="2472779" y="2247556"/>
                </a:lnTo>
                <a:lnTo>
                  <a:pt x="2472779" y="2316917"/>
                </a:lnTo>
                <a:lnTo>
                  <a:pt x="2472779" y="2363412"/>
                </a:lnTo>
                <a:lnTo>
                  <a:pt x="2472779" y="2432773"/>
                </a:lnTo>
                <a:lnTo>
                  <a:pt x="2472779" y="2601616"/>
                </a:lnTo>
                <a:lnTo>
                  <a:pt x="2472779" y="2670976"/>
                </a:lnTo>
                <a:lnTo>
                  <a:pt x="2472779" y="2717472"/>
                </a:lnTo>
                <a:lnTo>
                  <a:pt x="2472779" y="2786833"/>
                </a:lnTo>
                <a:lnTo>
                  <a:pt x="2472779" y="2955676"/>
                </a:lnTo>
                <a:lnTo>
                  <a:pt x="2472779" y="3025036"/>
                </a:lnTo>
                <a:lnTo>
                  <a:pt x="2472779" y="3071531"/>
                </a:lnTo>
                <a:lnTo>
                  <a:pt x="2472779" y="3140892"/>
                </a:lnTo>
                <a:lnTo>
                  <a:pt x="2472779" y="3309735"/>
                </a:lnTo>
                <a:lnTo>
                  <a:pt x="2472779" y="3379096"/>
                </a:lnTo>
                <a:lnTo>
                  <a:pt x="2472779" y="3425592"/>
                </a:lnTo>
                <a:lnTo>
                  <a:pt x="2472779" y="3494953"/>
                </a:lnTo>
                <a:lnTo>
                  <a:pt x="2472779" y="3663795"/>
                </a:lnTo>
                <a:lnTo>
                  <a:pt x="2472779" y="3733157"/>
                </a:lnTo>
                <a:lnTo>
                  <a:pt x="2472779" y="3779651"/>
                </a:lnTo>
                <a:lnTo>
                  <a:pt x="2472779" y="3849013"/>
                </a:lnTo>
                <a:lnTo>
                  <a:pt x="2472779" y="4017855"/>
                </a:lnTo>
                <a:lnTo>
                  <a:pt x="2472779" y="4133711"/>
                </a:lnTo>
                <a:lnTo>
                  <a:pt x="2472779" y="4203073"/>
                </a:lnTo>
                <a:cubicBezTo>
                  <a:pt x="2413246" y="4203073"/>
                  <a:pt x="2363573" y="4245302"/>
                  <a:pt x="2352086" y="4301440"/>
                </a:cubicBezTo>
                <a:lnTo>
                  <a:pt x="2350416" y="4318000"/>
                </a:lnTo>
                <a:lnTo>
                  <a:pt x="2304904" y="4318000"/>
                </a:lnTo>
                <a:lnTo>
                  <a:pt x="2270505" y="4318000"/>
                </a:lnTo>
                <a:lnTo>
                  <a:pt x="2140828" y="4318000"/>
                </a:lnTo>
                <a:lnTo>
                  <a:pt x="1823447" y="4318000"/>
                </a:lnTo>
                <a:lnTo>
                  <a:pt x="1777937" y="4318000"/>
                </a:lnTo>
                <a:lnTo>
                  <a:pt x="1766988" y="4318000"/>
                </a:lnTo>
                <a:lnTo>
                  <a:pt x="1732589" y="4318000"/>
                </a:lnTo>
                <a:lnTo>
                  <a:pt x="1687077" y="4318000"/>
                </a:lnTo>
                <a:lnTo>
                  <a:pt x="1602911" y="4318000"/>
                </a:lnTo>
                <a:lnTo>
                  <a:pt x="1557398" y="4318000"/>
                </a:lnTo>
                <a:lnTo>
                  <a:pt x="1323620" y="4318000"/>
                </a:lnTo>
                <a:lnTo>
                  <a:pt x="1240020" y="4318000"/>
                </a:lnTo>
                <a:lnTo>
                  <a:pt x="1232761" y="4318000"/>
                </a:lnTo>
                <a:lnTo>
                  <a:pt x="1149160" y="4318000"/>
                </a:lnTo>
                <a:lnTo>
                  <a:pt x="915381" y="4318000"/>
                </a:lnTo>
                <a:lnTo>
                  <a:pt x="869869" y="4318000"/>
                </a:lnTo>
                <a:lnTo>
                  <a:pt x="785703" y="4318000"/>
                </a:lnTo>
                <a:lnTo>
                  <a:pt x="740193" y="4318000"/>
                </a:lnTo>
                <a:lnTo>
                  <a:pt x="705793" y="4318000"/>
                </a:lnTo>
                <a:lnTo>
                  <a:pt x="694845" y="4318000"/>
                </a:lnTo>
                <a:lnTo>
                  <a:pt x="649333" y="4318000"/>
                </a:lnTo>
                <a:lnTo>
                  <a:pt x="331953" y="4318000"/>
                </a:lnTo>
                <a:lnTo>
                  <a:pt x="202276" y="4318000"/>
                </a:lnTo>
                <a:lnTo>
                  <a:pt x="167876" y="4318000"/>
                </a:lnTo>
                <a:lnTo>
                  <a:pt x="122363" y="4318000"/>
                </a:lnTo>
                <a:lnTo>
                  <a:pt x="120695" y="4301440"/>
                </a:lnTo>
                <a:cubicBezTo>
                  <a:pt x="109207" y="4245302"/>
                  <a:pt x="59536" y="4203073"/>
                  <a:pt x="0" y="4203073"/>
                </a:cubicBezTo>
                <a:lnTo>
                  <a:pt x="0" y="4133711"/>
                </a:lnTo>
                <a:lnTo>
                  <a:pt x="0" y="4017855"/>
                </a:lnTo>
                <a:lnTo>
                  <a:pt x="0" y="3849013"/>
                </a:lnTo>
                <a:lnTo>
                  <a:pt x="0" y="3779651"/>
                </a:lnTo>
                <a:lnTo>
                  <a:pt x="0" y="3733157"/>
                </a:lnTo>
                <a:lnTo>
                  <a:pt x="0" y="3663795"/>
                </a:lnTo>
                <a:lnTo>
                  <a:pt x="0" y="3494953"/>
                </a:lnTo>
                <a:lnTo>
                  <a:pt x="0" y="3425592"/>
                </a:lnTo>
                <a:lnTo>
                  <a:pt x="0" y="3379096"/>
                </a:lnTo>
                <a:lnTo>
                  <a:pt x="0" y="3309735"/>
                </a:lnTo>
                <a:lnTo>
                  <a:pt x="0" y="3140892"/>
                </a:lnTo>
                <a:lnTo>
                  <a:pt x="0" y="3071531"/>
                </a:lnTo>
                <a:lnTo>
                  <a:pt x="0" y="3025036"/>
                </a:lnTo>
                <a:lnTo>
                  <a:pt x="0" y="2955676"/>
                </a:lnTo>
                <a:lnTo>
                  <a:pt x="0" y="2786833"/>
                </a:lnTo>
                <a:lnTo>
                  <a:pt x="0" y="2717472"/>
                </a:lnTo>
                <a:lnTo>
                  <a:pt x="0" y="2670976"/>
                </a:lnTo>
                <a:lnTo>
                  <a:pt x="0" y="2601616"/>
                </a:lnTo>
                <a:lnTo>
                  <a:pt x="0" y="2432773"/>
                </a:lnTo>
                <a:lnTo>
                  <a:pt x="0" y="2363412"/>
                </a:lnTo>
                <a:lnTo>
                  <a:pt x="0" y="2316917"/>
                </a:lnTo>
                <a:lnTo>
                  <a:pt x="0" y="2247556"/>
                </a:lnTo>
                <a:lnTo>
                  <a:pt x="0" y="2078713"/>
                </a:lnTo>
                <a:lnTo>
                  <a:pt x="0" y="2009352"/>
                </a:lnTo>
                <a:lnTo>
                  <a:pt x="0" y="1962857"/>
                </a:lnTo>
                <a:lnTo>
                  <a:pt x="0" y="1893497"/>
                </a:lnTo>
                <a:lnTo>
                  <a:pt x="0" y="1724653"/>
                </a:lnTo>
                <a:lnTo>
                  <a:pt x="0" y="1655292"/>
                </a:lnTo>
                <a:lnTo>
                  <a:pt x="0" y="1608797"/>
                </a:lnTo>
                <a:lnTo>
                  <a:pt x="0" y="1539436"/>
                </a:lnTo>
                <a:lnTo>
                  <a:pt x="0" y="1370594"/>
                </a:lnTo>
                <a:lnTo>
                  <a:pt x="0" y="1301233"/>
                </a:lnTo>
                <a:lnTo>
                  <a:pt x="0" y="1254738"/>
                </a:lnTo>
                <a:lnTo>
                  <a:pt x="0" y="1185377"/>
                </a:lnTo>
                <a:lnTo>
                  <a:pt x="0" y="1016533"/>
                </a:lnTo>
                <a:lnTo>
                  <a:pt x="0" y="947172"/>
                </a:lnTo>
                <a:lnTo>
                  <a:pt x="0" y="900677"/>
                </a:lnTo>
                <a:lnTo>
                  <a:pt x="0" y="831317"/>
                </a:lnTo>
                <a:lnTo>
                  <a:pt x="0" y="662474"/>
                </a:lnTo>
                <a:lnTo>
                  <a:pt x="0" y="593113"/>
                </a:lnTo>
                <a:lnTo>
                  <a:pt x="0" y="546618"/>
                </a:lnTo>
                <a:lnTo>
                  <a:pt x="0" y="477257"/>
                </a:lnTo>
                <a:lnTo>
                  <a:pt x="0" y="308413"/>
                </a:lnTo>
                <a:lnTo>
                  <a:pt x="0" y="192558"/>
                </a:lnTo>
                <a:lnTo>
                  <a:pt x="0" y="123197"/>
                </a:lnTo>
                <a:cubicBezTo>
                  <a:pt x="68040" y="123197"/>
                  <a:pt x="123199" y="68040"/>
                  <a:pt x="123199" y="0"/>
                </a:cubicBezTo>
                <a:close/>
              </a:path>
            </a:pathLst>
          </a:custGeom>
          <a:blipFill dpi="0" rotWithShape="1">
            <a:blip r:embed="rId3"/>
            <a:srcRect/>
            <a:tile tx="-1187450" ty="0" sx="100000" sy="100000" flip="none" algn="tl"/>
          </a:blip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D93E381B-EFD3-8117-CBF2-5B9A84574930}"/>
              </a:ext>
            </a:extLst>
          </p:cNvPr>
          <p:cNvSpPr/>
          <p:nvPr/>
        </p:nvSpPr>
        <p:spPr>
          <a:xfrm>
            <a:off x="8663534" y="1270000"/>
            <a:ext cx="2472779" cy="4318000"/>
          </a:xfrm>
          <a:custGeom>
            <a:avLst/>
            <a:gdLst>
              <a:gd name="connsiteX0" fmla="*/ 123199 w 2472779"/>
              <a:gd name="connsiteY0" fmla="*/ 0 h 4318000"/>
              <a:gd name="connsiteX1" fmla="*/ 168708 w 2472779"/>
              <a:gd name="connsiteY1" fmla="*/ 0 h 4318000"/>
              <a:gd name="connsiteX2" fmla="*/ 203109 w 2472779"/>
              <a:gd name="connsiteY2" fmla="*/ 0 h 4318000"/>
              <a:gd name="connsiteX3" fmla="*/ 331119 w 2472779"/>
              <a:gd name="connsiteY3" fmla="*/ 0 h 4318000"/>
              <a:gd name="connsiteX4" fmla="*/ 648500 w 2472779"/>
              <a:gd name="connsiteY4" fmla="*/ 0 h 4318000"/>
              <a:gd name="connsiteX5" fmla="*/ 694011 w 2472779"/>
              <a:gd name="connsiteY5" fmla="*/ 0 h 4318000"/>
              <a:gd name="connsiteX6" fmla="*/ 706625 w 2472779"/>
              <a:gd name="connsiteY6" fmla="*/ 0 h 4318000"/>
              <a:gd name="connsiteX7" fmla="*/ 741026 w 2472779"/>
              <a:gd name="connsiteY7" fmla="*/ 0 h 4318000"/>
              <a:gd name="connsiteX8" fmla="*/ 786537 w 2472779"/>
              <a:gd name="connsiteY8" fmla="*/ 0 h 4318000"/>
              <a:gd name="connsiteX9" fmla="*/ 869036 w 2472779"/>
              <a:gd name="connsiteY9" fmla="*/ 0 h 4318000"/>
              <a:gd name="connsiteX10" fmla="*/ 914547 w 2472779"/>
              <a:gd name="connsiteY10" fmla="*/ 0 h 4318000"/>
              <a:gd name="connsiteX11" fmla="*/ 1148327 w 2472779"/>
              <a:gd name="connsiteY11" fmla="*/ 0 h 4318000"/>
              <a:gd name="connsiteX12" fmla="*/ 1231928 w 2472779"/>
              <a:gd name="connsiteY12" fmla="*/ 0 h 4318000"/>
              <a:gd name="connsiteX13" fmla="*/ 1240853 w 2472779"/>
              <a:gd name="connsiteY13" fmla="*/ 0 h 4318000"/>
              <a:gd name="connsiteX14" fmla="*/ 1324453 w 2472779"/>
              <a:gd name="connsiteY14" fmla="*/ 0 h 4318000"/>
              <a:gd name="connsiteX15" fmla="*/ 1558234 w 2472779"/>
              <a:gd name="connsiteY15" fmla="*/ 0 h 4318000"/>
              <a:gd name="connsiteX16" fmla="*/ 1603743 w 2472779"/>
              <a:gd name="connsiteY16" fmla="*/ 0 h 4318000"/>
              <a:gd name="connsiteX17" fmla="*/ 1686244 w 2472779"/>
              <a:gd name="connsiteY17" fmla="*/ 0 h 4318000"/>
              <a:gd name="connsiteX18" fmla="*/ 1731755 w 2472779"/>
              <a:gd name="connsiteY18" fmla="*/ 0 h 4318000"/>
              <a:gd name="connsiteX19" fmla="*/ 1766154 w 2472779"/>
              <a:gd name="connsiteY19" fmla="*/ 0 h 4318000"/>
              <a:gd name="connsiteX20" fmla="*/ 1778770 w 2472779"/>
              <a:gd name="connsiteY20" fmla="*/ 0 h 4318000"/>
              <a:gd name="connsiteX21" fmla="*/ 1824281 w 2472779"/>
              <a:gd name="connsiteY21" fmla="*/ 0 h 4318000"/>
              <a:gd name="connsiteX22" fmla="*/ 2141660 w 2472779"/>
              <a:gd name="connsiteY22" fmla="*/ 0 h 4318000"/>
              <a:gd name="connsiteX23" fmla="*/ 2269672 w 2472779"/>
              <a:gd name="connsiteY23" fmla="*/ 0 h 4318000"/>
              <a:gd name="connsiteX24" fmla="*/ 2304071 w 2472779"/>
              <a:gd name="connsiteY24" fmla="*/ 0 h 4318000"/>
              <a:gd name="connsiteX25" fmla="*/ 2349582 w 2472779"/>
              <a:gd name="connsiteY25" fmla="*/ 0 h 4318000"/>
              <a:gd name="connsiteX26" fmla="*/ 2472779 w 2472779"/>
              <a:gd name="connsiteY26" fmla="*/ 123197 h 4318000"/>
              <a:gd name="connsiteX27" fmla="*/ 2472779 w 2472779"/>
              <a:gd name="connsiteY27" fmla="*/ 192558 h 4318000"/>
              <a:gd name="connsiteX28" fmla="*/ 2472779 w 2472779"/>
              <a:gd name="connsiteY28" fmla="*/ 308413 h 4318000"/>
              <a:gd name="connsiteX29" fmla="*/ 2472779 w 2472779"/>
              <a:gd name="connsiteY29" fmla="*/ 477257 h 4318000"/>
              <a:gd name="connsiteX30" fmla="*/ 2472779 w 2472779"/>
              <a:gd name="connsiteY30" fmla="*/ 546618 h 4318000"/>
              <a:gd name="connsiteX31" fmla="*/ 2472779 w 2472779"/>
              <a:gd name="connsiteY31" fmla="*/ 593113 h 4318000"/>
              <a:gd name="connsiteX32" fmla="*/ 2472779 w 2472779"/>
              <a:gd name="connsiteY32" fmla="*/ 662474 h 4318000"/>
              <a:gd name="connsiteX33" fmla="*/ 2472779 w 2472779"/>
              <a:gd name="connsiteY33" fmla="*/ 831317 h 4318000"/>
              <a:gd name="connsiteX34" fmla="*/ 2472779 w 2472779"/>
              <a:gd name="connsiteY34" fmla="*/ 900677 h 4318000"/>
              <a:gd name="connsiteX35" fmla="*/ 2472779 w 2472779"/>
              <a:gd name="connsiteY35" fmla="*/ 947172 h 4318000"/>
              <a:gd name="connsiteX36" fmla="*/ 2472779 w 2472779"/>
              <a:gd name="connsiteY36" fmla="*/ 1016533 h 4318000"/>
              <a:gd name="connsiteX37" fmla="*/ 2472779 w 2472779"/>
              <a:gd name="connsiteY37" fmla="*/ 1185377 h 4318000"/>
              <a:gd name="connsiteX38" fmla="*/ 2472779 w 2472779"/>
              <a:gd name="connsiteY38" fmla="*/ 1254738 h 4318000"/>
              <a:gd name="connsiteX39" fmla="*/ 2472779 w 2472779"/>
              <a:gd name="connsiteY39" fmla="*/ 1301233 h 4318000"/>
              <a:gd name="connsiteX40" fmla="*/ 2472779 w 2472779"/>
              <a:gd name="connsiteY40" fmla="*/ 1370594 h 4318000"/>
              <a:gd name="connsiteX41" fmla="*/ 2472779 w 2472779"/>
              <a:gd name="connsiteY41" fmla="*/ 1539436 h 4318000"/>
              <a:gd name="connsiteX42" fmla="*/ 2472779 w 2472779"/>
              <a:gd name="connsiteY42" fmla="*/ 1608797 h 4318000"/>
              <a:gd name="connsiteX43" fmla="*/ 2472779 w 2472779"/>
              <a:gd name="connsiteY43" fmla="*/ 1655292 h 4318000"/>
              <a:gd name="connsiteX44" fmla="*/ 2472779 w 2472779"/>
              <a:gd name="connsiteY44" fmla="*/ 1724653 h 4318000"/>
              <a:gd name="connsiteX45" fmla="*/ 2472779 w 2472779"/>
              <a:gd name="connsiteY45" fmla="*/ 1893497 h 4318000"/>
              <a:gd name="connsiteX46" fmla="*/ 2472779 w 2472779"/>
              <a:gd name="connsiteY46" fmla="*/ 1962857 h 4318000"/>
              <a:gd name="connsiteX47" fmla="*/ 2472779 w 2472779"/>
              <a:gd name="connsiteY47" fmla="*/ 2009352 h 4318000"/>
              <a:gd name="connsiteX48" fmla="*/ 2472779 w 2472779"/>
              <a:gd name="connsiteY48" fmla="*/ 2078713 h 4318000"/>
              <a:gd name="connsiteX49" fmla="*/ 2472779 w 2472779"/>
              <a:gd name="connsiteY49" fmla="*/ 2247556 h 4318000"/>
              <a:gd name="connsiteX50" fmla="*/ 2472779 w 2472779"/>
              <a:gd name="connsiteY50" fmla="*/ 2316917 h 4318000"/>
              <a:gd name="connsiteX51" fmla="*/ 2472779 w 2472779"/>
              <a:gd name="connsiteY51" fmla="*/ 2363412 h 4318000"/>
              <a:gd name="connsiteX52" fmla="*/ 2472779 w 2472779"/>
              <a:gd name="connsiteY52" fmla="*/ 2432773 h 4318000"/>
              <a:gd name="connsiteX53" fmla="*/ 2472779 w 2472779"/>
              <a:gd name="connsiteY53" fmla="*/ 2601616 h 4318000"/>
              <a:gd name="connsiteX54" fmla="*/ 2472779 w 2472779"/>
              <a:gd name="connsiteY54" fmla="*/ 2670976 h 4318000"/>
              <a:gd name="connsiteX55" fmla="*/ 2472779 w 2472779"/>
              <a:gd name="connsiteY55" fmla="*/ 2717472 h 4318000"/>
              <a:gd name="connsiteX56" fmla="*/ 2472779 w 2472779"/>
              <a:gd name="connsiteY56" fmla="*/ 2786833 h 4318000"/>
              <a:gd name="connsiteX57" fmla="*/ 2472779 w 2472779"/>
              <a:gd name="connsiteY57" fmla="*/ 2955676 h 4318000"/>
              <a:gd name="connsiteX58" fmla="*/ 2472779 w 2472779"/>
              <a:gd name="connsiteY58" fmla="*/ 3025036 h 4318000"/>
              <a:gd name="connsiteX59" fmla="*/ 2472779 w 2472779"/>
              <a:gd name="connsiteY59" fmla="*/ 3071531 h 4318000"/>
              <a:gd name="connsiteX60" fmla="*/ 2472779 w 2472779"/>
              <a:gd name="connsiteY60" fmla="*/ 3140892 h 4318000"/>
              <a:gd name="connsiteX61" fmla="*/ 2472779 w 2472779"/>
              <a:gd name="connsiteY61" fmla="*/ 3309735 h 4318000"/>
              <a:gd name="connsiteX62" fmla="*/ 2472779 w 2472779"/>
              <a:gd name="connsiteY62" fmla="*/ 3379096 h 4318000"/>
              <a:gd name="connsiteX63" fmla="*/ 2472779 w 2472779"/>
              <a:gd name="connsiteY63" fmla="*/ 3425592 h 4318000"/>
              <a:gd name="connsiteX64" fmla="*/ 2472779 w 2472779"/>
              <a:gd name="connsiteY64" fmla="*/ 3494953 h 4318000"/>
              <a:gd name="connsiteX65" fmla="*/ 2472779 w 2472779"/>
              <a:gd name="connsiteY65" fmla="*/ 3663795 h 4318000"/>
              <a:gd name="connsiteX66" fmla="*/ 2472779 w 2472779"/>
              <a:gd name="connsiteY66" fmla="*/ 3733157 h 4318000"/>
              <a:gd name="connsiteX67" fmla="*/ 2472779 w 2472779"/>
              <a:gd name="connsiteY67" fmla="*/ 3779651 h 4318000"/>
              <a:gd name="connsiteX68" fmla="*/ 2472779 w 2472779"/>
              <a:gd name="connsiteY68" fmla="*/ 3849013 h 4318000"/>
              <a:gd name="connsiteX69" fmla="*/ 2472779 w 2472779"/>
              <a:gd name="connsiteY69" fmla="*/ 4017855 h 4318000"/>
              <a:gd name="connsiteX70" fmla="*/ 2472779 w 2472779"/>
              <a:gd name="connsiteY70" fmla="*/ 4133711 h 4318000"/>
              <a:gd name="connsiteX71" fmla="*/ 2472779 w 2472779"/>
              <a:gd name="connsiteY71" fmla="*/ 4203073 h 4318000"/>
              <a:gd name="connsiteX72" fmla="*/ 2352086 w 2472779"/>
              <a:gd name="connsiteY72" fmla="*/ 4301440 h 4318000"/>
              <a:gd name="connsiteX73" fmla="*/ 2350416 w 2472779"/>
              <a:gd name="connsiteY73" fmla="*/ 4318000 h 4318000"/>
              <a:gd name="connsiteX74" fmla="*/ 2304904 w 2472779"/>
              <a:gd name="connsiteY74" fmla="*/ 4318000 h 4318000"/>
              <a:gd name="connsiteX75" fmla="*/ 2270505 w 2472779"/>
              <a:gd name="connsiteY75" fmla="*/ 4318000 h 4318000"/>
              <a:gd name="connsiteX76" fmla="*/ 2140828 w 2472779"/>
              <a:gd name="connsiteY76" fmla="*/ 4318000 h 4318000"/>
              <a:gd name="connsiteX77" fmla="*/ 1823447 w 2472779"/>
              <a:gd name="connsiteY77" fmla="*/ 4318000 h 4318000"/>
              <a:gd name="connsiteX78" fmla="*/ 1777937 w 2472779"/>
              <a:gd name="connsiteY78" fmla="*/ 4318000 h 4318000"/>
              <a:gd name="connsiteX79" fmla="*/ 1766988 w 2472779"/>
              <a:gd name="connsiteY79" fmla="*/ 4318000 h 4318000"/>
              <a:gd name="connsiteX80" fmla="*/ 1732589 w 2472779"/>
              <a:gd name="connsiteY80" fmla="*/ 4318000 h 4318000"/>
              <a:gd name="connsiteX81" fmla="*/ 1687077 w 2472779"/>
              <a:gd name="connsiteY81" fmla="*/ 4318000 h 4318000"/>
              <a:gd name="connsiteX82" fmla="*/ 1602911 w 2472779"/>
              <a:gd name="connsiteY82" fmla="*/ 4318000 h 4318000"/>
              <a:gd name="connsiteX83" fmla="*/ 1557398 w 2472779"/>
              <a:gd name="connsiteY83" fmla="*/ 4318000 h 4318000"/>
              <a:gd name="connsiteX84" fmla="*/ 1323620 w 2472779"/>
              <a:gd name="connsiteY84" fmla="*/ 4318000 h 4318000"/>
              <a:gd name="connsiteX85" fmla="*/ 1240020 w 2472779"/>
              <a:gd name="connsiteY85" fmla="*/ 4318000 h 4318000"/>
              <a:gd name="connsiteX86" fmla="*/ 1232761 w 2472779"/>
              <a:gd name="connsiteY86" fmla="*/ 4318000 h 4318000"/>
              <a:gd name="connsiteX87" fmla="*/ 1149160 w 2472779"/>
              <a:gd name="connsiteY87" fmla="*/ 4318000 h 4318000"/>
              <a:gd name="connsiteX88" fmla="*/ 915381 w 2472779"/>
              <a:gd name="connsiteY88" fmla="*/ 4318000 h 4318000"/>
              <a:gd name="connsiteX89" fmla="*/ 869869 w 2472779"/>
              <a:gd name="connsiteY89" fmla="*/ 4318000 h 4318000"/>
              <a:gd name="connsiteX90" fmla="*/ 785703 w 2472779"/>
              <a:gd name="connsiteY90" fmla="*/ 4318000 h 4318000"/>
              <a:gd name="connsiteX91" fmla="*/ 740193 w 2472779"/>
              <a:gd name="connsiteY91" fmla="*/ 4318000 h 4318000"/>
              <a:gd name="connsiteX92" fmla="*/ 705793 w 2472779"/>
              <a:gd name="connsiteY92" fmla="*/ 4318000 h 4318000"/>
              <a:gd name="connsiteX93" fmla="*/ 694845 w 2472779"/>
              <a:gd name="connsiteY93" fmla="*/ 4318000 h 4318000"/>
              <a:gd name="connsiteX94" fmla="*/ 649333 w 2472779"/>
              <a:gd name="connsiteY94" fmla="*/ 4318000 h 4318000"/>
              <a:gd name="connsiteX95" fmla="*/ 331953 w 2472779"/>
              <a:gd name="connsiteY95" fmla="*/ 4318000 h 4318000"/>
              <a:gd name="connsiteX96" fmla="*/ 202276 w 2472779"/>
              <a:gd name="connsiteY96" fmla="*/ 4318000 h 4318000"/>
              <a:gd name="connsiteX97" fmla="*/ 167876 w 2472779"/>
              <a:gd name="connsiteY97" fmla="*/ 4318000 h 4318000"/>
              <a:gd name="connsiteX98" fmla="*/ 122363 w 2472779"/>
              <a:gd name="connsiteY98" fmla="*/ 4318000 h 4318000"/>
              <a:gd name="connsiteX99" fmla="*/ 120695 w 2472779"/>
              <a:gd name="connsiteY99" fmla="*/ 4301440 h 4318000"/>
              <a:gd name="connsiteX100" fmla="*/ 0 w 2472779"/>
              <a:gd name="connsiteY100" fmla="*/ 4203073 h 4318000"/>
              <a:gd name="connsiteX101" fmla="*/ 0 w 2472779"/>
              <a:gd name="connsiteY101" fmla="*/ 4133711 h 4318000"/>
              <a:gd name="connsiteX102" fmla="*/ 0 w 2472779"/>
              <a:gd name="connsiteY102" fmla="*/ 4017855 h 4318000"/>
              <a:gd name="connsiteX103" fmla="*/ 0 w 2472779"/>
              <a:gd name="connsiteY103" fmla="*/ 3849013 h 4318000"/>
              <a:gd name="connsiteX104" fmla="*/ 0 w 2472779"/>
              <a:gd name="connsiteY104" fmla="*/ 3779651 h 4318000"/>
              <a:gd name="connsiteX105" fmla="*/ 0 w 2472779"/>
              <a:gd name="connsiteY105" fmla="*/ 3733157 h 4318000"/>
              <a:gd name="connsiteX106" fmla="*/ 0 w 2472779"/>
              <a:gd name="connsiteY106" fmla="*/ 3663795 h 4318000"/>
              <a:gd name="connsiteX107" fmla="*/ 0 w 2472779"/>
              <a:gd name="connsiteY107" fmla="*/ 3494953 h 4318000"/>
              <a:gd name="connsiteX108" fmla="*/ 0 w 2472779"/>
              <a:gd name="connsiteY108" fmla="*/ 3425592 h 4318000"/>
              <a:gd name="connsiteX109" fmla="*/ 0 w 2472779"/>
              <a:gd name="connsiteY109" fmla="*/ 3379096 h 4318000"/>
              <a:gd name="connsiteX110" fmla="*/ 0 w 2472779"/>
              <a:gd name="connsiteY110" fmla="*/ 3309735 h 4318000"/>
              <a:gd name="connsiteX111" fmla="*/ 0 w 2472779"/>
              <a:gd name="connsiteY111" fmla="*/ 3140892 h 4318000"/>
              <a:gd name="connsiteX112" fmla="*/ 0 w 2472779"/>
              <a:gd name="connsiteY112" fmla="*/ 3071531 h 4318000"/>
              <a:gd name="connsiteX113" fmla="*/ 0 w 2472779"/>
              <a:gd name="connsiteY113" fmla="*/ 3025036 h 4318000"/>
              <a:gd name="connsiteX114" fmla="*/ 0 w 2472779"/>
              <a:gd name="connsiteY114" fmla="*/ 2955676 h 4318000"/>
              <a:gd name="connsiteX115" fmla="*/ 0 w 2472779"/>
              <a:gd name="connsiteY115" fmla="*/ 2786833 h 4318000"/>
              <a:gd name="connsiteX116" fmla="*/ 0 w 2472779"/>
              <a:gd name="connsiteY116" fmla="*/ 2717472 h 4318000"/>
              <a:gd name="connsiteX117" fmla="*/ 0 w 2472779"/>
              <a:gd name="connsiteY117" fmla="*/ 2670976 h 4318000"/>
              <a:gd name="connsiteX118" fmla="*/ 0 w 2472779"/>
              <a:gd name="connsiteY118" fmla="*/ 2601616 h 4318000"/>
              <a:gd name="connsiteX119" fmla="*/ 0 w 2472779"/>
              <a:gd name="connsiteY119" fmla="*/ 2432773 h 4318000"/>
              <a:gd name="connsiteX120" fmla="*/ 0 w 2472779"/>
              <a:gd name="connsiteY120" fmla="*/ 2363412 h 4318000"/>
              <a:gd name="connsiteX121" fmla="*/ 0 w 2472779"/>
              <a:gd name="connsiteY121" fmla="*/ 2316917 h 4318000"/>
              <a:gd name="connsiteX122" fmla="*/ 0 w 2472779"/>
              <a:gd name="connsiteY122" fmla="*/ 2247556 h 4318000"/>
              <a:gd name="connsiteX123" fmla="*/ 0 w 2472779"/>
              <a:gd name="connsiteY123" fmla="*/ 2078713 h 4318000"/>
              <a:gd name="connsiteX124" fmla="*/ 0 w 2472779"/>
              <a:gd name="connsiteY124" fmla="*/ 2009352 h 4318000"/>
              <a:gd name="connsiteX125" fmla="*/ 0 w 2472779"/>
              <a:gd name="connsiteY125" fmla="*/ 1962857 h 4318000"/>
              <a:gd name="connsiteX126" fmla="*/ 0 w 2472779"/>
              <a:gd name="connsiteY126" fmla="*/ 1893497 h 4318000"/>
              <a:gd name="connsiteX127" fmla="*/ 0 w 2472779"/>
              <a:gd name="connsiteY127" fmla="*/ 1724653 h 4318000"/>
              <a:gd name="connsiteX128" fmla="*/ 0 w 2472779"/>
              <a:gd name="connsiteY128" fmla="*/ 1655292 h 4318000"/>
              <a:gd name="connsiteX129" fmla="*/ 0 w 2472779"/>
              <a:gd name="connsiteY129" fmla="*/ 1608797 h 4318000"/>
              <a:gd name="connsiteX130" fmla="*/ 0 w 2472779"/>
              <a:gd name="connsiteY130" fmla="*/ 1539436 h 4318000"/>
              <a:gd name="connsiteX131" fmla="*/ 0 w 2472779"/>
              <a:gd name="connsiteY131" fmla="*/ 1370594 h 4318000"/>
              <a:gd name="connsiteX132" fmla="*/ 0 w 2472779"/>
              <a:gd name="connsiteY132" fmla="*/ 1301233 h 4318000"/>
              <a:gd name="connsiteX133" fmla="*/ 0 w 2472779"/>
              <a:gd name="connsiteY133" fmla="*/ 1254738 h 4318000"/>
              <a:gd name="connsiteX134" fmla="*/ 0 w 2472779"/>
              <a:gd name="connsiteY134" fmla="*/ 1185377 h 4318000"/>
              <a:gd name="connsiteX135" fmla="*/ 0 w 2472779"/>
              <a:gd name="connsiteY135" fmla="*/ 1016533 h 4318000"/>
              <a:gd name="connsiteX136" fmla="*/ 0 w 2472779"/>
              <a:gd name="connsiteY136" fmla="*/ 947172 h 4318000"/>
              <a:gd name="connsiteX137" fmla="*/ 0 w 2472779"/>
              <a:gd name="connsiteY137" fmla="*/ 900677 h 4318000"/>
              <a:gd name="connsiteX138" fmla="*/ 0 w 2472779"/>
              <a:gd name="connsiteY138" fmla="*/ 831317 h 4318000"/>
              <a:gd name="connsiteX139" fmla="*/ 0 w 2472779"/>
              <a:gd name="connsiteY139" fmla="*/ 662474 h 4318000"/>
              <a:gd name="connsiteX140" fmla="*/ 0 w 2472779"/>
              <a:gd name="connsiteY140" fmla="*/ 593113 h 4318000"/>
              <a:gd name="connsiteX141" fmla="*/ 0 w 2472779"/>
              <a:gd name="connsiteY141" fmla="*/ 546618 h 4318000"/>
              <a:gd name="connsiteX142" fmla="*/ 0 w 2472779"/>
              <a:gd name="connsiteY142" fmla="*/ 477257 h 4318000"/>
              <a:gd name="connsiteX143" fmla="*/ 0 w 2472779"/>
              <a:gd name="connsiteY143" fmla="*/ 308413 h 4318000"/>
              <a:gd name="connsiteX144" fmla="*/ 0 w 2472779"/>
              <a:gd name="connsiteY144" fmla="*/ 192558 h 4318000"/>
              <a:gd name="connsiteX145" fmla="*/ 0 w 2472779"/>
              <a:gd name="connsiteY145" fmla="*/ 123197 h 4318000"/>
              <a:gd name="connsiteX146" fmla="*/ 123199 w 2472779"/>
              <a:gd name="connsiteY146" fmla="*/ 0 h 431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2472779" h="4318000">
                <a:moveTo>
                  <a:pt x="123199" y="0"/>
                </a:moveTo>
                <a:lnTo>
                  <a:pt x="168708" y="0"/>
                </a:lnTo>
                <a:lnTo>
                  <a:pt x="203109" y="0"/>
                </a:lnTo>
                <a:lnTo>
                  <a:pt x="331119" y="0"/>
                </a:lnTo>
                <a:lnTo>
                  <a:pt x="648500" y="0"/>
                </a:lnTo>
                <a:lnTo>
                  <a:pt x="694011" y="0"/>
                </a:lnTo>
                <a:lnTo>
                  <a:pt x="706625" y="0"/>
                </a:lnTo>
                <a:lnTo>
                  <a:pt x="741026" y="0"/>
                </a:lnTo>
                <a:lnTo>
                  <a:pt x="786537" y="0"/>
                </a:lnTo>
                <a:lnTo>
                  <a:pt x="869036" y="0"/>
                </a:lnTo>
                <a:lnTo>
                  <a:pt x="914547" y="0"/>
                </a:lnTo>
                <a:lnTo>
                  <a:pt x="1148327" y="0"/>
                </a:lnTo>
                <a:lnTo>
                  <a:pt x="1231928" y="0"/>
                </a:lnTo>
                <a:lnTo>
                  <a:pt x="1240853" y="0"/>
                </a:lnTo>
                <a:lnTo>
                  <a:pt x="1324453" y="0"/>
                </a:lnTo>
                <a:lnTo>
                  <a:pt x="1558234" y="0"/>
                </a:lnTo>
                <a:lnTo>
                  <a:pt x="1603743" y="0"/>
                </a:lnTo>
                <a:lnTo>
                  <a:pt x="1686244" y="0"/>
                </a:lnTo>
                <a:lnTo>
                  <a:pt x="1731755" y="0"/>
                </a:lnTo>
                <a:lnTo>
                  <a:pt x="1766154" y="0"/>
                </a:lnTo>
                <a:lnTo>
                  <a:pt x="1778770" y="0"/>
                </a:lnTo>
                <a:lnTo>
                  <a:pt x="1824281" y="0"/>
                </a:lnTo>
                <a:lnTo>
                  <a:pt x="2141660" y="0"/>
                </a:lnTo>
                <a:lnTo>
                  <a:pt x="2269672" y="0"/>
                </a:lnTo>
                <a:lnTo>
                  <a:pt x="2304071" y="0"/>
                </a:lnTo>
                <a:lnTo>
                  <a:pt x="2349582" y="0"/>
                </a:lnTo>
                <a:cubicBezTo>
                  <a:pt x="2349582" y="68040"/>
                  <a:pt x="2404740" y="123197"/>
                  <a:pt x="2472779" y="123197"/>
                </a:cubicBezTo>
                <a:lnTo>
                  <a:pt x="2472779" y="192558"/>
                </a:lnTo>
                <a:lnTo>
                  <a:pt x="2472779" y="308413"/>
                </a:lnTo>
                <a:lnTo>
                  <a:pt x="2472779" y="477257"/>
                </a:lnTo>
                <a:lnTo>
                  <a:pt x="2472779" y="546618"/>
                </a:lnTo>
                <a:lnTo>
                  <a:pt x="2472779" y="593113"/>
                </a:lnTo>
                <a:lnTo>
                  <a:pt x="2472779" y="662474"/>
                </a:lnTo>
                <a:lnTo>
                  <a:pt x="2472779" y="831317"/>
                </a:lnTo>
                <a:lnTo>
                  <a:pt x="2472779" y="900677"/>
                </a:lnTo>
                <a:lnTo>
                  <a:pt x="2472779" y="947172"/>
                </a:lnTo>
                <a:lnTo>
                  <a:pt x="2472779" y="1016533"/>
                </a:lnTo>
                <a:lnTo>
                  <a:pt x="2472779" y="1185377"/>
                </a:lnTo>
                <a:lnTo>
                  <a:pt x="2472779" y="1254738"/>
                </a:lnTo>
                <a:lnTo>
                  <a:pt x="2472779" y="1301233"/>
                </a:lnTo>
                <a:lnTo>
                  <a:pt x="2472779" y="1370594"/>
                </a:lnTo>
                <a:lnTo>
                  <a:pt x="2472779" y="1539436"/>
                </a:lnTo>
                <a:lnTo>
                  <a:pt x="2472779" y="1608797"/>
                </a:lnTo>
                <a:lnTo>
                  <a:pt x="2472779" y="1655292"/>
                </a:lnTo>
                <a:lnTo>
                  <a:pt x="2472779" y="1724653"/>
                </a:lnTo>
                <a:lnTo>
                  <a:pt x="2472779" y="1893497"/>
                </a:lnTo>
                <a:lnTo>
                  <a:pt x="2472779" y="1962857"/>
                </a:lnTo>
                <a:lnTo>
                  <a:pt x="2472779" y="2009352"/>
                </a:lnTo>
                <a:lnTo>
                  <a:pt x="2472779" y="2078713"/>
                </a:lnTo>
                <a:lnTo>
                  <a:pt x="2472779" y="2247556"/>
                </a:lnTo>
                <a:lnTo>
                  <a:pt x="2472779" y="2316917"/>
                </a:lnTo>
                <a:lnTo>
                  <a:pt x="2472779" y="2363412"/>
                </a:lnTo>
                <a:lnTo>
                  <a:pt x="2472779" y="2432773"/>
                </a:lnTo>
                <a:lnTo>
                  <a:pt x="2472779" y="2601616"/>
                </a:lnTo>
                <a:lnTo>
                  <a:pt x="2472779" y="2670976"/>
                </a:lnTo>
                <a:lnTo>
                  <a:pt x="2472779" y="2717472"/>
                </a:lnTo>
                <a:lnTo>
                  <a:pt x="2472779" y="2786833"/>
                </a:lnTo>
                <a:lnTo>
                  <a:pt x="2472779" y="2955676"/>
                </a:lnTo>
                <a:lnTo>
                  <a:pt x="2472779" y="3025036"/>
                </a:lnTo>
                <a:lnTo>
                  <a:pt x="2472779" y="3071531"/>
                </a:lnTo>
                <a:lnTo>
                  <a:pt x="2472779" y="3140892"/>
                </a:lnTo>
                <a:lnTo>
                  <a:pt x="2472779" y="3309735"/>
                </a:lnTo>
                <a:lnTo>
                  <a:pt x="2472779" y="3379096"/>
                </a:lnTo>
                <a:lnTo>
                  <a:pt x="2472779" y="3425592"/>
                </a:lnTo>
                <a:lnTo>
                  <a:pt x="2472779" y="3494953"/>
                </a:lnTo>
                <a:lnTo>
                  <a:pt x="2472779" y="3663795"/>
                </a:lnTo>
                <a:lnTo>
                  <a:pt x="2472779" y="3733157"/>
                </a:lnTo>
                <a:lnTo>
                  <a:pt x="2472779" y="3779651"/>
                </a:lnTo>
                <a:lnTo>
                  <a:pt x="2472779" y="3849013"/>
                </a:lnTo>
                <a:lnTo>
                  <a:pt x="2472779" y="4017855"/>
                </a:lnTo>
                <a:lnTo>
                  <a:pt x="2472779" y="4133711"/>
                </a:lnTo>
                <a:lnTo>
                  <a:pt x="2472779" y="4203073"/>
                </a:lnTo>
                <a:cubicBezTo>
                  <a:pt x="2413246" y="4203073"/>
                  <a:pt x="2363573" y="4245302"/>
                  <a:pt x="2352086" y="4301440"/>
                </a:cubicBezTo>
                <a:lnTo>
                  <a:pt x="2350416" y="4318000"/>
                </a:lnTo>
                <a:lnTo>
                  <a:pt x="2304904" y="4318000"/>
                </a:lnTo>
                <a:lnTo>
                  <a:pt x="2270505" y="4318000"/>
                </a:lnTo>
                <a:lnTo>
                  <a:pt x="2140828" y="4318000"/>
                </a:lnTo>
                <a:lnTo>
                  <a:pt x="1823447" y="4318000"/>
                </a:lnTo>
                <a:lnTo>
                  <a:pt x="1777937" y="4318000"/>
                </a:lnTo>
                <a:lnTo>
                  <a:pt x="1766988" y="4318000"/>
                </a:lnTo>
                <a:lnTo>
                  <a:pt x="1732589" y="4318000"/>
                </a:lnTo>
                <a:lnTo>
                  <a:pt x="1687077" y="4318000"/>
                </a:lnTo>
                <a:lnTo>
                  <a:pt x="1602911" y="4318000"/>
                </a:lnTo>
                <a:lnTo>
                  <a:pt x="1557398" y="4318000"/>
                </a:lnTo>
                <a:lnTo>
                  <a:pt x="1323620" y="4318000"/>
                </a:lnTo>
                <a:lnTo>
                  <a:pt x="1240020" y="4318000"/>
                </a:lnTo>
                <a:lnTo>
                  <a:pt x="1232761" y="4318000"/>
                </a:lnTo>
                <a:lnTo>
                  <a:pt x="1149160" y="4318000"/>
                </a:lnTo>
                <a:lnTo>
                  <a:pt x="915381" y="4318000"/>
                </a:lnTo>
                <a:lnTo>
                  <a:pt x="869869" y="4318000"/>
                </a:lnTo>
                <a:lnTo>
                  <a:pt x="785703" y="4318000"/>
                </a:lnTo>
                <a:lnTo>
                  <a:pt x="740193" y="4318000"/>
                </a:lnTo>
                <a:lnTo>
                  <a:pt x="705793" y="4318000"/>
                </a:lnTo>
                <a:lnTo>
                  <a:pt x="694845" y="4318000"/>
                </a:lnTo>
                <a:lnTo>
                  <a:pt x="649333" y="4318000"/>
                </a:lnTo>
                <a:lnTo>
                  <a:pt x="331953" y="4318000"/>
                </a:lnTo>
                <a:lnTo>
                  <a:pt x="202276" y="4318000"/>
                </a:lnTo>
                <a:lnTo>
                  <a:pt x="167876" y="4318000"/>
                </a:lnTo>
                <a:lnTo>
                  <a:pt x="122363" y="4318000"/>
                </a:lnTo>
                <a:lnTo>
                  <a:pt x="120695" y="4301440"/>
                </a:lnTo>
                <a:cubicBezTo>
                  <a:pt x="109207" y="4245302"/>
                  <a:pt x="59536" y="4203073"/>
                  <a:pt x="0" y="4203073"/>
                </a:cubicBezTo>
                <a:lnTo>
                  <a:pt x="0" y="4133711"/>
                </a:lnTo>
                <a:lnTo>
                  <a:pt x="0" y="4017855"/>
                </a:lnTo>
                <a:lnTo>
                  <a:pt x="0" y="3849013"/>
                </a:lnTo>
                <a:lnTo>
                  <a:pt x="0" y="3779651"/>
                </a:lnTo>
                <a:lnTo>
                  <a:pt x="0" y="3733157"/>
                </a:lnTo>
                <a:lnTo>
                  <a:pt x="0" y="3663795"/>
                </a:lnTo>
                <a:lnTo>
                  <a:pt x="0" y="3494953"/>
                </a:lnTo>
                <a:lnTo>
                  <a:pt x="0" y="3425592"/>
                </a:lnTo>
                <a:lnTo>
                  <a:pt x="0" y="3379096"/>
                </a:lnTo>
                <a:lnTo>
                  <a:pt x="0" y="3309735"/>
                </a:lnTo>
                <a:lnTo>
                  <a:pt x="0" y="3140892"/>
                </a:lnTo>
                <a:lnTo>
                  <a:pt x="0" y="3071531"/>
                </a:lnTo>
                <a:lnTo>
                  <a:pt x="0" y="3025036"/>
                </a:lnTo>
                <a:lnTo>
                  <a:pt x="0" y="2955676"/>
                </a:lnTo>
                <a:lnTo>
                  <a:pt x="0" y="2786833"/>
                </a:lnTo>
                <a:lnTo>
                  <a:pt x="0" y="2717472"/>
                </a:lnTo>
                <a:lnTo>
                  <a:pt x="0" y="2670976"/>
                </a:lnTo>
                <a:lnTo>
                  <a:pt x="0" y="2601616"/>
                </a:lnTo>
                <a:lnTo>
                  <a:pt x="0" y="2432773"/>
                </a:lnTo>
                <a:lnTo>
                  <a:pt x="0" y="2363412"/>
                </a:lnTo>
                <a:lnTo>
                  <a:pt x="0" y="2316917"/>
                </a:lnTo>
                <a:lnTo>
                  <a:pt x="0" y="2247556"/>
                </a:lnTo>
                <a:lnTo>
                  <a:pt x="0" y="2078713"/>
                </a:lnTo>
                <a:lnTo>
                  <a:pt x="0" y="2009352"/>
                </a:lnTo>
                <a:lnTo>
                  <a:pt x="0" y="1962857"/>
                </a:lnTo>
                <a:lnTo>
                  <a:pt x="0" y="1893497"/>
                </a:lnTo>
                <a:lnTo>
                  <a:pt x="0" y="1724653"/>
                </a:lnTo>
                <a:lnTo>
                  <a:pt x="0" y="1655292"/>
                </a:lnTo>
                <a:lnTo>
                  <a:pt x="0" y="1608797"/>
                </a:lnTo>
                <a:lnTo>
                  <a:pt x="0" y="1539436"/>
                </a:lnTo>
                <a:lnTo>
                  <a:pt x="0" y="1370594"/>
                </a:lnTo>
                <a:lnTo>
                  <a:pt x="0" y="1301233"/>
                </a:lnTo>
                <a:lnTo>
                  <a:pt x="0" y="1254738"/>
                </a:lnTo>
                <a:lnTo>
                  <a:pt x="0" y="1185377"/>
                </a:lnTo>
                <a:lnTo>
                  <a:pt x="0" y="1016533"/>
                </a:lnTo>
                <a:lnTo>
                  <a:pt x="0" y="947172"/>
                </a:lnTo>
                <a:lnTo>
                  <a:pt x="0" y="900677"/>
                </a:lnTo>
                <a:lnTo>
                  <a:pt x="0" y="831317"/>
                </a:lnTo>
                <a:lnTo>
                  <a:pt x="0" y="662474"/>
                </a:lnTo>
                <a:lnTo>
                  <a:pt x="0" y="593113"/>
                </a:lnTo>
                <a:lnTo>
                  <a:pt x="0" y="546618"/>
                </a:lnTo>
                <a:lnTo>
                  <a:pt x="0" y="477257"/>
                </a:lnTo>
                <a:lnTo>
                  <a:pt x="0" y="308413"/>
                </a:lnTo>
                <a:lnTo>
                  <a:pt x="0" y="192558"/>
                </a:lnTo>
                <a:lnTo>
                  <a:pt x="0" y="123197"/>
                </a:lnTo>
                <a:cubicBezTo>
                  <a:pt x="68040" y="123197"/>
                  <a:pt x="123199" y="68040"/>
                  <a:pt x="123199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C895A800-AD02-09C7-CF29-6E2EB1FA84DB}"/>
              </a:ext>
            </a:extLst>
          </p:cNvPr>
          <p:cNvSpPr/>
          <p:nvPr/>
        </p:nvSpPr>
        <p:spPr>
          <a:xfrm>
            <a:off x="1055686" y="1270000"/>
            <a:ext cx="4666158" cy="4318000"/>
          </a:xfrm>
          <a:custGeom>
            <a:avLst/>
            <a:gdLst>
              <a:gd name="connsiteX0" fmla="*/ 123199 w 4666158"/>
              <a:gd name="connsiteY0" fmla="*/ 0 h 4318000"/>
              <a:gd name="connsiteX1" fmla="*/ 168708 w 4666158"/>
              <a:gd name="connsiteY1" fmla="*/ 0 h 4318000"/>
              <a:gd name="connsiteX2" fmla="*/ 427225 w 4666158"/>
              <a:gd name="connsiteY2" fmla="*/ 0 h 4318000"/>
              <a:gd name="connsiteX3" fmla="*/ 706625 w 4666158"/>
              <a:gd name="connsiteY3" fmla="*/ 0 h 4318000"/>
              <a:gd name="connsiteX4" fmla="*/ 868927 w 4666158"/>
              <a:gd name="connsiteY4" fmla="*/ 0 h 4318000"/>
              <a:gd name="connsiteX5" fmla="*/ 961453 w 4666158"/>
              <a:gd name="connsiteY5" fmla="*/ 0 h 4318000"/>
              <a:gd name="connsiteX6" fmla="*/ 1148327 w 4666158"/>
              <a:gd name="connsiteY6" fmla="*/ 0 h 4318000"/>
              <a:gd name="connsiteX7" fmla="*/ 1240853 w 4666158"/>
              <a:gd name="connsiteY7" fmla="*/ 0 h 4318000"/>
              <a:gd name="connsiteX8" fmla="*/ 1278834 w 4666158"/>
              <a:gd name="connsiteY8" fmla="*/ 0 h 4318000"/>
              <a:gd name="connsiteX9" fmla="*/ 1324343 w 4666158"/>
              <a:gd name="connsiteY9" fmla="*/ 0 h 4318000"/>
              <a:gd name="connsiteX10" fmla="*/ 1406844 w 4666158"/>
              <a:gd name="connsiteY10" fmla="*/ 0 h 4318000"/>
              <a:gd name="connsiteX11" fmla="*/ 1452355 w 4666158"/>
              <a:gd name="connsiteY11" fmla="*/ 0 h 4318000"/>
              <a:gd name="connsiteX12" fmla="*/ 1499370 w 4666158"/>
              <a:gd name="connsiteY12" fmla="*/ 0 h 4318000"/>
              <a:gd name="connsiteX13" fmla="*/ 1544881 w 4666158"/>
              <a:gd name="connsiteY13" fmla="*/ 0 h 4318000"/>
              <a:gd name="connsiteX14" fmla="*/ 1558234 w 4666158"/>
              <a:gd name="connsiteY14" fmla="*/ 0 h 4318000"/>
              <a:gd name="connsiteX15" fmla="*/ 1603743 w 4666158"/>
              <a:gd name="connsiteY15" fmla="*/ 0 h 4318000"/>
              <a:gd name="connsiteX16" fmla="*/ 1686244 w 4666158"/>
              <a:gd name="connsiteY16" fmla="*/ 0 h 4318000"/>
              <a:gd name="connsiteX17" fmla="*/ 1731755 w 4666158"/>
              <a:gd name="connsiteY17" fmla="*/ 0 h 4318000"/>
              <a:gd name="connsiteX18" fmla="*/ 1778770 w 4666158"/>
              <a:gd name="connsiteY18" fmla="*/ 0 h 4318000"/>
              <a:gd name="connsiteX19" fmla="*/ 1824281 w 4666158"/>
              <a:gd name="connsiteY19" fmla="*/ 0 h 4318000"/>
              <a:gd name="connsiteX20" fmla="*/ 1862260 w 4666158"/>
              <a:gd name="connsiteY20" fmla="*/ 0 h 4318000"/>
              <a:gd name="connsiteX21" fmla="*/ 1990272 w 4666158"/>
              <a:gd name="connsiteY21" fmla="*/ 0 h 4318000"/>
              <a:gd name="connsiteX22" fmla="*/ 2082797 w 4666158"/>
              <a:gd name="connsiteY22" fmla="*/ 0 h 4318000"/>
              <a:gd name="connsiteX23" fmla="*/ 2141660 w 4666158"/>
              <a:gd name="connsiteY23" fmla="*/ 0 h 4318000"/>
              <a:gd name="connsiteX24" fmla="*/ 2269672 w 4666158"/>
              <a:gd name="connsiteY24" fmla="*/ 0 h 4318000"/>
              <a:gd name="connsiteX25" fmla="*/ 2303962 w 4666158"/>
              <a:gd name="connsiteY25" fmla="*/ 0 h 4318000"/>
              <a:gd name="connsiteX26" fmla="*/ 2362197 w 4666158"/>
              <a:gd name="connsiteY26" fmla="*/ 0 h 4318000"/>
              <a:gd name="connsiteX27" fmla="*/ 2396488 w 4666158"/>
              <a:gd name="connsiteY27" fmla="*/ 0 h 4318000"/>
              <a:gd name="connsiteX28" fmla="*/ 2524498 w 4666158"/>
              <a:gd name="connsiteY28" fmla="*/ 0 h 4318000"/>
              <a:gd name="connsiteX29" fmla="*/ 2583362 w 4666158"/>
              <a:gd name="connsiteY29" fmla="*/ 0 h 4318000"/>
              <a:gd name="connsiteX30" fmla="*/ 2675888 w 4666158"/>
              <a:gd name="connsiteY30" fmla="*/ 0 h 4318000"/>
              <a:gd name="connsiteX31" fmla="*/ 2803898 w 4666158"/>
              <a:gd name="connsiteY31" fmla="*/ 0 h 4318000"/>
              <a:gd name="connsiteX32" fmla="*/ 2841879 w 4666158"/>
              <a:gd name="connsiteY32" fmla="*/ 0 h 4318000"/>
              <a:gd name="connsiteX33" fmla="*/ 2887390 w 4666158"/>
              <a:gd name="connsiteY33" fmla="*/ 0 h 4318000"/>
              <a:gd name="connsiteX34" fmla="*/ 2934405 w 4666158"/>
              <a:gd name="connsiteY34" fmla="*/ 0 h 4318000"/>
              <a:gd name="connsiteX35" fmla="*/ 2979916 w 4666158"/>
              <a:gd name="connsiteY35" fmla="*/ 0 h 4318000"/>
              <a:gd name="connsiteX36" fmla="*/ 3062415 w 4666158"/>
              <a:gd name="connsiteY36" fmla="*/ 0 h 4318000"/>
              <a:gd name="connsiteX37" fmla="*/ 3107926 w 4666158"/>
              <a:gd name="connsiteY37" fmla="*/ 0 h 4318000"/>
              <a:gd name="connsiteX38" fmla="*/ 3121279 w 4666158"/>
              <a:gd name="connsiteY38" fmla="*/ 0 h 4318000"/>
              <a:gd name="connsiteX39" fmla="*/ 3166790 w 4666158"/>
              <a:gd name="connsiteY39" fmla="*/ 0 h 4318000"/>
              <a:gd name="connsiteX40" fmla="*/ 3213805 w 4666158"/>
              <a:gd name="connsiteY40" fmla="*/ 0 h 4318000"/>
              <a:gd name="connsiteX41" fmla="*/ 3259316 w 4666158"/>
              <a:gd name="connsiteY41" fmla="*/ 0 h 4318000"/>
              <a:gd name="connsiteX42" fmla="*/ 3341815 w 4666158"/>
              <a:gd name="connsiteY42" fmla="*/ 0 h 4318000"/>
              <a:gd name="connsiteX43" fmla="*/ 3387326 w 4666158"/>
              <a:gd name="connsiteY43" fmla="*/ 0 h 4318000"/>
              <a:gd name="connsiteX44" fmla="*/ 3425307 w 4666158"/>
              <a:gd name="connsiteY44" fmla="*/ 0 h 4318000"/>
              <a:gd name="connsiteX45" fmla="*/ 3517832 w 4666158"/>
              <a:gd name="connsiteY45" fmla="*/ 0 h 4318000"/>
              <a:gd name="connsiteX46" fmla="*/ 3704707 w 4666158"/>
              <a:gd name="connsiteY46" fmla="*/ 0 h 4318000"/>
              <a:gd name="connsiteX47" fmla="*/ 3797232 w 4666158"/>
              <a:gd name="connsiteY47" fmla="*/ 0 h 4318000"/>
              <a:gd name="connsiteX48" fmla="*/ 3959533 w 4666158"/>
              <a:gd name="connsiteY48" fmla="*/ 0 h 4318000"/>
              <a:gd name="connsiteX49" fmla="*/ 4238933 w 4666158"/>
              <a:gd name="connsiteY49" fmla="*/ 0 h 4318000"/>
              <a:gd name="connsiteX50" fmla="*/ 4497450 w 4666158"/>
              <a:gd name="connsiteY50" fmla="*/ 0 h 4318000"/>
              <a:gd name="connsiteX51" fmla="*/ 4542961 w 4666158"/>
              <a:gd name="connsiteY51" fmla="*/ 0 h 4318000"/>
              <a:gd name="connsiteX52" fmla="*/ 4666158 w 4666158"/>
              <a:gd name="connsiteY52" fmla="*/ 123197 h 4318000"/>
              <a:gd name="connsiteX53" fmla="*/ 4666158 w 4666158"/>
              <a:gd name="connsiteY53" fmla="*/ 192558 h 4318000"/>
              <a:gd name="connsiteX54" fmla="*/ 4666158 w 4666158"/>
              <a:gd name="connsiteY54" fmla="*/ 308413 h 4318000"/>
              <a:gd name="connsiteX55" fmla="*/ 4666158 w 4666158"/>
              <a:gd name="connsiteY55" fmla="*/ 477257 h 4318000"/>
              <a:gd name="connsiteX56" fmla="*/ 4666158 w 4666158"/>
              <a:gd name="connsiteY56" fmla="*/ 546618 h 4318000"/>
              <a:gd name="connsiteX57" fmla="*/ 4666158 w 4666158"/>
              <a:gd name="connsiteY57" fmla="*/ 593113 h 4318000"/>
              <a:gd name="connsiteX58" fmla="*/ 4666158 w 4666158"/>
              <a:gd name="connsiteY58" fmla="*/ 662474 h 4318000"/>
              <a:gd name="connsiteX59" fmla="*/ 4666158 w 4666158"/>
              <a:gd name="connsiteY59" fmla="*/ 831317 h 4318000"/>
              <a:gd name="connsiteX60" fmla="*/ 4666158 w 4666158"/>
              <a:gd name="connsiteY60" fmla="*/ 900677 h 4318000"/>
              <a:gd name="connsiteX61" fmla="*/ 4666158 w 4666158"/>
              <a:gd name="connsiteY61" fmla="*/ 947172 h 4318000"/>
              <a:gd name="connsiteX62" fmla="*/ 4666158 w 4666158"/>
              <a:gd name="connsiteY62" fmla="*/ 1016533 h 4318000"/>
              <a:gd name="connsiteX63" fmla="*/ 4666158 w 4666158"/>
              <a:gd name="connsiteY63" fmla="*/ 1185377 h 4318000"/>
              <a:gd name="connsiteX64" fmla="*/ 4666158 w 4666158"/>
              <a:gd name="connsiteY64" fmla="*/ 1254738 h 4318000"/>
              <a:gd name="connsiteX65" fmla="*/ 4666158 w 4666158"/>
              <a:gd name="connsiteY65" fmla="*/ 1301233 h 4318000"/>
              <a:gd name="connsiteX66" fmla="*/ 4666158 w 4666158"/>
              <a:gd name="connsiteY66" fmla="*/ 1370594 h 4318000"/>
              <a:gd name="connsiteX67" fmla="*/ 4666158 w 4666158"/>
              <a:gd name="connsiteY67" fmla="*/ 1539436 h 4318000"/>
              <a:gd name="connsiteX68" fmla="*/ 4666158 w 4666158"/>
              <a:gd name="connsiteY68" fmla="*/ 1608797 h 4318000"/>
              <a:gd name="connsiteX69" fmla="*/ 4666158 w 4666158"/>
              <a:gd name="connsiteY69" fmla="*/ 1655292 h 4318000"/>
              <a:gd name="connsiteX70" fmla="*/ 4666158 w 4666158"/>
              <a:gd name="connsiteY70" fmla="*/ 1724653 h 4318000"/>
              <a:gd name="connsiteX71" fmla="*/ 4666158 w 4666158"/>
              <a:gd name="connsiteY71" fmla="*/ 1893497 h 4318000"/>
              <a:gd name="connsiteX72" fmla="*/ 4666158 w 4666158"/>
              <a:gd name="connsiteY72" fmla="*/ 1962857 h 4318000"/>
              <a:gd name="connsiteX73" fmla="*/ 4666158 w 4666158"/>
              <a:gd name="connsiteY73" fmla="*/ 2009352 h 4318000"/>
              <a:gd name="connsiteX74" fmla="*/ 4666158 w 4666158"/>
              <a:gd name="connsiteY74" fmla="*/ 2078713 h 4318000"/>
              <a:gd name="connsiteX75" fmla="*/ 4666158 w 4666158"/>
              <a:gd name="connsiteY75" fmla="*/ 2247556 h 4318000"/>
              <a:gd name="connsiteX76" fmla="*/ 4666158 w 4666158"/>
              <a:gd name="connsiteY76" fmla="*/ 2316917 h 4318000"/>
              <a:gd name="connsiteX77" fmla="*/ 4666158 w 4666158"/>
              <a:gd name="connsiteY77" fmla="*/ 2363412 h 4318000"/>
              <a:gd name="connsiteX78" fmla="*/ 4666158 w 4666158"/>
              <a:gd name="connsiteY78" fmla="*/ 2432773 h 4318000"/>
              <a:gd name="connsiteX79" fmla="*/ 4666158 w 4666158"/>
              <a:gd name="connsiteY79" fmla="*/ 2601616 h 4318000"/>
              <a:gd name="connsiteX80" fmla="*/ 4666158 w 4666158"/>
              <a:gd name="connsiteY80" fmla="*/ 2670976 h 4318000"/>
              <a:gd name="connsiteX81" fmla="*/ 4666158 w 4666158"/>
              <a:gd name="connsiteY81" fmla="*/ 2717472 h 4318000"/>
              <a:gd name="connsiteX82" fmla="*/ 4666158 w 4666158"/>
              <a:gd name="connsiteY82" fmla="*/ 2786833 h 4318000"/>
              <a:gd name="connsiteX83" fmla="*/ 4666158 w 4666158"/>
              <a:gd name="connsiteY83" fmla="*/ 2955676 h 4318000"/>
              <a:gd name="connsiteX84" fmla="*/ 4666158 w 4666158"/>
              <a:gd name="connsiteY84" fmla="*/ 3025036 h 4318000"/>
              <a:gd name="connsiteX85" fmla="*/ 4666158 w 4666158"/>
              <a:gd name="connsiteY85" fmla="*/ 3071531 h 4318000"/>
              <a:gd name="connsiteX86" fmla="*/ 4666158 w 4666158"/>
              <a:gd name="connsiteY86" fmla="*/ 3140892 h 4318000"/>
              <a:gd name="connsiteX87" fmla="*/ 4666158 w 4666158"/>
              <a:gd name="connsiteY87" fmla="*/ 3309735 h 4318000"/>
              <a:gd name="connsiteX88" fmla="*/ 4666158 w 4666158"/>
              <a:gd name="connsiteY88" fmla="*/ 3379096 h 4318000"/>
              <a:gd name="connsiteX89" fmla="*/ 4666158 w 4666158"/>
              <a:gd name="connsiteY89" fmla="*/ 3425592 h 4318000"/>
              <a:gd name="connsiteX90" fmla="*/ 4666158 w 4666158"/>
              <a:gd name="connsiteY90" fmla="*/ 3494953 h 4318000"/>
              <a:gd name="connsiteX91" fmla="*/ 4666158 w 4666158"/>
              <a:gd name="connsiteY91" fmla="*/ 3663795 h 4318000"/>
              <a:gd name="connsiteX92" fmla="*/ 4666158 w 4666158"/>
              <a:gd name="connsiteY92" fmla="*/ 3733157 h 4318000"/>
              <a:gd name="connsiteX93" fmla="*/ 4666158 w 4666158"/>
              <a:gd name="connsiteY93" fmla="*/ 3779651 h 4318000"/>
              <a:gd name="connsiteX94" fmla="*/ 4666158 w 4666158"/>
              <a:gd name="connsiteY94" fmla="*/ 3849013 h 4318000"/>
              <a:gd name="connsiteX95" fmla="*/ 4666158 w 4666158"/>
              <a:gd name="connsiteY95" fmla="*/ 4017855 h 4318000"/>
              <a:gd name="connsiteX96" fmla="*/ 4666158 w 4666158"/>
              <a:gd name="connsiteY96" fmla="*/ 4133711 h 4318000"/>
              <a:gd name="connsiteX97" fmla="*/ 4666158 w 4666158"/>
              <a:gd name="connsiteY97" fmla="*/ 4203073 h 4318000"/>
              <a:gd name="connsiteX98" fmla="*/ 4545465 w 4666158"/>
              <a:gd name="connsiteY98" fmla="*/ 4301440 h 4318000"/>
              <a:gd name="connsiteX99" fmla="*/ 4543795 w 4666158"/>
              <a:gd name="connsiteY99" fmla="*/ 4318000 h 4318000"/>
              <a:gd name="connsiteX100" fmla="*/ 4498283 w 4666158"/>
              <a:gd name="connsiteY100" fmla="*/ 4318000 h 4318000"/>
              <a:gd name="connsiteX101" fmla="*/ 4239767 w 4666158"/>
              <a:gd name="connsiteY101" fmla="*/ 4318000 h 4318000"/>
              <a:gd name="connsiteX102" fmla="*/ 3960367 w 4666158"/>
              <a:gd name="connsiteY102" fmla="*/ 4318000 h 4318000"/>
              <a:gd name="connsiteX103" fmla="*/ 3796399 w 4666158"/>
              <a:gd name="connsiteY103" fmla="*/ 4318000 h 4318000"/>
              <a:gd name="connsiteX104" fmla="*/ 3705540 w 4666158"/>
              <a:gd name="connsiteY104" fmla="*/ 4318000 h 4318000"/>
              <a:gd name="connsiteX105" fmla="*/ 3516999 w 4666158"/>
              <a:gd name="connsiteY105" fmla="*/ 4318000 h 4318000"/>
              <a:gd name="connsiteX106" fmla="*/ 3426140 w 4666158"/>
              <a:gd name="connsiteY106" fmla="*/ 4318000 h 4318000"/>
              <a:gd name="connsiteX107" fmla="*/ 3388160 w 4666158"/>
              <a:gd name="connsiteY107" fmla="*/ 4318000 h 4318000"/>
              <a:gd name="connsiteX108" fmla="*/ 3342648 w 4666158"/>
              <a:gd name="connsiteY108" fmla="*/ 4318000 h 4318000"/>
              <a:gd name="connsiteX109" fmla="*/ 3258482 w 4666158"/>
              <a:gd name="connsiteY109" fmla="*/ 4318000 h 4318000"/>
              <a:gd name="connsiteX110" fmla="*/ 3212972 w 4666158"/>
              <a:gd name="connsiteY110" fmla="*/ 4318000 h 4318000"/>
              <a:gd name="connsiteX111" fmla="*/ 3167624 w 4666158"/>
              <a:gd name="connsiteY111" fmla="*/ 4318000 h 4318000"/>
              <a:gd name="connsiteX112" fmla="*/ 3122112 w 4666158"/>
              <a:gd name="connsiteY112" fmla="*/ 4318000 h 4318000"/>
              <a:gd name="connsiteX113" fmla="*/ 3108760 w 4666158"/>
              <a:gd name="connsiteY113" fmla="*/ 4318000 h 4318000"/>
              <a:gd name="connsiteX114" fmla="*/ 3063248 w 4666158"/>
              <a:gd name="connsiteY114" fmla="*/ 4318000 h 4318000"/>
              <a:gd name="connsiteX115" fmla="*/ 2979082 w 4666158"/>
              <a:gd name="connsiteY115" fmla="*/ 4318000 h 4318000"/>
              <a:gd name="connsiteX116" fmla="*/ 2933572 w 4666158"/>
              <a:gd name="connsiteY116" fmla="*/ 4318000 h 4318000"/>
              <a:gd name="connsiteX117" fmla="*/ 2888224 w 4666158"/>
              <a:gd name="connsiteY117" fmla="*/ 4318000 h 4318000"/>
              <a:gd name="connsiteX118" fmla="*/ 2842712 w 4666158"/>
              <a:gd name="connsiteY118" fmla="*/ 4318000 h 4318000"/>
              <a:gd name="connsiteX119" fmla="*/ 2804732 w 4666158"/>
              <a:gd name="connsiteY119" fmla="*/ 4318000 h 4318000"/>
              <a:gd name="connsiteX120" fmla="*/ 2675055 w 4666158"/>
              <a:gd name="connsiteY120" fmla="*/ 4318000 h 4318000"/>
              <a:gd name="connsiteX121" fmla="*/ 2584195 w 4666158"/>
              <a:gd name="connsiteY121" fmla="*/ 4318000 h 4318000"/>
              <a:gd name="connsiteX122" fmla="*/ 2525332 w 4666158"/>
              <a:gd name="connsiteY122" fmla="*/ 4318000 h 4318000"/>
              <a:gd name="connsiteX123" fmla="*/ 2395655 w 4666158"/>
              <a:gd name="connsiteY123" fmla="*/ 4318000 h 4318000"/>
              <a:gd name="connsiteX124" fmla="*/ 2361364 w 4666158"/>
              <a:gd name="connsiteY124" fmla="*/ 4318000 h 4318000"/>
              <a:gd name="connsiteX125" fmla="*/ 2304795 w 4666158"/>
              <a:gd name="connsiteY125" fmla="*/ 4318000 h 4318000"/>
              <a:gd name="connsiteX126" fmla="*/ 2270505 w 4666158"/>
              <a:gd name="connsiteY126" fmla="*/ 4318000 h 4318000"/>
              <a:gd name="connsiteX127" fmla="*/ 2140828 w 4666158"/>
              <a:gd name="connsiteY127" fmla="*/ 4318000 h 4318000"/>
              <a:gd name="connsiteX128" fmla="*/ 2081964 w 4666158"/>
              <a:gd name="connsiteY128" fmla="*/ 4318000 h 4318000"/>
              <a:gd name="connsiteX129" fmla="*/ 1991105 w 4666158"/>
              <a:gd name="connsiteY129" fmla="*/ 4318000 h 4318000"/>
              <a:gd name="connsiteX130" fmla="*/ 1861428 w 4666158"/>
              <a:gd name="connsiteY130" fmla="*/ 4318000 h 4318000"/>
              <a:gd name="connsiteX131" fmla="*/ 1823447 w 4666158"/>
              <a:gd name="connsiteY131" fmla="*/ 4318000 h 4318000"/>
              <a:gd name="connsiteX132" fmla="*/ 1777937 w 4666158"/>
              <a:gd name="connsiteY132" fmla="*/ 4318000 h 4318000"/>
              <a:gd name="connsiteX133" fmla="*/ 1732589 w 4666158"/>
              <a:gd name="connsiteY133" fmla="*/ 4318000 h 4318000"/>
              <a:gd name="connsiteX134" fmla="*/ 1687077 w 4666158"/>
              <a:gd name="connsiteY134" fmla="*/ 4318000 h 4318000"/>
              <a:gd name="connsiteX135" fmla="*/ 1602911 w 4666158"/>
              <a:gd name="connsiteY135" fmla="*/ 4318000 h 4318000"/>
              <a:gd name="connsiteX136" fmla="*/ 1557398 w 4666158"/>
              <a:gd name="connsiteY136" fmla="*/ 4318000 h 4318000"/>
              <a:gd name="connsiteX137" fmla="*/ 1544047 w 4666158"/>
              <a:gd name="connsiteY137" fmla="*/ 4318000 h 4318000"/>
              <a:gd name="connsiteX138" fmla="*/ 1498537 w 4666158"/>
              <a:gd name="connsiteY138" fmla="*/ 4318000 h 4318000"/>
              <a:gd name="connsiteX139" fmla="*/ 1453189 w 4666158"/>
              <a:gd name="connsiteY139" fmla="*/ 4318000 h 4318000"/>
              <a:gd name="connsiteX140" fmla="*/ 1407677 w 4666158"/>
              <a:gd name="connsiteY140" fmla="*/ 4318000 h 4318000"/>
              <a:gd name="connsiteX141" fmla="*/ 1323511 w 4666158"/>
              <a:gd name="connsiteY141" fmla="*/ 4318000 h 4318000"/>
              <a:gd name="connsiteX142" fmla="*/ 1277998 w 4666158"/>
              <a:gd name="connsiteY142" fmla="*/ 4318000 h 4318000"/>
              <a:gd name="connsiteX143" fmla="*/ 1240020 w 4666158"/>
              <a:gd name="connsiteY143" fmla="*/ 4318000 h 4318000"/>
              <a:gd name="connsiteX144" fmla="*/ 1149160 w 4666158"/>
              <a:gd name="connsiteY144" fmla="*/ 4318000 h 4318000"/>
              <a:gd name="connsiteX145" fmla="*/ 960620 w 4666158"/>
              <a:gd name="connsiteY145" fmla="*/ 4318000 h 4318000"/>
              <a:gd name="connsiteX146" fmla="*/ 869760 w 4666158"/>
              <a:gd name="connsiteY146" fmla="*/ 4318000 h 4318000"/>
              <a:gd name="connsiteX147" fmla="*/ 705793 w 4666158"/>
              <a:gd name="connsiteY147" fmla="*/ 4318000 h 4318000"/>
              <a:gd name="connsiteX148" fmla="*/ 426393 w 4666158"/>
              <a:gd name="connsiteY148" fmla="*/ 4318000 h 4318000"/>
              <a:gd name="connsiteX149" fmla="*/ 167876 w 4666158"/>
              <a:gd name="connsiteY149" fmla="*/ 4318000 h 4318000"/>
              <a:gd name="connsiteX150" fmla="*/ 122363 w 4666158"/>
              <a:gd name="connsiteY150" fmla="*/ 4318000 h 4318000"/>
              <a:gd name="connsiteX151" fmla="*/ 120695 w 4666158"/>
              <a:gd name="connsiteY151" fmla="*/ 4301440 h 4318000"/>
              <a:gd name="connsiteX152" fmla="*/ 0 w 4666158"/>
              <a:gd name="connsiteY152" fmla="*/ 4203073 h 4318000"/>
              <a:gd name="connsiteX153" fmla="*/ 0 w 4666158"/>
              <a:gd name="connsiteY153" fmla="*/ 4133711 h 4318000"/>
              <a:gd name="connsiteX154" fmla="*/ 0 w 4666158"/>
              <a:gd name="connsiteY154" fmla="*/ 4017855 h 4318000"/>
              <a:gd name="connsiteX155" fmla="*/ 0 w 4666158"/>
              <a:gd name="connsiteY155" fmla="*/ 3849013 h 4318000"/>
              <a:gd name="connsiteX156" fmla="*/ 0 w 4666158"/>
              <a:gd name="connsiteY156" fmla="*/ 3779651 h 4318000"/>
              <a:gd name="connsiteX157" fmla="*/ 0 w 4666158"/>
              <a:gd name="connsiteY157" fmla="*/ 3733157 h 4318000"/>
              <a:gd name="connsiteX158" fmla="*/ 0 w 4666158"/>
              <a:gd name="connsiteY158" fmla="*/ 3663795 h 4318000"/>
              <a:gd name="connsiteX159" fmla="*/ 0 w 4666158"/>
              <a:gd name="connsiteY159" fmla="*/ 3494953 h 4318000"/>
              <a:gd name="connsiteX160" fmla="*/ 0 w 4666158"/>
              <a:gd name="connsiteY160" fmla="*/ 3425592 h 4318000"/>
              <a:gd name="connsiteX161" fmla="*/ 0 w 4666158"/>
              <a:gd name="connsiteY161" fmla="*/ 3379096 h 4318000"/>
              <a:gd name="connsiteX162" fmla="*/ 0 w 4666158"/>
              <a:gd name="connsiteY162" fmla="*/ 3309735 h 4318000"/>
              <a:gd name="connsiteX163" fmla="*/ 0 w 4666158"/>
              <a:gd name="connsiteY163" fmla="*/ 3140892 h 4318000"/>
              <a:gd name="connsiteX164" fmla="*/ 0 w 4666158"/>
              <a:gd name="connsiteY164" fmla="*/ 3071531 h 4318000"/>
              <a:gd name="connsiteX165" fmla="*/ 0 w 4666158"/>
              <a:gd name="connsiteY165" fmla="*/ 3025036 h 4318000"/>
              <a:gd name="connsiteX166" fmla="*/ 0 w 4666158"/>
              <a:gd name="connsiteY166" fmla="*/ 2955676 h 4318000"/>
              <a:gd name="connsiteX167" fmla="*/ 0 w 4666158"/>
              <a:gd name="connsiteY167" fmla="*/ 2786833 h 4318000"/>
              <a:gd name="connsiteX168" fmla="*/ 0 w 4666158"/>
              <a:gd name="connsiteY168" fmla="*/ 2717472 h 4318000"/>
              <a:gd name="connsiteX169" fmla="*/ 0 w 4666158"/>
              <a:gd name="connsiteY169" fmla="*/ 2670976 h 4318000"/>
              <a:gd name="connsiteX170" fmla="*/ 0 w 4666158"/>
              <a:gd name="connsiteY170" fmla="*/ 2601616 h 4318000"/>
              <a:gd name="connsiteX171" fmla="*/ 0 w 4666158"/>
              <a:gd name="connsiteY171" fmla="*/ 2432773 h 4318000"/>
              <a:gd name="connsiteX172" fmla="*/ 0 w 4666158"/>
              <a:gd name="connsiteY172" fmla="*/ 2363412 h 4318000"/>
              <a:gd name="connsiteX173" fmla="*/ 0 w 4666158"/>
              <a:gd name="connsiteY173" fmla="*/ 2316917 h 4318000"/>
              <a:gd name="connsiteX174" fmla="*/ 0 w 4666158"/>
              <a:gd name="connsiteY174" fmla="*/ 2247556 h 4318000"/>
              <a:gd name="connsiteX175" fmla="*/ 0 w 4666158"/>
              <a:gd name="connsiteY175" fmla="*/ 2078713 h 4318000"/>
              <a:gd name="connsiteX176" fmla="*/ 0 w 4666158"/>
              <a:gd name="connsiteY176" fmla="*/ 2009352 h 4318000"/>
              <a:gd name="connsiteX177" fmla="*/ 0 w 4666158"/>
              <a:gd name="connsiteY177" fmla="*/ 1962857 h 4318000"/>
              <a:gd name="connsiteX178" fmla="*/ 0 w 4666158"/>
              <a:gd name="connsiteY178" fmla="*/ 1893497 h 4318000"/>
              <a:gd name="connsiteX179" fmla="*/ 0 w 4666158"/>
              <a:gd name="connsiteY179" fmla="*/ 1724653 h 4318000"/>
              <a:gd name="connsiteX180" fmla="*/ 0 w 4666158"/>
              <a:gd name="connsiteY180" fmla="*/ 1655292 h 4318000"/>
              <a:gd name="connsiteX181" fmla="*/ 0 w 4666158"/>
              <a:gd name="connsiteY181" fmla="*/ 1608797 h 4318000"/>
              <a:gd name="connsiteX182" fmla="*/ 0 w 4666158"/>
              <a:gd name="connsiteY182" fmla="*/ 1539436 h 4318000"/>
              <a:gd name="connsiteX183" fmla="*/ 0 w 4666158"/>
              <a:gd name="connsiteY183" fmla="*/ 1370594 h 4318000"/>
              <a:gd name="connsiteX184" fmla="*/ 0 w 4666158"/>
              <a:gd name="connsiteY184" fmla="*/ 1301233 h 4318000"/>
              <a:gd name="connsiteX185" fmla="*/ 0 w 4666158"/>
              <a:gd name="connsiteY185" fmla="*/ 1254738 h 4318000"/>
              <a:gd name="connsiteX186" fmla="*/ 0 w 4666158"/>
              <a:gd name="connsiteY186" fmla="*/ 1185377 h 4318000"/>
              <a:gd name="connsiteX187" fmla="*/ 0 w 4666158"/>
              <a:gd name="connsiteY187" fmla="*/ 1016533 h 4318000"/>
              <a:gd name="connsiteX188" fmla="*/ 0 w 4666158"/>
              <a:gd name="connsiteY188" fmla="*/ 947172 h 4318000"/>
              <a:gd name="connsiteX189" fmla="*/ 0 w 4666158"/>
              <a:gd name="connsiteY189" fmla="*/ 900677 h 4318000"/>
              <a:gd name="connsiteX190" fmla="*/ 0 w 4666158"/>
              <a:gd name="connsiteY190" fmla="*/ 831317 h 4318000"/>
              <a:gd name="connsiteX191" fmla="*/ 0 w 4666158"/>
              <a:gd name="connsiteY191" fmla="*/ 662474 h 4318000"/>
              <a:gd name="connsiteX192" fmla="*/ 0 w 4666158"/>
              <a:gd name="connsiteY192" fmla="*/ 593113 h 4318000"/>
              <a:gd name="connsiteX193" fmla="*/ 0 w 4666158"/>
              <a:gd name="connsiteY193" fmla="*/ 546618 h 4318000"/>
              <a:gd name="connsiteX194" fmla="*/ 0 w 4666158"/>
              <a:gd name="connsiteY194" fmla="*/ 477257 h 4318000"/>
              <a:gd name="connsiteX195" fmla="*/ 0 w 4666158"/>
              <a:gd name="connsiteY195" fmla="*/ 308413 h 4318000"/>
              <a:gd name="connsiteX196" fmla="*/ 0 w 4666158"/>
              <a:gd name="connsiteY196" fmla="*/ 192558 h 4318000"/>
              <a:gd name="connsiteX197" fmla="*/ 0 w 4666158"/>
              <a:gd name="connsiteY197" fmla="*/ 123197 h 4318000"/>
              <a:gd name="connsiteX198" fmla="*/ 123199 w 4666158"/>
              <a:gd name="connsiteY198" fmla="*/ 0 h 431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666158" h="4318000">
                <a:moveTo>
                  <a:pt x="123199" y="0"/>
                </a:moveTo>
                <a:lnTo>
                  <a:pt x="168708" y="0"/>
                </a:lnTo>
                <a:lnTo>
                  <a:pt x="427225" y="0"/>
                </a:lnTo>
                <a:lnTo>
                  <a:pt x="706625" y="0"/>
                </a:lnTo>
                <a:lnTo>
                  <a:pt x="868927" y="0"/>
                </a:lnTo>
                <a:lnTo>
                  <a:pt x="961453" y="0"/>
                </a:lnTo>
                <a:lnTo>
                  <a:pt x="1148327" y="0"/>
                </a:lnTo>
                <a:lnTo>
                  <a:pt x="1240853" y="0"/>
                </a:lnTo>
                <a:lnTo>
                  <a:pt x="1278834" y="0"/>
                </a:lnTo>
                <a:lnTo>
                  <a:pt x="1324343" y="0"/>
                </a:lnTo>
                <a:lnTo>
                  <a:pt x="1406844" y="0"/>
                </a:lnTo>
                <a:lnTo>
                  <a:pt x="1452355" y="0"/>
                </a:lnTo>
                <a:lnTo>
                  <a:pt x="1499370" y="0"/>
                </a:lnTo>
                <a:lnTo>
                  <a:pt x="1544881" y="0"/>
                </a:lnTo>
                <a:lnTo>
                  <a:pt x="1558234" y="0"/>
                </a:lnTo>
                <a:lnTo>
                  <a:pt x="1603743" y="0"/>
                </a:lnTo>
                <a:lnTo>
                  <a:pt x="1686244" y="0"/>
                </a:lnTo>
                <a:lnTo>
                  <a:pt x="1731755" y="0"/>
                </a:lnTo>
                <a:lnTo>
                  <a:pt x="1778770" y="0"/>
                </a:lnTo>
                <a:lnTo>
                  <a:pt x="1824281" y="0"/>
                </a:lnTo>
                <a:lnTo>
                  <a:pt x="1862260" y="0"/>
                </a:lnTo>
                <a:lnTo>
                  <a:pt x="1990272" y="0"/>
                </a:lnTo>
                <a:lnTo>
                  <a:pt x="2082797" y="0"/>
                </a:lnTo>
                <a:lnTo>
                  <a:pt x="2141660" y="0"/>
                </a:lnTo>
                <a:lnTo>
                  <a:pt x="2269672" y="0"/>
                </a:lnTo>
                <a:lnTo>
                  <a:pt x="2303962" y="0"/>
                </a:lnTo>
                <a:lnTo>
                  <a:pt x="2362197" y="0"/>
                </a:lnTo>
                <a:lnTo>
                  <a:pt x="2396488" y="0"/>
                </a:lnTo>
                <a:lnTo>
                  <a:pt x="2524498" y="0"/>
                </a:lnTo>
                <a:lnTo>
                  <a:pt x="2583362" y="0"/>
                </a:lnTo>
                <a:lnTo>
                  <a:pt x="2675888" y="0"/>
                </a:lnTo>
                <a:lnTo>
                  <a:pt x="2803898" y="0"/>
                </a:lnTo>
                <a:lnTo>
                  <a:pt x="2841879" y="0"/>
                </a:lnTo>
                <a:lnTo>
                  <a:pt x="2887390" y="0"/>
                </a:lnTo>
                <a:lnTo>
                  <a:pt x="2934405" y="0"/>
                </a:lnTo>
                <a:lnTo>
                  <a:pt x="2979916" y="0"/>
                </a:lnTo>
                <a:lnTo>
                  <a:pt x="3062415" y="0"/>
                </a:lnTo>
                <a:lnTo>
                  <a:pt x="3107926" y="0"/>
                </a:lnTo>
                <a:lnTo>
                  <a:pt x="3121279" y="0"/>
                </a:lnTo>
                <a:lnTo>
                  <a:pt x="3166790" y="0"/>
                </a:lnTo>
                <a:lnTo>
                  <a:pt x="3213805" y="0"/>
                </a:lnTo>
                <a:lnTo>
                  <a:pt x="3259316" y="0"/>
                </a:lnTo>
                <a:lnTo>
                  <a:pt x="3341815" y="0"/>
                </a:lnTo>
                <a:lnTo>
                  <a:pt x="3387326" y="0"/>
                </a:lnTo>
                <a:lnTo>
                  <a:pt x="3425307" y="0"/>
                </a:lnTo>
                <a:lnTo>
                  <a:pt x="3517832" y="0"/>
                </a:lnTo>
                <a:lnTo>
                  <a:pt x="3704707" y="0"/>
                </a:lnTo>
                <a:lnTo>
                  <a:pt x="3797232" y="0"/>
                </a:lnTo>
                <a:lnTo>
                  <a:pt x="3959533" y="0"/>
                </a:lnTo>
                <a:lnTo>
                  <a:pt x="4238933" y="0"/>
                </a:lnTo>
                <a:lnTo>
                  <a:pt x="4497450" y="0"/>
                </a:lnTo>
                <a:lnTo>
                  <a:pt x="4542961" y="0"/>
                </a:lnTo>
                <a:cubicBezTo>
                  <a:pt x="4542961" y="68040"/>
                  <a:pt x="4598119" y="123197"/>
                  <a:pt x="4666158" y="123197"/>
                </a:cubicBezTo>
                <a:lnTo>
                  <a:pt x="4666158" y="192558"/>
                </a:lnTo>
                <a:lnTo>
                  <a:pt x="4666158" y="308413"/>
                </a:lnTo>
                <a:lnTo>
                  <a:pt x="4666158" y="477257"/>
                </a:lnTo>
                <a:lnTo>
                  <a:pt x="4666158" y="546618"/>
                </a:lnTo>
                <a:lnTo>
                  <a:pt x="4666158" y="593113"/>
                </a:lnTo>
                <a:lnTo>
                  <a:pt x="4666158" y="662474"/>
                </a:lnTo>
                <a:lnTo>
                  <a:pt x="4666158" y="831317"/>
                </a:lnTo>
                <a:lnTo>
                  <a:pt x="4666158" y="900677"/>
                </a:lnTo>
                <a:lnTo>
                  <a:pt x="4666158" y="947172"/>
                </a:lnTo>
                <a:lnTo>
                  <a:pt x="4666158" y="1016533"/>
                </a:lnTo>
                <a:lnTo>
                  <a:pt x="4666158" y="1185377"/>
                </a:lnTo>
                <a:lnTo>
                  <a:pt x="4666158" y="1254738"/>
                </a:lnTo>
                <a:lnTo>
                  <a:pt x="4666158" y="1301233"/>
                </a:lnTo>
                <a:lnTo>
                  <a:pt x="4666158" y="1370594"/>
                </a:lnTo>
                <a:lnTo>
                  <a:pt x="4666158" y="1539436"/>
                </a:lnTo>
                <a:lnTo>
                  <a:pt x="4666158" y="1608797"/>
                </a:lnTo>
                <a:lnTo>
                  <a:pt x="4666158" y="1655292"/>
                </a:lnTo>
                <a:lnTo>
                  <a:pt x="4666158" y="1724653"/>
                </a:lnTo>
                <a:lnTo>
                  <a:pt x="4666158" y="1893497"/>
                </a:lnTo>
                <a:lnTo>
                  <a:pt x="4666158" y="1962857"/>
                </a:lnTo>
                <a:lnTo>
                  <a:pt x="4666158" y="2009352"/>
                </a:lnTo>
                <a:lnTo>
                  <a:pt x="4666158" y="2078713"/>
                </a:lnTo>
                <a:lnTo>
                  <a:pt x="4666158" y="2247556"/>
                </a:lnTo>
                <a:lnTo>
                  <a:pt x="4666158" y="2316917"/>
                </a:lnTo>
                <a:lnTo>
                  <a:pt x="4666158" y="2363412"/>
                </a:lnTo>
                <a:lnTo>
                  <a:pt x="4666158" y="2432773"/>
                </a:lnTo>
                <a:lnTo>
                  <a:pt x="4666158" y="2601616"/>
                </a:lnTo>
                <a:lnTo>
                  <a:pt x="4666158" y="2670976"/>
                </a:lnTo>
                <a:lnTo>
                  <a:pt x="4666158" y="2717472"/>
                </a:lnTo>
                <a:lnTo>
                  <a:pt x="4666158" y="2786833"/>
                </a:lnTo>
                <a:lnTo>
                  <a:pt x="4666158" y="2955676"/>
                </a:lnTo>
                <a:lnTo>
                  <a:pt x="4666158" y="3025036"/>
                </a:lnTo>
                <a:lnTo>
                  <a:pt x="4666158" y="3071531"/>
                </a:lnTo>
                <a:lnTo>
                  <a:pt x="4666158" y="3140892"/>
                </a:lnTo>
                <a:lnTo>
                  <a:pt x="4666158" y="3309735"/>
                </a:lnTo>
                <a:lnTo>
                  <a:pt x="4666158" y="3379096"/>
                </a:lnTo>
                <a:lnTo>
                  <a:pt x="4666158" y="3425592"/>
                </a:lnTo>
                <a:lnTo>
                  <a:pt x="4666158" y="3494953"/>
                </a:lnTo>
                <a:lnTo>
                  <a:pt x="4666158" y="3663795"/>
                </a:lnTo>
                <a:lnTo>
                  <a:pt x="4666158" y="3733157"/>
                </a:lnTo>
                <a:lnTo>
                  <a:pt x="4666158" y="3779651"/>
                </a:lnTo>
                <a:lnTo>
                  <a:pt x="4666158" y="3849013"/>
                </a:lnTo>
                <a:lnTo>
                  <a:pt x="4666158" y="4017855"/>
                </a:lnTo>
                <a:lnTo>
                  <a:pt x="4666158" y="4133711"/>
                </a:lnTo>
                <a:lnTo>
                  <a:pt x="4666158" y="4203073"/>
                </a:lnTo>
                <a:cubicBezTo>
                  <a:pt x="4606625" y="4203073"/>
                  <a:pt x="4556952" y="4245302"/>
                  <a:pt x="4545465" y="4301440"/>
                </a:cubicBezTo>
                <a:lnTo>
                  <a:pt x="4543795" y="4318000"/>
                </a:lnTo>
                <a:lnTo>
                  <a:pt x="4498283" y="4318000"/>
                </a:lnTo>
                <a:lnTo>
                  <a:pt x="4239767" y="4318000"/>
                </a:lnTo>
                <a:lnTo>
                  <a:pt x="3960367" y="4318000"/>
                </a:lnTo>
                <a:lnTo>
                  <a:pt x="3796399" y="4318000"/>
                </a:lnTo>
                <a:lnTo>
                  <a:pt x="3705540" y="4318000"/>
                </a:lnTo>
                <a:lnTo>
                  <a:pt x="3516999" y="4318000"/>
                </a:lnTo>
                <a:lnTo>
                  <a:pt x="3426140" y="4318000"/>
                </a:lnTo>
                <a:lnTo>
                  <a:pt x="3388160" y="4318000"/>
                </a:lnTo>
                <a:lnTo>
                  <a:pt x="3342648" y="4318000"/>
                </a:lnTo>
                <a:lnTo>
                  <a:pt x="3258482" y="4318000"/>
                </a:lnTo>
                <a:lnTo>
                  <a:pt x="3212972" y="4318000"/>
                </a:lnTo>
                <a:lnTo>
                  <a:pt x="3167624" y="4318000"/>
                </a:lnTo>
                <a:lnTo>
                  <a:pt x="3122112" y="4318000"/>
                </a:lnTo>
                <a:lnTo>
                  <a:pt x="3108760" y="4318000"/>
                </a:lnTo>
                <a:lnTo>
                  <a:pt x="3063248" y="4318000"/>
                </a:lnTo>
                <a:lnTo>
                  <a:pt x="2979082" y="4318000"/>
                </a:lnTo>
                <a:lnTo>
                  <a:pt x="2933572" y="4318000"/>
                </a:lnTo>
                <a:lnTo>
                  <a:pt x="2888224" y="4318000"/>
                </a:lnTo>
                <a:lnTo>
                  <a:pt x="2842712" y="4318000"/>
                </a:lnTo>
                <a:lnTo>
                  <a:pt x="2804732" y="4318000"/>
                </a:lnTo>
                <a:lnTo>
                  <a:pt x="2675055" y="4318000"/>
                </a:lnTo>
                <a:lnTo>
                  <a:pt x="2584195" y="4318000"/>
                </a:lnTo>
                <a:lnTo>
                  <a:pt x="2525332" y="4318000"/>
                </a:lnTo>
                <a:lnTo>
                  <a:pt x="2395655" y="4318000"/>
                </a:lnTo>
                <a:lnTo>
                  <a:pt x="2361364" y="4318000"/>
                </a:lnTo>
                <a:lnTo>
                  <a:pt x="2304795" y="4318000"/>
                </a:lnTo>
                <a:lnTo>
                  <a:pt x="2270505" y="4318000"/>
                </a:lnTo>
                <a:lnTo>
                  <a:pt x="2140828" y="4318000"/>
                </a:lnTo>
                <a:lnTo>
                  <a:pt x="2081964" y="4318000"/>
                </a:lnTo>
                <a:lnTo>
                  <a:pt x="1991105" y="4318000"/>
                </a:lnTo>
                <a:lnTo>
                  <a:pt x="1861428" y="4318000"/>
                </a:lnTo>
                <a:lnTo>
                  <a:pt x="1823447" y="4318000"/>
                </a:lnTo>
                <a:lnTo>
                  <a:pt x="1777937" y="4318000"/>
                </a:lnTo>
                <a:lnTo>
                  <a:pt x="1732589" y="4318000"/>
                </a:lnTo>
                <a:lnTo>
                  <a:pt x="1687077" y="4318000"/>
                </a:lnTo>
                <a:lnTo>
                  <a:pt x="1602911" y="4318000"/>
                </a:lnTo>
                <a:lnTo>
                  <a:pt x="1557398" y="4318000"/>
                </a:lnTo>
                <a:lnTo>
                  <a:pt x="1544047" y="4318000"/>
                </a:lnTo>
                <a:lnTo>
                  <a:pt x="1498537" y="4318000"/>
                </a:lnTo>
                <a:lnTo>
                  <a:pt x="1453189" y="4318000"/>
                </a:lnTo>
                <a:lnTo>
                  <a:pt x="1407677" y="4318000"/>
                </a:lnTo>
                <a:lnTo>
                  <a:pt x="1323511" y="4318000"/>
                </a:lnTo>
                <a:lnTo>
                  <a:pt x="1277998" y="4318000"/>
                </a:lnTo>
                <a:lnTo>
                  <a:pt x="1240020" y="4318000"/>
                </a:lnTo>
                <a:lnTo>
                  <a:pt x="1149160" y="4318000"/>
                </a:lnTo>
                <a:lnTo>
                  <a:pt x="960620" y="4318000"/>
                </a:lnTo>
                <a:lnTo>
                  <a:pt x="869760" y="4318000"/>
                </a:lnTo>
                <a:lnTo>
                  <a:pt x="705793" y="4318000"/>
                </a:lnTo>
                <a:lnTo>
                  <a:pt x="426393" y="4318000"/>
                </a:lnTo>
                <a:lnTo>
                  <a:pt x="167876" y="4318000"/>
                </a:lnTo>
                <a:lnTo>
                  <a:pt x="122363" y="4318000"/>
                </a:lnTo>
                <a:lnTo>
                  <a:pt x="120695" y="4301440"/>
                </a:lnTo>
                <a:cubicBezTo>
                  <a:pt x="109207" y="4245302"/>
                  <a:pt x="59536" y="4203073"/>
                  <a:pt x="0" y="4203073"/>
                </a:cubicBezTo>
                <a:lnTo>
                  <a:pt x="0" y="4133711"/>
                </a:lnTo>
                <a:lnTo>
                  <a:pt x="0" y="4017855"/>
                </a:lnTo>
                <a:lnTo>
                  <a:pt x="0" y="3849013"/>
                </a:lnTo>
                <a:lnTo>
                  <a:pt x="0" y="3779651"/>
                </a:lnTo>
                <a:lnTo>
                  <a:pt x="0" y="3733157"/>
                </a:lnTo>
                <a:lnTo>
                  <a:pt x="0" y="3663795"/>
                </a:lnTo>
                <a:lnTo>
                  <a:pt x="0" y="3494953"/>
                </a:lnTo>
                <a:lnTo>
                  <a:pt x="0" y="3425592"/>
                </a:lnTo>
                <a:lnTo>
                  <a:pt x="0" y="3379096"/>
                </a:lnTo>
                <a:lnTo>
                  <a:pt x="0" y="3309735"/>
                </a:lnTo>
                <a:lnTo>
                  <a:pt x="0" y="3140892"/>
                </a:lnTo>
                <a:lnTo>
                  <a:pt x="0" y="3071531"/>
                </a:lnTo>
                <a:lnTo>
                  <a:pt x="0" y="3025036"/>
                </a:lnTo>
                <a:lnTo>
                  <a:pt x="0" y="2955676"/>
                </a:lnTo>
                <a:lnTo>
                  <a:pt x="0" y="2786833"/>
                </a:lnTo>
                <a:lnTo>
                  <a:pt x="0" y="2717472"/>
                </a:lnTo>
                <a:lnTo>
                  <a:pt x="0" y="2670976"/>
                </a:lnTo>
                <a:lnTo>
                  <a:pt x="0" y="2601616"/>
                </a:lnTo>
                <a:lnTo>
                  <a:pt x="0" y="2432773"/>
                </a:lnTo>
                <a:lnTo>
                  <a:pt x="0" y="2363412"/>
                </a:lnTo>
                <a:lnTo>
                  <a:pt x="0" y="2316917"/>
                </a:lnTo>
                <a:lnTo>
                  <a:pt x="0" y="2247556"/>
                </a:lnTo>
                <a:lnTo>
                  <a:pt x="0" y="2078713"/>
                </a:lnTo>
                <a:lnTo>
                  <a:pt x="0" y="2009352"/>
                </a:lnTo>
                <a:lnTo>
                  <a:pt x="0" y="1962857"/>
                </a:lnTo>
                <a:lnTo>
                  <a:pt x="0" y="1893497"/>
                </a:lnTo>
                <a:lnTo>
                  <a:pt x="0" y="1724653"/>
                </a:lnTo>
                <a:lnTo>
                  <a:pt x="0" y="1655292"/>
                </a:lnTo>
                <a:lnTo>
                  <a:pt x="0" y="1608797"/>
                </a:lnTo>
                <a:lnTo>
                  <a:pt x="0" y="1539436"/>
                </a:lnTo>
                <a:lnTo>
                  <a:pt x="0" y="1370594"/>
                </a:lnTo>
                <a:lnTo>
                  <a:pt x="0" y="1301233"/>
                </a:lnTo>
                <a:lnTo>
                  <a:pt x="0" y="1254738"/>
                </a:lnTo>
                <a:lnTo>
                  <a:pt x="0" y="1185377"/>
                </a:lnTo>
                <a:lnTo>
                  <a:pt x="0" y="1016533"/>
                </a:lnTo>
                <a:lnTo>
                  <a:pt x="0" y="947172"/>
                </a:lnTo>
                <a:lnTo>
                  <a:pt x="0" y="900677"/>
                </a:lnTo>
                <a:lnTo>
                  <a:pt x="0" y="831317"/>
                </a:lnTo>
                <a:lnTo>
                  <a:pt x="0" y="662474"/>
                </a:lnTo>
                <a:lnTo>
                  <a:pt x="0" y="593113"/>
                </a:lnTo>
                <a:lnTo>
                  <a:pt x="0" y="546618"/>
                </a:lnTo>
                <a:lnTo>
                  <a:pt x="0" y="477257"/>
                </a:lnTo>
                <a:lnTo>
                  <a:pt x="0" y="308413"/>
                </a:lnTo>
                <a:lnTo>
                  <a:pt x="0" y="192558"/>
                </a:lnTo>
                <a:lnTo>
                  <a:pt x="0" y="123197"/>
                </a:lnTo>
                <a:cubicBezTo>
                  <a:pt x="68040" y="123197"/>
                  <a:pt x="123199" y="68040"/>
                  <a:pt x="123199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41824C4E-A1B8-7EBE-9763-ECB1EAF42D7E}"/>
              </a:ext>
            </a:extLst>
          </p:cNvPr>
          <p:cNvGrpSpPr/>
          <p:nvPr/>
        </p:nvGrpSpPr>
        <p:grpSpPr>
          <a:xfrm>
            <a:off x="1492998" y="1973154"/>
            <a:ext cx="3993401" cy="1259676"/>
            <a:chOff x="1404098" y="1681054"/>
            <a:chExt cx="3993401" cy="1259676"/>
          </a:xfrm>
        </p:grpSpPr>
        <p:sp>
          <p:nvSpPr>
            <p:cNvPr id="49" name="矩形: 圆角 48">
              <a:extLst>
                <a:ext uri="{FF2B5EF4-FFF2-40B4-BE49-F238E27FC236}">
                  <a16:creationId xmlns:a16="http://schemas.microsoft.com/office/drawing/2014/main" id="{21668807-6DEA-0C41-B016-8456F65C6A25}"/>
                </a:ext>
              </a:extLst>
            </p:cNvPr>
            <p:cNvSpPr/>
            <p:nvPr/>
          </p:nvSpPr>
          <p:spPr bwMode="auto">
            <a:xfrm>
              <a:off x="1404098" y="1681054"/>
              <a:ext cx="2419350" cy="439846"/>
            </a:xfrm>
            <a:prstGeom prst="roundRect">
              <a:avLst>
                <a:gd name="adj" fmla="val 50000"/>
              </a:avLst>
            </a:prstGeom>
            <a:solidFill>
              <a:srgbClr val="DD2522"/>
            </a:solidFill>
            <a:ln w="1270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4D351E5E-894D-673C-1A6F-08263AD16DD3}"/>
                </a:ext>
              </a:extLst>
            </p:cNvPr>
            <p:cNvGrpSpPr/>
            <p:nvPr/>
          </p:nvGrpSpPr>
          <p:grpSpPr>
            <a:xfrm>
              <a:off x="1404098" y="1737599"/>
              <a:ext cx="3993401" cy="1203131"/>
              <a:chOff x="258265" y="1859580"/>
              <a:chExt cx="4077558" cy="1228486"/>
            </a:xfrm>
          </p:grpSpPr>
          <p:sp>
            <p:nvSpPr>
              <p:cNvPr id="51" name="文本框 50">
                <a:extLst>
                  <a:ext uri="{FF2B5EF4-FFF2-40B4-BE49-F238E27FC236}">
                    <a16:creationId xmlns:a16="http://schemas.microsoft.com/office/drawing/2014/main" id="{3527DACF-38CB-73C2-6596-CC883453A6CF}"/>
                  </a:ext>
                </a:extLst>
              </p:cNvPr>
              <p:cNvSpPr txBox="1"/>
              <p:nvPr/>
            </p:nvSpPr>
            <p:spPr>
              <a:xfrm>
                <a:off x="766923" y="1859580"/>
                <a:ext cx="1453018" cy="3456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  <p:sp>
            <p:nvSpPr>
              <p:cNvPr id="52" name="文本框 51">
                <a:extLst>
                  <a:ext uri="{FF2B5EF4-FFF2-40B4-BE49-F238E27FC236}">
                    <a16:creationId xmlns:a16="http://schemas.microsoft.com/office/drawing/2014/main" id="{A36AB4CC-1EDF-68D6-B7B6-94708348BE26}"/>
                  </a:ext>
                </a:extLst>
              </p:cNvPr>
              <p:cNvSpPr txBox="1"/>
              <p:nvPr/>
            </p:nvSpPr>
            <p:spPr>
              <a:xfrm>
                <a:off x="258265" y="2308694"/>
                <a:ext cx="4077558" cy="7793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此处添加详细文本描述，建议与标题相关并符合整体语言风格，语言描述尽量简洁生动。尽量将每页幻灯片的字数控制在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200</a:t>
                </a:r>
                <a:r>
                  <a:rPr lang="zh-CN" altLang="en-US" sz="1000" dirty="0">
                    <a:sym typeface="HarmonyOS Sans SC Light" panose="00000400000000000000" pitchFamily="2" charset="-122"/>
                  </a:rPr>
                  <a:t>字以内，据统计每页幻灯片的最好控制在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5</a:t>
                </a:r>
                <a:r>
                  <a:rPr lang="zh-CN" altLang="en-US" sz="1000" dirty="0">
                    <a:sym typeface="HarmonyOS Sans SC Light" panose="00000400000000000000" pitchFamily="2" charset="-122"/>
                  </a:rPr>
                  <a:t>分钟之内。</a:t>
                </a:r>
                <a:endParaRPr lang="en-US" altLang="zh-CN" sz="1000" dirty="0">
                  <a:sym typeface="HarmonyOS Sans SC Light" panose="00000400000000000000" pitchFamily="2" charset="-122"/>
                </a:endParaRPr>
              </a:p>
            </p:txBody>
          </p:sp>
        </p:grp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92CFBCB0-829D-CFF0-1C28-37CDB2ADFB8E}"/>
              </a:ext>
            </a:extLst>
          </p:cNvPr>
          <p:cNvGrpSpPr/>
          <p:nvPr/>
        </p:nvGrpSpPr>
        <p:grpSpPr>
          <a:xfrm>
            <a:off x="1492998" y="3484454"/>
            <a:ext cx="3993401" cy="1259676"/>
            <a:chOff x="1404098" y="1681054"/>
            <a:chExt cx="3993401" cy="1259676"/>
          </a:xfrm>
        </p:grpSpPr>
        <p:sp>
          <p:nvSpPr>
            <p:cNvPr id="55" name="矩形: 圆角 54">
              <a:extLst>
                <a:ext uri="{FF2B5EF4-FFF2-40B4-BE49-F238E27FC236}">
                  <a16:creationId xmlns:a16="http://schemas.microsoft.com/office/drawing/2014/main" id="{D4E82F52-7B4F-1E1D-7C57-8CC75F5D650B}"/>
                </a:ext>
              </a:extLst>
            </p:cNvPr>
            <p:cNvSpPr/>
            <p:nvPr/>
          </p:nvSpPr>
          <p:spPr bwMode="auto">
            <a:xfrm>
              <a:off x="1404098" y="1681054"/>
              <a:ext cx="2419350" cy="439846"/>
            </a:xfrm>
            <a:prstGeom prst="roundRect">
              <a:avLst>
                <a:gd name="adj" fmla="val 50000"/>
              </a:avLst>
            </a:prstGeom>
            <a:solidFill>
              <a:srgbClr val="DD2522"/>
            </a:solidFill>
            <a:ln w="1270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19A2D390-22D7-CBBC-DEA9-DDB086821FBA}"/>
                </a:ext>
              </a:extLst>
            </p:cNvPr>
            <p:cNvGrpSpPr/>
            <p:nvPr/>
          </p:nvGrpSpPr>
          <p:grpSpPr>
            <a:xfrm>
              <a:off x="1404098" y="1737599"/>
              <a:ext cx="3993401" cy="1203131"/>
              <a:chOff x="258265" y="1859580"/>
              <a:chExt cx="4077558" cy="1228486"/>
            </a:xfrm>
          </p:grpSpPr>
          <p:sp>
            <p:nvSpPr>
              <p:cNvPr id="57" name="文本框 56">
                <a:extLst>
                  <a:ext uri="{FF2B5EF4-FFF2-40B4-BE49-F238E27FC236}">
                    <a16:creationId xmlns:a16="http://schemas.microsoft.com/office/drawing/2014/main" id="{341E59CD-5024-0750-760B-374E9B980CA7}"/>
                  </a:ext>
                </a:extLst>
              </p:cNvPr>
              <p:cNvSpPr txBox="1"/>
              <p:nvPr/>
            </p:nvSpPr>
            <p:spPr>
              <a:xfrm>
                <a:off x="766923" y="1859580"/>
                <a:ext cx="1453018" cy="3456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16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  <p:sp>
            <p:nvSpPr>
              <p:cNvPr id="58" name="文本框 57">
                <a:extLst>
                  <a:ext uri="{FF2B5EF4-FFF2-40B4-BE49-F238E27FC236}">
                    <a16:creationId xmlns:a16="http://schemas.microsoft.com/office/drawing/2014/main" id="{3324C3D3-32FE-4E59-4523-BED95DCF4E0F}"/>
                  </a:ext>
                </a:extLst>
              </p:cNvPr>
              <p:cNvSpPr txBox="1"/>
              <p:nvPr/>
            </p:nvSpPr>
            <p:spPr>
              <a:xfrm>
                <a:off x="258265" y="2308694"/>
                <a:ext cx="4077558" cy="7793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此处添加详细文本描述，建议与标题相关并符合整体语言风格，语言描述尽量简洁生动。尽量将每页幻灯片的字数控制在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200</a:t>
                </a:r>
                <a:r>
                  <a:rPr lang="zh-CN" altLang="en-US" sz="1000" dirty="0">
                    <a:sym typeface="HarmonyOS Sans SC Light" panose="00000400000000000000" pitchFamily="2" charset="-122"/>
                  </a:rPr>
                  <a:t>字以内，据统计每页幻灯片的最好控制在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5</a:t>
                </a:r>
                <a:r>
                  <a:rPr lang="zh-CN" altLang="en-US" sz="1000" dirty="0">
                    <a:sym typeface="HarmonyOS Sans SC Light" panose="00000400000000000000" pitchFamily="2" charset="-122"/>
                  </a:rPr>
                  <a:t>分钟之内。</a:t>
                </a:r>
                <a:endParaRPr lang="en-US" altLang="zh-CN" sz="1000" dirty="0">
                  <a:sym typeface="HarmonyOS Sans SC Light" panose="00000400000000000000" pitchFamily="2" charset="-122"/>
                </a:endParaRPr>
              </a:p>
            </p:txBody>
          </p:sp>
        </p:grpSp>
      </p:grpSp>
      <p:sp>
        <p:nvSpPr>
          <p:cNvPr id="59" name="Freeform 172">
            <a:extLst>
              <a:ext uri="{FF2B5EF4-FFF2-40B4-BE49-F238E27FC236}">
                <a16:creationId xmlns:a16="http://schemas.microsoft.com/office/drawing/2014/main" id="{0211A0D6-E60B-9895-8F2A-804A729F7DE4}"/>
              </a:ext>
            </a:extLst>
          </p:cNvPr>
          <p:cNvSpPr>
            <a:spLocks noEditPoints="1"/>
          </p:cNvSpPr>
          <p:nvPr/>
        </p:nvSpPr>
        <p:spPr bwMode="auto">
          <a:xfrm>
            <a:off x="9528065" y="1679344"/>
            <a:ext cx="743716" cy="790200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C0A233EE-2DA8-63A3-0557-A04A5B0664D1}"/>
              </a:ext>
            </a:extLst>
          </p:cNvPr>
          <p:cNvSpPr txBox="1"/>
          <p:nvPr/>
        </p:nvSpPr>
        <p:spPr>
          <a:xfrm>
            <a:off x="8903246" y="2705044"/>
            <a:ext cx="1993354" cy="264745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200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5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分钟之内。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5854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2" name="Freeform 6">
            <a:extLst>
              <a:ext uri="{FF2B5EF4-FFF2-40B4-BE49-F238E27FC236}">
                <a16:creationId xmlns:a16="http://schemas.microsoft.com/office/drawing/2014/main" id="{D861D574-2003-0025-1229-279B6FAC9538}"/>
              </a:ext>
            </a:extLst>
          </p:cNvPr>
          <p:cNvSpPr>
            <a:spLocks/>
          </p:cNvSpPr>
          <p:nvPr/>
        </p:nvSpPr>
        <p:spPr bwMode="auto">
          <a:xfrm rot="3261982">
            <a:off x="5734053" y="3129134"/>
            <a:ext cx="2796825" cy="2803285"/>
          </a:xfrm>
          <a:custGeom>
            <a:avLst/>
            <a:gdLst>
              <a:gd name="T0" fmla="*/ 10 w 365"/>
              <a:gd name="T1" fmla="*/ 140 h 366"/>
              <a:gd name="T2" fmla="*/ 201 w 365"/>
              <a:gd name="T3" fmla="*/ 6 h 366"/>
              <a:gd name="T4" fmla="*/ 226 w 365"/>
              <a:gd name="T5" fmla="*/ 10 h 366"/>
              <a:gd name="T6" fmla="*/ 360 w 365"/>
              <a:gd name="T7" fmla="*/ 201 h 366"/>
              <a:gd name="T8" fmla="*/ 355 w 365"/>
              <a:gd name="T9" fmla="*/ 226 h 366"/>
              <a:gd name="T10" fmla="*/ 164 w 365"/>
              <a:gd name="T11" fmla="*/ 360 h 366"/>
              <a:gd name="T12" fmla="*/ 139 w 365"/>
              <a:gd name="T13" fmla="*/ 356 h 366"/>
              <a:gd name="T14" fmla="*/ 6 w 365"/>
              <a:gd name="T15" fmla="*/ 165 h 366"/>
              <a:gd name="T16" fmla="*/ 10 w 365"/>
              <a:gd name="T17" fmla="*/ 14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5" h="366">
                <a:moveTo>
                  <a:pt x="10" y="140"/>
                </a:moveTo>
                <a:cubicBezTo>
                  <a:pt x="201" y="6"/>
                  <a:pt x="201" y="6"/>
                  <a:pt x="201" y="6"/>
                </a:cubicBezTo>
                <a:cubicBezTo>
                  <a:pt x="209" y="0"/>
                  <a:pt x="220" y="2"/>
                  <a:pt x="226" y="10"/>
                </a:cubicBezTo>
                <a:cubicBezTo>
                  <a:pt x="360" y="201"/>
                  <a:pt x="360" y="201"/>
                  <a:pt x="360" y="201"/>
                </a:cubicBezTo>
                <a:cubicBezTo>
                  <a:pt x="365" y="209"/>
                  <a:pt x="363" y="221"/>
                  <a:pt x="355" y="226"/>
                </a:cubicBezTo>
                <a:cubicBezTo>
                  <a:pt x="164" y="360"/>
                  <a:pt x="164" y="360"/>
                  <a:pt x="164" y="360"/>
                </a:cubicBezTo>
                <a:cubicBezTo>
                  <a:pt x="156" y="366"/>
                  <a:pt x="145" y="364"/>
                  <a:pt x="139" y="356"/>
                </a:cubicBezTo>
                <a:cubicBezTo>
                  <a:pt x="6" y="165"/>
                  <a:pt x="6" y="165"/>
                  <a:pt x="6" y="165"/>
                </a:cubicBezTo>
                <a:cubicBezTo>
                  <a:pt x="0" y="157"/>
                  <a:pt x="2" y="145"/>
                  <a:pt x="10" y="14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E6DE466C-D1BA-BA8B-5D3D-0C01C5D1D04E}"/>
              </a:ext>
            </a:extLst>
          </p:cNvPr>
          <p:cNvSpPr>
            <a:spLocks/>
          </p:cNvSpPr>
          <p:nvPr/>
        </p:nvSpPr>
        <p:spPr bwMode="auto">
          <a:xfrm rot="2728585">
            <a:off x="5195218" y="2499642"/>
            <a:ext cx="2606281" cy="2606282"/>
          </a:xfrm>
          <a:custGeom>
            <a:avLst/>
            <a:gdLst>
              <a:gd name="T0" fmla="*/ 4 w 340"/>
              <a:gd name="T1" fmla="*/ 233 h 340"/>
              <a:gd name="T2" fmla="*/ 83 w 340"/>
              <a:gd name="T3" fmla="*/ 14 h 340"/>
              <a:gd name="T4" fmla="*/ 107 w 340"/>
              <a:gd name="T5" fmla="*/ 4 h 340"/>
              <a:gd name="T6" fmla="*/ 326 w 340"/>
              <a:gd name="T7" fmla="*/ 83 h 340"/>
              <a:gd name="T8" fmla="*/ 336 w 340"/>
              <a:gd name="T9" fmla="*/ 107 h 340"/>
              <a:gd name="T10" fmla="*/ 257 w 340"/>
              <a:gd name="T11" fmla="*/ 325 h 340"/>
              <a:gd name="T12" fmla="*/ 233 w 340"/>
              <a:gd name="T13" fmla="*/ 336 h 340"/>
              <a:gd name="T14" fmla="*/ 15 w 340"/>
              <a:gd name="T15" fmla="*/ 257 h 340"/>
              <a:gd name="T16" fmla="*/ 4 w 340"/>
              <a:gd name="T17" fmla="*/ 23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" h="340">
                <a:moveTo>
                  <a:pt x="4" y="233"/>
                </a:moveTo>
                <a:cubicBezTo>
                  <a:pt x="83" y="14"/>
                  <a:pt x="83" y="14"/>
                  <a:pt x="83" y="14"/>
                </a:cubicBezTo>
                <a:cubicBezTo>
                  <a:pt x="87" y="5"/>
                  <a:pt x="97" y="0"/>
                  <a:pt x="107" y="4"/>
                </a:cubicBezTo>
                <a:cubicBezTo>
                  <a:pt x="326" y="83"/>
                  <a:pt x="326" y="83"/>
                  <a:pt x="326" y="83"/>
                </a:cubicBezTo>
                <a:cubicBezTo>
                  <a:pt x="335" y="87"/>
                  <a:pt x="340" y="97"/>
                  <a:pt x="336" y="107"/>
                </a:cubicBezTo>
                <a:cubicBezTo>
                  <a:pt x="257" y="325"/>
                  <a:pt x="257" y="325"/>
                  <a:pt x="257" y="325"/>
                </a:cubicBezTo>
                <a:cubicBezTo>
                  <a:pt x="253" y="335"/>
                  <a:pt x="243" y="340"/>
                  <a:pt x="233" y="336"/>
                </a:cubicBezTo>
                <a:cubicBezTo>
                  <a:pt x="15" y="257"/>
                  <a:pt x="15" y="257"/>
                  <a:pt x="15" y="257"/>
                </a:cubicBezTo>
                <a:cubicBezTo>
                  <a:pt x="5" y="253"/>
                  <a:pt x="0" y="243"/>
                  <a:pt x="4" y="233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vert="horz" wrap="square" lIns="91407" tIns="45703" rIns="91407" bIns="45703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D12DDF13-5AB6-95FD-0352-3DB0F9F4463D}"/>
              </a:ext>
            </a:extLst>
          </p:cNvPr>
          <p:cNvSpPr>
            <a:spLocks/>
          </p:cNvSpPr>
          <p:nvPr/>
        </p:nvSpPr>
        <p:spPr bwMode="auto">
          <a:xfrm rot="2360634">
            <a:off x="4338966" y="2521263"/>
            <a:ext cx="2493243" cy="2490015"/>
          </a:xfrm>
          <a:custGeom>
            <a:avLst/>
            <a:gdLst>
              <a:gd name="T0" fmla="*/ 63 w 325"/>
              <a:gd name="T1" fmla="*/ 310 h 325"/>
              <a:gd name="T2" fmla="*/ 3 w 325"/>
              <a:gd name="T3" fmla="*/ 85 h 325"/>
              <a:gd name="T4" fmla="*/ 15 w 325"/>
              <a:gd name="T5" fmla="*/ 62 h 325"/>
              <a:gd name="T6" fmla="*/ 240 w 325"/>
              <a:gd name="T7" fmla="*/ 2 h 325"/>
              <a:gd name="T8" fmla="*/ 263 w 325"/>
              <a:gd name="T9" fmla="*/ 15 h 325"/>
              <a:gd name="T10" fmla="*/ 323 w 325"/>
              <a:gd name="T11" fmla="*/ 240 h 325"/>
              <a:gd name="T12" fmla="*/ 310 w 325"/>
              <a:gd name="T13" fmla="*/ 262 h 325"/>
              <a:gd name="T14" fmla="*/ 85 w 325"/>
              <a:gd name="T15" fmla="*/ 322 h 325"/>
              <a:gd name="T16" fmla="*/ 63 w 325"/>
              <a:gd name="T17" fmla="*/ 31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5" h="325">
                <a:moveTo>
                  <a:pt x="63" y="310"/>
                </a:moveTo>
                <a:cubicBezTo>
                  <a:pt x="3" y="85"/>
                  <a:pt x="3" y="85"/>
                  <a:pt x="3" y="85"/>
                </a:cubicBezTo>
                <a:cubicBezTo>
                  <a:pt x="0" y="75"/>
                  <a:pt x="6" y="65"/>
                  <a:pt x="15" y="62"/>
                </a:cubicBezTo>
                <a:cubicBezTo>
                  <a:pt x="240" y="2"/>
                  <a:pt x="240" y="2"/>
                  <a:pt x="240" y="2"/>
                </a:cubicBezTo>
                <a:cubicBezTo>
                  <a:pt x="250" y="0"/>
                  <a:pt x="260" y="5"/>
                  <a:pt x="263" y="15"/>
                </a:cubicBezTo>
                <a:cubicBezTo>
                  <a:pt x="323" y="240"/>
                  <a:pt x="323" y="240"/>
                  <a:pt x="323" y="240"/>
                </a:cubicBezTo>
                <a:cubicBezTo>
                  <a:pt x="325" y="250"/>
                  <a:pt x="320" y="260"/>
                  <a:pt x="310" y="262"/>
                </a:cubicBezTo>
                <a:cubicBezTo>
                  <a:pt x="85" y="322"/>
                  <a:pt x="85" y="322"/>
                  <a:pt x="85" y="322"/>
                </a:cubicBezTo>
                <a:cubicBezTo>
                  <a:pt x="75" y="325"/>
                  <a:pt x="65" y="319"/>
                  <a:pt x="63" y="31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en-US"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A95757C3-BCA8-1A20-11C0-BAF53A76F9B6}"/>
              </a:ext>
            </a:extLst>
          </p:cNvPr>
          <p:cNvSpPr>
            <a:spLocks/>
          </p:cNvSpPr>
          <p:nvPr/>
        </p:nvSpPr>
        <p:spPr bwMode="auto">
          <a:xfrm rot="1516084">
            <a:off x="3296822" y="3197649"/>
            <a:ext cx="2819433" cy="2819433"/>
          </a:xfrm>
          <a:custGeom>
            <a:avLst/>
            <a:gdLst>
              <a:gd name="T0" fmla="*/ 187 w 368"/>
              <a:gd name="T1" fmla="*/ 362 h 368"/>
              <a:gd name="T2" fmla="*/ 8 w 368"/>
              <a:gd name="T3" fmla="*/ 212 h 368"/>
              <a:gd name="T4" fmla="*/ 6 w 368"/>
              <a:gd name="T5" fmla="*/ 187 h 368"/>
              <a:gd name="T6" fmla="*/ 156 w 368"/>
              <a:gd name="T7" fmla="*/ 8 h 368"/>
              <a:gd name="T8" fmla="*/ 181 w 368"/>
              <a:gd name="T9" fmla="*/ 6 h 368"/>
              <a:gd name="T10" fmla="*/ 360 w 368"/>
              <a:gd name="T11" fmla="*/ 156 h 368"/>
              <a:gd name="T12" fmla="*/ 362 w 368"/>
              <a:gd name="T13" fmla="*/ 181 h 368"/>
              <a:gd name="T14" fmla="*/ 212 w 368"/>
              <a:gd name="T15" fmla="*/ 360 h 368"/>
              <a:gd name="T16" fmla="*/ 187 w 368"/>
              <a:gd name="T17" fmla="*/ 36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8" h="368">
                <a:moveTo>
                  <a:pt x="187" y="362"/>
                </a:moveTo>
                <a:cubicBezTo>
                  <a:pt x="8" y="212"/>
                  <a:pt x="8" y="212"/>
                  <a:pt x="8" y="212"/>
                </a:cubicBezTo>
                <a:cubicBezTo>
                  <a:pt x="1" y="206"/>
                  <a:pt x="0" y="194"/>
                  <a:pt x="6" y="187"/>
                </a:cubicBezTo>
                <a:cubicBezTo>
                  <a:pt x="156" y="8"/>
                  <a:pt x="156" y="8"/>
                  <a:pt x="156" y="8"/>
                </a:cubicBezTo>
                <a:cubicBezTo>
                  <a:pt x="162" y="1"/>
                  <a:pt x="174" y="0"/>
                  <a:pt x="181" y="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7" y="162"/>
                  <a:pt x="368" y="174"/>
                  <a:pt x="362" y="181"/>
                </a:cubicBezTo>
                <a:cubicBezTo>
                  <a:pt x="212" y="360"/>
                  <a:pt x="212" y="360"/>
                  <a:pt x="212" y="360"/>
                </a:cubicBezTo>
                <a:cubicBezTo>
                  <a:pt x="206" y="367"/>
                  <a:pt x="194" y="368"/>
                  <a:pt x="187" y="362"/>
                </a:cubicBez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vert="horz" wrap="square" lIns="91407" tIns="45703" rIns="91407" bIns="45703" numCol="1" anchor="t" anchorCtr="0" compatLnSpc="1">
            <a:prstTxWarp prst="textNoShape">
              <a:avLst/>
            </a:prstTxWarp>
          </a:bodyPr>
          <a:lstStyle/>
          <a:p>
            <a:endParaRPr 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C1C07372-6693-2457-8CDA-61D9D3251B7A}"/>
              </a:ext>
            </a:extLst>
          </p:cNvPr>
          <p:cNvGrpSpPr/>
          <p:nvPr/>
        </p:nvGrpSpPr>
        <p:grpSpPr>
          <a:xfrm>
            <a:off x="8273458" y="4607365"/>
            <a:ext cx="2828210" cy="816522"/>
            <a:chOff x="283598" y="1906534"/>
            <a:chExt cx="2828210" cy="816522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221C31E7-B1B5-6B91-6277-C1027375EDB5}"/>
                </a:ext>
              </a:extLst>
            </p:cNvPr>
            <p:cNvSpPr txBox="1"/>
            <p:nvPr/>
          </p:nvSpPr>
          <p:spPr>
            <a:xfrm>
              <a:off x="283598" y="2190603"/>
              <a:ext cx="2828210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B0379EA0-8260-BE28-3D6A-E8EF1085663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BB53A6F-2C8A-8F01-505B-E18E77A43924}"/>
              </a:ext>
            </a:extLst>
          </p:cNvPr>
          <p:cNvGrpSpPr/>
          <p:nvPr/>
        </p:nvGrpSpPr>
        <p:grpSpPr>
          <a:xfrm>
            <a:off x="600076" y="4607365"/>
            <a:ext cx="2881129" cy="816522"/>
            <a:chOff x="387008" y="1906534"/>
            <a:chExt cx="2881129" cy="816522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19919952-BE0C-F5CB-82E1-185CC8AFC538}"/>
                </a:ext>
              </a:extLst>
            </p:cNvPr>
            <p:cNvSpPr txBox="1"/>
            <p:nvPr/>
          </p:nvSpPr>
          <p:spPr>
            <a:xfrm>
              <a:off x="387008" y="2190603"/>
              <a:ext cx="286301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DB4CDFC5-C2AC-40E8-F20C-990E708E350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A4EDDD2D-D50F-2126-5E73-3CFA027E8A52}"/>
              </a:ext>
            </a:extLst>
          </p:cNvPr>
          <p:cNvGrpSpPr/>
          <p:nvPr/>
        </p:nvGrpSpPr>
        <p:grpSpPr>
          <a:xfrm>
            <a:off x="7511144" y="2603085"/>
            <a:ext cx="2828210" cy="816522"/>
            <a:chOff x="283598" y="1906534"/>
            <a:chExt cx="2828210" cy="816522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65EE2D3E-015B-9404-F473-50F03F2595BC}"/>
                </a:ext>
              </a:extLst>
            </p:cNvPr>
            <p:cNvSpPr txBox="1"/>
            <p:nvPr/>
          </p:nvSpPr>
          <p:spPr>
            <a:xfrm>
              <a:off x="283598" y="2190603"/>
              <a:ext cx="2828210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67781B83-CA33-944B-70A6-A37C9618299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BFCA9A2D-733A-1AE8-029C-2669B8F2DE44}"/>
              </a:ext>
            </a:extLst>
          </p:cNvPr>
          <p:cNvGrpSpPr/>
          <p:nvPr/>
        </p:nvGrpSpPr>
        <p:grpSpPr>
          <a:xfrm>
            <a:off x="1639168" y="2603085"/>
            <a:ext cx="2881129" cy="816522"/>
            <a:chOff x="387008" y="1906534"/>
            <a:chExt cx="2881129" cy="816522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F781FE79-39D1-3256-2D8F-A293FC01289F}"/>
                </a:ext>
              </a:extLst>
            </p:cNvPr>
            <p:cNvSpPr txBox="1"/>
            <p:nvPr/>
          </p:nvSpPr>
          <p:spPr>
            <a:xfrm>
              <a:off x="387008" y="2190603"/>
              <a:ext cx="286301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E4D80B2B-8ED7-D2E3-8A72-DCD85F6C2FD4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6CC9DFB4-7A0C-7CD9-251C-F39A93783013}"/>
              </a:ext>
            </a:extLst>
          </p:cNvPr>
          <p:cNvSpPr txBox="1"/>
          <p:nvPr/>
        </p:nvSpPr>
        <p:spPr>
          <a:xfrm>
            <a:off x="3700717" y="4105088"/>
            <a:ext cx="5854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009D9D13-15E0-9655-4433-369C14849780}"/>
              </a:ext>
            </a:extLst>
          </p:cNvPr>
          <p:cNvSpPr txBox="1"/>
          <p:nvPr/>
        </p:nvSpPr>
        <p:spPr>
          <a:xfrm>
            <a:off x="4933419" y="2730626"/>
            <a:ext cx="6351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02</a:t>
            </a:r>
            <a:endParaRPr lang="zh-CN" altLang="en-US" sz="2800" dirty="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A2433185-0E21-0F65-C587-6EAAB0A93F79}"/>
              </a:ext>
            </a:extLst>
          </p:cNvPr>
          <p:cNvSpPr txBox="1"/>
          <p:nvPr/>
        </p:nvSpPr>
        <p:spPr>
          <a:xfrm>
            <a:off x="6963931" y="3812461"/>
            <a:ext cx="6415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D7AE6EFB-68FD-410A-0DEA-1102B6A5ACB1}"/>
              </a:ext>
            </a:extLst>
          </p:cNvPr>
          <p:cNvSpPr txBox="1"/>
          <p:nvPr/>
        </p:nvSpPr>
        <p:spPr>
          <a:xfrm>
            <a:off x="7256633" y="5021001"/>
            <a:ext cx="644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04</a:t>
            </a:r>
            <a:endParaRPr lang="zh-CN" altLang="en-US" sz="2800" dirty="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621E0066-FB35-98A4-5C1A-9B980013AABE}"/>
              </a:ext>
            </a:extLst>
          </p:cNvPr>
          <p:cNvSpPr txBox="1"/>
          <p:nvPr/>
        </p:nvSpPr>
        <p:spPr>
          <a:xfrm>
            <a:off x="1509951" y="939775"/>
            <a:ext cx="9172098" cy="10316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200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5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sym typeface="HarmonyOS Sans SC Light" panose="00000400000000000000" pitchFamily="2" charset="-122"/>
            </a:endParaRP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154964D2-0D1C-CF9B-FCA8-13958FD9AAA7}"/>
              </a:ext>
            </a:extLst>
          </p:cNvPr>
          <p:cNvCxnSpPr>
            <a:cxnSpLocks/>
          </p:cNvCxnSpPr>
          <p:nvPr/>
        </p:nvCxnSpPr>
        <p:spPr>
          <a:xfrm>
            <a:off x="1055688" y="2235200"/>
            <a:ext cx="10080625" cy="0"/>
          </a:xfrm>
          <a:prstGeom prst="line">
            <a:avLst/>
          </a:prstGeom>
          <a:ln w="12700">
            <a:solidFill>
              <a:srgbClr val="DD252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023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42A0ADE-953A-250B-C944-6959F55666A3}"/>
              </a:ext>
            </a:extLst>
          </p:cNvPr>
          <p:cNvGrpSpPr/>
          <p:nvPr/>
        </p:nvGrpSpPr>
        <p:grpSpPr>
          <a:xfrm>
            <a:off x="4960494" y="5268459"/>
            <a:ext cx="2264546" cy="774340"/>
            <a:chOff x="2128574" y="2067096"/>
            <a:chExt cx="8128248" cy="2779380"/>
          </a:xfrm>
        </p:grpSpPr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C108FF0-F027-470E-F35E-71A270E30AF6}"/>
                </a:ext>
              </a:extLst>
            </p:cNvPr>
            <p:cNvGrpSpPr/>
            <p:nvPr/>
          </p:nvGrpSpPr>
          <p:grpSpPr>
            <a:xfrm>
              <a:off x="4649557" y="2443717"/>
              <a:ext cx="1779668" cy="2402759"/>
              <a:chOff x="3385439" y="1993817"/>
              <a:chExt cx="849512" cy="1146940"/>
            </a:xfrm>
            <a:solidFill>
              <a:srgbClr val="DD2522"/>
            </a:solidFill>
            <a:effectLst/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B667D8-CC29-F7E5-6132-FE9460F2B055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F93AA74-BF70-B1F3-64F6-AED039A11FA9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F59D62-17FD-1707-B3AF-ED576CE0C5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266B83A-E14D-BB61-414D-7ECD8257CEAC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66" name="图形 2">
              <a:extLst>
                <a:ext uri="{FF2B5EF4-FFF2-40B4-BE49-F238E27FC236}">
                  <a16:creationId xmlns:a16="http://schemas.microsoft.com/office/drawing/2014/main" id="{A49DE642-E61F-F95C-3D32-CD0104E1C6B0}"/>
                </a:ext>
              </a:extLst>
            </p:cNvPr>
            <p:cNvGrpSpPr/>
            <p:nvPr/>
          </p:nvGrpSpPr>
          <p:grpSpPr>
            <a:xfrm>
              <a:off x="6296694" y="2603885"/>
              <a:ext cx="2058088" cy="1780867"/>
              <a:chOff x="4757073" y="2064225"/>
              <a:chExt cx="1171168" cy="1013413"/>
            </a:xfrm>
            <a:solidFill>
              <a:srgbClr val="DD2522"/>
            </a:solidFill>
            <a:effectLst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3835296B-522C-48AF-A3CA-E8C1FAEA81A4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F8573AC-E891-D335-6323-F7611D2459CB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89643E4-3736-ECA9-BD57-E374670F2038}"/>
                </a:ext>
              </a:extLst>
            </p:cNvPr>
            <p:cNvSpPr/>
            <p:nvPr/>
          </p:nvSpPr>
          <p:spPr>
            <a:xfrm>
              <a:off x="7870450" y="2366165"/>
              <a:ext cx="2386372" cy="1853699"/>
            </a:xfrm>
            <a:custGeom>
              <a:avLst/>
              <a:gdLst>
                <a:gd name="connsiteX0" fmla="*/ 0 w 2386372"/>
                <a:gd name="connsiteY0" fmla="*/ 1358235 h 1853699"/>
                <a:gd name="connsiteX1" fmla="*/ 119014 w 2386372"/>
                <a:gd name="connsiteY1" fmla="*/ 1392385 h 1853699"/>
                <a:gd name="connsiteX2" fmla="*/ 253158 w 2386372"/>
                <a:gd name="connsiteY2" fmla="*/ 1436249 h 1853699"/>
                <a:gd name="connsiteX3" fmla="*/ 634327 w 2386372"/>
                <a:gd name="connsiteY3" fmla="*/ 1536449 h 1853699"/>
                <a:gd name="connsiteX4" fmla="*/ 777931 w 2386372"/>
                <a:gd name="connsiteY4" fmla="*/ 1566610 h 1853699"/>
                <a:gd name="connsiteX5" fmla="*/ 985744 w 2386372"/>
                <a:gd name="connsiteY5" fmla="*/ 1579799 h 1853699"/>
                <a:gd name="connsiteX6" fmla="*/ 1273818 w 2386372"/>
                <a:gd name="connsiteY6" fmla="*/ 1592172 h 1853699"/>
                <a:gd name="connsiteX7" fmla="*/ 1374376 w 2386372"/>
                <a:gd name="connsiteY7" fmla="*/ 1581078 h 1853699"/>
                <a:gd name="connsiteX8" fmla="*/ 1457296 w 2386372"/>
                <a:gd name="connsiteY8" fmla="*/ 1584044 h 1853699"/>
                <a:gd name="connsiteX9" fmla="*/ 1584848 w 2386372"/>
                <a:gd name="connsiteY9" fmla="*/ 1567992 h 1853699"/>
                <a:gd name="connsiteX10" fmla="*/ 1761823 w 2386372"/>
                <a:gd name="connsiteY10" fmla="*/ 1563817 h 1853699"/>
                <a:gd name="connsiteX11" fmla="*/ 2262352 w 2386372"/>
                <a:gd name="connsiteY11" fmla="*/ 1506740 h 1853699"/>
                <a:gd name="connsiteX12" fmla="*/ 2315853 w 2386372"/>
                <a:gd name="connsiteY12" fmla="*/ 1583107 h 1853699"/>
                <a:gd name="connsiteX13" fmla="*/ 2125506 w 2386372"/>
                <a:gd name="connsiteY13" fmla="*/ 1777406 h 1853699"/>
                <a:gd name="connsiteX14" fmla="*/ 1788503 w 2386372"/>
                <a:gd name="connsiteY14" fmla="*/ 1849071 h 1853699"/>
                <a:gd name="connsiteX15" fmla="*/ 1375961 w 2386372"/>
                <a:gd name="connsiteY15" fmla="*/ 1843286 h 1853699"/>
                <a:gd name="connsiteX16" fmla="*/ 1222644 w 2386372"/>
                <a:gd name="connsiteY16" fmla="*/ 1832396 h 1853699"/>
                <a:gd name="connsiteX17" fmla="*/ 1027613 w 2386372"/>
                <a:gd name="connsiteY17" fmla="*/ 1823654 h 1853699"/>
                <a:gd name="connsiteX18" fmla="*/ 833245 w 2386372"/>
                <a:gd name="connsiteY18" fmla="*/ 1773504 h 1853699"/>
                <a:gd name="connsiteX19" fmla="*/ 754056 w 2386372"/>
                <a:gd name="connsiteY19" fmla="*/ 1748863 h 1853699"/>
                <a:gd name="connsiteX20" fmla="*/ 567255 w 2386372"/>
                <a:gd name="connsiteY20" fmla="*/ 1680409 h 1853699"/>
                <a:gd name="connsiteX21" fmla="*/ 448139 w 2386372"/>
                <a:gd name="connsiteY21" fmla="*/ 1637517 h 1853699"/>
                <a:gd name="connsiteX22" fmla="*/ 255971 w 2386372"/>
                <a:gd name="connsiteY22" fmla="*/ 1552092 h 1853699"/>
                <a:gd name="connsiteX23" fmla="*/ 94015 w 2386372"/>
                <a:gd name="connsiteY23" fmla="*/ 1464008 h 1853699"/>
                <a:gd name="connsiteX24" fmla="*/ 0 w 2386372"/>
                <a:gd name="connsiteY24" fmla="*/ 1358235 h 1853699"/>
                <a:gd name="connsiteX25" fmla="*/ 1445959 w 2386372"/>
                <a:gd name="connsiteY25" fmla="*/ 843911 h 1853699"/>
                <a:gd name="connsiteX26" fmla="*/ 1319993 w 2386372"/>
                <a:gd name="connsiteY26" fmla="*/ 955002 h 1853699"/>
                <a:gd name="connsiteX27" fmla="*/ 1235845 w 2386372"/>
                <a:gd name="connsiteY27" fmla="*/ 1053822 h 1853699"/>
                <a:gd name="connsiteX28" fmla="*/ 1358079 w 2386372"/>
                <a:gd name="connsiteY28" fmla="*/ 1040172 h 1853699"/>
                <a:gd name="connsiteX29" fmla="*/ 1404345 w 2386372"/>
                <a:gd name="connsiteY29" fmla="*/ 998405 h 1853699"/>
                <a:gd name="connsiteX30" fmla="*/ 1469118 w 2386372"/>
                <a:gd name="connsiteY30" fmla="*/ 850405 h 1853699"/>
                <a:gd name="connsiteX31" fmla="*/ 1445959 w 2386372"/>
                <a:gd name="connsiteY31" fmla="*/ 843911 h 1853699"/>
                <a:gd name="connsiteX32" fmla="*/ 291961 w 2386372"/>
                <a:gd name="connsiteY32" fmla="*/ 497838 h 1853699"/>
                <a:gd name="connsiteX33" fmla="*/ 431986 w 2386372"/>
                <a:gd name="connsiteY33" fmla="*/ 513071 h 1853699"/>
                <a:gd name="connsiteX34" fmla="*/ 492515 w 2386372"/>
                <a:gd name="connsiteY34" fmla="*/ 569563 h 1853699"/>
                <a:gd name="connsiteX35" fmla="*/ 514600 w 2386372"/>
                <a:gd name="connsiteY35" fmla="*/ 624110 h 1853699"/>
                <a:gd name="connsiteX36" fmla="*/ 475542 w 2386372"/>
                <a:gd name="connsiteY36" fmla="*/ 712246 h 1853699"/>
                <a:gd name="connsiteX37" fmla="*/ 410974 w 2386372"/>
                <a:gd name="connsiteY37" fmla="*/ 769706 h 1853699"/>
                <a:gd name="connsiteX38" fmla="*/ 373195 w 2386372"/>
                <a:gd name="connsiteY38" fmla="*/ 840410 h 1853699"/>
                <a:gd name="connsiteX39" fmla="*/ 389759 w 2386372"/>
                <a:gd name="connsiteY39" fmla="*/ 959985 h 1853699"/>
                <a:gd name="connsiteX40" fmla="*/ 435309 w 2386372"/>
                <a:gd name="connsiteY40" fmla="*/ 1117341 h 1853699"/>
                <a:gd name="connsiteX41" fmla="*/ 559383 w 2386372"/>
                <a:gd name="connsiteY41" fmla="*/ 1175569 h 1853699"/>
                <a:gd name="connsiteX42" fmla="*/ 664541 w 2386372"/>
                <a:gd name="connsiteY42" fmla="*/ 1352913 h 1853699"/>
                <a:gd name="connsiteX43" fmla="*/ 584944 w 2386372"/>
                <a:gd name="connsiteY43" fmla="*/ 1485832 h 1853699"/>
                <a:gd name="connsiteX44" fmla="*/ 518842 w 2386372"/>
                <a:gd name="connsiteY44" fmla="*/ 1485883 h 1853699"/>
                <a:gd name="connsiteX45" fmla="*/ 359136 w 2386372"/>
                <a:gd name="connsiteY45" fmla="*/ 1230321 h 1853699"/>
                <a:gd name="connsiteX46" fmla="*/ 374626 w 2386372"/>
                <a:gd name="connsiteY46" fmla="*/ 1182521 h 1853699"/>
                <a:gd name="connsiteX47" fmla="*/ 343493 w 2386372"/>
                <a:gd name="connsiteY47" fmla="*/ 861522 h 1853699"/>
                <a:gd name="connsiteX48" fmla="*/ 334188 w 2386372"/>
                <a:gd name="connsiteY48" fmla="*/ 651153 h 1853699"/>
                <a:gd name="connsiteX49" fmla="*/ 291961 w 2386372"/>
                <a:gd name="connsiteY49" fmla="*/ 497838 h 1853699"/>
                <a:gd name="connsiteX50" fmla="*/ 1494104 w 2386372"/>
                <a:gd name="connsiteY50" fmla="*/ 473544 h 1853699"/>
                <a:gd name="connsiteX51" fmla="*/ 1582559 w 2386372"/>
                <a:gd name="connsiteY51" fmla="*/ 488559 h 1853699"/>
                <a:gd name="connsiteX52" fmla="*/ 1660061 w 2386372"/>
                <a:gd name="connsiteY52" fmla="*/ 548526 h 1853699"/>
                <a:gd name="connsiteX53" fmla="*/ 1664252 w 2386372"/>
                <a:gd name="connsiteY53" fmla="*/ 645251 h 1853699"/>
                <a:gd name="connsiteX54" fmla="*/ 1567835 w 2386372"/>
                <a:gd name="connsiteY54" fmla="*/ 750818 h 1853699"/>
                <a:gd name="connsiteX55" fmla="*/ 1666041 w 2386372"/>
                <a:gd name="connsiteY55" fmla="*/ 854495 h 1853699"/>
                <a:gd name="connsiteX56" fmla="*/ 1684343 w 2386372"/>
                <a:gd name="connsiteY56" fmla="*/ 904697 h 1853699"/>
                <a:gd name="connsiteX57" fmla="*/ 1752950 w 2386372"/>
                <a:gd name="connsiteY57" fmla="*/ 1015582 h 1853699"/>
                <a:gd name="connsiteX58" fmla="*/ 1739322 w 2386372"/>
                <a:gd name="connsiteY58" fmla="*/ 1170738 h 1853699"/>
                <a:gd name="connsiteX59" fmla="*/ 1760771 w 2386372"/>
                <a:gd name="connsiteY59" fmla="*/ 1310602 h 1853699"/>
                <a:gd name="connsiteX60" fmla="*/ 1465846 w 2386372"/>
                <a:gd name="connsiteY60" fmla="*/ 1247627 h 1853699"/>
                <a:gd name="connsiteX61" fmla="*/ 1360892 w 2386372"/>
                <a:gd name="connsiteY61" fmla="*/ 1301152 h 1853699"/>
                <a:gd name="connsiteX62" fmla="*/ 1256141 w 2386372"/>
                <a:gd name="connsiteY62" fmla="*/ 1339801 h 1853699"/>
                <a:gd name="connsiteX63" fmla="*/ 1055435 w 2386372"/>
                <a:gd name="connsiteY63" fmla="*/ 1375128 h 1853699"/>
                <a:gd name="connsiteX64" fmla="*/ 988464 w 2386372"/>
                <a:gd name="connsiteY64" fmla="*/ 1383869 h 1853699"/>
                <a:gd name="connsiteX65" fmla="*/ 909991 w 2386372"/>
                <a:gd name="connsiteY65" fmla="*/ 1256369 h 1853699"/>
                <a:gd name="connsiteX66" fmla="*/ 879623 w 2386372"/>
                <a:gd name="connsiteY66" fmla="*/ 1131630 h 1853699"/>
                <a:gd name="connsiteX67" fmla="*/ 869859 w 2386372"/>
                <a:gd name="connsiteY67" fmla="*/ 1040018 h 1853699"/>
                <a:gd name="connsiteX68" fmla="*/ 973331 w 2386372"/>
                <a:gd name="connsiteY68" fmla="*/ 925044 h 1853699"/>
                <a:gd name="connsiteX69" fmla="*/ 1008044 w 2386372"/>
                <a:gd name="connsiteY69" fmla="*/ 855159 h 1853699"/>
                <a:gd name="connsiteX70" fmla="*/ 893989 w 2386372"/>
                <a:gd name="connsiteY70" fmla="*/ 853165 h 1853699"/>
                <a:gd name="connsiteX71" fmla="*/ 801714 w 2386372"/>
                <a:gd name="connsiteY71" fmla="*/ 758486 h 1853699"/>
                <a:gd name="connsiteX72" fmla="*/ 776100 w 2386372"/>
                <a:gd name="connsiteY72" fmla="*/ 617796 h 1853699"/>
                <a:gd name="connsiteX73" fmla="*/ 847161 w 2386372"/>
                <a:gd name="connsiteY73" fmla="*/ 552003 h 1853699"/>
                <a:gd name="connsiteX74" fmla="*/ 930900 w 2386372"/>
                <a:gd name="connsiteY74" fmla="*/ 570560 h 1853699"/>
                <a:gd name="connsiteX75" fmla="*/ 1097150 w 2386372"/>
                <a:gd name="connsiteY75" fmla="*/ 532729 h 1853699"/>
                <a:gd name="connsiteX76" fmla="*/ 1226950 w 2386372"/>
                <a:gd name="connsiteY76" fmla="*/ 507117 h 1853699"/>
                <a:gd name="connsiteX77" fmla="*/ 1494104 w 2386372"/>
                <a:gd name="connsiteY77" fmla="*/ 473544 h 1853699"/>
                <a:gd name="connsiteX78" fmla="*/ 1123188 w 2386372"/>
                <a:gd name="connsiteY78" fmla="*/ 110 h 1853699"/>
                <a:gd name="connsiteX79" fmla="*/ 1166106 w 2386372"/>
                <a:gd name="connsiteY79" fmla="*/ 8704 h 1853699"/>
                <a:gd name="connsiteX80" fmla="*/ 1397333 w 2386372"/>
                <a:gd name="connsiteY80" fmla="*/ 81145 h 1853699"/>
                <a:gd name="connsiteX81" fmla="*/ 1497736 w 2386372"/>
                <a:gd name="connsiteY81" fmla="*/ 163963 h 1853699"/>
                <a:gd name="connsiteX82" fmla="*/ 1518953 w 2386372"/>
                <a:gd name="connsiteY82" fmla="*/ 224800 h 1853699"/>
                <a:gd name="connsiteX83" fmla="*/ 1506325 w 2386372"/>
                <a:gd name="connsiteY83" fmla="*/ 287066 h 1853699"/>
                <a:gd name="connsiteX84" fmla="*/ 1428824 w 2386372"/>
                <a:gd name="connsiteY84" fmla="*/ 316462 h 1853699"/>
                <a:gd name="connsiteX85" fmla="*/ 1399428 w 2386372"/>
                <a:gd name="connsiteY85" fmla="*/ 295808 h 1853699"/>
                <a:gd name="connsiteX86" fmla="*/ 1273616 w 2386372"/>
                <a:gd name="connsiteY86" fmla="*/ 318251 h 1853699"/>
                <a:gd name="connsiteX87" fmla="*/ 1215389 w 2386372"/>
                <a:gd name="connsiteY87" fmla="*/ 340797 h 1853699"/>
                <a:gd name="connsiteX88" fmla="*/ 1254087 w 2386372"/>
                <a:gd name="connsiteY88" fmla="*/ 231854 h 1853699"/>
                <a:gd name="connsiteX89" fmla="*/ 1099238 w 2386372"/>
                <a:gd name="connsiteY89" fmla="*/ 76136 h 1853699"/>
                <a:gd name="connsiteX90" fmla="*/ 1079197 w 2386372"/>
                <a:gd name="connsiteY90" fmla="*/ 2366 h 1853699"/>
                <a:gd name="connsiteX91" fmla="*/ 1123188 w 2386372"/>
                <a:gd name="connsiteY91" fmla="*/ 110 h 185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386372" h="1853699">
                  <a:moveTo>
                    <a:pt x="0" y="1358235"/>
                  </a:moveTo>
                  <a:cubicBezTo>
                    <a:pt x="41103" y="1364268"/>
                    <a:pt x="80517" y="1377201"/>
                    <a:pt x="119014" y="1392385"/>
                  </a:cubicBezTo>
                  <a:cubicBezTo>
                    <a:pt x="162672" y="1410278"/>
                    <a:pt x="209193" y="1419377"/>
                    <a:pt x="253158" y="1436249"/>
                  </a:cubicBezTo>
                  <a:cubicBezTo>
                    <a:pt x="377386" y="1479856"/>
                    <a:pt x="506727" y="1505213"/>
                    <a:pt x="634327" y="1536449"/>
                  </a:cubicBezTo>
                  <a:cubicBezTo>
                    <a:pt x="682228" y="1546264"/>
                    <a:pt x="729670" y="1558432"/>
                    <a:pt x="777931" y="1566610"/>
                  </a:cubicBezTo>
                  <a:cubicBezTo>
                    <a:pt x="846843" y="1575557"/>
                    <a:pt x="916677" y="1573001"/>
                    <a:pt x="985744" y="1579799"/>
                  </a:cubicBezTo>
                  <a:cubicBezTo>
                    <a:pt x="1080167" y="1599635"/>
                    <a:pt x="1178066" y="1604492"/>
                    <a:pt x="1273818" y="1592172"/>
                  </a:cubicBezTo>
                  <a:cubicBezTo>
                    <a:pt x="1307253" y="1588185"/>
                    <a:pt x="1340432" y="1578574"/>
                    <a:pt x="1374376" y="1581078"/>
                  </a:cubicBezTo>
                  <a:cubicBezTo>
                    <a:pt x="1402034" y="1581539"/>
                    <a:pt x="1429589" y="1585781"/>
                    <a:pt x="1457296" y="1584044"/>
                  </a:cubicBezTo>
                  <a:cubicBezTo>
                    <a:pt x="1499626" y="1577142"/>
                    <a:pt x="1534093" y="1571363"/>
                    <a:pt x="1584848" y="1567992"/>
                  </a:cubicBezTo>
                  <a:cubicBezTo>
                    <a:pt x="1635602" y="1564621"/>
                    <a:pt x="1721948" y="1552519"/>
                    <a:pt x="1761823" y="1563817"/>
                  </a:cubicBezTo>
                  <a:cubicBezTo>
                    <a:pt x="1812843" y="1583755"/>
                    <a:pt x="2229787" y="1465126"/>
                    <a:pt x="2262352" y="1506740"/>
                  </a:cubicBezTo>
                  <a:cubicBezTo>
                    <a:pt x="2498955" y="1526733"/>
                    <a:pt x="2326181" y="1567667"/>
                    <a:pt x="2315853" y="1583107"/>
                  </a:cubicBezTo>
                  <a:cubicBezTo>
                    <a:pt x="2174514" y="1672668"/>
                    <a:pt x="2150957" y="1765359"/>
                    <a:pt x="2125506" y="1777406"/>
                  </a:cubicBezTo>
                  <a:cubicBezTo>
                    <a:pt x="2100055" y="1789453"/>
                    <a:pt x="1913428" y="1838091"/>
                    <a:pt x="1788503" y="1849071"/>
                  </a:cubicBezTo>
                  <a:cubicBezTo>
                    <a:pt x="1663579" y="1860052"/>
                    <a:pt x="1468135" y="1848756"/>
                    <a:pt x="1375961" y="1843286"/>
                  </a:cubicBezTo>
                  <a:cubicBezTo>
                    <a:pt x="1325299" y="1834954"/>
                    <a:pt x="1273563" y="1838225"/>
                    <a:pt x="1222644" y="1832396"/>
                  </a:cubicBezTo>
                  <a:cubicBezTo>
                    <a:pt x="1157821" y="1824370"/>
                    <a:pt x="1091362" y="1841855"/>
                    <a:pt x="1027613" y="1823654"/>
                  </a:cubicBezTo>
                  <a:cubicBezTo>
                    <a:pt x="963198" y="1805558"/>
                    <a:pt x="899040" y="1786029"/>
                    <a:pt x="833245" y="1773504"/>
                  </a:cubicBezTo>
                  <a:cubicBezTo>
                    <a:pt x="806047" y="1767931"/>
                    <a:pt x="778698" y="1762052"/>
                    <a:pt x="754056" y="1748863"/>
                  </a:cubicBezTo>
                  <a:cubicBezTo>
                    <a:pt x="693986" y="1720337"/>
                    <a:pt x="629318" y="1703773"/>
                    <a:pt x="567255" y="1680409"/>
                  </a:cubicBezTo>
                  <a:cubicBezTo>
                    <a:pt x="527533" y="1666248"/>
                    <a:pt x="489396" y="1647231"/>
                    <a:pt x="448139" y="1637517"/>
                  </a:cubicBezTo>
                  <a:cubicBezTo>
                    <a:pt x="377489" y="1626168"/>
                    <a:pt x="320742" y="1578625"/>
                    <a:pt x="255971" y="1552092"/>
                  </a:cubicBezTo>
                  <a:cubicBezTo>
                    <a:pt x="198150" y="1531132"/>
                    <a:pt x="140739" y="1504292"/>
                    <a:pt x="94015" y="1464008"/>
                  </a:cubicBezTo>
                  <a:cubicBezTo>
                    <a:pt x="66460" y="1424592"/>
                    <a:pt x="1534" y="1413755"/>
                    <a:pt x="0" y="1358235"/>
                  </a:cubicBezTo>
                  <a:close/>
                  <a:moveTo>
                    <a:pt x="1445959" y="843911"/>
                  </a:moveTo>
                  <a:cubicBezTo>
                    <a:pt x="1414672" y="892069"/>
                    <a:pt x="1362375" y="918499"/>
                    <a:pt x="1319993" y="955002"/>
                  </a:cubicBezTo>
                  <a:cubicBezTo>
                    <a:pt x="1289576" y="985880"/>
                    <a:pt x="1265292" y="1022074"/>
                    <a:pt x="1235845" y="1053822"/>
                  </a:cubicBezTo>
                  <a:cubicBezTo>
                    <a:pt x="1276129" y="1046409"/>
                    <a:pt x="1316874" y="1037412"/>
                    <a:pt x="1358079" y="1040172"/>
                  </a:cubicBezTo>
                  <a:cubicBezTo>
                    <a:pt x="1382517" y="1041348"/>
                    <a:pt x="1392893" y="1015428"/>
                    <a:pt x="1404345" y="998405"/>
                  </a:cubicBezTo>
                  <a:cubicBezTo>
                    <a:pt x="1429753" y="950963"/>
                    <a:pt x="1458433" y="903827"/>
                    <a:pt x="1469118" y="850405"/>
                  </a:cubicBezTo>
                  <a:cubicBezTo>
                    <a:pt x="1461399" y="848155"/>
                    <a:pt x="1453679" y="846009"/>
                    <a:pt x="1445959" y="843911"/>
                  </a:cubicBezTo>
                  <a:close/>
                  <a:moveTo>
                    <a:pt x="291961" y="497838"/>
                  </a:moveTo>
                  <a:cubicBezTo>
                    <a:pt x="338891" y="499985"/>
                    <a:pt x="385821" y="504381"/>
                    <a:pt x="431986" y="513071"/>
                  </a:cubicBezTo>
                  <a:cubicBezTo>
                    <a:pt x="459182" y="521815"/>
                    <a:pt x="476257" y="547836"/>
                    <a:pt x="492515" y="569563"/>
                  </a:cubicBezTo>
                  <a:cubicBezTo>
                    <a:pt x="501051" y="586280"/>
                    <a:pt x="521910" y="603150"/>
                    <a:pt x="514600" y="624110"/>
                  </a:cubicBezTo>
                  <a:cubicBezTo>
                    <a:pt x="503710" y="654324"/>
                    <a:pt x="490162" y="683617"/>
                    <a:pt x="475542" y="712246"/>
                  </a:cubicBezTo>
                  <a:cubicBezTo>
                    <a:pt x="463272" y="740210"/>
                    <a:pt x="427947" y="745373"/>
                    <a:pt x="410974" y="769706"/>
                  </a:cubicBezTo>
                  <a:cubicBezTo>
                    <a:pt x="397069" y="792355"/>
                    <a:pt x="374320" y="811730"/>
                    <a:pt x="373195" y="840410"/>
                  </a:cubicBezTo>
                  <a:cubicBezTo>
                    <a:pt x="369105" y="880848"/>
                    <a:pt x="375546" y="922002"/>
                    <a:pt x="389759" y="959985"/>
                  </a:cubicBezTo>
                  <a:cubicBezTo>
                    <a:pt x="402233" y="1012794"/>
                    <a:pt x="399880" y="1072301"/>
                    <a:pt x="435309" y="1117341"/>
                  </a:cubicBezTo>
                  <a:cubicBezTo>
                    <a:pt x="461380" y="1162174"/>
                    <a:pt x="517053" y="1159208"/>
                    <a:pt x="559383" y="1175569"/>
                  </a:cubicBezTo>
                  <a:cubicBezTo>
                    <a:pt x="571294" y="1246527"/>
                    <a:pt x="643836" y="1286044"/>
                    <a:pt x="664541" y="1352913"/>
                  </a:cubicBezTo>
                  <a:cubicBezTo>
                    <a:pt x="645269" y="1400713"/>
                    <a:pt x="639645" y="1463491"/>
                    <a:pt x="584944" y="1485832"/>
                  </a:cubicBezTo>
                  <a:cubicBezTo>
                    <a:pt x="563983" y="1492478"/>
                    <a:pt x="540313" y="1486138"/>
                    <a:pt x="518842" y="1485883"/>
                  </a:cubicBezTo>
                  <a:cubicBezTo>
                    <a:pt x="471758" y="1396724"/>
                    <a:pt x="396557" y="1324745"/>
                    <a:pt x="359136" y="1230321"/>
                  </a:cubicBezTo>
                  <a:cubicBezTo>
                    <a:pt x="367775" y="1216007"/>
                    <a:pt x="382652" y="1200465"/>
                    <a:pt x="374626" y="1182521"/>
                  </a:cubicBezTo>
                  <a:cubicBezTo>
                    <a:pt x="336898" y="1080226"/>
                    <a:pt x="333933" y="968983"/>
                    <a:pt x="343493" y="861522"/>
                  </a:cubicBezTo>
                  <a:cubicBezTo>
                    <a:pt x="349372" y="791536"/>
                    <a:pt x="352796" y="719607"/>
                    <a:pt x="334188" y="651153"/>
                  </a:cubicBezTo>
                  <a:cubicBezTo>
                    <a:pt x="320487" y="599981"/>
                    <a:pt x="305202" y="549164"/>
                    <a:pt x="291961" y="497838"/>
                  </a:cubicBezTo>
                  <a:close/>
                  <a:moveTo>
                    <a:pt x="1494104" y="473544"/>
                  </a:moveTo>
                  <a:cubicBezTo>
                    <a:pt x="1523783" y="474692"/>
                    <a:pt x="1553317" y="479140"/>
                    <a:pt x="1582559" y="488559"/>
                  </a:cubicBezTo>
                  <a:cubicBezTo>
                    <a:pt x="1615277" y="496484"/>
                    <a:pt x="1644877" y="518262"/>
                    <a:pt x="1660061" y="548526"/>
                  </a:cubicBezTo>
                  <a:cubicBezTo>
                    <a:pt x="1680713" y="577052"/>
                    <a:pt x="1672993" y="614015"/>
                    <a:pt x="1664252" y="645251"/>
                  </a:cubicBezTo>
                  <a:cubicBezTo>
                    <a:pt x="1640326" y="686863"/>
                    <a:pt x="1600145" y="715952"/>
                    <a:pt x="1567835" y="750818"/>
                  </a:cubicBezTo>
                  <a:cubicBezTo>
                    <a:pt x="1600554" y="785428"/>
                    <a:pt x="1633988" y="819321"/>
                    <a:pt x="1666041" y="854495"/>
                  </a:cubicBezTo>
                  <a:cubicBezTo>
                    <a:pt x="1678005" y="868400"/>
                    <a:pt x="1677851" y="888082"/>
                    <a:pt x="1684343" y="904697"/>
                  </a:cubicBezTo>
                  <a:cubicBezTo>
                    <a:pt x="1697431" y="947128"/>
                    <a:pt x="1734443" y="976065"/>
                    <a:pt x="1752950" y="1015582"/>
                  </a:cubicBezTo>
                  <a:cubicBezTo>
                    <a:pt x="1749064" y="1039047"/>
                    <a:pt x="1748575" y="1149165"/>
                    <a:pt x="1739322" y="1170738"/>
                  </a:cubicBezTo>
                  <a:cubicBezTo>
                    <a:pt x="1913059" y="1215684"/>
                    <a:pt x="1826208" y="1246035"/>
                    <a:pt x="1760771" y="1310602"/>
                  </a:cubicBezTo>
                  <a:cubicBezTo>
                    <a:pt x="1733676" y="1302576"/>
                    <a:pt x="1477144" y="1279015"/>
                    <a:pt x="1465846" y="1247627"/>
                  </a:cubicBezTo>
                  <a:cubicBezTo>
                    <a:pt x="1430315" y="1264446"/>
                    <a:pt x="1398772" y="1289394"/>
                    <a:pt x="1360892" y="1301152"/>
                  </a:cubicBezTo>
                  <a:cubicBezTo>
                    <a:pt x="1324593" y="1310251"/>
                    <a:pt x="1291313" y="1327736"/>
                    <a:pt x="1256141" y="1339801"/>
                  </a:cubicBezTo>
                  <a:cubicBezTo>
                    <a:pt x="1189989" y="1356365"/>
                    <a:pt x="1119388" y="1348594"/>
                    <a:pt x="1055435" y="1375128"/>
                  </a:cubicBezTo>
                  <a:cubicBezTo>
                    <a:pt x="1033911" y="1379882"/>
                    <a:pt x="1009934" y="1396905"/>
                    <a:pt x="988464" y="1383869"/>
                  </a:cubicBezTo>
                  <a:cubicBezTo>
                    <a:pt x="943526" y="1355189"/>
                    <a:pt x="936421" y="1298596"/>
                    <a:pt x="909991" y="1256369"/>
                  </a:cubicBezTo>
                  <a:cubicBezTo>
                    <a:pt x="886475" y="1219817"/>
                    <a:pt x="870013" y="1175443"/>
                    <a:pt x="879623" y="1131630"/>
                  </a:cubicBezTo>
                  <a:cubicBezTo>
                    <a:pt x="888774" y="1100649"/>
                    <a:pt x="876709" y="1069874"/>
                    <a:pt x="869859" y="1040018"/>
                  </a:cubicBezTo>
                  <a:cubicBezTo>
                    <a:pt x="904418" y="1001779"/>
                    <a:pt x="936370" y="961084"/>
                    <a:pt x="973331" y="925044"/>
                  </a:cubicBezTo>
                  <a:cubicBezTo>
                    <a:pt x="993679" y="907202"/>
                    <a:pt x="999813" y="879698"/>
                    <a:pt x="1008044" y="855159"/>
                  </a:cubicBezTo>
                  <a:cubicBezTo>
                    <a:pt x="970111" y="852858"/>
                    <a:pt x="931974" y="850711"/>
                    <a:pt x="893989" y="853165"/>
                  </a:cubicBezTo>
                  <a:cubicBezTo>
                    <a:pt x="862907" y="821980"/>
                    <a:pt x="829115" y="793097"/>
                    <a:pt x="801714" y="758486"/>
                  </a:cubicBezTo>
                  <a:cubicBezTo>
                    <a:pt x="788779" y="712681"/>
                    <a:pt x="783003" y="664932"/>
                    <a:pt x="776100" y="617796"/>
                  </a:cubicBezTo>
                  <a:cubicBezTo>
                    <a:pt x="802839" y="599188"/>
                    <a:pt x="824770" y="575314"/>
                    <a:pt x="847161" y="552003"/>
                  </a:cubicBezTo>
                  <a:cubicBezTo>
                    <a:pt x="873949" y="562176"/>
                    <a:pt x="901147" y="575927"/>
                    <a:pt x="930900" y="570560"/>
                  </a:cubicBezTo>
                  <a:cubicBezTo>
                    <a:pt x="986827" y="560490"/>
                    <a:pt x="1041989" y="546276"/>
                    <a:pt x="1097150" y="532729"/>
                  </a:cubicBezTo>
                  <a:cubicBezTo>
                    <a:pt x="1140093" y="522965"/>
                    <a:pt x="1182269" y="506350"/>
                    <a:pt x="1226950" y="507117"/>
                  </a:cubicBezTo>
                  <a:cubicBezTo>
                    <a:pt x="1314715" y="496343"/>
                    <a:pt x="1405067" y="470098"/>
                    <a:pt x="1494104" y="473544"/>
                  </a:cubicBezTo>
                  <a:close/>
                  <a:moveTo>
                    <a:pt x="1123188" y="110"/>
                  </a:moveTo>
                  <a:cubicBezTo>
                    <a:pt x="1137835" y="614"/>
                    <a:pt x="1152303" y="2928"/>
                    <a:pt x="1166106" y="8704"/>
                  </a:cubicBezTo>
                  <a:cubicBezTo>
                    <a:pt x="1241204" y="39531"/>
                    <a:pt x="1324381" y="44439"/>
                    <a:pt x="1397333" y="81145"/>
                  </a:cubicBezTo>
                  <a:cubicBezTo>
                    <a:pt x="1435828" y="101799"/>
                    <a:pt x="1468597" y="131705"/>
                    <a:pt x="1497736" y="163963"/>
                  </a:cubicBezTo>
                  <a:cubicBezTo>
                    <a:pt x="1513584" y="179811"/>
                    <a:pt x="1514403" y="203992"/>
                    <a:pt x="1518953" y="224800"/>
                  </a:cubicBezTo>
                  <a:cubicBezTo>
                    <a:pt x="1520742" y="244124"/>
                    <a:pt x="1529229" y="275666"/>
                    <a:pt x="1506325" y="287066"/>
                  </a:cubicBezTo>
                  <a:cubicBezTo>
                    <a:pt x="1481633" y="299285"/>
                    <a:pt x="1455560" y="309458"/>
                    <a:pt x="1428824" y="316462"/>
                  </a:cubicBezTo>
                  <a:cubicBezTo>
                    <a:pt x="1414970" y="320552"/>
                    <a:pt x="1408221" y="303324"/>
                    <a:pt x="1399428" y="295808"/>
                  </a:cubicBezTo>
                  <a:cubicBezTo>
                    <a:pt x="1359298" y="311554"/>
                    <a:pt x="1315689" y="312014"/>
                    <a:pt x="1273616" y="318251"/>
                  </a:cubicBezTo>
                  <a:cubicBezTo>
                    <a:pt x="1253474" y="323670"/>
                    <a:pt x="1234916" y="333690"/>
                    <a:pt x="1215389" y="340797"/>
                  </a:cubicBezTo>
                  <a:cubicBezTo>
                    <a:pt x="1230316" y="305216"/>
                    <a:pt x="1248362" y="270503"/>
                    <a:pt x="1254087" y="231854"/>
                  </a:cubicBezTo>
                  <a:cubicBezTo>
                    <a:pt x="1204243" y="178125"/>
                    <a:pt x="1142436" y="135846"/>
                    <a:pt x="1099238" y="76136"/>
                  </a:cubicBezTo>
                  <a:cubicBezTo>
                    <a:pt x="1083338" y="54919"/>
                    <a:pt x="1084412" y="27314"/>
                    <a:pt x="1079197" y="2366"/>
                  </a:cubicBezTo>
                  <a:cubicBezTo>
                    <a:pt x="1093716" y="909"/>
                    <a:pt x="1108541" y="-395"/>
                    <a:pt x="1123188" y="11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A4DFC86A-27CA-6C64-4377-5AFB6652D816}"/>
                </a:ext>
              </a:extLst>
            </p:cNvPr>
            <p:cNvGrpSpPr/>
            <p:nvPr/>
          </p:nvGrpSpPr>
          <p:grpSpPr>
            <a:xfrm>
              <a:off x="4588265" y="2377592"/>
              <a:ext cx="1779668" cy="2402759"/>
              <a:chOff x="3385439" y="1993817"/>
              <a:chExt cx="849512" cy="1146940"/>
            </a:xfrm>
            <a:solidFill>
              <a:srgbClr val="CC3300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2F8C3AE-9D60-73C6-FF71-6B4A9C122A8E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5341E29-A602-CDF5-ACBB-BAF917BCE506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EE6BA3E-F1FF-7FC5-9CA4-1651D3C98C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A869B0F-E8F7-2E60-688C-C5D649D8E307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4292ABB-C137-4316-1FA2-48B4F9BB01BE}"/>
                </a:ext>
              </a:extLst>
            </p:cNvPr>
            <p:cNvGrpSpPr/>
            <p:nvPr/>
          </p:nvGrpSpPr>
          <p:grpSpPr>
            <a:xfrm>
              <a:off x="6235402" y="2537760"/>
              <a:ext cx="2058088" cy="1780867"/>
              <a:chOff x="4757073" y="2064225"/>
              <a:chExt cx="1171168" cy="1013413"/>
            </a:xfrm>
            <a:solidFill>
              <a:srgbClr val="CC33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5412B3F-291A-CAD1-3429-136B1368CB37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6756434-B201-716F-C107-247FD8FC9716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BACF220-D4BC-746F-EF73-30863864FB10}"/>
                </a:ext>
              </a:extLst>
            </p:cNvPr>
            <p:cNvSpPr/>
            <p:nvPr/>
          </p:nvSpPr>
          <p:spPr>
            <a:xfrm>
              <a:off x="8887927" y="2300180"/>
              <a:ext cx="442768" cy="340797"/>
            </a:xfrm>
            <a:custGeom>
              <a:avLst/>
              <a:gdLst>
                <a:gd name="connsiteX0" fmla="*/ 242 w 249961"/>
                <a:gd name="connsiteY0" fmla="*/ 1257 h 192394"/>
                <a:gd name="connsiteX1" fmla="*/ 49306 w 249961"/>
                <a:gd name="connsiteY1" fmla="*/ 4835 h 192394"/>
                <a:gd name="connsiteX2" fmla="*/ 179843 w 249961"/>
                <a:gd name="connsiteY2" fmla="*/ 45731 h 192394"/>
                <a:gd name="connsiteX3" fmla="*/ 236525 w 249961"/>
                <a:gd name="connsiteY3" fmla="*/ 92485 h 192394"/>
                <a:gd name="connsiteX4" fmla="*/ 248503 w 249961"/>
                <a:gd name="connsiteY4" fmla="*/ 126830 h 192394"/>
                <a:gd name="connsiteX5" fmla="*/ 241374 w 249961"/>
                <a:gd name="connsiteY5" fmla="*/ 161982 h 192394"/>
                <a:gd name="connsiteX6" fmla="*/ 197621 w 249961"/>
                <a:gd name="connsiteY6" fmla="*/ 178577 h 192394"/>
                <a:gd name="connsiteX7" fmla="*/ 181026 w 249961"/>
                <a:gd name="connsiteY7" fmla="*/ 166917 h 192394"/>
                <a:gd name="connsiteX8" fmla="*/ 110000 w 249961"/>
                <a:gd name="connsiteY8" fmla="*/ 179587 h 192394"/>
                <a:gd name="connsiteX9" fmla="*/ 77128 w 249961"/>
                <a:gd name="connsiteY9" fmla="*/ 192315 h 192394"/>
                <a:gd name="connsiteX10" fmla="*/ 98975 w 249961"/>
                <a:gd name="connsiteY10" fmla="*/ 130812 h 192394"/>
                <a:gd name="connsiteX11" fmla="*/ 11556 w 249961"/>
                <a:gd name="connsiteY11" fmla="*/ 42903 h 192394"/>
                <a:gd name="connsiteX12" fmla="*/ 242 w 249961"/>
                <a:gd name="connsiteY12" fmla="*/ 1257 h 1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961" h="192394">
                  <a:moveTo>
                    <a:pt x="242" y="1257"/>
                  </a:moveTo>
                  <a:cubicBezTo>
                    <a:pt x="16635" y="-389"/>
                    <a:pt x="33721" y="-1687"/>
                    <a:pt x="49306" y="4835"/>
                  </a:cubicBezTo>
                  <a:cubicBezTo>
                    <a:pt x="91702" y="22238"/>
                    <a:pt x="138659" y="25009"/>
                    <a:pt x="179843" y="45731"/>
                  </a:cubicBezTo>
                  <a:cubicBezTo>
                    <a:pt x="201575" y="57391"/>
                    <a:pt x="220075" y="74274"/>
                    <a:pt x="236525" y="92485"/>
                  </a:cubicBezTo>
                  <a:cubicBezTo>
                    <a:pt x="245472" y="101432"/>
                    <a:pt x="245934" y="115083"/>
                    <a:pt x="248503" y="126830"/>
                  </a:cubicBezTo>
                  <a:cubicBezTo>
                    <a:pt x="249513" y="137739"/>
                    <a:pt x="254304" y="155546"/>
                    <a:pt x="241374" y="161982"/>
                  </a:cubicBezTo>
                  <a:cubicBezTo>
                    <a:pt x="227434" y="168880"/>
                    <a:pt x="212715" y="174623"/>
                    <a:pt x="197621" y="178577"/>
                  </a:cubicBezTo>
                  <a:cubicBezTo>
                    <a:pt x="189800" y="180886"/>
                    <a:pt x="185990" y="171160"/>
                    <a:pt x="181026" y="166917"/>
                  </a:cubicBezTo>
                  <a:cubicBezTo>
                    <a:pt x="158371" y="175806"/>
                    <a:pt x="133752" y="176066"/>
                    <a:pt x="110000" y="179587"/>
                  </a:cubicBezTo>
                  <a:cubicBezTo>
                    <a:pt x="98629" y="182646"/>
                    <a:pt x="88152" y="188303"/>
                    <a:pt x="77128" y="192315"/>
                  </a:cubicBezTo>
                  <a:cubicBezTo>
                    <a:pt x="85555" y="172228"/>
                    <a:pt x="95743" y="152631"/>
                    <a:pt x="98975" y="130812"/>
                  </a:cubicBezTo>
                  <a:cubicBezTo>
                    <a:pt x="70836" y="100480"/>
                    <a:pt x="35943" y="76612"/>
                    <a:pt x="11556" y="42903"/>
                  </a:cubicBezTo>
                  <a:cubicBezTo>
                    <a:pt x="2580" y="30925"/>
                    <a:pt x="3186" y="15341"/>
                    <a:pt x="242" y="125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08D2CFF-6A1C-D2C3-235D-ABBF2330BA56}"/>
                </a:ext>
              </a:extLst>
            </p:cNvPr>
            <p:cNvSpPr/>
            <p:nvPr/>
          </p:nvSpPr>
          <p:spPr>
            <a:xfrm>
              <a:off x="8585259" y="2773275"/>
              <a:ext cx="1065232" cy="915452"/>
            </a:xfrm>
            <a:custGeom>
              <a:avLst/>
              <a:gdLst>
                <a:gd name="connsiteX0" fmla="*/ 254770 w 551471"/>
                <a:gd name="connsiteY0" fmla="*/ 18945 h 516810"/>
                <a:gd name="connsiteX1" fmla="*/ 455526 w 551471"/>
                <a:gd name="connsiteY1" fmla="*/ 8468 h 516810"/>
                <a:gd name="connsiteX2" fmla="*/ 499279 w 551471"/>
                <a:gd name="connsiteY2" fmla="*/ 42322 h 516810"/>
                <a:gd name="connsiteX3" fmla="*/ 501645 w 551471"/>
                <a:gd name="connsiteY3" fmla="*/ 96927 h 516810"/>
                <a:gd name="connsiteX4" fmla="*/ 447214 w 551471"/>
                <a:gd name="connsiteY4" fmla="*/ 156524 h 516810"/>
                <a:gd name="connsiteX5" fmla="*/ 502655 w 551471"/>
                <a:gd name="connsiteY5" fmla="*/ 215054 h 516810"/>
                <a:gd name="connsiteX6" fmla="*/ 512987 w 551471"/>
                <a:gd name="connsiteY6" fmla="*/ 243395 h 516810"/>
                <a:gd name="connsiteX7" fmla="*/ 551719 w 551471"/>
                <a:gd name="connsiteY7" fmla="*/ 305994 h 516810"/>
                <a:gd name="connsiteX8" fmla="*/ 536855 w 551471"/>
                <a:gd name="connsiteY8" fmla="*/ 343397 h 516810"/>
                <a:gd name="connsiteX9" fmla="*/ 431860 w 551471"/>
                <a:gd name="connsiteY9" fmla="*/ 458205 h 516810"/>
                <a:gd name="connsiteX10" fmla="*/ 389637 w 551471"/>
                <a:gd name="connsiteY10" fmla="*/ 436993 h 516810"/>
                <a:gd name="connsiteX11" fmla="*/ 330386 w 551471"/>
                <a:gd name="connsiteY11" fmla="*/ 467210 h 516810"/>
                <a:gd name="connsiteX12" fmla="*/ 271250 w 551471"/>
                <a:gd name="connsiteY12" fmla="*/ 489029 h 516810"/>
                <a:gd name="connsiteX13" fmla="*/ 157943 w 551471"/>
                <a:gd name="connsiteY13" fmla="*/ 508972 h 516810"/>
                <a:gd name="connsiteX14" fmla="*/ 120135 w 551471"/>
                <a:gd name="connsiteY14" fmla="*/ 513907 h 516810"/>
                <a:gd name="connsiteX15" fmla="*/ 75834 w 551471"/>
                <a:gd name="connsiteY15" fmla="*/ 441928 h 516810"/>
                <a:gd name="connsiteX16" fmla="*/ 58690 w 551471"/>
                <a:gd name="connsiteY16" fmla="*/ 371508 h 516810"/>
                <a:gd name="connsiteX17" fmla="*/ 53178 w 551471"/>
                <a:gd name="connsiteY17" fmla="*/ 319789 h 516810"/>
                <a:gd name="connsiteX18" fmla="*/ 111592 w 551471"/>
                <a:gd name="connsiteY18" fmla="*/ 254882 h 516810"/>
                <a:gd name="connsiteX19" fmla="*/ 131189 w 551471"/>
                <a:gd name="connsiteY19" fmla="*/ 215429 h 516810"/>
                <a:gd name="connsiteX20" fmla="*/ 66800 w 551471"/>
                <a:gd name="connsiteY20" fmla="*/ 214303 h 516810"/>
                <a:gd name="connsiteX21" fmla="*/ 14707 w 551471"/>
                <a:gd name="connsiteY21" fmla="*/ 160853 h 516810"/>
                <a:gd name="connsiteX22" fmla="*/ 247 w 551471"/>
                <a:gd name="connsiteY22" fmla="*/ 81428 h 516810"/>
                <a:gd name="connsiteX23" fmla="*/ 40364 w 551471"/>
                <a:gd name="connsiteY23" fmla="*/ 44285 h 516810"/>
                <a:gd name="connsiteX24" fmla="*/ 87638 w 551471"/>
                <a:gd name="connsiteY24" fmla="*/ 54761 h 516810"/>
                <a:gd name="connsiteX25" fmla="*/ 181493 w 551471"/>
                <a:gd name="connsiteY25" fmla="*/ 33404 h 516810"/>
                <a:gd name="connsiteX26" fmla="*/ 254770 w 551471"/>
                <a:gd name="connsiteY26" fmla="*/ 18945 h 516810"/>
                <a:gd name="connsiteX27" fmla="*/ 307297 w 551471"/>
                <a:gd name="connsiteY27" fmla="*/ 271794 h 516810"/>
                <a:gd name="connsiteX28" fmla="*/ 259792 w 551471"/>
                <a:gd name="connsiteY28" fmla="*/ 327582 h 516810"/>
                <a:gd name="connsiteX29" fmla="*/ 328798 w 551471"/>
                <a:gd name="connsiteY29" fmla="*/ 319876 h 516810"/>
                <a:gd name="connsiteX30" fmla="*/ 354917 w 551471"/>
                <a:gd name="connsiteY30" fmla="*/ 296297 h 516810"/>
                <a:gd name="connsiteX31" fmla="*/ 391484 w 551471"/>
                <a:gd name="connsiteY31" fmla="*/ 212745 h 516810"/>
                <a:gd name="connsiteX32" fmla="*/ 378410 w 551471"/>
                <a:gd name="connsiteY32" fmla="*/ 209079 h 516810"/>
                <a:gd name="connsiteX33" fmla="*/ 307297 w 551471"/>
                <a:gd name="connsiteY33" fmla="*/ 271794 h 516810"/>
                <a:gd name="connsiteX0" fmla="*/ 254523 w 564994"/>
                <a:gd name="connsiteY0" fmla="*/ 19128 h 516810"/>
                <a:gd name="connsiteX1" fmla="*/ 455279 w 564994"/>
                <a:gd name="connsiteY1" fmla="*/ 8651 h 516810"/>
                <a:gd name="connsiteX2" fmla="*/ 499032 w 564994"/>
                <a:gd name="connsiteY2" fmla="*/ 42505 h 516810"/>
                <a:gd name="connsiteX3" fmla="*/ 501398 w 564994"/>
                <a:gd name="connsiteY3" fmla="*/ 97110 h 516810"/>
                <a:gd name="connsiteX4" fmla="*/ 446967 w 564994"/>
                <a:gd name="connsiteY4" fmla="*/ 156707 h 516810"/>
                <a:gd name="connsiteX5" fmla="*/ 502408 w 564994"/>
                <a:gd name="connsiteY5" fmla="*/ 215237 h 516810"/>
                <a:gd name="connsiteX6" fmla="*/ 512740 w 564994"/>
                <a:gd name="connsiteY6" fmla="*/ 243578 h 516810"/>
                <a:gd name="connsiteX7" fmla="*/ 551472 w 564994"/>
                <a:gd name="connsiteY7" fmla="*/ 306177 h 516810"/>
                <a:gd name="connsiteX8" fmla="*/ 536608 w 564994"/>
                <a:gd name="connsiteY8" fmla="*/ 343580 h 516810"/>
                <a:gd name="connsiteX9" fmla="*/ 555887 w 564994"/>
                <a:gd name="connsiteY9" fmla="*/ 472728 h 516810"/>
                <a:gd name="connsiteX10" fmla="*/ 389390 w 564994"/>
                <a:gd name="connsiteY10" fmla="*/ 437176 h 516810"/>
                <a:gd name="connsiteX11" fmla="*/ 330139 w 564994"/>
                <a:gd name="connsiteY11" fmla="*/ 467393 h 516810"/>
                <a:gd name="connsiteX12" fmla="*/ 271003 w 564994"/>
                <a:gd name="connsiteY12" fmla="*/ 489212 h 516810"/>
                <a:gd name="connsiteX13" fmla="*/ 157696 w 564994"/>
                <a:gd name="connsiteY13" fmla="*/ 509155 h 516810"/>
                <a:gd name="connsiteX14" fmla="*/ 119888 w 564994"/>
                <a:gd name="connsiteY14" fmla="*/ 514090 h 516810"/>
                <a:gd name="connsiteX15" fmla="*/ 75587 w 564994"/>
                <a:gd name="connsiteY15" fmla="*/ 442111 h 516810"/>
                <a:gd name="connsiteX16" fmla="*/ 58443 w 564994"/>
                <a:gd name="connsiteY16" fmla="*/ 371691 h 516810"/>
                <a:gd name="connsiteX17" fmla="*/ 52931 w 564994"/>
                <a:gd name="connsiteY17" fmla="*/ 319972 h 516810"/>
                <a:gd name="connsiteX18" fmla="*/ 111345 w 564994"/>
                <a:gd name="connsiteY18" fmla="*/ 255065 h 516810"/>
                <a:gd name="connsiteX19" fmla="*/ 130942 w 564994"/>
                <a:gd name="connsiteY19" fmla="*/ 215612 h 516810"/>
                <a:gd name="connsiteX20" fmla="*/ 66553 w 564994"/>
                <a:gd name="connsiteY20" fmla="*/ 214486 h 516810"/>
                <a:gd name="connsiteX21" fmla="*/ 14460 w 564994"/>
                <a:gd name="connsiteY21" fmla="*/ 161036 h 516810"/>
                <a:gd name="connsiteX22" fmla="*/ 0 w 564994"/>
                <a:gd name="connsiteY22" fmla="*/ 81611 h 516810"/>
                <a:gd name="connsiteX23" fmla="*/ 40117 w 564994"/>
                <a:gd name="connsiteY23" fmla="*/ 44468 h 516810"/>
                <a:gd name="connsiteX24" fmla="*/ 87391 w 564994"/>
                <a:gd name="connsiteY24" fmla="*/ 54944 h 516810"/>
                <a:gd name="connsiteX25" fmla="*/ 181246 w 564994"/>
                <a:gd name="connsiteY25" fmla="*/ 33587 h 516810"/>
                <a:gd name="connsiteX26" fmla="*/ 254523 w 564994"/>
                <a:gd name="connsiteY26" fmla="*/ 19128 h 516810"/>
                <a:gd name="connsiteX27" fmla="*/ 307050 w 564994"/>
                <a:gd name="connsiteY27" fmla="*/ 271977 h 516810"/>
                <a:gd name="connsiteX28" fmla="*/ 259545 w 564994"/>
                <a:gd name="connsiteY28" fmla="*/ 327765 h 516810"/>
                <a:gd name="connsiteX29" fmla="*/ 328551 w 564994"/>
                <a:gd name="connsiteY29" fmla="*/ 320059 h 516810"/>
                <a:gd name="connsiteX30" fmla="*/ 354670 w 564994"/>
                <a:gd name="connsiteY30" fmla="*/ 296480 h 516810"/>
                <a:gd name="connsiteX31" fmla="*/ 391237 w 564994"/>
                <a:gd name="connsiteY31" fmla="*/ 212928 h 516810"/>
                <a:gd name="connsiteX32" fmla="*/ 378163 w 564994"/>
                <a:gd name="connsiteY32" fmla="*/ 209262 h 516810"/>
                <a:gd name="connsiteX33" fmla="*/ 307050 w 564994"/>
                <a:gd name="connsiteY33" fmla="*/ 271977 h 516810"/>
                <a:gd name="connsiteX0" fmla="*/ 254523 w 606228"/>
                <a:gd name="connsiteY0" fmla="*/ 19128 h 516810"/>
                <a:gd name="connsiteX1" fmla="*/ 455279 w 606228"/>
                <a:gd name="connsiteY1" fmla="*/ 8651 h 516810"/>
                <a:gd name="connsiteX2" fmla="*/ 499032 w 606228"/>
                <a:gd name="connsiteY2" fmla="*/ 42505 h 516810"/>
                <a:gd name="connsiteX3" fmla="*/ 501398 w 606228"/>
                <a:gd name="connsiteY3" fmla="*/ 97110 h 516810"/>
                <a:gd name="connsiteX4" fmla="*/ 446967 w 606228"/>
                <a:gd name="connsiteY4" fmla="*/ 156707 h 516810"/>
                <a:gd name="connsiteX5" fmla="*/ 502408 w 606228"/>
                <a:gd name="connsiteY5" fmla="*/ 215237 h 516810"/>
                <a:gd name="connsiteX6" fmla="*/ 512740 w 606228"/>
                <a:gd name="connsiteY6" fmla="*/ 243578 h 516810"/>
                <a:gd name="connsiteX7" fmla="*/ 551472 w 606228"/>
                <a:gd name="connsiteY7" fmla="*/ 306177 h 516810"/>
                <a:gd name="connsiteX8" fmla="*/ 605915 w 606228"/>
                <a:gd name="connsiteY8" fmla="*/ 381819 h 516810"/>
                <a:gd name="connsiteX9" fmla="*/ 555887 w 606228"/>
                <a:gd name="connsiteY9" fmla="*/ 472728 h 516810"/>
                <a:gd name="connsiteX10" fmla="*/ 389390 w 606228"/>
                <a:gd name="connsiteY10" fmla="*/ 437176 h 516810"/>
                <a:gd name="connsiteX11" fmla="*/ 330139 w 606228"/>
                <a:gd name="connsiteY11" fmla="*/ 467393 h 516810"/>
                <a:gd name="connsiteX12" fmla="*/ 271003 w 606228"/>
                <a:gd name="connsiteY12" fmla="*/ 489212 h 516810"/>
                <a:gd name="connsiteX13" fmla="*/ 157696 w 606228"/>
                <a:gd name="connsiteY13" fmla="*/ 509155 h 516810"/>
                <a:gd name="connsiteX14" fmla="*/ 119888 w 606228"/>
                <a:gd name="connsiteY14" fmla="*/ 514090 h 516810"/>
                <a:gd name="connsiteX15" fmla="*/ 75587 w 606228"/>
                <a:gd name="connsiteY15" fmla="*/ 442111 h 516810"/>
                <a:gd name="connsiteX16" fmla="*/ 58443 w 606228"/>
                <a:gd name="connsiteY16" fmla="*/ 371691 h 516810"/>
                <a:gd name="connsiteX17" fmla="*/ 52931 w 606228"/>
                <a:gd name="connsiteY17" fmla="*/ 319972 h 516810"/>
                <a:gd name="connsiteX18" fmla="*/ 111345 w 606228"/>
                <a:gd name="connsiteY18" fmla="*/ 255065 h 516810"/>
                <a:gd name="connsiteX19" fmla="*/ 130942 w 606228"/>
                <a:gd name="connsiteY19" fmla="*/ 215612 h 516810"/>
                <a:gd name="connsiteX20" fmla="*/ 66553 w 606228"/>
                <a:gd name="connsiteY20" fmla="*/ 214486 h 516810"/>
                <a:gd name="connsiteX21" fmla="*/ 14460 w 606228"/>
                <a:gd name="connsiteY21" fmla="*/ 161036 h 516810"/>
                <a:gd name="connsiteX22" fmla="*/ 0 w 606228"/>
                <a:gd name="connsiteY22" fmla="*/ 81611 h 516810"/>
                <a:gd name="connsiteX23" fmla="*/ 40117 w 606228"/>
                <a:gd name="connsiteY23" fmla="*/ 44468 h 516810"/>
                <a:gd name="connsiteX24" fmla="*/ 87391 w 606228"/>
                <a:gd name="connsiteY24" fmla="*/ 54944 h 516810"/>
                <a:gd name="connsiteX25" fmla="*/ 181246 w 606228"/>
                <a:gd name="connsiteY25" fmla="*/ 33587 h 516810"/>
                <a:gd name="connsiteX26" fmla="*/ 254523 w 606228"/>
                <a:gd name="connsiteY26" fmla="*/ 19128 h 516810"/>
                <a:gd name="connsiteX27" fmla="*/ 307050 w 606228"/>
                <a:gd name="connsiteY27" fmla="*/ 271977 h 516810"/>
                <a:gd name="connsiteX28" fmla="*/ 259545 w 606228"/>
                <a:gd name="connsiteY28" fmla="*/ 327765 h 516810"/>
                <a:gd name="connsiteX29" fmla="*/ 328551 w 606228"/>
                <a:gd name="connsiteY29" fmla="*/ 320059 h 516810"/>
                <a:gd name="connsiteX30" fmla="*/ 354670 w 606228"/>
                <a:gd name="connsiteY30" fmla="*/ 296480 h 516810"/>
                <a:gd name="connsiteX31" fmla="*/ 391237 w 606228"/>
                <a:gd name="connsiteY31" fmla="*/ 212928 h 516810"/>
                <a:gd name="connsiteX32" fmla="*/ 378163 w 606228"/>
                <a:gd name="connsiteY32" fmla="*/ 209262 h 516810"/>
                <a:gd name="connsiteX33" fmla="*/ 307050 w 606228"/>
                <a:gd name="connsiteY33" fmla="*/ 271977 h 516810"/>
                <a:gd name="connsiteX0" fmla="*/ 254523 w 599096"/>
                <a:gd name="connsiteY0" fmla="*/ 19128 h 516810"/>
                <a:gd name="connsiteX1" fmla="*/ 455279 w 599096"/>
                <a:gd name="connsiteY1" fmla="*/ 8651 h 516810"/>
                <a:gd name="connsiteX2" fmla="*/ 499032 w 599096"/>
                <a:gd name="connsiteY2" fmla="*/ 42505 h 516810"/>
                <a:gd name="connsiteX3" fmla="*/ 501398 w 599096"/>
                <a:gd name="connsiteY3" fmla="*/ 97110 h 516810"/>
                <a:gd name="connsiteX4" fmla="*/ 446967 w 599096"/>
                <a:gd name="connsiteY4" fmla="*/ 156707 h 516810"/>
                <a:gd name="connsiteX5" fmla="*/ 502408 w 599096"/>
                <a:gd name="connsiteY5" fmla="*/ 215237 h 516810"/>
                <a:gd name="connsiteX6" fmla="*/ 512740 w 599096"/>
                <a:gd name="connsiteY6" fmla="*/ 243578 h 516810"/>
                <a:gd name="connsiteX7" fmla="*/ 551472 w 599096"/>
                <a:gd name="connsiteY7" fmla="*/ 306177 h 516810"/>
                <a:gd name="connsiteX8" fmla="*/ 598745 w 599096"/>
                <a:gd name="connsiteY8" fmla="*/ 388989 h 516810"/>
                <a:gd name="connsiteX9" fmla="*/ 555887 w 599096"/>
                <a:gd name="connsiteY9" fmla="*/ 472728 h 516810"/>
                <a:gd name="connsiteX10" fmla="*/ 389390 w 599096"/>
                <a:gd name="connsiteY10" fmla="*/ 437176 h 516810"/>
                <a:gd name="connsiteX11" fmla="*/ 330139 w 599096"/>
                <a:gd name="connsiteY11" fmla="*/ 467393 h 516810"/>
                <a:gd name="connsiteX12" fmla="*/ 271003 w 599096"/>
                <a:gd name="connsiteY12" fmla="*/ 489212 h 516810"/>
                <a:gd name="connsiteX13" fmla="*/ 157696 w 599096"/>
                <a:gd name="connsiteY13" fmla="*/ 509155 h 516810"/>
                <a:gd name="connsiteX14" fmla="*/ 119888 w 599096"/>
                <a:gd name="connsiteY14" fmla="*/ 514090 h 516810"/>
                <a:gd name="connsiteX15" fmla="*/ 75587 w 599096"/>
                <a:gd name="connsiteY15" fmla="*/ 442111 h 516810"/>
                <a:gd name="connsiteX16" fmla="*/ 58443 w 599096"/>
                <a:gd name="connsiteY16" fmla="*/ 371691 h 516810"/>
                <a:gd name="connsiteX17" fmla="*/ 52931 w 599096"/>
                <a:gd name="connsiteY17" fmla="*/ 319972 h 516810"/>
                <a:gd name="connsiteX18" fmla="*/ 111345 w 599096"/>
                <a:gd name="connsiteY18" fmla="*/ 255065 h 516810"/>
                <a:gd name="connsiteX19" fmla="*/ 130942 w 599096"/>
                <a:gd name="connsiteY19" fmla="*/ 215612 h 516810"/>
                <a:gd name="connsiteX20" fmla="*/ 66553 w 599096"/>
                <a:gd name="connsiteY20" fmla="*/ 214486 h 516810"/>
                <a:gd name="connsiteX21" fmla="*/ 14460 w 599096"/>
                <a:gd name="connsiteY21" fmla="*/ 161036 h 516810"/>
                <a:gd name="connsiteX22" fmla="*/ 0 w 599096"/>
                <a:gd name="connsiteY22" fmla="*/ 81611 h 516810"/>
                <a:gd name="connsiteX23" fmla="*/ 40117 w 599096"/>
                <a:gd name="connsiteY23" fmla="*/ 44468 h 516810"/>
                <a:gd name="connsiteX24" fmla="*/ 87391 w 599096"/>
                <a:gd name="connsiteY24" fmla="*/ 54944 h 516810"/>
                <a:gd name="connsiteX25" fmla="*/ 181246 w 599096"/>
                <a:gd name="connsiteY25" fmla="*/ 33587 h 516810"/>
                <a:gd name="connsiteX26" fmla="*/ 254523 w 599096"/>
                <a:gd name="connsiteY26" fmla="*/ 19128 h 516810"/>
                <a:gd name="connsiteX27" fmla="*/ 307050 w 599096"/>
                <a:gd name="connsiteY27" fmla="*/ 271977 h 516810"/>
                <a:gd name="connsiteX28" fmla="*/ 259545 w 599096"/>
                <a:gd name="connsiteY28" fmla="*/ 327765 h 516810"/>
                <a:gd name="connsiteX29" fmla="*/ 328551 w 599096"/>
                <a:gd name="connsiteY29" fmla="*/ 320059 h 516810"/>
                <a:gd name="connsiteX30" fmla="*/ 354670 w 599096"/>
                <a:gd name="connsiteY30" fmla="*/ 296480 h 516810"/>
                <a:gd name="connsiteX31" fmla="*/ 391237 w 599096"/>
                <a:gd name="connsiteY31" fmla="*/ 212928 h 516810"/>
                <a:gd name="connsiteX32" fmla="*/ 378163 w 599096"/>
                <a:gd name="connsiteY32" fmla="*/ 209262 h 516810"/>
                <a:gd name="connsiteX33" fmla="*/ 307050 w 599096"/>
                <a:gd name="connsiteY33" fmla="*/ 271977 h 516810"/>
                <a:gd name="connsiteX0" fmla="*/ 254523 w 613504"/>
                <a:gd name="connsiteY0" fmla="*/ 19128 h 516810"/>
                <a:gd name="connsiteX1" fmla="*/ 455279 w 613504"/>
                <a:gd name="connsiteY1" fmla="*/ 8651 h 516810"/>
                <a:gd name="connsiteX2" fmla="*/ 499032 w 613504"/>
                <a:gd name="connsiteY2" fmla="*/ 42505 h 516810"/>
                <a:gd name="connsiteX3" fmla="*/ 501398 w 613504"/>
                <a:gd name="connsiteY3" fmla="*/ 97110 h 516810"/>
                <a:gd name="connsiteX4" fmla="*/ 446967 w 613504"/>
                <a:gd name="connsiteY4" fmla="*/ 156707 h 516810"/>
                <a:gd name="connsiteX5" fmla="*/ 502408 w 613504"/>
                <a:gd name="connsiteY5" fmla="*/ 215237 h 516810"/>
                <a:gd name="connsiteX6" fmla="*/ 512740 w 613504"/>
                <a:gd name="connsiteY6" fmla="*/ 243578 h 516810"/>
                <a:gd name="connsiteX7" fmla="*/ 551472 w 613504"/>
                <a:gd name="connsiteY7" fmla="*/ 306177 h 516810"/>
                <a:gd name="connsiteX8" fmla="*/ 598745 w 613504"/>
                <a:gd name="connsiteY8" fmla="*/ 388989 h 516810"/>
                <a:gd name="connsiteX9" fmla="*/ 555887 w 613504"/>
                <a:gd name="connsiteY9" fmla="*/ 472728 h 516810"/>
                <a:gd name="connsiteX10" fmla="*/ 389390 w 613504"/>
                <a:gd name="connsiteY10" fmla="*/ 437176 h 516810"/>
                <a:gd name="connsiteX11" fmla="*/ 330139 w 613504"/>
                <a:gd name="connsiteY11" fmla="*/ 467393 h 516810"/>
                <a:gd name="connsiteX12" fmla="*/ 271003 w 613504"/>
                <a:gd name="connsiteY12" fmla="*/ 489212 h 516810"/>
                <a:gd name="connsiteX13" fmla="*/ 157696 w 613504"/>
                <a:gd name="connsiteY13" fmla="*/ 509155 h 516810"/>
                <a:gd name="connsiteX14" fmla="*/ 119888 w 613504"/>
                <a:gd name="connsiteY14" fmla="*/ 514090 h 516810"/>
                <a:gd name="connsiteX15" fmla="*/ 75587 w 613504"/>
                <a:gd name="connsiteY15" fmla="*/ 442111 h 516810"/>
                <a:gd name="connsiteX16" fmla="*/ 58443 w 613504"/>
                <a:gd name="connsiteY16" fmla="*/ 371691 h 516810"/>
                <a:gd name="connsiteX17" fmla="*/ 52931 w 613504"/>
                <a:gd name="connsiteY17" fmla="*/ 319972 h 516810"/>
                <a:gd name="connsiteX18" fmla="*/ 111345 w 613504"/>
                <a:gd name="connsiteY18" fmla="*/ 255065 h 516810"/>
                <a:gd name="connsiteX19" fmla="*/ 130942 w 613504"/>
                <a:gd name="connsiteY19" fmla="*/ 215612 h 516810"/>
                <a:gd name="connsiteX20" fmla="*/ 66553 w 613504"/>
                <a:gd name="connsiteY20" fmla="*/ 214486 h 516810"/>
                <a:gd name="connsiteX21" fmla="*/ 14460 w 613504"/>
                <a:gd name="connsiteY21" fmla="*/ 161036 h 516810"/>
                <a:gd name="connsiteX22" fmla="*/ 0 w 613504"/>
                <a:gd name="connsiteY22" fmla="*/ 81611 h 516810"/>
                <a:gd name="connsiteX23" fmla="*/ 40117 w 613504"/>
                <a:gd name="connsiteY23" fmla="*/ 44468 h 516810"/>
                <a:gd name="connsiteX24" fmla="*/ 87391 w 613504"/>
                <a:gd name="connsiteY24" fmla="*/ 54944 h 516810"/>
                <a:gd name="connsiteX25" fmla="*/ 181246 w 613504"/>
                <a:gd name="connsiteY25" fmla="*/ 33587 h 516810"/>
                <a:gd name="connsiteX26" fmla="*/ 254523 w 613504"/>
                <a:gd name="connsiteY26" fmla="*/ 19128 h 516810"/>
                <a:gd name="connsiteX27" fmla="*/ 307050 w 613504"/>
                <a:gd name="connsiteY27" fmla="*/ 271977 h 516810"/>
                <a:gd name="connsiteX28" fmla="*/ 259545 w 613504"/>
                <a:gd name="connsiteY28" fmla="*/ 327765 h 516810"/>
                <a:gd name="connsiteX29" fmla="*/ 328551 w 613504"/>
                <a:gd name="connsiteY29" fmla="*/ 320059 h 516810"/>
                <a:gd name="connsiteX30" fmla="*/ 354670 w 613504"/>
                <a:gd name="connsiteY30" fmla="*/ 296480 h 516810"/>
                <a:gd name="connsiteX31" fmla="*/ 391237 w 613504"/>
                <a:gd name="connsiteY31" fmla="*/ 212928 h 516810"/>
                <a:gd name="connsiteX32" fmla="*/ 378163 w 613504"/>
                <a:gd name="connsiteY32" fmla="*/ 209262 h 516810"/>
                <a:gd name="connsiteX33" fmla="*/ 307050 w 613504"/>
                <a:gd name="connsiteY33" fmla="*/ 271977 h 516810"/>
                <a:gd name="connsiteX0" fmla="*/ 254523 w 578701"/>
                <a:gd name="connsiteY0" fmla="*/ 19128 h 516810"/>
                <a:gd name="connsiteX1" fmla="*/ 455279 w 578701"/>
                <a:gd name="connsiteY1" fmla="*/ 8651 h 516810"/>
                <a:gd name="connsiteX2" fmla="*/ 499032 w 578701"/>
                <a:gd name="connsiteY2" fmla="*/ 42505 h 516810"/>
                <a:gd name="connsiteX3" fmla="*/ 501398 w 578701"/>
                <a:gd name="connsiteY3" fmla="*/ 97110 h 516810"/>
                <a:gd name="connsiteX4" fmla="*/ 446967 w 578701"/>
                <a:gd name="connsiteY4" fmla="*/ 156707 h 516810"/>
                <a:gd name="connsiteX5" fmla="*/ 502408 w 578701"/>
                <a:gd name="connsiteY5" fmla="*/ 215237 h 516810"/>
                <a:gd name="connsiteX6" fmla="*/ 512740 w 578701"/>
                <a:gd name="connsiteY6" fmla="*/ 243578 h 516810"/>
                <a:gd name="connsiteX7" fmla="*/ 551472 w 578701"/>
                <a:gd name="connsiteY7" fmla="*/ 306177 h 516810"/>
                <a:gd name="connsiteX8" fmla="*/ 543778 w 578701"/>
                <a:gd name="connsiteY8" fmla="*/ 393769 h 516810"/>
                <a:gd name="connsiteX9" fmla="*/ 555887 w 578701"/>
                <a:gd name="connsiteY9" fmla="*/ 472728 h 516810"/>
                <a:gd name="connsiteX10" fmla="*/ 389390 w 578701"/>
                <a:gd name="connsiteY10" fmla="*/ 437176 h 516810"/>
                <a:gd name="connsiteX11" fmla="*/ 330139 w 578701"/>
                <a:gd name="connsiteY11" fmla="*/ 467393 h 516810"/>
                <a:gd name="connsiteX12" fmla="*/ 271003 w 578701"/>
                <a:gd name="connsiteY12" fmla="*/ 489212 h 516810"/>
                <a:gd name="connsiteX13" fmla="*/ 157696 w 578701"/>
                <a:gd name="connsiteY13" fmla="*/ 509155 h 516810"/>
                <a:gd name="connsiteX14" fmla="*/ 119888 w 578701"/>
                <a:gd name="connsiteY14" fmla="*/ 514090 h 516810"/>
                <a:gd name="connsiteX15" fmla="*/ 75587 w 578701"/>
                <a:gd name="connsiteY15" fmla="*/ 442111 h 516810"/>
                <a:gd name="connsiteX16" fmla="*/ 58443 w 578701"/>
                <a:gd name="connsiteY16" fmla="*/ 371691 h 516810"/>
                <a:gd name="connsiteX17" fmla="*/ 52931 w 578701"/>
                <a:gd name="connsiteY17" fmla="*/ 319972 h 516810"/>
                <a:gd name="connsiteX18" fmla="*/ 111345 w 578701"/>
                <a:gd name="connsiteY18" fmla="*/ 255065 h 516810"/>
                <a:gd name="connsiteX19" fmla="*/ 130942 w 578701"/>
                <a:gd name="connsiteY19" fmla="*/ 215612 h 516810"/>
                <a:gd name="connsiteX20" fmla="*/ 66553 w 578701"/>
                <a:gd name="connsiteY20" fmla="*/ 214486 h 516810"/>
                <a:gd name="connsiteX21" fmla="*/ 14460 w 578701"/>
                <a:gd name="connsiteY21" fmla="*/ 161036 h 516810"/>
                <a:gd name="connsiteX22" fmla="*/ 0 w 578701"/>
                <a:gd name="connsiteY22" fmla="*/ 81611 h 516810"/>
                <a:gd name="connsiteX23" fmla="*/ 40117 w 578701"/>
                <a:gd name="connsiteY23" fmla="*/ 44468 h 516810"/>
                <a:gd name="connsiteX24" fmla="*/ 87391 w 578701"/>
                <a:gd name="connsiteY24" fmla="*/ 54944 h 516810"/>
                <a:gd name="connsiteX25" fmla="*/ 181246 w 578701"/>
                <a:gd name="connsiteY25" fmla="*/ 33587 h 516810"/>
                <a:gd name="connsiteX26" fmla="*/ 254523 w 578701"/>
                <a:gd name="connsiteY26" fmla="*/ 19128 h 516810"/>
                <a:gd name="connsiteX27" fmla="*/ 307050 w 578701"/>
                <a:gd name="connsiteY27" fmla="*/ 271977 h 516810"/>
                <a:gd name="connsiteX28" fmla="*/ 259545 w 578701"/>
                <a:gd name="connsiteY28" fmla="*/ 327765 h 516810"/>
                <a:gd name="connsiteX29" fmla="*/ 328551 w 578701"/>
                <a:gd name="connsiteY29" fmla="*/ 320059 h 516810"/>
                <a:gd name="connsiteX30" fmla="*/ 354670 w 578701"/>
                <a:gd name="connsiteY30" fmla="*/ 296480 h 516810"/>
                <a:gd name="connsiteX31" fmla="*/ 391237 w 578701"/>
                <a:gd name="connsiteY31" fmla="*/ 212928 h 516810"/>
                <a:gd name="connsiteX32" fmla="*/ 378163 w 578701"/>
                <a:gd name="connsiteY32" fmla="*/ 209262 h 516810"/>
                <a:gd name="connsiteX33" fmla="*/ 307050 w 578701"/>
                <a:gd name="connsiteY33" fmla="*/ 271977 h 516810"/>
                <a:gd name="connsiteX0" fmla="*/ 254523 w 601367"/>
                <a:gd name="connsiteY0" fmla="*/ 19128 h 516810"/>
                <a:gd name="connsiteX1" fmla="*/ 455279 w 601367"/>
                <a:gd name="connsiteY1" fmla="*/ 8651 h 516810"/>
                <a:gd name="connsiteX2" fmla="*/ 499032 w 601367"/>
                <a:gd name="connsiteY2" fmla="*/ 42505 h 516810"/>
                <a:gd name="connsiteX3" fmla="*/ 501398 w 601367"/>
                <a:gd name="connsiteY3" fmla="*/ 97110 h 516810"/>
                <a:gd name="connsiteX4" fmla="*/ 446967 w 601367"/>
                <a:gd name="connsiteY4" fmla="*/ 156707 h 516810"/>
                <a:gd name="connsiteX5" fmla="*/ 502408 w 601367"/>
                <a:gd name="connsiteY5" fmla="*/ 215237 h 516810"/>
                <a:gd name="connsiteX6" fmla="*/ 512740 w 601367"/>
                <a:gd name="connsiteY6" fmla="*/ 243578 h 516810"/>
                <a:gd name="connsiteX7" fmla="*/ 551472 w 601367"/>
                <a:gd name="connsiteY7" fmla="*/ 306177 h 516810"/>
                <a:gd name="connsiteX8" fmla="*/ 543778 w 601367"/>
                <a:gd name="connsiteY8" fmla="*/ 393769 h 516810"/>
                <a:gd name="connsiteX9" fmla="*/ 555887 w 601367"/>
                <a:gd name="connsiteY9" fmla="*/ 472728 h 516810"/>
                <a:gd name="connsiteX10" fmla="*/ 389390 w 601367"/>
                <a:gd name="connsiteY10" fmla="*/ 437176 h 516810"/>
                <a:gd name="connsiteX11" fmla="*/ 330139 w 601367"/>
                <a:gd name="connsiteY11" fmla="*/ 467393 h 516810"/>
                <a:gd name="connsiteX12" fmla="*/ 271003 w 601367"/>
                <a:gd name="connsiteY12" fmla="*/ 489212 h 516810"/>
                <a:gd name="connsiteX13" fmla="*/ 157696 w 601367"/>
                <a:gd name="connsiteY13" fmla="*/ 509155 h 516810"/>
                <a:gd name="connsiteX14" fmla="*/ 119888 w 601367"/>
                <a:gd name="connsiteY14" fmla="*/ 514090 h 516810"/>
                <a:gd name="connsiteX15" fmla="*/ 75587 w 601367"/>
                <a:gd name="connsiteY15" fmla="*/ 442111 h 516810"/>
                <a:gd name="connsiteX16" fmla="*/ 58443 w 601367"/>
                <a:gd name="connsiteY16" fmla="*/ 371691 h 516810"/>
                <a:gd name="connsiteX17" fmla="*/ 52931 w 601367"/>
                <a:gd name="connsiteY17" fmla="*/ 319972 h 516810"/>
                <a:gd name="connsiteX18" fmla="*/ 111345 w 601367"/>
                <a:gd name="connsiteY18" fmla="*/ 255065 h 516810"/>
                <a:gd name="connsiteX19" fmla="*/ 130942 w 601367"/>
                <a:gd name="connsiteY19" fmla="*/ 215612 h 516810"/>
                <a:gd name="connsiteX20" fmla="*/ 66553 w 601367"/>
                <a:gd name="connsiteY20" fmla="*/ 214486 h 516810"/>
                <a:gd name="connsiteX21" fmla="*/ 14460 w 601367"/>
                <a:gd name="connsiteY21" fmla="*/ 161036 h 516810"/>
                <a:gd name="connsiteX22" fmla="*/ 0 w 601367"/>
                <a:gd name="connsiteY22" fmla="*/ 81611 h 516810"/>
                <a:gd name="connsiteX23" fmla="*/ 40117 w 601367"/>
                <a:gd name="connsiteY23" fmla="*/ 44468 h 516810"/>
                <a:gd name="connsiteX24" fmla="*/ 87391 w 601367"/>
                <a:gd name="connsiteY24" fmla="*/ 54944 h 516810"/>
                <a:gd name="connsiteX25" fmla="*/ 181246 w 601367"/>
                <a:gd name="connsiteY25" fmla="*/ 33587 h 516810"/>
                <a:gd name="connsiteX26" fmla="*/ 254523 w 601367"/>
                <a:gd name="connsiteY26" fmla="*/ 19128 h 516810"/>
                <a:gd name="connsiteX27" fmla="*/ 307050 w 601367"/>
                <a:gd name="connsiteY27" fmla="*/ 271977 h 516810"/>
                <a:gd name="connsiteX28" fmla="*/ 259545 w 601367"/>
                <a:gd name="connsiteY28" fmla="*/ 327765 h 516810"/>
                <a:gd name="connsiteX29" fmla="*/ 328551 w 601367"/>
                <a:gd name="connsiteY29" fmla="*/ 320059 h 516810"/>
                <a:gd name="connsiteX30" fmla="*/ 354670 w 601367"/>
                <a:gd name="connsiteY30" fmla="*/ 296480 h 516810"/>
                <a:gd name="connsiteX31" fmla="*/ 391237 w 601367"/>
                <a:gd name="connsiteY31" fmla="*/ 212928 h 516810"/>
                <a:gd name="connsiteX32" fmla="*/ 378163 w 601367"/>
                <a:gd name="connsiteY32" fmla="*/ 209262 h 516810"/>
                <a:gd name="connsiteX33" fmla="*/ 307050 w 601367"/>
                <a:gd name="connsiteY33" fmla="*/ 271977 h 5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1367" h="516810">
                  <a:moveTo>
                    <a:pt x="254523" y="19128"/>
                  </a:moveTo>
                  <a:cubicBezTo>
                    <a:pt x="320586" y="11018"/>
                    <a:pt x="389245" y="-12619"/>
                    <a:pt x="455279" y="8651"/>
                  </a:cubicBezTo>
                  <a:cubicBezTo>
                    <a:pt x="473750" y="13125"/>
                    <a:pt x="490460" y="25420"/>
                    <a:pt x="499032" y="42505"/>
                  </a:cubicBezTo>
                  <a:cubicBezTo>
                    <a:pt x="510691" y="58609"/>
                    <a:pt x="506333" y="79476"/>
                    <a:pt x="501398" y="97110"/>
                  </a:cubicBezTo>
                  <a:cubicBezTo>
                    <a:pt x="487891" y="120602"/>
                    <a:pt x="465207" y="137024"/>
                    <a:pt x="446967" y="156707"/>
                  </a:cubicBezTo>
                  <a:cubicBezTo>
                    <a:pt x="465438" y="176246"/>
                    <a:pt x="484313" y="195380"/>
                    <a:pt x="502408" y="215237"/>
                  </a:cubicBezTo>
                  <a:cubicBezTo>
                    <a:pt x="509162" y="223087"/>
                    <a:pt x="509075" y="234198"/>
                    <a:pt x="512740" y="243578"/>
                  </a:cubicBezTo>
                  <a:cubicBezTo>
                    <a:pt x="520129" y="267532"/>
                    <a:pt x="541024" y="283868"/>
                    <a:pt x="551472" y="306177"/>
                  </a:cubicBezTo>
                  <a:cubicBezTo>
                    <a:pt x="549278" y="319424"/>
                    <a:pt x="549002" y="381590"/>
                    <a:pt x="543778" y="393769"/>
                  </a:cubicBezTo>
                  <a:cubicBezTo>
                    <a:pt x="641860" y="419143"/>
                    <a:pt x="592829" y="436277"/>
                    <a:pt x="555887" y="472728"/>
                  </a:cubicBezTo>
                  <a:cubicBezTo>
                    <a:pt x="540591" y="468197"/>
                    <a:pt x="395768" y="454896"/>
                    <a:pt x="389390" y="437176"/>
                  </a:cubicBezTo>
                  <a:cubicBezTo>
                    <a:pt x="369331" y="446671"/>
                    <a:pt x="351524" y="460755"/>
                    <a:pt x="330139" y="467393"/>
                  </a:cubicBezTo>
                  <a:cubicBezTo>
                    <a:pt x="309647" y="472530"/>
                    <a:pt x="290859" y="482401"/>
                    <a:pt x="271003" y="489212"/>
                  </a:cubicBezTo>
                  <a:cubicBezTo>
                    <a:pt x="233657" y="498563"/>
                    <a:pt x="193800" y="494176"/>
                    <a:pt x="157696" y="509155"/>
                  </a:cubicBezTo>
                  <a:cubicBezTo>
                    <a:pt x="145545" y="511839"/>
                    <a:pt x="132009" y="521449"/>
                    <a:pt x="119888" y="514090"/>
                  </a:cubicBezTo>
                  <a:cubicBezTo>
                    <a:pt x="94519" y="497899"/>
                    <a:pt x="90508" y="465950"/>
                    <a:pt x="75587" y="442111"/>
                  </a:cubicBezTo>
                  <a:cubicBezTo>
                    <a:pt x="62311" y="421476"/>
                    <a:pt x="53018" y="396425"/>
                    <a:pt x="58443" y="371691"/>
                  </a:cubicBezTo>
                  <a:cubicBezTo>
                    <a:pt x="63609" y="354201"/>
                    <a:pt x="56798" y="336827"/>
                    <a:pt x="52931" y="319972"/>
                  </a:cubicBezTo>
                  <a:cubicBezTo>
                    <a:pt x="72441" y="298385"/>
                    <a:pt x="90479" y="275411"/>
                    <a:pt x="111345" y="255065"/>
                  </a:cubicBezTo>
                  <a:cubicBezTo>
                    <a:pt x="122832" y="244992"/>
                    <a:pt x="126295" y="229465"/>
                    <a:pt x="130942" y="215612"/>
                  </a:cubicBezTo>
                  <a:cubicBezTo>
                    <a:pt x="109527" y="214313"/>
                    <a:pt x="87997" y="213101"/>
                    <a:pt x="66553" y="214486"/>
                  </a:cubicBezTo>
                  <a:cubicBezTo>
                    <a:pt x="49006" y="196881"/>
                    <a:pt x="29929" y="180575"/>
                    <a:pt x="14460" y="161036"/>
                  </a:cubicBezTo>
                  <a:cubicBezTo>
                    <a:pt x="7158" y="135177"/>
                    <a:pt x="3897" y="108221"/>
                    <a:pt x="0" y="81611"/>
                  </a:cubicBezTo>
                  <a:cubicBezTo>
                    <a:pt x="15095" y="71106"/>
                    <a:pt x="27476" y="57628"/>
                    <a:pt x="40117" y="44468"/>
                  </a:cubicBezTo>
                  <a:cubicBezTo>
                    <a:pt x="55240" y="50211"/>
                    <a:pt x="70594" y="57974"/>
                    <a:pt x="87391" y="54944"/>
                  </a:cubicBezTo>
                  <a:cubicBezTo>
                    <a:pt x="118964" y="49259"/>
                    <a:pt x="150105" y="41235"/>
                    <a:pt x="181246" y="33587"/>
                  </a:cubicBezTo>
                  <a:cubicBezTo>
                    <a:pt x="205489" y="28075"/>
                    <a:pt x="229299" y="18695"/>
                    <a:pt x="254523" y="19128"/>
                  </a:cubicBezTo>
                  <a:moveTo>
                    <a:pt x="307050" y="271977"/>
                  </a:moveTo>
                  <a:cubicBezTo>
                    <a:pt x="289878" y="289409"/>
                    <a:pt x="276169" y="309842"/>
                    <a:pt x="259545" y="327765"/>
                  </a:cubicBezTo>
                  <a:cubicBezTo>
                    <a:pt x="282287" y="323580"/>
                    <a:pt x="305289" y="318501"/>
                    <a:pt x="328551" y="320059"/>
                  </a:cubicBezTo>
                  <a:cubicBezTo>
                    <a:pt x="342347" y="320723"/>
                    <a:pt x="348205" y="306090"/>
                    <a:pt x="354670" y="296480"/>
                  </a:cubicBezTo>
                  <a:cubicBezTo>
                    <a:pt x="369014" y="269697"/>
                    <a:pt x="385205" y="243087"/>
                    <a:pt x="391237" y="212928"/>
                  </a:cubicBezTo>
                  <a:cubicBezTo>
                    <a:pt x="386879" y="211658"/>
                    <a:pt x="382521" y="210446"/>
                    <a:pt x="378163" y="209262"/>
                  </a:cubicBezTo>
                  <a:cubicBezTo>
                    <a:pt x="360500" y="236449"/>
                    <a:pt x="330976" y="251370"/>
                    <a:pt x="307050" y="27197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9B96286-95DE-D550-4655-54A276030BA2}"/>
                </a:ext>
              </a:extLst>
            </p:cNvPr>
            <p:cNvSpPr/>
            <p:nvPr/>
          </p:nvSpPr>
          <p:spPr>
            <a:xfrm>
              <a:off x="8100491" y="2798227"/>
              <a:ext cx="372580" cy="991017"/>
            </a:xfrm>
            <a:custGeom>
              <a:avLst/>
              <a:gdLst>
                <a:gd name="connsiteX0" fmla="*/ 355 w 210337"/>
                <a:gd name="connsiteY0" fmla="*/ -197 h 559470"/>
                <a:gd name="connsiteX1" fmla="*/ 79405 w 210337"/>
                <a:gd name="connsiteY1" fmla="*/ 8403 h 559470"/>
                <a:gd name="connsiteX2" fmla="*/ 113576 w 210337"/>
                <a:gd name="connsiteY2" fmla="*/ 40295 h 559470"/>
                <a:gd name="connsiteX3" fmla="*/ 126044 w 210337"/>
                <a:gd name="connsiteY3" fmla="*/ 71089 h 559470"/>
                <a:gd name="connsiteX4" fmla="*/ 103994 w 210337"/>
                <a:gd name="connsiteY4" fmla="*/ 120845 h 559470"/>
                <a:gd name="connsiteX5" fmla="*/ 67543 w 210337"/>
                <a:gd name="connsiteY5" fmla="*/ 153284 h 559470"/>
                <a:gd name="connsiteX6" fmla="*/ 46215 w 210337"/>
                <a:gd name="connsiteY6" fmla="*/ 193199 h 559470"/>
                <a:gd name="connsiteX7" fmla="*/ 55566 w 210337"/>
                <a:gd name="connsiteY7" fmla="*/ 260704 h 559470"/>
                <a:gd name="connsiteX8" fmla="*/ 81281 w 210337"/>
                <a:gd name="connsiteY8" fmla="*/ 349538 h 559470"/>
                <a:gd name="connsiteX9" fmla="*/ 151326 w 210337"/>
                <a:gd name="connsiteY9" fmla="*/ 382410 h 559470"/>
                <a:gd name="connsiteX10" fmla="*/ 210692 w 210337"/>
                <a:gd name="connsiteY10" fmla="*/ 482528 h 559470"/>
                <a:gd name="connsiteX11" fmla="*/ 165756 w 210337"/>
                <a:gd name="connsiteY11" fmla="*/ 557566 h 559470"/>
                <a:gd name="connsiteX12" fmla="*/ 128439 w 210337"/>
                <a:gd name="connsiteY12" fmla="*/ 557595 h 559470"/>
                <a:gd name="connsiteX13" fmla="*/ 38278 w 210337"/>
                <a:gd name="connsiteY13" fmla="*/ 413320 h 559470"/>
                <a:gd name="connsiteX14" fmla="*/ 47023 w 210337"/>
                <a:gd name="connsiteY14" fmla="*/ 386335 h 559470"/>
                <a:gd name="connsiteX15" fmla="*/ 29447 w 210337"/>
                <a:gd name="connsiteY15" fmla="*/ 205118 h 559470"/>
                <a:gd name="connsiteX16" fmla="*/ 24194 w 210337"/>
                <a:gd name="connsiteY16" fmla="*/ 86356 h 559470"/>
                <a:gd name="connsiteX17" fmla="*/ 355 w 210337"/>
                <a:gd name="connsiteY17" fmla="*/ -197 h 55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337" h="559470">
                  <a:moveTo>
                    <a:pt x="355" y="-197"/>
                  </a:moveTo>
                  <a:cubicBezTo>
                    <a:pt x="26849" y="1015"/>
                    <a:pt x="53343" y="3497"/>
                    <a:pt x="79405" y="8403"/>
                  </a:cubicBezTo>
                  <a:cubicBezTo>
                    <a:pt x="94758" y="13339"/>
                    <a:pt x="104398" y="28029"/>
                    <a:pt x="113576" y="40295"/>
                  </a:cubicBezTo>
                  <a:cubicBezTo>
                    <a:pt x="118395" y="49732"/>
                    <a:pt x="130171" y="59256"/>
                    <a:pt x="126044" y="71089"/>
                  </a:cubicBezTo>
                  <a:cubicBezTo>
                    <a:pt x="119896" y="88146"/>
                    <a:pt x="112248" y="104683"/>
                    <a:pt x="103994" y="120845"/>
                  </a:cubicBezTo>
                  <a:cubicBezTo>
                    <a:pt x="97067" y="136632"/>
                    <a:pt x="77125" y="139547"/>
                    <a:pt x="67543" y="153284"/>
                  </a:cubicBezTo>
                  <a:cubicBezTo>
                    <a:pt x="59693" y="166070"/>
                    <a:pt x="46850" y="177008"/>
                    <a:pt x="46215" y="193199"/>
                  </a:cubicBezTo>
                  <a:cubicBezTo>
                    <a:pt x="43906" y="216028"/>
                    <a:pt x="47542" y="239261"/>
                    <a:pt x="55566" y="260704"/>
                  </a:cubicBezTo>
                  <a:cubicBezTo>
                    <a:pt x="62608" y="290517"/>
                    <a:pt x="61280" y="324111"/>
                    <a:pt x="81281" y="349538"/>
                  </a:cubicBezTo>
                  <a:cubicBezTo>
                    <a:pt x="95999" y="374848"/>
                    <a:pt x="127429" y="373174"/>
                    <a:pt x="151326" y="382410"/>
                  </a:cubicBezTo>
                  <a:cubicBezTo>
                    <a:pt x="158050" y="422469"/>
                    <a:pt x="199003" y="444778"/>
                    <a:pt x="210692" y="482528"/>
                  </a:cubicBezTo>
                  <a:cubicBezTo>
                    <a:pt x="199812" y="509513"/>
                    <a:pt x="196637" y="544954"/>
                    <a:pt x="165756" y="557566"/>
                  </a:cubicBezTo>
                  <a:cubicBezTo>
                    <a:pt x="153923" y="561318"/>
                    <a:pt x="140560" y="557739"/>
                    <a:pt x="128439" y="557595"/>
                  </a:cubicBezTo>
                  <a:cubicBezTo>
                    <a:pt x="101858" y="507261"/>
                    <a:pt x="59404" y="466626"/>
                    <a:pt x="38278" y="413320"/>
                  </a:cubicBezTo>
                  <a:cubicBezTo>
                    <a:pt x="43155" y="405239"/>
                    <a:pt x="51554" y="396465"/>
                    <a:pt x="47023" y="386335"/>
                  </a:cubicBezTo>
                  <a:cubicBezTo>
                    <a:pt x="25724" y="328585"/>
                    <a:pt x="24050" y="265784"/>
                    <a:pt x="29447" y="205118"/>
                  </a:cubicBezTo>
                  <a:cubicBezTo>
                    <a:pt x="32766" y="165608"/>
                    <a:pt x="34699" y="125001"/>
                    <a:pt x="24194" y="86356"/>
                  </a:cubicBezTo>
                  <a:cubicBezTo>
                    <a:pt x="16459" y="57467"/>
                    <a:pt x="7830" y="28779"/>
                    <a:pt x="355" y="-19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9971A6-6914-F959-8CEE-FCE88C7F1D60}"/>
                </a:ext>
              </a:extLst>
            </p:cNvPr>
            <p:cNvSpPr/>
            <p:nvPr/>
          </p:nvSpPr>
          <p:spPr>
            <a:xfrm>
              <a:off x="7809159" y="3658275"/>
              <a:ext cx="2386371" cy="495463"/>
            </a:xfrm>
            <a:custGeom>
              <a:avLst/>
              <a:gdLst>
                <a:gd name="connsiteX0" fmla="*/ 296 w 1029838"/>
                <a:gd name="connsiteY0" fmla="*/ -280 h 274274"/>
                <a:gd name="connsiteX1" fmla="*/ 67484 w 1029838"/>
                <a:gd name="connsiteY1" fmla="*/ 18999 h 274274"/>
                <a:gd name="connsiteX2" fmla="*/ 143214 w 1029838"/>
                <a:gd name="connsiteY2" fmla="*/ 43762 h 274274"/>
                <a:gd name="connsiteX3" fmla="*/ 358400 w 1029838"/>
                <a:gd name="connsiteY3" fmla="*/ 100329 h 274274"/>
                <a:gd name="connsiteX4" fmla="*/ 439470 w 1029838"/>
                <a:gd name="connsiteY4" fmla="*/ 117356 h 274274"/>
                <a:gd name="connsiteX5" fmla="*/ 556789 w 1029838"/>
                <a:gd name="connsiteY5" fmla="*/ 124802 h 274274"/>
                <a:gd name="connsiteX6" fmla="*/ 719419 w 1029838"/>
                <a:gd name="connsiteY6" fmla="*/ 131787 h 274274"/>
                <a:gd name="connsiteX7" fmla="*/ 776188 w 1029838"/>
                <a:gd name="connsiteY7" fmla="*/ 125524 h 274274"/>
                <a:gd name="connsiteX8" fmla="*/ 823000 w 1029838"/>
                <a:gd name="connsiteY8" fmla="*/ 127198 h 274274"/>
                <a:gd name="connsiteX9" fmla="*/ 895008 w 1029838"/>
                <a:gd name="connsiteY9" fmla="*/ 118136 h 274274"/>
                <a:gd name="connsiteX10" fmla="*/ 964447 w 1029838"/>
                <a:gd name="connsiteY10" fmla="*/ 126534 h 274274"/>
                <a:gd name="connsiteX11" fmla="*/ 1030134 w 1029838"/>
                <a:gd name="connsiteY11" fmla="*/ 187517 h 274274"/>
                <a:gd name="connsiteX12" fmla="*/ 1017320 w 1029838"/>
                <a:gd name="connsiteY12" fmla="*/ 216291 h 274274"/>
                <a:gd name="connsiteX13" fmla="*/ 931113 w 1029838"/>
                <a:gd name="connsiteY13" fmla="*/ 257100 h 274274"/>
                <a:gd name="connsiteX14" fmla="*/ 777083 w 1029838"/>
                <a:gd name="connsiteY14" fmla="*/ 273551 h 274274"/>
                <a:gd name="connsiteX15" fmla="*/ 690529 w 1029838"/>
                <a:gd name="connsiteY15" fmla="*/ 267403 h 274274"/>
                <a:gd name="connsiteX16" fmla="*/ 580426 w 1029838"/>
                <a:gd name="connsiteY16" fmla="*/ 262468 h 274274"/>
                <a:gd name="connsiteX17" fmla="*/ 470697 w 1029838"/>
                <a:gd name="connsiteY17" fmla="*/ 234156 h 274274"/>
                <a:gd name="connsiteX18" fmla="*/ 425992 w 1029838"/>
                <a:gd name="connsiteY18" fmla="*/ 220245 h 274274"/>
                <a:gd name="connsiteX19" fmla="*/ 320535 w 1029838"/>
                <a:gd name="connsiteY19" fmla="*/ 181600 h 274274"/>
                <a:gd name="connsiteX20" fmla="*/ 253289 w 1029838"/>
                <a:gd name="connsiteY20" fmla="*/ 157386 h 274274"/>
                <a:gd name="connsiteX21" fmla="*/ 144802 w 1029838"/>
                <a:gd name="connsiteY21" fmla="*/ 109160 h 274274"/>
                <a:gd name="connsiteX22" fmla="*/ 53371 w 1029838"/>
                <a:gd name="connsiteY22" fmla="*/ 59433 h 274274"/>
                <a:gd name="connsiteX23" fmla="*/ 296 w 1029838"/>
                <a:gd name="connsiteY23" fmla="*/ -280 h 274274"/>
                <a:gd name="connsiteX0" fmla="*/ 0 w 1200668"/>
                <a:gd name="connsiteY0" fmla="*/ 0 h 274288"/>
                <a:gd name="connsiteX1" fmla="*/ 67188 w 1200668"/>
                <a:gd name="connsiteY1" fmla="*/ 19279 h 274288"/>
                <a:gd name="connsiteX2" fmla="*/ 142918 w 1200668"/>
                <a:gd name="connsiteY2" fmla="*/ 44042 h 274288"/>
                <a:gd name="connsiteX3" fmla="*/ 358104 w 1200668"/>
                <a:gd name="connsiteY3" fmla="*/ 100609 h 274288"/>
                <a:gd name="connsiteX4" fmla="*/ 439174 w 1200668"/>
                <a:gd name="connsiteY4" fmla="*/ 117636 h 274288"/>
                <a:gd name="connsiteX5" fmla="*/ 556493 w 1200668"/>
                <a:gd name="connsiteY5" fmla="*/ 125082 h 274288"/>
                <a:gd name="connsiteX6" fmla="*/ 719123 w 1200668"/>
                <a:gd name="connsiteY6" fmla="*/ 132067 h 274288"/>
                <a:gd name="connsiteX7" fmla="*/ 775892 w 1200668"/>
                <a:gd name="connsiteY7" fmla="*/ 125804 h 274288"/>
                <a:gd name="connsiteX8" fmla="*/ 822704 w 1200668"/>
                <a:gd name="connsiteY8" fmla="*/ 127478 h 274288"/>
                <a:gd name="connsiteX9" fmla="*/ 894712 w 1200668"/>
                <a:gd name="connsiteY9" fmla="*/ 118416 h 274288"/>
                <a:gd name="connsiteX10" fmla="*/ 964151 w 1200668"/>
                <a:gd name="connsiteY10" fmla="*/ 126814 h 274288"/>
                <a:gd name="connsiteX11" fmla="*/ 1029838 w 1200668"/>
                <a:gd name="connsiteY11" fmla="*/ 187797 h 274288"/>
                <a:gd name="connsiteX12" fmla="*/ 1017024 w 1200668"/>
                <a:gd name="connsiteY12" fmla="*/ 216571 h 274288"/>
                <a:gd name="connsiteX13" fmla="*/ 1199936 w 1200668"/>
                <a:gd name="connsiteY13" fmla="*/ 236639 h 274288"/>
                <a:gd name="connsiteX14" fmla="*/ 930817 w 1200668"/>
                <a:gd name="connsiteY14" fmla="*/ 257380 h 274288"/>
                <a:gd name="connsiteX15" fmla="*/ 776787 w 1200668"/>
                <a:gd name="connsiteY15" fmla="*/ 273831 h 274288"/>
                <a:gd name="connsiteX16" fmla="*/ 690233 w 1200668"/>
                <a:gd name="connsiteY16" fmla="*/ 267683 h 274288"/>
                <a:gd name="connsiteX17" fmla="*/ 580130 w 1200668"/>
                <a:gd name="connsiteY17" fmla="*/ 262748 h 274288"/>
                <a:gd name="connsiteX18" fmla="*/ 470401 w 1200668"/>
                <a:gd name="connsiteY18" fmla="*/ 234436 h 274288"/>
                <a:gd name="connsiteX19" fmla="*/ 425696 w 1200668"/>
                <a:gd name="connsiteY19" fmla="*/ 220525 h 274288"/>
                <a:gd name="connsiteX20" fmla="*/ 320239 w 1200668"/>
                <a:gd name="connsiteY20" fmla="*/ 181880 h 274288"/>
                <a:gd name="connsiteX21" fmla="*/ 252993 w 1200668"/>
                <a:gd name="connsiteY21" fmla="*/ 157666 h 274288"/>
                <a:gd name="connsiteX22" fmla="*/ 144506 w 1200668"/>
                <a:gd name="connsiteY22" fmla="*/ 109440 h 274288"/>
                <a:gd name="connsiteX23" fmla="*/ 53075 w 1200668"/>
                <a:gd name="connsiteY23" fmla="*/ 59713 h 274288"/>
                <a:gd name="connsiteX24" fmla="*/ 0 w 1200668"/>
                <a:gd name="connsiteY24" fmla="*/ 0 h 274288"/>
                <a:gd name="connsiteX0" fmla="*/ 0 w 1200668"/>
                <a:gd name="connsiteY0" fmla="*/ 0 h 299502"/>
                <a:gd name="connsiteX1" fmla="*/ 67188 w 1200668"/>
                <a:gd name="connsiteY1" fmla="*/ 19279 h 299502"/>
                <a:gd name="connsiteX2" fmla="*/ 142918 w 1200668"/>
                <a:gd name="connsiteY2" fmla="*/ 44042 h 299502"/>
                <a:gd name="connsiteX3" fmla="*/ 358104 w 1200668"/>
                <a:gd name="connsiteY3" fmla="*/ 100609 h 299502"/>
                <a:gd name="connsiteX4" fmla="*/ 439174 w 1200668"/>
                <a:gd name="connsiteY4" fmla="*/ 117636 h 299502"/>
                <a:gd name="connsiteX5" fmla="*/ 556493 w 1200668"/>
                <a:gd name="connsiteY5" fmla="*/ 125082 h 299502"/>
                <a:gd name="connsiteX6" fmla="*/ 719123 w 1200668"/>
                <a:gd name="connsiteY6" fmla="*/ 132067 h 299502"/>
                <a:gd name="connsiteX7" fmla="*/ 775892 w 1200668"/>
                <a:gd name="connsiteY7" fmla="*/ 125804 h 299502"/>
                <a:gd name="connsiteX8" fmla="*/ 822704 w 1200668"/>
                <a:gd name="connsiteY8" fmla="*/ 127478 h 299502"/>
                <a:gd name="connsiteX9" fmla="*/ 894712 w 1200668"/>
                <a:gd name="connsiteY9" fmla="*/ 118416 h 299502"/>
                <a:gd name="connsiteX10" fmla="*/ 964151 w 1200668"/>
                <a:gd name="connsiteY10" fmla="*/ 126814 h 299502"/>
                <a:gd name="connsiteX11" fmla="*/ 1029838 w 1200668"/>
                <a:gd name="connsiteY11" fmla="*/ 187797 h 299502"/>
                <a:gd name="connsiteX12" fmla="*/ 1017024 w 1200668"/>
                <a:gd name="connsiteY12" fmla="*/ 216571 h 299502"/>
                <a:gd name="connsiteX13" fmla="*/ 1199936 w 1200668"/>
                <a:gd name="connsiteY13" fmla="*/ 236639 h 299502"/>
                <a:gd name="connsiteX14" fmla="*/ 1009684 w 1200668"/>
                <a:gd name="connsiteY14" fmla="*/ 298606 h 299502"/>
                <a:gd name="connsiteX15" fmla="*/ 776787 w 1200668"/>
                <a:gd name="connsiteY15" fmla="*/ 273831 h 299502"/>
                <a:gd name="connsiteX16" fmla="*/ 690233 w 1200668"/>
                <a:gd name="connsiteY16" fmla="*/ 267683 h 299502"/>
                <a:gd name="connsiteX17" fmla="*/ 580130 w 1200668"/>
                <a:gd name="connsiteY17" fmla="*/ 262748 h 299502"/>
                <a:gd name="connsiteX18" fmla="*/ 470401 w 1200668"/>
                <a:gd name="connsiteY18" fmla="*/ 234436 h 299502"/>
                <a:gd name="connsiteX19" fmla="*/ 425696 w 1200668"/>
                <a:gd name="connsiteY19" fmla="*/ 220525 h 299502"/>
                <a:gd name="connsiteX20" fmla="*/ 320239 w 1200668"/>
                <a:gd name="connsiteY20" fmla="*/ 181880 h 299502"/>
                <a:gd name="connsiteX21" fmla="*/ 252993 w 1200668"/>
                <a:gd name="connsiteY21" fmla="*/ 157666 h 299502"/>
                <a:gd name="connsiteX22" fmla="*/ 144506 w 1200668"/>
                <a:gd name="connsiteY22" fmla="*/ 109440 h 299502"/>
                <a:gd name="connsiteX23" fmla="*/ 53075 w 1200668"/>
                <a:gd name="connsiteY23" fmla="*/ 59713 h 299502"/>
                <a:gd name="connsiteX24" fmla="*/ 0 w 1200668"/>
                <a:gd name="connsiteY24" fmla="*/ 0 h 299502"/>
                <a:gd name="connsiteX0" fmla="*/ 0 w 1200668"/>
                <a:gd name="connsiteY0" fmla="*/ 0 h 279709"/>
                <a:gd name="connsiteX1" fmla="*/ 67188 w 1200668"/>
                <a:gd name="connsiteY1" fmla="*/ 19279 h 279709"/>
                <a:gd name="connsiteX2" fmla="*/ 142918 w 1200668"/>
                <a:gd name="connsiteY2" fmla="*/ 44042 h 279709"/>
                <a:gd name="connsiteX3" fmla="*/ 358104 w 1200668"/>
                <a:gd name="connsiteY3" fmla="*/ 100609 h 279709"/>
                <a:gd name="connsiteX4" fmla="*/ 439174 w 1200668"/>
                <a:gd name="connsiteY4" fmla="*/ 117636 h 279709"/>
                <a:gd name="connsiteX5" fmla="*/ 556493 w 1200668"/>
                <a:gd name="connsiteY5" fmla="*/ 125082 h 279709"/>
                <a:gd name="connsiteX6" fmla="*/ 719123 w 1200668"/>
                <a:gd name="connsiteY6" fmla="*/ 132067 h 279709"/>
                <a:gd name="connsiteX7" fmla="*/ 775892 w 1200668"/>
                <a:gd name="connsiteY7" fmla="*/ 125804 h 279709"/>
                <a:gd name="connsiteX8" fmla="*/ 822704 w 1200668"/>
                <a:gd name="connsiteY8" fmla="*/ 127478 h 279709"/>
                <a:gd name="connsiteX9" fmla="*/ 894712 w 1200668"/>
                <a:gd name="connsiteY9" fmla="*/ 118416 h 279709"/>
                <a:gd name="connsiteX10" fmla="*/ 964151 w 1200668"/>
                <a:gd name="connsiteY10" fmla="*/ 126814 h 279709"/>
                <a:gd name="connsiteX11" fmla="*/ 1029838 w 1200668"/>
                <a:gd name="connsiteY11" fmla="*/ 187797 h 279709"/>
                <a:gd name="connsiteX12" fmla="*/ 1017024 w 1200668"/>
                <a:gd name="connsiteY12" fmla="*/ 216571 h 279709"/>
                <a:gd name="connsiteX13" fmla="*/ 1199936 w 1200668"/>
                <a:gd name="connsiteY13" fmla="*/ 236639 h 279709"/>
                <a:gd name="connsiteX14" fmla="*/ 1009684 w 1200668"/>
                <a:gd name="connsiteY14" fmla="*/ 277097 h 279709"/>
                <a:gd name="connsiteX15" fmla="*/ 776787 w 1200668"/>
                <a:gd name="connsiteY15" fmla="*/ 273831 h 279709"/>
                <a:gd name="connsiteX16" fmla="*/ 690233 w 1200668"/>
                <a:gd name="connsiteY16" fmla="*/ 267683 h 279709"/>
                <a:gd name="connsiteX17" fmla="*/ 580130 w 1200668"/>
                <a:gd name="connsiteY17" fmla="*/ 262748 h 279709"/>
                <a:gd name="connsiteX18" fmla="*/ 470401 w 1200668"/>
                <a:gd name="connsiteY18" fmla="*/ 234436 h 279709"/>
                <a:gd name="connsiteX19" fmla="*/ 425696 w 1200668"/>
                <a:gd name="connsiteY19" fmla="*/ 220525 h 279709"/>
                <a:gd name="connsiteX20" fmla="*/ 320239 w 1200668"/>
                <a:gd name="connsiteY20" fmla="*/ 181880 h 279709"/>
                <a:gd name="connsiteX21" fmla="*/ 252993 w 1200668"/>
                <a:gd name="connsiteY21" fmla="*/ 157666 h 279709"/>
                <a:gd name="connsiteX22" fmla="*/ 144506 w 1200668"/>
                <a:gd name="connsiteY22" fmla="*/ 109440 h 279709"/>
                <a:gd name="connsiteX23" fmla="*/ 53075 w 1200668"/>
                <a:gd name="connsiteY23" fmla="*/ 59713 h 279709"/>
                <a:gd name="connsiteX24" fmla="*/ 0 w 1200668"/>
                <a:gd name="connsiteY24" fmla="*/ 0 h 279709"/>
                <a:gd name="connsiteX0" fmla="*/ 0 w 1250146"/>
                <a:gd name="connsiteY0" fmla="*/ 0 h 279709"/>
                <a:gd name="connsiteX1" fmla="*/ 67188 w 1250146"/>
                <a:gd name="connsiteY1" fmla="*/ 19279 h 279709"/>
                <a:gd name="connsiteX2" fmla="*/ 142918 w 1250146"/>
                <a:gd name="connsiteY2" fmla="*/ 44042 h 279709"/>
                <a:gd name="connsiteX3" fmla="*/ 358104 w 1250146"/>
                <a:gd name="connsiteY3" fmla="*/ 100609 h 279709"/>
                <a:gd name="connsiteX4" fmla="*/ 439174 w 1250146"/>
                <a:gd name="connsiteY4" fmla="*/ 117636 h 279709"/>
                <a:gd name="connsiteX5" fmla="*/ 556493 w 1250146"/>
                <a:gd name="connsiteY5" fmla="*/ 125082 h 279709"/>
                <a:gd name="connsiteX6" fmla="*/ 719123 w 1250146"/>
                <a:gd name="connsiteY6" fmla="*/ 132067 h 279709"/>
                <a:gd name="connsiteX7" fmla="*/ 775892 w 1250146"/>
                <a:gd name="connsiteY7" fmla="*/ 125804 h 279709"/>
                <a:gd name="connsiteX8" fmla="*/ 822704 w 1250146"/>
                <a:gd name="connsiteY8" fmla="*/ 127478 h 279709"/>
                <a:gd name="connsiteX9" fmla="*/ 894712 w 1250146"/>
                <a:gd name="connsiteY9" fmla="*/ 118416 h 279709"/>
                <a:gd name="connsiteX10" fmla="*/ 964151 w 1250146"/>
                <a:gd name="connsiteY10" fmla="*/ 126814 h 279709"/>
                <a:gd name="connsiteX11" fmla="*/ 1029838 w 1250146"/>
                <a:gd name="connsiteY11" fmla="*/ 187797 h 279709"/>
                <a:gd name="connsiteX12" fmla="*/ 1250038 w 1250146"/>
                <a:gd name="connsiteY12" fmla="*/ 157421 h 279709"/>
                <a:gd name="connsiteX13" fmla="*/ 1199936 w 1250146"/>
                <a:gd name="connsiteY13" fmla="*/ 236639 h 279709"/>
                <a:gd name="connsiteX14" fmla="*/ 1009684 w 1250146"/>
                <a:gd name="connsiteY14" fmla="*/ 277097 h 279709"/>
                <a:gd name="connsiteX15" fmla="*/ 776787 w 1250146"/>
                <a:gd name="connsiteY15" fmla="*/ 273831 h 279709"/>
                <a:gd name="connsiteX16" fmla="*/ 690233 w 1250146"/>
                <a:gd name="connsiteY16" fmla="*/ 267683 h 279709"/>
                <a:gd name="connsiteX17" fmla="*/ 580130 w 1250146"/>
                <a:gd name="connsiteY17" fmla="*/ 262748 h 279709"/>
                <a:gd name="connsiteX18" fmla="*/ 470401 w 1250146"/>
                <a:gd name="connsiteY18" fmla="*/ 234436 h 279709"/>
                <a:gd name="connsiteX19" fmla="*/ 425696 w 1250146"/>
                <a:gd name="connsiteY19" fmla="*/ 220525 h 279709"/>
                <a:gd name="connsiteX20" fmla="*/ 320239 w 1250146"/>
                <a:gd name="connsiteY20" fmla="*/ 181880 h 279709"/>
                <a:gd name="connsiteX21" fmla="*/ 252993 w 1250146"/>
                <a:gd name="connsiteY21" fmla="*/ 157666 h 279709"/>
                <a:gd name="connsiteX22" fmla="*/ 144506 w 1250146"/>
                <a:gd name="connsiteY22" fmla="*/ 109440 h 279709"/>
                <a:gd name="connsiteX23" fmla="*/ 53075 w 1250146"/>
                <a:gd name="connsiteY23" fmla="*/ 59713 h 279709"/>
                <a:gd name="connsiteX24" fmla="*/ 0 w 1250146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64151 w 1251007"/>
                <a:gd name="connsiteY10" fmla="*/ 126814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94622 w 1251007"/>
                <a:gd name="connsiteY10" fmla="*/ 116059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77191"/>
                <a:gd name="connsiteY0" fmla="*/ 0 h 279709"/>
                <a:gd name="connsiteX1" fmla="*/ 67188 w 1277191"/>
                <a:gd name="connsiteY1" fmla="*/ 19279 h 279709"/>
                <a:gd name="connsiteX2" fmla="*/ 142918 w 1277191"/>
                <a:gd name="connsiteY2" fmla="*/ 44042 h 279709"/>
                <a:gd name="connsiteX3" fmla="*/ 358104 w 1277191"/>
                <a:gd name="connsiteY3" fmla="*/ 100609 h 279709"/>
                <a:gd name="connsiteX4" fmla="*/ 439174 w 1277191"/>
                <a:gd name="connsiteY4" fmla="*/ 117636 h 279709"/>
                <a:gd name="connsiteX5" fmla="*/ 556493 w 1277191"/>
                <a:gd name="connsiteY5" fmla="*/ 125082 h 279709"/>
                <a:gd name="connsiteX6" fmla="*/ 719123 w 1277191"/>
                <a:gd name="connsiteY6" fmla="*/ 132067 h 279709"/>
                <a:gd name="connsiteX7" fmla="*/ 775892 w 1277191"/>
                <a:gd name="connsiteY7" fmla="*/ 125804 h 279709"/>
                <a:gd name="connsiteX8" fmla="*/ 822704 w 1277191"/>
                <a:gd name="connsiteY8" fmla="*/ 127478 h 279709"/>
                <a:gd name="connsiteX9" fmla="*/ 894712 w 1277191"/>
                <a:gd name="connsiteY9" fmla="*/ 118416 h 279709"/>
                <a:gd name="connsiteX10" fmla="*/ 994622 w 1277191"/>
                <a:gd name="connsiteY10" fmla="*/ 116059 h 279709"/>
                <a:gd name="connsiteX11" fmla="*/ 1277191 w 1277191"/>
                <a:gd name="connsiteY11" fmla="*/ 83837 h 279709"/>
                <a:gd name="connsiteX12" fmla="*/ 1250038 w 1277191"/>
                <a:gd name="connsiteY12" fmla="*/ 157421 h 279709"/>
                <a:gd name="connsiteX13" fmla="*/ 1199936 w 1277191"/>
                <a:gd name="connsiteY13" fmla="*/ 236639 h 279709"/>
                <a:gd name="connsiteX14" fmla="*/ 1009684 w 1277191"/>
                <a:gd name="connsiteY14" fmla="*/ 277097 h 279709"/>
                <a:gd name="connsiteX15" fmla="*/ 776787 w 1277191"/>
                <a:gd name="connsiteY15" fmla="*/ 273831 h 279709"/>
                <a:gd name="connsiteX16" fmla="*/ 690233 w 1277191"/>
                <a:gd name="connsiteY16" fmla="*/ 267683 h 279709"/>
                <a:gd name="connsiteX17" fmla="*/ 580130 w 1277191"/>
                <a:gd name="connsiteY17" fmla="*/ 262748 h 279709"/>
                <a:gd name="connsiteX18" fmla="*/ 470401 w 1277191"/>
                <a:gd name="connsiteY18" fmla="*/ 234436 h 279709"/>
                <a:gd name="connsiteX19" fmla="*/ 425696 w 1277191"/>
                <a:gd name="connsiteY19" fmla="*/ 220525 h 279709"/>
                <a:gd name="connsiteX20" fmla="*/ 320239 w 1277191"/>
                <a:gd name="connsiteY20" fmla="*/ 181880 h 279709"/>
                <a:gd name="connsiteX21" fmla="*/ 252993 w 1277191"/>
                <a:gd name="connsiteY21" fmla="*/ 157666 h 279709"/>
                <a:gd name="connsiteX22" fmla="*/ 144506 w 1277191"/>
                <a:gd name="connsiteY22" fmla="*/ 109440 h 279709"/>
                <a:gd name="connsiteX23" fmla="*/ 53075 w 1277191"/>
                <a:gd name="connsiteY23" fmla="*/ 59713 h 279709"/>
                <a:gd name="connsiteX24" fmla="*/ 0 w 1277191"/>
                <a:gd name="connsiteY24" fmla="*/ 0 h 279709"/>
                <a:gd name="connsiteX0" fmla="*/ 0 w 1331333"/>
                <a:gd name="connsiteY0" fmla="*/ 0 h 279709"/>
                <a:gd name="connsiteX1" fmla="*/ 67188 w 1331333"/>
                <a:gd name="connsiteY1" fmla="*/ 19279 h 279709"/>
                <a:gd name="connsiteX2" fmla="*/ 142918 w 1331333"/>
                <a:gd name="connsiteY2" fmla="*/ 44042 h 279709"/>
                <a:gd name="connsiteX3" fmla="*/ 358104 w 1331333"/>
                <a:gd name="connsiteY3" fmla="*/ 100609 h 279709"/>
                <a:gd name="connsiteX4" fmla="*/ 439174 w 1331333"/>
                <a:gd name="connsiteY4" fmla="*/ 117636 h 279709"/>
                <a:gd name="connsiteX5" fmla="*/ 556493 w 1331333"/>
                <a:gd name="connsiteY5" fmla="*/ 125082 h 279709"/>
                <a:gd name="connsiteX6" fmla="*/ 719123 w 1331333"/>
                <a:gd name="connsiteY6" fmla="*/ 132067 h 279709"/>
                <a:gd name="connsiteX7" fmla="*/ 775892 w 1331333"/>
                <a:gd name="connsiteY7" fmla="*/ 125804 h 279709"/>
                <a:gd name="connsiteX8" fmla="*/ 822704 w 1331333"/>
                <a:gd name="connsiteY8" fmla="*/ 127478 h 279709"/>
                <a:gd name="connsiteX9" fmla="*/ 894712 w 1331333"/>
                <a:gd name="connsiteY9" fmla="*/ 118416 h 279709"/>
                <a:gd name="connsiteX10" fmla="*/ 994622 w 1331333"/>
                <a:gd name="connsiteY10" fmla="*/ 116059 h 279709"/>
                <a:gd name="connsiteX11" fmla="*/ 1277191 w 1331333"/>
                <a:gd name="connsiteY11" fmla="*/ 83837 h 279709"/>
                <a:gd name="connsiteX12" fmla="*/ 1250038 w 1331333"/>
                <a:gd name="connsiteY12" fmla="*/ 157421 h 279709"/>
                <a:gd name="connsiteX13" fmla="*/ 1199936 w 1331333"/>
                <a:gd name="connsiteY13" fmla="*/ 236639 h 279709"/>
                <a:gd name="connsiteX14" fmla="*/ 1009684 w 1331333"/>
                <a:gd name="connsiteY14" fmla="*/ 277097 h 279709"/>
                <a:gd name="connsiteX15" fmla="*/ 776787 w 1331333"/>
                <a:gd name="connsiteY15" fmla="*/ 273831 h 279709"/>
                <a:gd name="connsiteX16" fmla="*/ 690233 w 1331333"/>
                <a:gd name="connsiteY16" fmla="*/ 267683 h 279709"/>
                <a:gd name="connsiteX17" fmla="*/ 580130 w 1331333"/>
                <a:gd name="connsiteY17" fmla="*/ 262748 h 279709"/>
                <a:gd name="connsiteX18" fmla="*/ 470401 w 1331333"/>
                <a:gd name="connsiteY18" fmla="*/ 234436 h 279709"/>
                <a:gd name="connsiteX19" fmla="*/ 425696 w 1331333"/>
                <a:gd name="connsiteY19" fmla="*/ 220525 h 279709"/>
                <a:gd name="connsiteX20" fmla="*/ 320239 w 1331333"/>
                <a:gd name="connsiteY20" fmla="*/ 181880 h 279709"/>
                <a:gd name="connsiteX21" fmla="*/ 252993 w 1331333"/>
                <a:gd name="connsiteY21" fmla="*/ 157666 h 279709"/>
                <a:gd name="connsiteX22" fmla="*/ 144506 w 1331333"/>
                <a:gd name="connsiteY22" fmla="*/ 109440 h 279709"/>
                <a:gd name="connsiteX23" fmla="*/ 53075 w 1331333"/>
                <a:gd name="connsiteY23" fmla="*/ 59713 h 279709"/>
                <a:gd name="connsiteX24" fmla="*/ 0 w 1331333"/>
                <a:gd name="connsiteY24" fmla="*/ 0 h 279709"/>
                <a:gd name="connsiteX0" fmla="*/ 0 w 1339787"/>
                <a:gd name="connsiteY0" fmla="*/ 0 h 279709"/>
                <a:gd name="connsiteX1" fmla="*/ 67188 w 1339787"/>
                <a:gd name="connsiteY1" fmla="*/ 19279 h 279709"/>
                <a:gd name="connsiteX2" fmla="*/ 142918 w 1339787"/>
                <a:gd name="connsiteY2" fmla="*/ 44042 h 279709"/>
                <a:gd name="connsiteX3" fmla="*/ 358104 w 1339787"/>
                <a:gd name="connsiteY3" fmla="*/ 100609 h 279709"/>
                <a:gd name="connsiteX4" fmla="*/ 439174 w 1339787"/>
                <a:gd name="connsiteY4" fmla="*/ 117636 h 279709"/>
                <a:gd name="connsiteX5" fmla="*/ 556493 w 1339787"/>
                <a:gd name="connsiteY5" fmla="*/ 125082 h 279709"/>
                <a:gd name="connsiteX6" fmla="*/ 719123 w 1339787"/>
                <a:gd name="connsiteY6" fmla="*/ 132067 h 279709"/>
                <a:gd name="connsiteX7" fmla="*/ 775892 w 1339787"/>
                <a:gd name="connsiteY7" fmla="*/ 125804 h 279709"/>
                <a:gd name="connsiteX8" fmla="*/ 822704 w 1339787"/>
                <a:gd name="connsiteY8" fmla="*/ 127478 h 279709"/>
                <a:gd name="connsiteX9" fmla="*/ 894712 w 1339787"/>
                <a:gd name="connsiteY9" fmla="*/ 118416 h 279709"/>
                <a:gd name="connsiteX10" fmla="*/ 994622 w 1339787"/>
                <a:gd name="connsiteY10" fmla="*/ 116059 h 279709"/>
                <a:gd name="connsiteX11" fmla="*/ 1277191 w 1339787"/>
                <a:gd name="connsiteY11" fmla="*/ 83837 h 279709"/>
                <a:gd name="connsiteX12" fmla="*/ 1284094 w 1339787"/>
                <a:gd name="connsiteY12" fmla="*/ 171760 h 279709"/>
                <a:gd name="connsiteX13" fmla="*/ 1199936 w 1339787"/>
                <a:gd name="connsiteY13" fmla="*/ 236639 h 279709"/>
                <a:gd name="connsiteX14" fmla="*/ 1009684 w 1339787"/>
                <a:gd name="connsiteY14" fmla="*/ 277097 h 279709"/>
                <a:gd name="connsiteX15" fmla="*/ 776787 w 1339787"/>
                <a:gd name="connsiteY15" fmla="*/ 273831 h 279709"/>
                <a:gd name="connsiteX16" fmla="*/ 690233 w 1339787"/>
                <a:gd name="connsiteY16" fmla="*/ 267683 h 279709"/>
                <a:gd name="connsiteX17" fmla="*/ 580130 w 1339787"/>
                <a:gd name="connsiteY17" fmla="*/ 262748 h 279709"/>
                <a:gd name="connsiteX18" fmla="*/ 470401 w 1339787"/>
                <a:gd name="connsiteY18" fmla="*/ 234436 h 279709"/>
                <a:gd name="connsiteX19" fmla="*/ 425696 w 1339787"/>
                <a:gd name="connsiteY19" fmla="*/ 220525 h 279709"/>
                <a:gd name="connsiteX20" fmla="*/ 320239 w 1339787"/>
                <a:gd name="connsiteY20" fmla="*/ 181880 h 279709"/>
                <a:gd name="connsiteX21" fmla="*/ 252993 w 1339787"/>
                <a:gd name="connsiteY21" fmla="*/ 157666 h 279709"/>
                <a:gd name="connsiteX22" fmla="*/ 144506 w 1339787"/>
                <a:gd name="connsiteY22" fmla="*/ 109440 h 279709"/>
                <a:gd name="connsiteX23" fmla="*/ 53075 w 1339787"/>
                <a:gd name="connsiteY23" fmla="*/ 59713 h 279709"/>
                <a:gd name="connsiteX24" fmla="*/ 0 w 1339787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47205" h="279709">
                  <a:moveTo>
                    <a:pt x="0" y="0"/>
                  </a:moveTo>
                  <a:cubicBezTo>
                    <a:pt x="23204" y="3406"/>
                    <a:pt x="45455" y="10707"/>
                    <a:pt x="67188" y="19279"/>
                  </a:cubicBezTo>
                  <a:cubicBezTo>
                    <a:pt x="91835" y="29380"/>
                    <a:pt x="118098" y="34517"/>
                    <a:pt x="142918" y="44042"/>
                  </a:cubicBezTo>
                  <a:cubicBezTo>
                    <a:pt x="213050" y="68660"/>
                    <a:pt x="286068" y="82975"/>
                    <a:pt x="358104" y="100609"/>
                  </a:cubicBezTo>
                  <a:cubicBezTo>
                    <a:pt x="385146" y="106150"/>
                    <a:pt x="411929" y="113019"/>
                    <a:pt x="439174" y="117636"/>
                  </a:cubicBezTo>
                  <a:cubicBezTo>
                    <a:pt x="478078" y="122687"/>
                    <a:pt x="517502" y="121244"/>
                    <a:pt x="556493" y="125082"/>
                  </a:cubicBezTo>
                  <a:cubicBezTo>
                    <a:pt x="609799" y="136280"/>
                    <a:pt x="665067" y="139022"/>
                    <a:pt x="719123" y="132067"/>
                  </a:cubicBezTo>
                  <a:cubicBezTo>
                    <a:pt x="737998" y="129816"/>
                    <a:pt x="756729" y="124390"/>
                    <a:pt x="775892" y="125804"/>
                  </a:cubicBezTo>
                  <a:cubicBezTo>
                    <a:pt x="791506" y="126064"/>
                    <a:pt x="807062" y="128459"/>
                    <a:pt x="822704" y="127478"/>
                  </a:cubicBezTo>
                  <a:cubicBezTo>
                    <a:pt x="846601" y="123582"/>
                    <a:pt x="866059" y="120319"/>
                    <a:pt x="894712" y="118416"/>
                  </a:cubicBezTo>
                  <a:cubicBezTo>
                    <a:pt x="923365" y="116513"/>
                    <a:pt x="972111" y="109681"/>
                    <a:pt x="994622" y="116059"/>
                  </a:cubicBezTo>
                  <a:cubicBezTo>
                    <a:pt x="1023425" y="127315"/>
                    <a:pt x="1258807" y="60344"/>
                    <a:pt x="1277191" y="83837"/>
                  </a:cubicBezTo>
                  <a:cubicBezTo>
                    <a:pt x="1410763" y="95124"/>
                    <a:pt x="1313225" y="118233"/>
                    <a:pt x="1307395" y="126949"/>
                  </a:cubicBezTo>
                  <a:cubicBezTo>
                    <a:pt x="1227603" y="177510"/>
                    <a:pt x="1214304" y="229838"/>
                    <a:pt x="1199936" y="236639"/>
                  </a:cubicBezTo>
                  <a:cubicBezTo>
                    <a:pt x="1185568" y="243440"/>
                    <a:pt x="1080209" y="270898"/>
                    <a:pt x="1009684" y="277097"/>
                  </a:cubicBezTo>
                  <a:cubicBezTo>
                    <a:pt x="939159" y="283296"/>
                    <a:pt x="828823" y="276919"/>
                    <a:pt x="776787" y="273831"/>
                  </a:cubicBezTo>
                  <a:cubicBezTo>
                    <a:pt x="748186" y="269127"/>
                    <a:pt x="718979" y="270974"/>
                    <a:pt x="690233" y="267683"/>
                  </a:cubicBezTo>
                  <a:cubicBezTo>
                    <a:pt x="653638" y="263152"/>
                    <a:pt x="616119" y="273023"/>
                    <a:pt x="580130" y="262748"/>
                  </a:cubicBezTo>
                  <a:cubicBezTo>
                    <a:pt x="543765" y="252532"/>
                    <a:pt x="507545" y="241507"/>
                    <a:pt x="470401" y="234436"/>
                  </a:cubicBezTo>
                  <a:cubicBezTo>
                    <a:pt x="455047" y="231290"/>
                    <a:pt x="439607" y="227971"/>
                    <a:pt x="425696" y="220525"/>
                  </a:cubicBezTo>
                  <a:cubicBezTo>
                    <a:pt x="391784" y="204421"/>
                    <a:pt x="355276" y="195070"/>
                    <a:pt x="320239" y="181880"/>
                  </a:cubicBezTo>
                  <a:cubicBezTo>
                    <a:pt x="297814" y="173886"/>
                    <a:pt x="276284" y="163150"/>
                    <a:pt x="252993" y="157666"/>
                  </a:cubicBezTo>
                  <a:cubicBezTo>
                    <a:pt x="213108" y="151259"/>
                    <a:pt x="181072" y="124419"/>
                    <a:pt x="144506" y="109440"/>
                  </a:cubicBezTo>
                  <a:cubicBezTo>
                    <a:pt x="111864" y="97607"/>
                    <a:pt x="79453" y="82455"/>
                    <a:pt x="53075" y="59713"/>
                  </a:cubicBezTo>
                  <a:cubicBezTo>
                    <a:pt x="37519" y="37461"/>
                    <a:pt x="866" y="3134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8351C122-2694-6D8F-2912-6BE199E9F697}"/>
                </a:ext>
              </a:extLst>
            </p:cNvPr>
            <p:cNvSpPr/>
            <p:nvPr/>
          </p:nvSpPr>
          <p:spPr>
            <a:xfrm flipV="1">
              <a:off x="2179056" y="2183297"/>
              <a:ext cx="2384296" cy="2228656"/>
            </a:xfrm>
            <a:custGeom>
              <a:avLst/>
              <a:gdLst>
                <a:gd name="connsiteX0" fmla="*/ 930214 w 2384296"/>
                <a:gd name="connsiteY0" fmla="*/ 650207 h 2228656"/>
                <a:gd name="connsiteX1" fmla="*/ 923332 w 2384296"/>
                <a:gd name="connsiteY1" fmla="*/ 642307 h 2228656"/>
                <a:gd name="connsiteX2" fmla="*/ 898605 w 2384296"/>
                <a:gd name="connsiteY2" fmla="*/ 361476 h 2228656"/>
                <a:gd name="connsiteX3" fmla="*/ 960422 w 2384296"/>
                <a:gd name="connsiteY3" fmla="*/ 421529 h 2228656"/>
                <a:gd name="connsiteX4" fmla="*/ 930214 w 2384296"/>
                <a:gd name="connsiteY4" fmla="*/ 650207 h 2228656"/>
                <a:gd name="connsiteX5" fmla="*/ 1522081 w 2384296"/>
                <a:gd name="connsiteY5" fmla="*/ 871916 h 2228656"/>
                <a:gd name="connsiteX6" fmla="*/ 1474393 w 2384296"/>
                <a:gd name="connsiteY6" fmla="*/ 592853 h 2228656"/>
                <a:gd name="connsiteX7" fmla="*/ 1589199 w 2384296"/>
                <a:gd name="connsiteY7" fmla="*/ 433892 h 2228656"/>
                <a:gd name="connsiteX8" fmla="*/ 1626288 w 2384296"/>
                <a:gd name="connsiteY8" fmla="*/ 497476 h 2228656"/>
                <a:gd name="connsiteX9" fmla="*/ 1575069 w 2384296"/>
                <a:gd name="connsiteY9" fmla="*/ 545164 h 2228656"/>
                <a:gd name="connsiteX10" fmla="*/ 1537977 w 2384296"/>
                <a:gd name="connsiteY10" fmla="*/ 730618 h 2228656"/>
                <a:gd name="connsiteX11" fmla="*/ 1522081 w 2384296"/>
                <a:gd name="connsiteY11" fmla="*/ 871916 h 2228656"/>
                <a:gd name="connsiteX12" fmla="*/ 979912 w 2384296"/>
                <a:gd name="connsiteY12" fmla="*/ 1043179 h 2228656"/>
                <a:gd name="connsiteX13" fmla="*/ 752008 w 2384296"/>
                <a:gd name="connsiteY13" fmla="*/ 801266 h 2228656"/>
                <a:gd name="connsiteX14" fmla="*/ 789098 w 2384296"/>
                <a:gd name="connsiteY14" fmla="*/ 811865 h 2228656"/>
                <a:gd name="connsiteX15" fmla="*/ 889774 w 2384296"/>
                <a:gd name="connsiteY15" fmla="*/ 880748 h 2228656"/>
                <a:gd name="connsiteX16" fmla="*/ 965720 w 2384296"/>
                <a:gd name="connsiteY16" fmla="*/ 963761 h 2228656"/>
                <a:gd name="connsiteX17" fmla="*/ 995746 w 2384296"/>
                <a:gd name="connsiteY17" fmla="*/ 1041475 h 2228656"/>
                <a:gd name="connsiteX18" fmla="*/ 979912 w 2384296"/>
                <a:gd name="connsiteY18" fmla="*/ 1043179 h 2228656"/>
                <a:gd name="connsiteX19" fmla="*/ 1011643 w 2384296"/>
                <a:gd name="connsiteY19" fmla="*/ 1860782 h 2228656"/>
                <a:gd name="connsiteX20" fmla="*/ 1094656 w 2384296"/>
                <a:gd name="connsiteY20" fmla="*/ 1827443 h 2228656"/>
                <a:gd name="connsiteX21" fmla="*/ 1096421 w 2384296"/>
                <a:gd name="connsiteY21" fmla="*/ 1739132 h 2228656"/>
                <a:gd name="connsiteX22" fmla="*/ 1089357 w 2384296"/>
                <a:gd name="connsiteY22" fmla="*/ 1684379 h 2228656"/>
                <a:gd name="connsiteX23" fmla="*/ 985149 w 2384296"/>
                <a:gd name="connsiteY23" fmla="*/ 1583704 h 2228656"/>
                <a:gd name="connsiteX24" fmla="*/ 902136 w 2384296"/>
                <a:gd name="connsiteY24" fmla="*/ 1534250 h 2228656"/>
                <a:gd name="connsiteX25" fmla="*/ 995746 w 2384296"/>
                <a:gd name="connsiteY25" fmla="*/ 1525420 h 2228656"/>
                <a:gd name="connsiteX26" fmla="*/ 1122914 w 2384296"/>
                <a:gd name="connsiteY26" fmla="*/ 1433576 h 2228656"/>
                <a:gd name="connsiteX27" fmla="*/ 1048733 w 2384296"/>
                <a:gd name="connsiteY27" fmla="*/ 1265783 h 2228656"/>
                <a:gd name="connsiteX28" fmla="*/ 1011643 w 2384296"/>
                <a:gd name="connsiteY28" fmla="*/ 1225161 h 2228656"/>
                <a:gd name="connsiteX29" fmla="*/ 1057564 w 2384296"/>
                <a:gd name="connsiteY29" fmla="*/ 1225161 h 2228656"/>
                <a:gd name="connsiteX30" fmla="*/ 1244784 w 2384296"/>
                <a:gd name="connsiteY30" fmla="*/ 1391186 h 2228656"/>
                <a:gd name="connsiteX31" fmla="*/ 1732262 w 2384296"/>
                <a:gd name="connsiteY31" fmla="*/ 1714405 h 2228656"/>
                <a:gd name="connsiteX32" fmla="*/ 1917716 w 2384296"/>
                <a:gd name="connsiteY32" fmla="*/ 1649055 h 2228656"/>
                <a:gd name="connsiteX33" fmla="*/ 1892989 w 2384296"/>
                <a:gd name="connsiteY33" fmla="*/ 1596068 h 2228656"/>
                <a:gd name="connsiteX34" fmla="*/ 1619224 w 2384296"/>
                <a:gd name="connsiteY34" fmla="*/ 1339967 h 2228656"/>
                <a:gd name="connsiteX35" fmla="*/ 1734030 w 2384296"/>
                <a:gd name="connsiteY35" fmla="*/ 1313472 h 2228656"/>
                <a:gd name="connsiteX36" fmla="*/ 1862963 w 2384296"/>
                <a:gd name="connsiteY36" fmla="*/ 1269316 h 2228656"/>
                <a:gd name="connsiteX37" fmla="*/ 1838236 w 2384296"/>
                <a:gd name="connsiteY37" fmla="*/ 1200434 h 2228656"/>
                <a:gd name="connsiteX38" fmla="*/ 1705770 w 2384296"/>
                <a:gd name="connsiteY38" fmla="*/ 1161577 h 2228656"/>
                <a:gd name="connsiteX39" fmla="*/ 1598030 w 2384296"/>
                <a:gd name="connsiteY39" fmla="*/ 1179240 h 2228656"/>
                <a:gd name="connsiteX40" fmla="*/ 1537977 w 2384296"/>
                <a:gd name="connsiteY40" fmla="*/ 1097993 h 2228656"/>
                <a:gd name="connsiteX41" fmla="*/ 1499120 w 2384296"/>
                <a:gd name="connsiteY41" fmla="*/ 983189 h 2228656"/>
                <a:gd name="connsiteX42" fmla="*/ 1559173 w 2384296"/>
                <a:gd name="connsiteY42" fmla="*/ 986720 h 2228656"/>
                <a:gd name="connsiteX43" fmla="*/ 1638653 w 2384296"/>
                <a:gd name="connsiteY43" fmla="*/ 1000850 h 2228656"/>
                <a:gd name="connsiteX44" fmla="*/ 1617459 w 2384296"/>
                <a:gd name="connsiteY44" fmla="*/ 794202 h 2228656"/>
                <a:gd name="connsiteX45" fmla="*/ 1589199 w 2384296"/>
                <a:gd name="connsiteY45" fmla="*/ 661736 h 2228656"/>
                <a:gd name="connsiteX46" fmla="*/ 1686341 w 2384296"/>
                <a:gd name="connsiteY46" fmla="*/ 647606 h 2228656"/>
                <a:gd name="connsiteX47" fmla="*/ 1633354 w 2384296"/>
                <a:gd name="connsiteY47" fmla="*/ 338517 h 2228656"/>
                <a:gd name="connsiteX48" fmla="*/ 1707535 w 2384296"/>
                <a:gd name="connsiteY48" fmla="*/ 306724 h 2228656"/>
                <a:gd name="connsiteX49" fmla="*/ 2106703 w 2384296"/>
                <a:gd name="connsiteY49" fmla="*/ 403866 h 2228656"/>
                <a:gd name="connsiteX50" fmla="*/ 2193248 w 2384296"/>
                <a:gd name="connsiteY50" fmla="*/ 628177 h 2228656"/>
                <a:gd name="connsiteX51" fmla="*/ 2179118 w 2384296"/>
                <a:gd name="connsiteY51" fmla="*/ 1212798 h 2228656"/>
                <a:gd name="connsiteX52" fmla="*/ 2217975 w 2384296"/>
                <a:gd name="connsiteY52" fmla="*/ 1235758 h 2228656"/>
                <a:gd name="connsiteX53" fmla="*/ 2323947 w 2384296"/>
                <a:gd name="connsiteY53" fmla="*/ 871916 h 2228656"/>
                <a:gd name="connsiteX54" fmla="*/ 2384001 w 2384296"/>
                <a:gd name="connsiteY54" fmla="*/ 553996 h 2228656"/>
                <a:gd name="connsiteX55" fmla="*/ 2345143 w 2384296"/>
                <a:gd name="connsiteY55" fmla="*/ 380905 h 2228656"/>
                <a:gd name="connsiteX56" fmla="*/ 2316883 w 2384296"/>
                <a:gd name="connsiteY56" fmla="*/ 319088 h 2228656"/>
                <a:gd name="connsiteX57" fmla="*/ 2316883 w 2384296"/>
                <a:gd name="connsiteY57" fmla="*/ 310257 h 2228656"/>
                <a:gd name="connsiteX58" fmla="*/ 2256832 w 2384296"/>
                <a:gd name="connsiteY58" fmla="*/ 269634 h 2228656"/>
                <a:gd name="connsiteX59" fmla="*/ 1541510 w 2384296"/>
                <a:gd name="connsiteY59" fmla="*/ 80647 h 2228656"/>
                <a:gd name="connsiteX60" fmla="*/ 1370186 w 2384296"/>
                <a:gd name="connsiteY60" fmla="*/ 183088 h 2228656"/>
                <a:gd name="connsiteX61" fmla="*/ 1311901 w 2384296"/>
                <a:gd name="connsiteY61" fmla="*/ 1029110 h 2228656"/>
                <a:gd name="connsiteX62" fmla="*/ 1343694 w 2384296"/>
                <a:gd name="connsiteY62" fmla="*/ 1283446 h 2228656"/>
                <a:gd name="connsiteX63" fmla="*/ 1486757 w 2384296"/>
                <a:gd name="connsiteY63" fmla="*/ 1375291 h 2228656"/>
                <a:gd name="connsiteX64" fmla="*/ 1550341 w 2384296"/>
                <a:gd name="connsiteY64" fmla="*/ 1341732 h 2228656"/>
                <a:gd name="connsiteX65" fmla="*/ 1723431 w 2384296"/>
                <a:gd name="connsiteY65" fmla="*/ 1636691 h 2228656"/>
                <a:gd name="connsiteX66" fmla="*/ 1435536 w 2384296"/>
                <a:gd name="connsiteY66" fmla="*/ 1544849 h 2228656"/>
                <a:gd name="connsiteX67" fmla="*/ 1239485 w 2384296"/>
                <a:gd name="connsiteY67" fmla="*/ 1248122 h 2228656"/>
                <a:gd name="connsiteX68" fmla="*/ 1280110 w 2384296"/>
                <a:gd name="connsiteY68" fmla="*/ 1226926 h 2228656"/>
                <a:gd name="connsiteX69" fmla="*/ 1184733 w 2384296"/>
                <a:gd name="connsiteY69" fmla="*/ 1117421 h 2228656"/>
                <a:gd name="connsiteX70" fmla="*/ 1061097 w 2384296"/>
                <a:gd name="connsiteY70" fmla="*/ 979656 h 2228656"/>
                <a:gd name="connsiteX71" fmla="*/ 1039901 w 2384296"/>
                <a:gd name="connsiteY71" fmla="*/ 841891 h 2228656"/>
                <a:gd name="connsiteX72" fmla="*/ 1107018 w 2384296"/>
                <a:gd name="connsiteY72" fmla="*/ 584021 h 2228656"/>
                <a:gd name="connsiteX73" fmla="*/ 912733 w 2384296"/>
                <a:gd name="connsiteY73" fmla="*/ 188387 h 2228656"/>
                <a:gd name="connsiteX74" fmla="*/ 822657 w 2384296"/>
                <a:gd name="connsiteY74" fmla="*/ 622879 h 2228656"/>
                <a:gd name="connsiteX75" fmla="*/ 852682 w 2384296"/>
                <a:gd name="connsiteY75" fmla="*/ 742981 h 2228656"/>
                <a:gd name="connsiteX76" fmla="*/ 707853 w 2384296"/>
                <a:gd name="connsiteY76" fmla="*/ 585787 h 2228656"/>
                <a:gd name="connsiteX77" fmla="*/ 612476 w 2384296"/>
                <a:gd name="connsiteY77" fmla="*/ 176022 h 2228656"/>
                <a:gd name="connsiteX78" fmla="*/ 511800 w 2384296"/>
                <a:gd name="connsiteY78" fmla="*/ 29425 h 2228656"/>
                <a:gd name="connsiteX79" fmla="*/ 478244 w 2384296"/>
                <a:gd name="connsiteY79" fmla="*/ 225478 h 2228656"/>
                <a:gd name="connsiteX80" fmla="*/ 540060 w 2384296"/>
                <a:gd name="connsiteY80" fmla="*/ 439190 h 2228656"/>
                <a:gd name="connsiteX81" fmla="*/ 700787 w 2384296"/>
                <a:gd name="connsiteY81" fmla="*/ 912539 h 2228656"/>
                <a:gd name="connsiteX82" fmla="*/ 720215 w 2384296"/>
                <a:gd name="connsiteY82" fmla="*/ 977888 h 2228656"/>
                <a:gd name="connsiteX83" fmla="*/ 584216 w 2384296"/>
                <a:gd name="connsiteY83" fmla="*/ 889577 h 2228656"/>
                <a:gd name="connsiteX84" fmla="*/ 366971 w 2384296"/>
                <a:gd name="connsiteY84" fmla="*/ 755345 h 2228656"/>
                <a:gd name="connsiteX85" fmla="*/ 170920 w 2384296"/>
                <a:gd name="connsiteY85" fmla="*/ 721787 h 2228656"/>
                <a:gd name="connsiteX86" fmla="*/ 41985 w 2384296"/>
                <a:gd name="connsiteY86" fmla="*/ 734151 h 2228656"/>
                <a:gd name="connsiteX87" fmla="*/ 20791 w 2384296"/>
                <a:gd name="connsiteY87" fmla="*/ 810098 h 2228656"/>
                <a:gd name="connsiteX88" fmla="*/ 550657 w 2384296"/>
                <a:gd name="connsiteY88" fmla="*/ 1083863 h 2228656"/>
                <a:gd name="connsiteX89" fmla="*/ 812060 w 2384296"/>
                <a:gd name="connsiteY89" fmla="*/ 1226926 h 2228656"/>
                <a:gd name="connsiteX90" fmla="*/ 783799 w 2384296"/>
                <a:gd name="connsiteY90" fmla="*/ 1279913 h 2228656"/>
                <a:gd name="connsiteX91" fmla="*/ 676060 w 2384296"/>
                <a:gd name="connsiteY91" fmla="*/ 1225161 h 2228656"/>
                <a:gd name="connsiteX92" fmla="*/ 695488 w 2384296"/>
                <a:gd name="connsiteY92" fmla="*/ 1458303 h 2228656"/>
                <a:gd name="connsiteX93" fmla="*/ 737878 w 2384296"/>
                <a:gd name="connsiteY93" fmla="*/ 1505992 h 2228656"/>
                <a:gd name="connsiteX94" fmla="*/ 679593 w 2384296"/>
                <a:gd name="connsiteY94" fmla="*/ 1530719 h 2228656"/>
                <a:gd name="connsiteX95" fmla="*/ 552425 w 2384296"/>
                <a:gd name="connsiteY95" fmla="*/ 1629627 h 2228656"/>
                <a:gd name="connsiteX96" fmla="*/ 504736 w 2384296"/>
                <a:gd name="connsiteY96" fmla="*/ 1737367 h 2228656"/>
                <a:gd name="connsiteX97" fmla="*/ 617774 w 2384296"/>
                <a:gd name="connsiteY97" fmla="*/ 1772691 h 2228656"/>
                <a:gd name="connsiteX98" fmla="*/ 737878 w 2384296"/>
                <a:gd name="connsiteY98" fmla="*/ 1777989 h 2228656"/>
                <a:gd name="connsiteX99" fmla="*/ 880942 w 2384296"/>
                <a:gd name="connsiteY99" fmla="*/ 1820379 h 2228656"/>
                <a:gd name="connsiteX100" fmla="*/ 939228 w 2384296"/>
                <a:gd name="connsiteY100" fmla="*/ 1845106 h 2228656"/>
                <a:gd name="connsiteX101" fmla="*/ 1011643 w 2384296"/>
                <a:gd name="connsiteY101" fmla="*/ 1860782 h 2228656"/>
                <a:gd name="connsiteX102" fmla="*/ 720498 w 2384296"/>
                <a:gd name="connsiteY102" fmla="*/ 2228656 h 2228656"/>
                <a:gd name="connsiteX103" fmla="*/ 775250 w 2384296"/>
                <a:gd name="connsiteY103" fmla="*/ 2202162 h 2228656"/>
                <a:gd name="connsiteX104" fmla="*/ 920081 w 2384296"/>
                <a:gd name="connsiteY104" fmla="*/ 2186266 h 2228656"/>
                <a:gd name="connsiteX105" fmla="*/ 1105535 w 2384296"/>
                <a:gd name="connsiteY105" fmla="*/ 2142111 h 2228656"/>
                <a:gd name="connsiteX106" fmla="*/ 1128497 w 2384296"/>
                <a:gd name="connsiteY106" fmla="*/ 2101488 h 2228656"/>
                <a:gd name="connsiteX107" fmla="*/ 1109068 w 2384296"/>
                <a:gd name="connsiteY107" fmla="*/ 2062631 h 2228656"/>
                <a:gd name="connsiteX108" fmla="*/ 1091405 w 2384296"/>
                <a:gd name="connsiteY108" fmla="*/ 2004346 h 2228656"/>
                <a:gd name="connsiteX109" fmla="*/ 1093170 w 2384296"/>
                <a:gd name="connsiteY109" fmla="*/ 1988450 h 2228656"/>
                <a:gd name="connsiteX110" fmla="*/ 1061379 w 2384296"/>
                <a:gd name="connsiteY110" fmla="*/ 1984917 h 2228656"/>
                <a:gd name="connsiteX111" fmla="*/ 1026055 w 2384296"/>
                <a:gd name="connsiteY111" fmla="*/ 1977853 h 2228656"/>
                <a:gd name="connsiteX112" fmla="*/ 973068 w 2384296"/>
                <a:gd name="connsiteY112" fmla="*/ 1965489 h 2228656"/>
                <a:gd name="connsiteX113" fmla="*/ 872393 w 2384296"/>
                <a:gd name="connsiteY113" fmla="*/ 1954892 h 2228656"/>
                <a:gd name="connsiteX114" fmla="*/ 784082 w 2384296"/>
                <a:gd name="connsiteY114" fmla="*/ 1963723 h 2228656"/>
                <a:gd name="connsiteX115" fmla="*/ 724031 w 2384296"/>
                <a:gd name="connsiteY115" fmla="*/ 2136812 h 22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384296" h="2228656">
                  <a:moveTo>
                    <a:pt x="930214" y="650207"/>
                  </a:moveTo>
                  <a:cubicBezTo>
                    <a:pt x="927858" y="650310"/>
                    <a:pt x="925540" y="647827"/>
                    <a:pt x="923332" y="642307"/>
                  </a:cubicBezTo>
                  <a:cubicBezTo>
                    <a:pt x="891539" y="561060"/>
                    <a:pt x="877409" y="405632"/>
                    <a:pt x="898605" y="361476"/>
                  </a:cubicBezTo>
                  <a:cubicBezTo>
                    <a:pt x="933929" y="287295"/>
                    <a:pt x="955123" y="308491"/>
                    <a:pt x="960422" y="421529"/>
                  </a:cubicBezTo>
                  <a:cubicBezTo>
                    <a:pt x="965058" y="521982"/>
                    <a:pt x="946706" y="649482"/>
                    <a:pt x="930214" y="650207"/>
                  </a:cubicBezTo>
                  <a:close/>
                  <a:moveTo>
                    <a:pt x="1522081" y="871916"/>
                  </a:moveTo>
                  <a:cubicBezTo>
                    <a:pt x="1467329" y="871916"/>
                    <a:pt x="1453199" y="788904"/>
                    <a:pt x="1474393" y="592853"/>
                  </a:cubicBezTo>
                  <a:cubicBezTo>
                    <a:pt x="1504420" y="331451"/>
                    <a:pt x="1518548" y="312022"/>
                    <a:pt x="1589199" y="433892"/>
                  </a:cubicBezTo>
                  <a:lnTo>
                    <a:pt x="1626288" y="497476"/>
                  </a:lnTo>
                  <a:lnTo>
                    <a:pt x="1575069" y="545164"/>
                  </a:lnTo>
                  <a:cubicBezTo>
                    <a:pt x="1525614" y="591085"/>
                    <a:pt x="1525614" y="592853"/>
                    <a:pt x="1537977" y="730618"/>
                  </a:cubicBezTo>
                  <a:cubicBezTo>
                    <a:pt x="1548576" y="854253"/>
                    <a:pt x="1546808" y="871916"/>
                    <a:pt x="1522081" y="871916"/>
                  </a:cubicBezTo>
                  <a:close/>
                  <a:moveTo>
                    <a:pt x="979912" y="1043179"/>
                  </a:moveTo>
                  <a:cubicBezTo>
                    <a:pt x="930314" y="1029027"/>
                    <a:pt x="799917" y="895538"/>
                    <a:pt x="752008" y="801266"/>
                  </a:cubicBezTo>
                  <a:cubicBezTo>
                    <a:pt x="730812" y="760644"/>
                    <a:pt x="734345" y="760644"/>
                    <a:pt x="789098" y="811865"/>
                  </a:cubicBezTo>
                  <a:cubicBezTo>
                    <a:pt x="822657" y="843656"/>
                    <a:pt x="866812" y="873682"/>
                    <a:pt x="889774" y="880748"/>
                  </a:cubicBezTo>
                  <a:cubicBezTo>
                    <a:pt x="910968" y="886046"/>
                    <a:pt x="944526" y="923136"/>
                    <a:pt x="965720" y="963761"/>
                  </a:cubicBezTo>
                  <a:cubicBezTo>
                    <a:pt x="985149" y="1002618"/>
                    <a:pt x="999279" y="1037942"/>
                    <a:pt x="995746" y="1041475"/>
                  </a:cubicBezTo>
                  <a:cubicBezTo>
                    <a:pt x="992434" y="1044786"/>
                    <a:pt x="986998" y="1045200"/>
                    <a:pt x="979912" y="1043179"/>
                  </a:cubicBezTo>
                  <a:close/>
                  <a:moveTo>
                    <a:pt x="1011643" y="1860782"/>
                  </a:moveTo>
                  <a:cubicBezTo>
                    <a:pt x="1044318" y="1857028"/>
                    <a:pt x="1078759" y="1845106"/>
                    <a:pt x="1094656" y="1827443"/>
                  </a:cubicBezTo>
                  <a:cubicBezTo>
                    <a:pt x="1122914" y="1795652"/>
                    <a:pt x="1122914" y="1790354"/>
                    <a:pt x="1096421" y="1739132"/>
                  </a:cubicBezTo>
                  <a:cubicBezTo>
                    <a:pt x="1078758" y="1702043"/>
                    <a:pt x="1075227" y="1684379"/>
                    <a:pt x="1089357" y="1684379"/>
                  </a:cubicBezTo>
                  <a:cubicBezTo>
                    <a:pt x="1122914" y="1684379"/>
                    <a:pt x="1075227" y="1638458"/>
                    <a:pt x="985149" y="1583704"/>
                  </a:cubicBezTo>
                  <a:lnTo>
                    <a:pt x="902136" y="1534250"/>
                  </a:lnTo>
                  <a:lnTo>
                    <a:pt x="995746" y="1525420"/>
                  </a:lnTo>
                  <a:cubicBezTo>
                    <a:pt x="1089357" y="1514821"/>
                    <a:pt x="1122914" y="1491862"/>
                    <a:pt x="1122914" y="1433576"/>
                  </a:cubicBezTo>
                  <a:cubicBezTo>
                    <a:pt x="1122914" y="1385888"/>
                    <a:pt x="1087590" y="1308173"/>
                    <a:pt x="1048733" y="1265783"/>
                  </a:cubicBezTo>
                  <a:lnTo>
                    <a:pt x="1011643" y="1225161"/>
                  </a:lnTo>
                  <a:lnTo>
                    <a:pt x="1057564" y="1225161"/>
                  </a:lnTo>
                  <a:cubicBezTo>
                    <a:pt x="1110551" y="1225161"/>
                    <a:pt x="1131745" y="1244589"/>
                    <a:pt x="1244784" y="1391186"/>
                  </a:cubicBezTo>
                  <a:cubicBezTo>
                    <a:pt x="1382551" y="1573107"/>
                    <a:pt x="1571535" y="1698509"/>
                    <a:pt x="1732262" y="1714405"/>
                  </a:cubicBezTo>
                  <a:cubicBezTo>
                    <a:pt x="1871795" y="1728535"/>
                    <a:pt x="1917716" y="1712640"/>
                    <a:pt x="1917716" y="1649055"/>
                  </a:cubicBezTo>
                  <a:cubicBezTo>
                    <a:pt x="1917716" y="1615497"/>
                    <a:pt x="1908884" y="1596068"/>
                    <a:pt x="1892989" y="1596068"/>
                  </a:cubicBezTo>
                  <a:cubicBezTo>
                    <a:pt x="1862963" y="1596068"/>
                    <a:pt x="1605094" y="1354094"/>
                    <a:pt x="1619224" y="1339967"/>
                  </a:cubicBezTo>
                  <a:cubicBezTo>
                    <a:pt x="1626288" y="1334668"/>
                    <a:pt x="1677510" y="1322303"/>
                    <a:pt x="1734030" y="1313472"/>
                  </a:cubicBezTo>
                  <a:cubicBezTo>
                    <a:pt x="1790548" y="1304640"/>
                    <a:pt x="1848833" y="1283446"/>
                    <a:pt x="1862963" y="1269316"/>
                  </a:cubicBezTo>
                  <a:cubicBezTo>
                    <a:pt x="1887690" y="1244589"/>
                    <a:pt x="1885925" y="1237525"/>
                    <a:pt x="1838236" y="1200434"/>
                  </a:cubicBezTo>
                  <a:cubicBezTo>
                    <a:pt x="1797614" y="1166875"/>
                    <a:pt x="1767586" y="1158044"/>
                    <a:pt x="1705770" y="1161577"/>
                  </a:cubicBezTo>
                  <a:cubicBezTo>
                    <a:pt x="1661614" y="1165110"/>
                    <a:pt x="1613926" y="1172174"/>
                    <a:pt x="1598030" y="1179240"/>
                  </a:cubicBezTo>
                  <a:cubicBezTo>
                    <a:pt x="1573303" y="1189837"/>
                    <a:pt x="1562704" y="1173941"/>
                    <a:pt x="1537977" y="1097993"/>
                  </a:cubicBezTo>
                  <a:cubicBezTo>
                    <a:pt x="1520316" y="1046773"/>
                    <a:pt x="1502653" y="995552"/>
                    <a:pt x="1499120" y="983189"/>
                  </a:cubicBezTo>
                  <a:cubicBezTo>
                    <a:pt x="1493821" y="969059"/>
                    <a:pt x="1509719" y="970825"/>
                    <a:pt x="1559173" y="986720"/>
                  </a:cubicBezTo>
                  <a:cubicBezTo>
                    <a:pt x="1596263" y="999085"/>
                    <a:pt x="1631589" y="1006149"/>
                    <a:pt x="1638653" y="1000850"/>
                  </a:cubicBezTo>
                  <a:cubicBezTo>
                    <a:pt x="1661614" y="988488"/>
                    <a:pt x="1654548" y="916072"/>
                    <a:pt x="1617459" y="794202"/>
                  </a:cubicBezTo>
                  <a:cubicBezTo>
                    <a:pt x="1596263" y="728853"/>
                    <a:pt x="1583900" y="670567"/>
                    <a:pt x="1589199" y="661736"/>
                  </a:cubicBezTo>
                  <a:cubicBezTo>
                    <a:pt x="1594497" y="652904"/>
                    <a:pt x="1638653" y="647606"/>
                    <a:pt x="1686341" y="647606"/>
                  </a:cubicBezTo>
                  <a:cubicBezTo>
                    <a:pt x="1894754" y="651139"/>
                    <a:pt x="1870027" y="504542"/>
                    <a:pt x="1633354" y="338517"/>
                  </a:cubicBezTo>
                  <a:cubicBezTo>
                    <a:pt x="1590964" y="308491"/>
                    <a:pt x="1592732" y="308491"/>
                    <a:pt x="1707535" y="306724"/>
                  </a:cubicBezTo>
                  <a:cubicBezTo>
                    <a:pt x="1820573" y="306724"/>
                    <a:pt x="1937144" y="334984"/>
                    <a:pt x="2106703" y="403866"/>
                  </a:cubicBezTo>
                  <a:cubicBezTo>
                    <a:pt x="2191481" y="437425"/>
                    <a:pt x="2209144" y="481580"/>
                    <a:pt x="2193248" y="628177"/>
                  </a:cubicBezTo>
                  <a:cubicBezTo>
                    <a:pt x="2182649" y="728853"/>
                    <a:pt x="2173820" y="1073266"/>
                    <a:pt x="2179118" y="1212798"/>
                  </a:cubicBezTo>
                  <a:cubicBezTo>
                    <a:pt x="2182649" y="1306408"/>
                    <a:pt x="2217975" y="1327602"/>
                    <a:pt x="2217975" y="1235758"/>
                  </a:cubicBezTo>
                  <a:cubicBezTo>
                    <a:pt x="2217975" y="1170408"/>
                    <a:pt x="2300988" y="887812"/>
                    <a:pt x="2323947" y="871916"/>
                  </a:cubicBezTo>
                  <a:cubicBezTo>
                    <a:pt x="2350442" y="854253"/>
                    <a:pt x="2384001" y="682930"/>
                    <a:pt x="2384001" y="553996"/>
                  </a:cubicBezTo>
                  <a:cubicBezTo>
                    <a:pt x="2385766" y="439190"/>
                    <a:pt x="2380467" y="416231"/>
                    <a:pt x="2345143" y="380905"/>
                  </a:cubicBezTo>
                  <a:cubicBezTo>
                    <a:pt x="2322182" y="357945"/>
                    <a:pt x="2309817" y="331451"/>
                    <a:pt x="2316883" y="319088"/>
                  </a:cubicBezTo>
                  <a:cubicBezTo>
                    <a:pt x="2323947" y="306724"/>
                    <a:pt x="2323947" y="303191"/>
                    <a:pt x="2316883" y="310257"/>
                  </a:cubicBezTo>
                  <a:cubicBezTo>
                    <a:pt x="2309817" y="315555"/>
                    <a:pt x="2281559" y="297892"/>
                    <a:pt x="2256832" y="269634"/>
                  </a:cubicBezTo>
                  <a:cubicBezTo>
                    <a:pt x="2161455" y="163660"/>
                    <a:pt x="1705770" y="43555"/>
                    <a:pt x="1541510" y="80647"/>
                  </a:cubicBezTo>
                  <a:cubicBezTo>
                    <a:pt x="1446135" y="101841"/>
                    <a:pt x="1414342" y="121270"/>
                    <a:pt x="1370186" y="183088"/>
                  </a:cubicBezTo>
                  <a:cubicBezTo>
                    <a:pt x="1281875" y="306724"/>
                    <a:pt x="1253615" y="720021"/>
                    <a:pt x="1311901" y="1029110"/>
                  </a:cubicBezTo>
                  <a:cubicBezTo>
                    <a:pt x="1327796" y="1112123"/>
                    <a:pt x="1341926" y="1226926"/>
                    <a:pt x="1343694" y="1283446"/>
                  </a:cubicBezTo>
                  <a:cubicBezTo>
                    <a:pt x="1347225" y="1424745"/>
                    <a:pt x="1405510" y="1461836"/>
                    <a:pt x="1486757" y="1375291"/>
                  </a:cubicBezTo>
                  <a:cubicBezTo>
                    <a:pt x="1507951" y="1350564"/>
                    <a:pt x="1537977" y="1336433"/>
                    <a:pt x="1550341" y="1341732"/>
                  </a:cubicBezTo>
                  <a:cubicBezTo>
                    <a:pt x="1578602" y="1352329"/>
                    <a:pt x="1723431" y="1599601"/>
                    <a:pt x="1723431" y="1636691"/>
                  </a:cubicBezTo>
                  <a:cubicBezTo>
                    <a:pt x="1723431" y="1714405"/>
                    <a:pt x="1566237" y="1664951"/>
                    <a:pt x="1435536" y="1544849"/>
                  </a:cubicBezTo>
                  <a:cubicBezTo>
                    <a:pt x="1350758" y="1467135"/>
                    <a:pt x="1212993" y="1256954"/>
                    <a:pt x="1239485" y="1248122"/>
                  </a:cubicBezTo>
                  <a:cubicBezTo>
                    <a:pt x="1248317" y="1244589"/>
                    <a:pt x="1265980" y="1235758"/>
                    <a:pt x="1280110" y="1226926"/>
                  </a:cubicBezTo>
                  <a:cubicBezTo>
                    <a:pt x="1317199" y="1203967"/>
                    <a:pt x="1276577" y="1158044"/>
                    <a:pt x="1184733" y="1117421"/>
                  </a:cubicBezTo>
                  <a:cubicBezTo>
                    <a:pt x="1124681" y="1090929"/>
                    <a:pt x="1103487" y="1066202"/>
                    <a:pt x="1061097" y="979656"/>
                  </a:cubicBezTo>
                  <a:cubicBezTo>
                    <a:pt x="1015174" y="880748"/>
                    <a:pt x="1013409" y="870149"/>
                    <a:pt x="1039901" y="841891"/>
                  </a:cubicBezTo>
                  <a:cubicBezTo>
                    <a:pt x="1087590" y="787136"/>
                    <a:pt x="1108786" y="707657"/>
                    <a:pt x="1107018" y="584021"/>
                  </a:cubicBezTo>
                  <a:cubicBezTo>
                    <a:pt x="1103487" y="400333"/>
                    <a:pt x="1024006" y="237841"/>
                    <a:pt x="912733" y="188387"/>
                  </a:cubicBezTo>
                  <a:cubicBezTo>
                    <a:pt x="774968" y="128336"/>
                    <a:pt x="730812" y="336749"/>
                    <a:pt x="822657" y="622879"/>
                  </a:cubicBezTo>
                  <a:cubicBezTo>
                    <a:pt x="842085" y="684697"/>
                    <a:pt x="856215" y="739450"/>
                    <a:pt x="852682" y="742981"/>
                  </a:cubicBezTo>
                  <a:cubicBezTo>
                    <a:pt x="835021" y="758878"/>
                    <a:pt x="753774" y="670567"/>
                    <a:pt x="707853" y="585787"/>
                  </a:cubicBezTo>
                  <a:cubicBezTo>
                    <a:pt x="651333" y="483346"/>
                    <a:pt x="635437" y="412698"/>
                    <a:pt x="612476" y="176022"/>
                  </a:cubicBezTo>
                  <a:cubicBezTo>
                    <a:pt x="594813" y="1167"/>
                    <a:pt x="571853" y="-34159"/>
                    <a:pt x="511800" y="29425"/>
                  </a:cubicBezTo>
                  <a:cubicBezTo>
                    <a:pt x="460581" y="85946"/>
                    <a:pt x="449984" y="142466"/>
                    <a:pt x="478244" y="225478"/>
                  </a:cubicBezTo>
                  <a:cubicBezTo>
                    <a:pt x="490606" y="264334"/>
                    <a:pt x="518866" y="361476"/>
                    <a:pt x="540060" y="439190"/>
                  </a:cubicBezTo>
                  <a:cubicBezTo>
                    <a:pt x="594813" y="637009"/>
                    <a:pt x="661930" y="833059"/>
                    <a:pt x="700787" y="912539"/>
                  </a:cubicBezTo>
                  <a:cubicBezTo>
                    <a:pt x="720215" y="947863"/>
                    <a:pt x="729047" y="977888"/>
                    <a:pt x="720215" y="977888"/>
                  </a:cubicBezTo>
                  <a:cubicBezTo>
                    <a:pt x="713151" y="977888"/>
                    <a:pt x="651333" y="939034"/>
                    <a:pt x="584216" y="889577"/>
                  </a:cubicBezTo>
                  <a:cubicBezTo>
                    <a:pt x="517101" y="841891"/>
                    <a:pt x="419958" y="781838"/>
                    <a:pt x="366971" y="755345"/>
                  </a:cubicBezTo>
                  <a:cubicBezTo>
                    <a:pt x="283958" y="714723"/>
                    <a:pt x="259231" y="709424"/>
                    <a:pt x="170920" y="721787"/>
                  </a:cubicBezTo>
                  <a:cubicBezTo>
                    <a:pt x="116166" y="728853"/>
                    <a:pt x="57882" y="734151"/>
                    <a:pt x="41985" y="734151"/>
                  </a:cubicBezTo>
                  <a:cubicBezTo>
                    <a:pt x="-5702" y="732384"/>
                    <a:pt x="-12768" y="760644"/>
                    <a:pt x="20791" y="810098"/>
                  </a:cubicBezTo>
                  <a:cubicBezTo>
                    <a:pt x="57882" y="866618"/>
                    <a:pt x="374035" y="1029110"/>
                    <a:pt x="550657" y="1083863"/>
                  </a:cubicBezTo>
                  <a:cubicBezTo>
                    <a:pt x="748475" y="1145681"/>
                    <a:pt x="764371" y="1154513"/>
                    <a:pt x="812060" y="1226926"/>
                  </a:cubicBezTo>
                  <a:cubicBezTo>
                    <a:pt x="877409" y="1325836"/>
                    <a:pt x="868578" y="1341732"/>
                    <a:pt x="783799" y="1279913"/>
                  </a:cubicBezTo>
                  <a:cubicBezTo>
                    <a:pt x="743177" y="1249888"/>
                    <a:pt x="695488" y="1225161"/>
                    <a:pt x="676060" y="1225161"/>
                  </a:cubicBezTo>
                  <a:cubicBezTo>
                    <a:pt x="624840" y="1225161"/>
                    <a:pt x="638968" y="1392952"/>
                    <a:pt x="695488" y="1458303"/>
                  </a:cubicBezTo>
                  <a:lnTo>
                    <a:pt x="737878" y="1505992"/>
                  </a:lnTo>
                  <a:lnTo>
                    <a:pt x="679593" y="1530719"/>
                  </a:lnTo>
                  <a:cubicBezTo>
                    <a:pt x="646034" y="1544849"/>
                    <a:pt x="589514" y="1589004"/>
                    <a:pt x="552425" y="1629627"/>
                  </a:cubicBezTo>
                  <a:cubicBezTo>
                    <a:pt x="497672" y="1689678"/>
                    <a:pt x="488841" y="1709106"/>
                    <a:pt x="504736" y="1737367"/>
                  </a:cubicBezTo>
                  <a:cubicBezTo>
                    <a:pt x="531229" y="1788586"/>
                    <a:pt x="552425" y="1793885"/>
                    <a:pt x="617774" y="1772691"/>
                  </a:cubicBezTo>
                  <a:cubicBezTo>
                    <a:pt x="665463" y="1756795"/>
                    <a:pt x="691955" y="1758561"/>
                    <a:pt x="737878" y="1777989"/>
                  </a:cubicBezTo>
                  <a:cubicBezTo>
                    <a:pt x="799695" y="1804484"/>
                    <a:pt x="803228" y="1804484"/>
                    <a:pt x="880942" y="1820379"/>
                  </a:cubicBezTo>
                  <a:cubicBezTo>
                    <a:pt x="907435" y="1825678"/>
                    <a:pt x="933929" y="1838042"/>
                    <a:pt x="939228" y="1845106"/>
                  </a:cubicBezTo>
                  <a:cubicBezTo>
                    <a:pt x="948059" y="1860119"/>
                    <a:pt x="978968" y="1864535"/>
                    <a:pt x="1011643" y="1860782"/>
                  </a:cubicBezTo>
                  <a:close/>
                  <a:moveTo>
                    <a:pt x="720498" y="2228656"/>
                  </a:moveTo>
                  <a:lnTo>
                    <a:pt x="775250" y="2202162"/>
                  </a:lnTo>
                  <a:cubicBezTo>
                    <a:pt x="814107" y="2180968"/>
                    <a:pt x="852964" y="2177435"/>
                    <a:pt x="920081" y="2186266"/>
                  </a:cubicBezTo>
                  <a:cubicBezTo>
                    <a:pt x="1036652" y="2200396"/>
                    <a:pt x="1105535" y="2184501"/>
                    <a:pt x="1105535" y="2142111"/>
                  </a:cubicBezTo>
                  <a:cubicBezTo>
                    <a:pt x="1105535" y="2124450"/>
                    <a:pt x="1116132" y="2106787"/>
                    <a:pt x="1128497" y="2101488"/>
                  </a:cubicBezTo>
                  <a:cubicBezTo>
                    <a:pt x="1142624" y="2096190"/>
                    <a:pt x="1135560" y="2082060"/>
                    <a:pt x="1109068" y="2062631"/>
                  </a:cubicBezTo>
                  <a:cubicBezTo>
                    <a:pt x="1075509" y="2037904"/>
                    <a:pt x="1071976" y="2029073"/>
                    <a:pt x="1091405" y="2004346"/>
                  </a:cubicBezTo>
                  <a:cubicBezTo>
                    <a:pt x="1105535" y="1986683"/>
                    <a:pt x="1107300" y="1981384"/>
                    <a:pt x="1093170" y="1988450"/>
                  </a:cubicBezTo>
                  <a:cubicBezTo>
                    <a:pt x="1082573" y="1995514"/>
                    <a:pt x="1068443" y="1993749"/>
                    <a:pt x="1061379" y="1984917"/>
                  </a:cubicBezTo>
                  <a:cubicBezTo>
                    <a:pt x="1056081" y="1974320"/>
                    <a:pt x="1040183" y="1970787"/>
                    <a:pt x="1026055" y="1977853"/>
                  </a:cubicBezTo>
                  <a:cubicBezTo>
                    <a:pt x="1010158" y="1983152"/>
                    <a:pt x="987198" y="1977853"/>
                    <a:pt x="973068" y="1965489"/>
                  </a:cubicBezTo>
                  <a:cubicBezTo>
                    <a:pt x="957171" y="1953124"/>
                    <a:pt x="918316" y="1947826"/>
                    <a:pt x="872393" y="1954892"/>
                  </a:cubicBezTo>
                  <a:cubicBezTo>
                    <a:pt x="830003" y="1960190"/>
                    <a:pt x="791146" y="1963723"/>
                    <a:pt x="784082" y="1963723"/>
                  </a:cubicBezTo>
                  <a:cubicBezTo>
                    <a:pt x="755822" y="1967254"/>
                    <a:pt x="727562" y="2050267"/>
                    <a:pt x="724031" y="2136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44B20D8-E018-CAC7-A786-2255E3DEED1B}"/>
                </a:ext>
              </a:extLst>
            </p:cNvPr>
            <p:cNvSpPr/>
            <p:nvPr/>
          </p:nvSpPr>
          <p:spPr>
            <a:xfrm flipV="1">
              <a:off x="2848790" y="2067096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604D4B3-9FE0-645B-F861-48C651B4C78B}"/>
                </a:ext>
              </a:extLst>
            </p:cNvPr>
            <p:cNvSpPr/>
            <p:nvPr/>
          </p:nvSpPr>
          <p:spPr>
            <a:xfrm flipV="1">
              <a:off x="2128574" y="2435193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1883202" y="1064871"/>
            <a:ext cx="3910046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dirty="0"/>
              <a:t>04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0D9B9C8-392B-CF98-B7CB-B8024D106DC6}"/>
              </a:ext>
            </a:extLst>
          </p:cNvPr>
          <p:cNvGrpSpPr/>
          <p:nvPr/>
        </p:nvGrpSpPr>
        <p:grpSpPr>
          <a:xfrm>
            <a:off x="5694390" y="2473848"/>
            <a:ext cx="3103771" cy="542826"/>
            <a:chOff x="2447645" y="2335092"/>
            <a:chExt cx="3103771" cy="54282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AB13908-705B-334F-8647-BF10D9E27E52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0970472-1E48-C33E-5B56-28F6E7F4C1D4}"/>
                </a:ext>
              </a:extLst>
            </p:cNvPr>
            <p:cNvSpPr txBox="1"/>
            <p:nvPr/>
          </p:nvSpPr>
          <p:spPr>
            <a:xfrm>
              <a:off x="3213118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9E912772-8C00-E922-0E0F-61B8DA1E5A1C}"/>
              </a:ext>
            </a:extLst>
          </p:cNvPr>
          <p:cNvSpPr txBox="1"/>
          <p:nvPr/>
        </p:nvSpPr>
        <p:spPr>
          <a:xfrm>
            <a:off x="5589514" y="3222663"/>
            <a:ext cx="4689556" cy="830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333490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55FFC67A-1D09-718F-2E11-5AC0913B5BF6}"/>
              </a:ext>
            </a:extLst>
          </p:cNvPr>
          <p:cNvGrpSpPr/>
          <p:nvPr/>
        </p:nvGrpSpPr>
        <p:grpSpPr>
          <a:xfrm>
            <a:off x="3568715" y="1589354"/>
            <a:ext cx="4940286" cy="4052700"/>
            <a:chOff x="3256681" y="1333381"/>
            <a:chExt cx="5564353" cy="4564645"/>
          </a:xfrm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F8BBC355-4F6B-4826-0BCC-6A2B4CA91F7E}"/>
                </a:ext>
              </a:extLst>
            </p:cNvPr>
            <p:cNvSpPr/>
            <p:nvPr/>
          </p:nvSpPr>
          <p:spPr>
            <a:xfrm rot="16200000">
              <a:off x="3981088" y="1147125"/>
              <a:ext cx="2095617" cy="2468133"/>
            </a:xfrm>
            <a:custGeom>
              <a:avLst/>
              <a:gdLst>
                <a:gd name="connsiteX0" fmla="*/ 2095617 w 2095617"/>
                <a:gd name="connsiteY0" fmla="*/ 349143 h 2468133"/>
                <a:gd name="connsiteX1" fmla="*/ 2095617 w 2095617"/>
                <a:gd name="connsiteY1" fmla="*/ 1745716 h 2468133"/>
                <a:gd name="connsiteX2" fmla="*/ 1746474 w 2095617"/>
                <a:gd name="connsiteY2" fmla="*/ 2094859 h 2468133"/>
                <a:gd name="connsiteX3" fmla="*/ 1303752 w 2095617"/>
                <a:gd name="connsiteY3" fmla="*/ 2094859 h 2468133"/>
                <a:gd name="connsiteX4" fmla="*/ 1047806 w 2095617"/>
                <a:gd name="connsiteY4" fmla="*/ 2468133 h 2468133"/>
                <a:gd name="connsiteX5" fmla="*/ 791861 w 2095617"/>
                <a:gd name="connsiteY5" fmla="*/ 2094859 h 2468133"/>
                <a:gd name="connsiteX6" fmla="*/ 349143 w 2095617"/>
                <a:gd name="connsiteY6" fmla="*/ 2094859 h 2468133"/>
                <a:gd name="connsiteX7" fmla="*/ 0 w 2095617"/>
                <a:gd name="connsiteY7" fmla="*/ 1745716 h 2468133"/>
                <a:gd name="connsiteX8" fmla="*/ 0 w 2095617"/>
                <a:gd name="connsiteY8" fmla="*/ 349143 h 2468133"/>
                <a:gd name="connsiteX9" fmla="*/ 349143 w 2095617"/>
                <a:gd name="connsiteY9" fmla="*/ 0 h 2468133"/>
                <a:gd name="connsiteX10" fmla="*/ 1746474 w 2095617"/>
                <a:gd name="connsiteY10" fmla="*/ 0 h 2468133"/>
                <a:gd name="connsiteX11" fmla="*/ 2095617 w 2095617"/>
                <a:gd name="connsiteY11" fmla="*/ 349143 h 246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617" h="2468133">
                  <a:moveTo>
                    <a:pt x="2095617" y="349143"/>
                  </a:moveTo>
                  <a:lnTo>
                    <a:pt x="2095617" y="1745716"/>
                  </a:lnTo>
                  <a:cubicBezTo>
                    <a:pt x="2095617" y="1938542"/>
                    <a:pt x="1939300" y="2094859"/>
                    <a:pt x="1746474" y="2094859"/>
                  </a:cubicBezTo>
                  <a:lnTo>
                    <a:pt x="1303752" y="2094859"/>
                  </a:lnTo>
                  <a:lnTo>
                    <a:pt x="1047806" y="2468133"/>
                  </a:lnTo>
                  <a:lnTo>
                    <a:pt x="791861" y="2094859"/>
                  </a:lnTo>
                  <a:lnTo>
                    <a:pt x="349143" y="2094859"/>
                  </a:lnTo>
                  <a:cubicBezTo>
                    <a:pt x="156317" y="2094859"/>
                    <a:pt x="0" y="1938542"/>
                    <a:pt x="0" y="1745716"/>
                  </a:cubicBezTo>
                  <a:lnTo>
                    <a:pt x="0" y="349143"/>
                  </a:lnTo>
                  <a:cubicBezTo>
                    <a:pt x="0" y="156317"/>
                    <a:pt x="156317" y="0"/>
                    <a:pt x="349143" y="0"/>
                  </a:cubicBezTo>
                  <a:lnTo>
                    <a:pt x="1746474" y="0"/>
                  </a:lnTo>
                  <a:cubicBezTo>
                    <a:pt x="1939300" y="0"/>
                    <a:pt x="2095617" y="156317"/>
                    <a:pt x="2095617" y="349143"/>
                  </a:cubicBez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vert="horz" wrap="square" lIns="91407" tIns="45703" rIns="91407" bIns="45703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894A853-DFD4-A276-E437-A8C297E3CEEA}"/>
                </a:ext>
              </a:extLst>
            </p:cNvPr>
            <p:cNvSpPr/>
            <p:nvPr/>
          </p:nvSpPr>
          <p:spPr>
            <a:xfrm>
              <a:off x="6274237" y="1333381"/>
              <a:ext cx="2094862" cy="2469026"/>
            </a:xfrm>
            <a:custGeom>
              <a:avLst/>
              <a:gdLst>
                <a:gd name="connsiteX0" fmla="*/ 349144 w 2094862"/>
                <a:gd name="connsiteY0" fmla="*/ 0 h 2469026"/>
                <a:gd name="connsiteX1" fmla="*/ 1745718 w 2094862"/>
                <a:gd name="connsiteY1" fmla="*/ 0 h 2469026"/>
                <a:gd name="connsiteX2" fmla="*/ 2094862 w 2094862"/>
                <a:gd name="connsiteY2" fmla="*/ 349144 h 2469026"/>
                <a:gd name="connsiteX3" fmla="*/ 2094862 w 2094862"/>
                <a:gd name="connsiteY3" fmla="*/ 510655 h 2469026"/>
                <a:gd name="connsiteX4" fmla="*/ 1990320 w 2094862"/>
                <a:gd name="connsiteY4" fmla="*/ 521207 h 2469026"/>
                <a:gd name="connsiteX5" fmla="*/ 1576130 w 2094862"/>
                <a:gd name="connsiteY5" fmla="*/ 1030009 h 2469026"/>
                <a:gd name="connsiteX6" fmla="*/ 1990320 w 2094862"/>
                <a:gd name="connsiteY6" fmla="*/ 1538812 h 2469026"/>
                <a:gd name="connsiteX7" fmla="*/ 2094861 w 2094862"/>
                <a:gd name="connsiteY7" fmla="*/ 1549363 h 2469026"/>
                <a:gd name="connsiteX8" fmla="*/ 2094861 w 2094862"/>
                <a:gd name="connsiteY8" fmla="*/ 1746474 h 2469026"/>
                <a:gd name="connsiteX9" fmla="*/ 1745717 w 2094862"/>
                <a:gd name="connsiteY9" fmla="*/ 2095618 h 2469026"/>
                <a:gd name="connsiteX10" fmla="*/ 1303283 w 2094862"/>
                <a:gd name="connsiteY10" fmla="*/ 2095618 h 2469026"/>
                <a:gd name="connsiteX11" fmla="*/ 1047429 w 2094862"/>
                <a:gd name="connsiteY11" fmla="*/ 2469026 h 2469026"/>
                <a:gd name="connsiteX12" fmla="*/ 791576 w 2094862"/>
                <a:gd name="connsiteY12" fmla="*/ 2095617 h 2469026"/>
                <a:gd name="connsiteX13" fmla="*/ 349144 w 2094862"/>
                <a:gd name="connsiteY13" fmla="*/ 2095617 h 2469026"/>
                <a:gd name="connsiteX14" fmla="*/ 0 w 2094862"/>
                <a:gd name="connsiteY14" fmla="*/ 1746473 h 2469026"/>
                <a:gd name="connsiteX15" fmla="*/ 0 w 2094862"/>
                <a:gd name="connsiteY15" fmla="*/ 349144 h 2469026"/>
                <a:gd name="connsiteX16" fmla="*/ 349144 w 2094862"/>
                <a:gd name="connsiteY16" fmla="*/ 0 h 246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862" h="2469026">
                  <a:moveTo>
                    <a:pt x="349144" y="0"/>
                  </a:moveTo>
                  <a:lnTo>
                    <a:pt x="1745718" y="0"/>
                  </a:lnTo>
                  <a:cubicBezTo>
                    <a:pt x="1938545" y="0"/>
                    <a:pt x="2094862" y="156317"/>
                    <a:pt x="2094862" y="349144"/>
                  </a:cubicBezTo>
                  <a:lnTo>
                    <a:pt x="2094862" y="510655"/>
                  </a:lnTo>
                  <a:lnTo>
                    <a:pt x="1990320" y="521207"/>
                  </a:lnTo>
                  <a:cubicBezTo>
                    <a:pt x="1753942" y="569634"/>
                    <a:pt x="1576130" y="779032"/>
                    <a:pt x="1576130" y="1030009"/>
                  </a:cubicBezTo>
                  <a:cubicBezTo>
                    <a:pt x="1576130" y="1280986"/>
                    <a:pt x="1753942" y="1490384"/>
                    <a:pt x="1990320" y="1538812"/>
                  </a:cubicBezTo>
                  <a:lnTo>
                    <a:pt x="2094861" y="1549363"/>
                  </a:lnTo>
                  <a:lnTo>
                    <a:pt x="2094861" y="1746474"/>
                  </a:lnTo>
                  <a:cubicBezTo>
                    <a:pt x="2094861" y="1939301"/>
                    <a:pt x="1938544" y="2095618"/>
                    <a:pt x="1745717" y="2095618"/>
                  </a:cubicBezTo>
                  <a:lnTo>
                    <a:pt x="1303283" y="2095618"/>
                  </a:lnTo>
                  <a:lnTo>
                    <a:pt x="1047429" y="2469026"/>
                  </a:lnTo>
                  <a:lnTo>
                    <a:pt x="791576" y="2095617"/>
                  </a:lnTo>
                  <a:lnTo>
                    <a:pt x="349144" y="2095617"/>
                  </a:lnTo>
                  <a:cubicBezTo>
                    <a:pt x="156317" y="2095617"/>
                    <a:pt x="0" y="1939300"/>
                    <a:pt x="0" y="1746473"/>
                  </a:cubicBezTo>
                  <a:lnTo>
                    <a:pt x="0" y="349144"/>
                  </a:lnTo>
                  <a:cubicBezTo>
                    <a:pt x="0" y="156317"/>
                    <a:pt x="156317" y="0"/>
                    <a:pt x="349144" y="0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wrap="square" lIns="459000" rIns="67500">
              <a:noAutofit/>
            </a:bodyPr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EBD9DDAF-2B7F-0EB8-63CB-324311B96B78}"/>
                </a:ext>
              </a:extLst>
            </p:cNvPr>
            <p:cNvSpPr/>
            <p:nvPr/>
          </p:nvSpPr>
          <p:spPr>
            <a:xfrm rot="5400000">
              <a:off x="6099091" y="3616151"/>
              <a:ext cx="2095617" cy="2468134"/>
            </a:xfrm>
            <a:custGeom>
              <a:avLst/>
              <a:gdLst>
                <a:gd name="connsiteX0" fmla="*/ 0 w 2095617"/>
                <a:gd name="connsiteY0" fmla="*/ 1745716 h 2468134"/>
                <a:gd name="connsiteX1" fmla="*/ 0 w 2095617"/>
                <a:gd name="connsiteY1" fmla="*/ 349143 h 2468134"/>
                <a:gd name="connsiteX2" fmla="*/ 349143 w 2095617"/>
                <a:gd name="connsiteY2" fmla="*/ 0 h 2468134"/>
                <a:gd name="connsiteX3" fmla="*/ 1746474 w 2095617"/>
                <a:gd name="connsiteY3" fmla="*/ 0 h 2468134"/>
                <a:gd name="connsiteX4" fmla="*/ 2095617 w 2095617"/>
                <a:gd name="connsiteY4" fmla="*/ 349143 h 2468134"/>
                <a:gd name="connsiteX5" fmla="*/ 2095617 w 2095617"/>
                <a:gd name="connsiteY5" fmla="*/ 1745716 h 2468134"/>
                <a:gd name="connsiteX6" fmla="*/ 1746474 w 2095617"/>
                <a:gd name="connsiteY6" fmla="*/ 2094859 h 2468134"/>
                <a:gd name="connsiteX7" fmla="*/ 1303754 w 2095617"/>
                <a:gd name="connsiteY7" fmla="*/ 2094859 h 2468134"/>
                <a:gd name="connsiteX8" fmla="*/ 1047807 w 2095617"/>
                <a:gd name="connsiteY8" fmla="*/ 2468134 h 2468134"/>
                <a:gd name="connsiteX9" fmla="*/ 791862 w 2095617"/>
                <a:gd name="connsiteY9" fmla="*/ 2094859 h 2468134"/>
                <a:gd name="connsiteX10" fmla="*/ 349143 w 2095617"/>
                <a:gd name="connsiteY10" fmla="*/ 2094859 h 2468134"/>
                <a:gd name="connsiteX11" fmla="*/ 0 w 2095617"/>
                <a:gd name="connsiteY11" fmla="*/ 1745716 h 246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5617" h="2468134">
                  <a:moveTo>
                    <a:pt x="0" y="1745716"/>
                  </a:moveTo>
                  <a:lnTo>
                    <a:pt x="0" y="349143"/>
                  </a:lnTo>
                  <a:cubicBezTo>
                    <a:pt x="0" y="156317"/>
                    <a:pt x="156317" y="0"/>
                    <a:pt x="349143" y="0"/>
                  </a:cubicBezTo>
                  <a:lnTo>
                    <a:pt x="1746474" y="0"/>
                  </a:lnTo>
                  <a:cubicBezTo>
                    <a:pt x="1939300" y="0"/>
                    <a:pt x="2095617" y="156317"/>
                    <a:pt x="2095617" y="349143"/>
                  </a:cubicBezTo>
                  <a:lnTo>
                    <a:pt x="2095617" y="1745716"/>
                  </a:lnTo>
                  <a:cubicBezTo>
                    <a:pt x="2095617" y="1938542"/>
                    <a:pt x="1939300" y="2094859"/>
                    <a:pt x="1746474" y="2094859"/>
                  </a:cubicBezTo>
                  <a:lnTo>
                    <a:pt x="1303754" y="2094859"/>
                  </a:lnTo>
                  <a:lnTo>
                    <a:pt x="1047807" y="2468134"/>
                  </a:lnTo>
                  <a:lnTo>
                    <a:pt x="791862" y="2094859"/>
                  </a:lnTo>
                  <a:lnTo>
                    <a:pt x="349143" y="2094859"/>
                  </a:lnTo>
                  <a:cubicBezTo>
                    <a:pt x="156317" y="2094859"/>
                    <a:pt x="0" y="1938542"/>
                    <a:pt x="0" y="1745716"/>
                  </a:cubicBez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vert="horz" wrap="square" lIns="91407" tIns="45703" rIns="91407" bIns="45703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/>
                </a:solidFill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C72C17BF-EDFF-CD9A-7657-B2DB182F4E1F}"/>
                </a:ext>
              </a:extLst>
            </p:cNvPr>
            <p:cNvSpPr/>
            <p:nvPr/>
          </p:nvSpPr>
          <p:spPr>
            <a:xfrm rot="10800000">
              <a:off x="3775413" y="3421734"/>
              <a:ext cx="2094862" cy="2469026"/>
            </a:xfrm>
            <a:custGeom>
              <a:avLst/>
              <a:gdLst>
                <a:gd name="connsiteX0" fmla="*/ 1047429 w 2094862"/>
                <a:gd name="connsiteY0" fmla="*/ 2469026 h 2469026"/>
                <a:gd name="connsiteX1" fmla="*/ 791576 w 2094862"/>
                <a:gd name="connsiteY1" fmla="*/ 2095617 h 2469026"/>
                <a:gd name="connsiteX2" fmla="*/ 349144 w 2094862"/>
                <a:gd name="connsiteY2" fmla="*/ 2095617 h 2469026"/>
                <a:gd name="connsiteX3" fmla="*/ 0 w 2094862"/>
                <a:gd name="connsiteY3" fmla="*/ 1746473 h 2469026"/>
                <a:gd name="connsiteX4" fmla="*/ 0 w 2094862"/>
                <a:gd name="connsiteY4" fmla="*/ 349144 h 2469026"/>
                <a:gd name="connsiteX5" fmla="*/ 349144 w 2094862"/>
                <a:gd name="connsiteY5" fmla="*/ 0 h 2469026"/>
                <a:gd name="connsiteX6" fmla="*/ 1745718 w 2094862"/>
                <a:gd name="connsiteY6" fmla="*/ 0 h 2469026"/>
                <a:gd name="connsiteX7" fmla="*/ 2094862 w 2094862"/>
                <a:gd name="connsiteY7" fmla="*/ 349144 h 2469026"/>
                <a:gd name="connsiteX8" fmla="*/ 2094862 w 2094862"/>
                <a:gd name="connsiteY8" fmla="*/ 522011 h 2469026"/>
                <a:gd name="connsiteX9" fmla="*/ 2075446 w 2094862"/>
                <a:gd name="connsiteY9" fmla="*/ 520051 h 2469026"/>
                <a:gd name="connsiteX10" fmla="*/ 1556714 w 2094862"/>
                <a:gd name="connsiteY10" fmla="*/ 1039405 h 2469026"/>
                <a:gd name="connsiteX11" fmla="*/ 2075446 w 2094862"/>
                <a:gd name="connsiteY11" fmla="*/ 1558759 h 2469026"/>
                <a:gd name="connsiteX12" fmla="*/ 2094861 w 2094862"/>
                <a:gd name="connsiteY12" fmla="*/ 1556800 h 2469026"/>
                <a:gd name="connsiteX13" fmla="*/ 2094861 w 2094862"/>
                <a:gd name="connsiteY13" fmla="*/ 1746474 h 2469026"/>
                <a:gd name="connsiteX14" fmla="*/ 1745717 w 2094862"/>
                <a:gd name="connsiteY14" fmla="*/ 2095618 h 2469026"/>
                <a:gd name="connsiteX15" fmla="*/ 1303282 w 2094862"/>
                <a:gd name="connsiteY15" fmla="*/ 2095618 h 246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4862" h="2469026">
                  <a:moveTo>
                    <a:pt x="1047429" y="2469026"/>
                  </a:moveTo>
                  <a:lnTo>
                    <a:pt x="791576" y="2095617"/>
                  </a:lnTo>
                  <a:lnTo>
                    <a:pt x="349144" y="2095617"/>
                  </a:lnTo>
                  <a:cubicBezTo>
                    <a:pt x="156317" y="2095617"/>
                    <a:pt x="0" y="1939300"/>
                    <a:pt x="0" y="1746473"/>
                  </a:cubicBezTo>
                  <a:lnTo>
                    <a:pt x="0" y="349144"/>
                  </a:lnTo>
                  <a:cubicBezTo>
                    <a:pt x="0" y="156317"/>
                    <a:pt x="156317" y="0"/>
                    <a:pt x="349144" y="0"/>
                  </a:cubicBezTo>
                  <a:lnTo>
                    <a:pt x="1745718" y="0"/>
                  </a:lnTo>
                  <a:cubicBezTo>
                    <a:pt x="1938545" y="0"/>
                    <a:pt x="2094862" y="156317"/>
                    <a:pt x="2094862" y="349144"/>
                  </a:cubicBezTo>
                  <a:lnTo>
                    <a:pt x="2094862" y="522011"/>
                  </a:lnTo>
                  <a:lnTo>
                    <a:pt x="2075446" y="520051"/>
                  </a:lnTo>
                  <a:cubicBezTo>
                    <a:pt x="1788958" y="520051"/>
                    <a:pt x="1556714" y="752574"/>
                    <a:pt x="1556714" y="1039405"/>
                  </a:cubicBezTo>
                  <a:cubicBezTo>
                    <a:pt x="1556714" y="1326236"/>
                    <a:pt x="1788958" y="1558759"/>
                    <a:pt x="2075446" y="1558759"/>
                  </a:cubicBezTo>
                  <a:lnTo>
                    <a:pt x="2094861" y="1556800"/>
                  </a:lnTo>
                  <a:lnTo>
                    <a:pt x="2094861" y="1746474"/>
                  </a:lnTo>
                  <a:cubicBezTo>
                    <a:pt x="2094861" y="1939301"/>
                    <a:pt x="1938544" y="2095618"/>
                    <a:pt x="1745717" y="2095618"/>
                  </a:cubicBezTo>
                  <a:lnTo>
                    <a:pt x="1303282" y="2095618"/>
                  </a:lnTo>
                  <a:close/>
                </a:path>
              </a:pathLst>
            </a:custGeom>
            <a:solidFill>
              <a:schemeClr val="bg1"/>
            </a:solidFill>
            <a:ln w="15875">
              <a:solidFill>
                <a:srgbClr val="DD2522"/>
              </a:solidFill>
              <a:miter lim="800000"/>
              <a:headEnd/>
              <a:tailEnd/>
            </a:ln>
          </p:spPr>
          <p:txBody>
            <a:bodyPr wrap="square" lIns="459000" rIns="67500">
              <a:noAutofit/>
            </a:bodyPr>
            <a:lstStyle/>
            <a:p>
              <a:pPr algn="ctr">
                <a:lnSpc>
                  <a:spcPct val="130000"/>
                </a:lnSpc>
                <a:spcBef>
                  <a:spcPct val="0"/>
                </a:spcBef>
              </a:pPr>
              <a:endParaRPr lang="en-US" sz="54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22" name="Group 134">
              <a:extLst>
                <a:ext uri="{FF2B5EF4-FFF2-40B4-BE49-F238E27FC236}">
                  <a16:creationId xmlns:a16="http://schemas.microsoft.com/office/drawing/2014/main" id="{5C182C9F-A90B-8177-EA4A-5477BA7AAE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6681" y="1844036"/>
              <a:ext cx="1037464" cy="1038707"/>
              <a:chOff x="3287425" y="1417883"/>
              <a:chExt cx="648499" cy="649042"/>
            </a:xfrm>
          </p:grpSpPr>
          <p:sp>
            <p:nvSpPr>
              <p:cNvPr id="23" name="Oval 88">
                <a:extLst>
                  <a:ext uri="{FF2B5EF4-FFF2-40B4-BE49-F238E27FC236}">
                    <a16:creationId xmlns:a16="http://schemas.microsoft.com/office/drawing/2014/main" id="{1B50DF27-7D3D-52C7-3C7E-B3A0D40282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87425" y="1417883"/>
                <a:ext cx="648499" cy="649042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24" name="Oval 94">
                <a:extLst>
                  <a:ext uri="{FF2B5EF4-FFF2-40B4-BE49-F238E27FC236}">
                    <a16:creationId xmlns:a16="http://schemas.microsoft.com/office/drawing/2014/main" id="{C2F78946-3AF9-23B2-D76E-C4DA4EA24B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62252" y="1492773"/>
                <a:ext cx="498845" cy="499263"/>
              </a:xfrm>
              <a:prstGeom prst="ellipse">
                <a:avLst/>
              </a:prstGeom>
              <a:solidFill>
                <a:srgbClr val="DD2522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>
                    <a:solidFill>
                      <a:schemeClr val="bg1"/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HarmonyOS Sans SC Light" panose="00000400000000000000" pitchFamily="2" charset="-122"/>
                  </a:rPr>
                  <a:t>01</a:t>
                </a:r>
                <a:endParaRPr 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27" name="Oval 110">
              <a:extLst>
                <a:ext uri="{FF2B5EF4-FFF2-40B4-BE49-F238E27FC236}">
                  <a16:creationId xmlns:a16="http://schemas.microsoft.com/office/drawing/2014/main" id="{393A5875-49BF-CB78-07B8-5DD8FEE33D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0075" y="1963888"/>
              <a:ext cx="798049" cy="79900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DD252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>
                  <a:solidFill>
                    <a:srgbClr val="DD25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02</a:t>
              </a:r>
              <a:endParaRPr lang="en-US" sz="2400" b="1" dirty="0">
                <a:solidFill>
                  <a:srgbClr val="DD25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28" name="Group 130">
              <a:extLst>
                <a:ext uri="{FF2B5EF4-FFF2-40B4-BE49-F238E27FC236}">
                  <a16:creationId xmlns:a16="http://schemas.microsoft.com/office/drawing/2014/main" id="{EB03C3DD-8298-98B1-6F48-84925BB3707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83570" y="4332001"/>
              <a:ext cx="1037464" cy="1038707"/>
              <a:chOff x="3287425" y="3613920"/>
              <a:chExt cx="648499" cy="649042"/>
            </a:xfrm>
          </p:grpSpPr>
          <p:sp>
            <p:nvSpPr>
              <p:cNvPr id="29" name="Oval 127">
                <a:extLst>
                  <a:ext uri="{FF2B5EF4-FFF2-40B4-BE49-F238E27FC236}">
                    <a16:creationId xmlns:a16="http://schemas.microsoft.com/office/drawing/2014/main" id="{D87DF92F-BE3E-DECC-664E-75DD0EF361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87425" y="3613920"/>
                <a:ext cx="648499" cy="649042"/>
              </a:xfrm>
              <a:prstGeom prst="ellipse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30" name="Oval 128">
                <a:extLst>
                  <a:ext uri="{FF2B5EF4-FFF2-40B4-BE49-F238E27FC236}">
                    <a16:creationId xmlns:a16="http://schemas.microsoft.com/office/drawing/2014/main" id="{E81DDBAA-FB8D-FB93-681A-79691F8E6E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62252" y="3688810"/>
                <a:ext cx="498845" cy="499263"/>
              </a:xfrm>
              <a:prstGeom prst="ellipse">
                <a:avLst/>
              </a:prstGeom>
              <a:solidFill>
                <a:srgbClr val="DD2522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>
                    <a:solidFill>
                      <a:schemeClr val="bg1"/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HarmonyOS Sans SC Light" panose="00000400000000000000" pitchFamily="2" charset="-122"/>
                  </a:rPr>
                  <a:t>03</a:t>
                </a:r>
                <a:endParaRPr 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</p:grpSp>
        <p:sp>
          <p:nvSpPr>
            <p:cNvPr id="33" name="Oval 131">
              <a:extLst>
                <a:ext uri="{FF2B5EF4-FFF2-40B4-BE49-F238E27FC236}">
                  <a16:creationId xmlns:a16="http://schemas.microsoft.com/office/drawing/2014/main" id="{D46AECAA-19F7-BB4F-249E-704BD2E56D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95805" y="4451853"/>
              <a:ext cx="798049" cy="79900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rgbClr val="DD252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>
                  <a:solidFill>
                    <a:srgbClr val="DD252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04</a:t>
              </a:r>
              <a:endParaRPr lang="en-US" sz="2400" b="1" dirty="0">
                <a:solidFill>
                  <a:srgbClr val="DD2522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4" name="Freeform 187">
              <a:extLst>
                <a:ext uri="{FF2B5EF4-FFF2-40B4-BE49-F238E27FC236}">
                  <a16:creationId xmlns:a16="http://schemas.microsoft.com/office/drawing/2014/main" id="{9B6D87B6-225D-679F-7596-982DCE4BB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1231" y="2121130"/>
              <a:ext cx="708470" cy="458021"/>
            </a:xfrm>
            <a:custGeom>
              <a:avLst/>
              <a:gdLst/>
              <a:ahLst/>
              <a:cxnLst>
                <a:cxn ang="0">
                  <a:pos x="68" y="25"/>
                </a:cxn>
                <a:cxn ang="0">
                  <a:pos x="34" y="44"/>
                </a:cxn>
                <a:cxn ang="0">
                  <a:pos x="1" y="25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34" y="0"/>
                </a:cxn>
                <a:cxn ang="0">
                  <a:pos x="68" y="20"/>
                </a:cxn>
                <a:cxn ang="0">
                  <a:pos x="68" y="22"/>
                </a:cxn>
                <a:cxn ang="0">
                  <a:pos x="68" y="25"/>
                </a:cxn>
                <a:cxn ang="0">
                  <a:pos x="49" y="9"/>
                </a:cxn>
                <a:cxn ang="0">
                  <a:pos x="51" y="17"/>
                </a:cxn>
                <a:cxn ang="0">
                  <a:pos x="34" y="34"/>
                </a:cxn>
                <a:cxn ang="0">
                  <a:pos x="17" y="17"/>
                </a:cxn>
                <a:cxn ang="0">
                  <a:pos x="20" y="9"/>
                </a:cxn>
                <a:cxn ang="0">
                  <a:pos x="5" y="22"/>
                </a:cxn>
                <a:cxn ang="0">
                  <a:pos x="34" y="39"/>
                </a:cxn>
                <a:cxn ang="0">
                  <a:pos x="64" y="22"/>
                </a:cxn>
                <a:cxn ang="0">
                  <a:pos x="49" y="9"/>
                </a:cxn>
                <a:cxn ang="0">
                  <a:pos x="34" y="6"/>
                </a:cxn>
                <a:cxn ang="0">
                  <a:pos x="23" y="17"/>
                </a:cxn>
                <a:cxn ang="0">
                  <a:pos x="25" y="19"/>
                </a:cxn>
                <a:cxn ang="0">
                  <a:pos x="27" y="17"/>
                </a:cxn>
                <a:cxn ang="0">
                  <a:pos x="34" y="9"/>
                </a:cxn>
                <a:cxn ang="0">
                  <a:pos x="36" y="8"/>
                </a:cxn>
                <a:cxn ang="0">
                  <a:pos x="34" y="6"/>
                </a:cxn>
              </a:cxnLst>
              <a:rect l="0" t="0" r="r" b="b"/>
              <a:pathLst>
                <a:path w="68" h="44">
                  <a:moveTo>
                    <a:pt x="68" y="25"/>
                  </a:moveTo>
                  <a:cubicBezTo>
                    <a:pt x="61" y="36"/>
                    <a:pt x="48" y="44"/>
                    <a:pt x="34" y="44"/>
                  </a:cubicBezTo>
                  <a:cubicBezTo>
                    <a:pt x="21" y="44"/>
                    <a:pt x="8" y="36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8" y="8"/>
                    <a:pt x="21" y="0"/>
                    <a:pt x="34" y="0"/>
                  </a:cubicBezTo>
                  <a:cubicBezTo>
                    <a:pt x="48" y="0"/>
                    <a:pt x="61" y="8"/>
                    <a:pt x="68" y="20"/>
                  </a:cubicBezTo>
                  <a:cubicBezTo>
                    <a:pt x="68" y="20"/>
                    <a:pt x="68" y="21"/>
                    <a:pt x="68" y="22"/>
                  </a:cubicBezTo>
                  <a:cubicBezTo>
                    <a:pt x="68" y="23"/>
                    <a:pt x="68" y="24"/>
                    <a:pt x="68" y="25"/>
                  </a:cubicBezTo>
                  <a:close/>
                  <a:moveTo>
                    <a:pt x="49" y="9"/>
                  </a:moveTo>
                  <a:cubicBezTo>
                    <a:pt x="51" y="11"/>
                    <a:pt x="51" y="14"/>
                    <a:pt x="51" y="17"/>
                  </a:cubicBezTo>
                  <a:cubicBezTo>
                    <a:pt x="51" y="27"/>
                    <a:pt x="44" y="34"/>
                    <a:pt x="34" y="34"/>
                  </a:cubicBezTo>
                  <a:cubicBezTo>
                    <a:pt x="25" y="34"/>
                    <a:pt x="17" y="27"/>
                    <a:pt x="17" y="17"/>
                  </a:cubicBezTo>
                  <a:cubicBezTo>
                    <a:pt x="17" y="14"/>
                    <a:pt x="18" y="11"/>
                    <a:pt x="20" y="9"/>
                  </a:cubicBezTo>
                  <a:cubicBezTo>
                    <a:pt x="14" y="12"/>
                    <a:pt x="9" y="17"/>
                    <a:pt x="5" y="22"/>
                  </a:cubicBezTo>
                  <a:cubicBezTo>
                    <a:pt x="12" y="32"/>
                    <a:pt x="22" y="39"/>
                    <a:pt x="34" y="39"/>
                  </a:cubicBezTo>
                  <a:cubicBezTo>
                    <a:pt x="47" y="39"/>
                    <a:pt x="57" y="32"/>
                    <a:pt x="64" y="22"/>
                  </a:cubicBezTo>
                  <a:cubicBezTo>
                    <a:pt x="60" y="17"/>
                    <a:pt x="55" y="12"/>
                    <a:pt x="49" y="9"/>
                  </a:cubicBezTo>
                  <a:close/>
                  <a:moveTo>
                    <a:pt x="34" y="6"/>
                  </a:moveTo>
                  <a:cubicBezTo>
                    <a:pt x="28" y="6"/>
                    <a:pt x="23" y="11"/>
                    <a:pt x="23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3"/>
                    <a:pt x="30" y="9"/>
                    <a:pt x="34" y="9"/>
                  </a:cubicBezTo>
                  <a:cubicBezTo>
                    <a:pt x="35" y="9"/>
                    <a:pt x="36" y="9"/>
                    <a:pt x="36" y="8"/>
                  </a:cubicBezTo>
                  <a:cubicBezTo>
                    <a:pt x="36" y="7"/>
                    <a:pt x="35" y="6"/>
                    <a:pt x="34" y="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17" tIns="60958" rIns="121917" bIns="60958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5" name="Freeform 52" descr="D:\51PPT模板网\51pptmoban.com\图片.jpg">
              <a:extLst>
                <a:ext uri="{FF2B5EF4-FFF2-40B4-BE49-F238E27FC236}">
                  <a16:creationId xmlns:a16="http://schemas.microsoft.com/office/drawing/2014/main" id="{3984BAA3-717C-9BCD-BB59-8D8BE1263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8504" y="2027187"/>
              <a:ext cx="645673" cy="645907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27" y="8"/>
                </a:cxn>
                <a:cxn ang="0">
                  <a:pos x="8" y="27"/>
                </a:cxn>
                <a:cxn ang="0">
                  <a:pos x="27" y="47"/>
                </a:cxn>
                <a:cxn ang="0">
                  <a:pos x="47" y="27"/>
                </a:cxn>
                <a:cxn ang="0">
                  <a:pos x="27" y="8"/>
                </a:cxn>
                <a:cxn ang="0">
                  <a:pos x="32" y="31"/>
                </a:cxn>
                <a:cxn ang="0">
                  <a:pos x="31" y="32"/>
                </a:cxn>
                <a:cxn ang="0">
                  <a:pos x="19" y="32"/>
                </a:cxn>
                <a:cxn ang="0">
                  <a:pos x="18" y="31"/>
                </a:cxn>
                <a:cxn ang="0">
                  <a:pos x="18" y="28"/>
                </a:cxn>
                <a:cxn ang="0">
                  <a:pos x="19" y="27"/>
                </a:cxn>
                <a:cxn ang="0">
                  <a:pos x="27" y="27"/>
                </a:cxn>
                <a:cxn ang="0">
                  <a:pos x="27" y="15"/>
                </a:cxn>
                <a:cxn ang="0">
                  <a:pos x="28" y="14"/>
                </a:cxn>
                <a:cxn ang="0">
                  <a:pos x="31" y="14"/>
                </a:cxn>
                <a:cxn ang="0">
                  <a:pos x="32" y="15"/>
                </a:cxn>
                <a:cxn ang="0">
                  <a:pos x="32" y="31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27" y="8"/>
                  </a:moveTo>
                  <a:cubicBezTo>
                    <a:pt x="16" y="8"/>
                    <a:pt x="8" y="17"/>
                    <a:pt x="8" y="27"/>
                  </a:cubicBezTo>
                  <a:cubicBezTo>
                    <a:pt x="8" y="38"/>
                    <a:pt x="16" y="47"/>
                    <a:pt x="27" y="47"/>
                  </a:cubicBezTo>
                  <a:cubicBezTo>
                    <a:pt x="38" y="47"/>
                    <a:pt x="47" y="38"/>
                    <a:pt x="47" y="27"/>
                  </a:cubicBezTo>
                  <a:cubicBezTo>
                    <a:pt x="47" y="17"/>
                    <a:pt x="38" y="8"/>
                    <a:pt x="27" y="8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2"/>
                    <a:pt x="31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1"/>
                    <a:pt x="18" y="3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5"/>
                  </a:cubicBezTo>
                  <a:lnTo>
                    <a:pt x="32" y="31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vert="horz" wrap="square" lIns="91407" tIns="45703" rIns="91407" bIns="45703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HarmonyOS Sans SC Light" panose="00000400000000000000" pitchFamily="2" charset="-122"/>
              </a:endParaRPr>
            </a:p>
          </p:txBody>
        </p:sp>
        <p:sp>
          <p:nvSpPr>
            <p:cNvPr id="36" name="Freeform 56">
              <a:extLst>
                <a:ext uri="{FF2B5EF4-FFF2-40B4-BE49-F238E27FC236}">
                  <a16:creationId xmlns:a16="http://schemas.microsoft.com/office/drawing/2014/main" id="{9A10F44A-A9BD-38CA-C2CB-139922C4FA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2203" y="4485656"/>
              <a:ext cx="618278" cy="618502"/>
            </a:xfrm>
            <a:custGeom>
              <a:avLst/>
              <a:gdLst/>
              <a:ahLst/>
              <a:cxnLst>
                <a:cxn ang="0">
                  <a:pos x="64" y="42"/>
                </a:cxn>
                <a:cxn ang="0">
                  <a:pos x="63" y="44"/>
                </a:cxn>
                <a:cxn ang="0">
                  <a:pos x="33" y="64"/>
                </a:cxn>
                <a:cxn ang="0">
                  <a:pos x="32" y="64"/>
                </a:cxn>
                <a:cxn ang="0">
                  <a:pos x="30" y="64"/>
                </a:cxn>
                <a:cxn ang="0">
                  <a:pos x="1" y="44"/>
                </a:cxn>
                <a:cxn ang="0">
                  <a:pos x="0" y="42"/>
                </a:cxn>
                <a:cxn ang="0">
                  <a:pos x="0" y="23"/>
                </a:cxn>
                <a:cxn ang="0">
                  <a:pos x="1" y="20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63" y="20"/>
                </a:cxn>
                <a:cxn ang="0">
                  <a:pos x="64" y="23"/>
                </a:cxn>
                <a:cxn ang="0">
                  <a:pos x="64" y="42"/>
                </a:cxn>
                <a:cxn ang="0">
                  <a:pos x="12" y="32"/>
                </a:cxn>
                <a:cxn ang="0">
                  <a:pos x="5" y="28"/>
                </a:cxn>
                <a:cxn ang="0">
                  <a:pos x="5" y="37"/>
                </a:cxn>
                <a:cxn ang="0">
                  <a:pos x="12" y="32"/>
                </a:cxn>
                <a:cxn ang="0">
                  <a:pos x="29" y="21"/>
                </a:cxn>
                <a:cxn ang="0">
                  <a:pos x="29" y="8"/>
                </a:cxn>
                <a:cxn ang="0">
                  <a:pos x="7" y="23"/>
                </a:cxn>
                <a:cxn ang="0">
                  <a:pos x="17" y="29"/>
                </a:cxn>
                <a:cxn ang="0">
                  <a:pos x="29" y="21"/>
                </a:cxn>
                <a:cxn ang="0">
                  <a:pos x="29" y="56"/>
                </a:cxn>
                <a:cxn ang="0">
                  <a:pos x="29" y="44"/>
                </a:cxn>
                <a:cxn ang="0">
                  <a:pos x="17" y="36"/>
                </a:cxn>
                <a:cxn ang="0">
                  <a:pos x="7" y="42"/>
                </a:cxn>
                <a:cxn ang="0">
                  <a:pos x="29" y="56"/>
                </a:cxn>
                <a:cxn ang="0">
                  <a:pos x="41" y="32"/>
                </a:cxn>
                <a:cxn ang="0">
                  <a:pos x="32" y="26"/>
                </a:cxn>
                <a:cxn ang="0">
                  <a:pos x="22" y="32"/>
                </a:cxn>
                <a:cxn ang="0">
                  <a:pos x="32" y="39"/>
                </a:cxn>
                <a:cxn ang="0">
                  <a:pos x="41" y="32"/>
                </a:cxn>
                <a:cxn ang="0">
                  <a:pos x="56" y="23"/>
                </a:cxn>
                <a:cxn ang="0">
                  <a:pos x="35" y="8"/>
                </a:cxn>
                <a:cxn ang="0">
                  <a:pos x="35" y="21"/>
                </a:cxn>
                <a:cxn ang="0">
                  <a:pos x="46" y="29"/>
                </a:cxn>
                <a:cxn ang="0">
                  <a:pos x="56" y="23"/>
                </a:cxn>
                <a:cxn ang="0">
                  <a:pos x="56" y="42"/>
                </a:cxn>
                <a:cxn ang="0">
                  <a:pos x="46" y="36"/>
                </a:cxn>
                <a:cxn ang="0">
                  <a:pos x="35" y="44"/>
                </a:cxn>
                <a:cxn ang="0">
                  <a:pos x="35" y="56"/>
                </a:cxn>
                <a:cxn ang="0">
                  <a:pos x="56" y="42"/>
                </a:cxn>
                <a:cxn ang="0">
                  <a:pos x="58" y="37"/>
                </a:cxn>
                <a:cxn ang="0">
                  <a:pos x="58" y="28"/>
                </a:cxn>
                <a:cxn ang="0">
                  <a:pos x="51" y="32"/>
                </a:cxn>
                <a:cxn ang="0">
                  <a:pos x="58" y="37"/>
                </a:cxn>
              </a:cxnLst>
              <a:rect l="0" t="0" r="r" b="b"/>
              <a:pathLst>
                <a:path w="64" h="64">
                  <a:moveTo>
                    <a:pt x="64" y="42"/>
                  </a:moveTo>
                  <a:cubicBezTo>
                    <a:pt x="64" y="43"/>
                    <a:pt x="63" y="44"/>
                    <a:pt x="63" y="4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1" y="64"/>
                    <a:pt x="31" y="64"/>
                    <a:pt x="30" y="6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2"/>
                    <a:pt x="64" y="23"/>
                  </a:cubicBezTo>
                  <a:lnTo>
                    <a:pt x="64" y="42"/>
                  </a:lnTo>
                  <a:close/>
                  <a:moveTo>
                    <a:pt x="12" y="3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7"/>
                    <a:pt x="5" y="37"/>
                    <a:pt x="5" y="37"/>
                  </a:cubicBezTo>
                  <a:lnTo>
                    <a:pt x="12" y="32"/>
                  </a:lnTo>
                  <a:close/>
                  <a:moveTo>
                    <a:pt x="29" y="21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9" y="21"/>
                  </a:lnTo>
                  <a:close/>
                  <a:moveTo>
                    <a:pt x="29" y="56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7" y="42"/>
                    <a:pt x="7" y="42"/>
                    <a:pt x="7" y="42"/>
                  </a:cubicBezTo>
                  <a:lnTo>
                    <a:pt x="29" y="56"/>
                  </a:lnTo>
                  <a:close/>
                  <a:moveTo>
                    <a:pt x="41" y="32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41" y="32"/>
                  </a:lnTo>
                  <a:close/>
                  <a:moveTo>
                    <a:pt x="56" y="23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56" y="23"/>
                  </a:lnTo>
                  <a:close/>
                  <a:moveTo>
                    <a:pt x="56" y="42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56" y="42"/>
                  </a:lnTo>
                  <a:close/>
                  <a:moveTo>
                    <a:pt x="58" y="3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1" y="32"/>
                    <a:pt x="51" y="32"/>
                    <a:pt x="51" y="32"/>
                  </a:cubicBezTo>
                  <a:lnTo>
                    <a:pt x="58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17" tIns="60958" rIns="121917" bIns="60958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37" name="Freeform 152" descr="D:\51PPT模板网\51pptmoban.com\图片.jpg">
              <a:extLst>
                <a:ext uri="{FF2B5EF4-FFF2-40B4-BE49-F238E27FC236}">
                  <a16:creationId xmlns:a16="http://schemas.microsoft.com/office/drawing/2014/main" id="{6C2FF4CF-3C7B-471B-86CD-AC8876779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379" y="4538009"/>
              <a:ext cx="603523" cy="557938"/>
            </a:xfrm>
            <a:custGeom>
              <a:avLst/>
              <a:gdLst/>
              <a:ahLst/>
              <a:cxnLst>
                <a:cxn ang="0">
                  <a:pos x="67" y="20"/>
                </a:cxn>
                <a:cxn ang="0">
                  <a:pos x="46" y="36"/>
                </a:cxn>
                <a:cxn ang="0">
                  <a:pos x="42" y="40"/>
                </a:cxn>
                <a:cxn ang="0">
                  <a:pos x="39" y="47"/>
                </a:cxn>
                <a:cxn ang="0">
                  <a:pos x="44" y="52"/>
                </a:cxn>
                <a:cxn ang="0">
                  <a:pos x="52" y="58"/>
                </a:cxn>
                <a:cxn ang="0">
                  <a:pos x="52" y="61"/>
                </a:cxn>
                <a:cxn ang="0">
                  <a:pos x="51" y="62"/>
                </a:cxn>
                <a:cxn ang="0">
                  <a:pos x="17" y="62"/>
                </a:cxn>
                <a:cxn ang="0">
                  <a:pos x="16" y="61"/>
                </a:cxn>
                <a:cxn ang="0">
                  <a:pos x="16" y="58"/>
                </a:cxn>
                <a:cxn ang="0">
                  <a:pos x="24" y="52"/>
                </a:cxn>
                <a:cxn ang="0">
                  <a:pos x="29" y="47"/>
                </a:cxn>
                <a:cxn ang="0">
                  <a:pos x="26" y="40"/>
                </a:cxn>
                <a:cxn ang="0">
                  <a:pos x="22" y="36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16" y="11"/>
                </a:cxn>
                <a:cxn ang="0">
                  <a:pos x="16" y="7"/>
                </a:cxn>
                <a:cxn ang="0">
                  <a:pos x="22" y="0"/>
                </a:cxn>
                <a:cxn ang="0">
                  <a:pos x="45" y="0"/>
                </a:cxn>
                <a:cxn ang="0">
                  <a:pos x="52" y="7"/>
                </a:cxn>
                <a:cxn ang="0">
                  <a:pos x="52" y="11"/>
                </a:cxn>
                <a:cxn ang="0">
                  <a:pos x="63" y="11"/>
                </a:cxn>
                <a:cxn ang="0">
                  <a:pos x="67" y="15"/>
                </a:cxn>
                <a:cxn ang="0">
                  <a:pos x="67" y="20"/>
                </a:cxn>
                <a:cxn ang="0">
                  <a:pos x="16" y="16"/>
                </a:cxn>
                <a:cxn ang="0">
                  <a:pos x="6" y="16"/>
                </a:cxn>
                <a:cxn ang="0">
                  <a:pos x="6" y="20"/>
                </a:cxn>
                <a:cxn ang="0">
                  <a:pos x="19" y="31"/>
                </a:cxn>
                <a:cxn ang="0">
                  <a:pos x="16" y="16"/>
                </a:cxn>
                <a:cxn ang="0">
                  <a:pos x="62" y="16"/>
                </a:cxn>
                <a:cxn ang="0">
                  <a:pos x="52" y="16"/>
                </a:cxn>
                <a:cxn ang="0">
                  <a:pos x="49" y="31"/>
                </a:cxn>
                <a:cxn ang="0">
                  <a:pos x="62" y="20"/>
                </a:cxn>
                <a:cxn ang="0">
                  <a:pos x="62" y="16"/>
                </a:cxn>
              </a:cxnLst>
              <a:rect l="0" t="0" r="r" b="b"/>
              <a:pathLst>
                <a:path w="67" h="62">
                  <a:moveTo>
                    <a:pt x="67" y="20"/>
                  </a:moveTo>
                  <a:cubicBezTo>
                    <a:pt x="67" y="27"/>
                    <a:pt x="58" y="36"/>
                    <a:pt x="46" y="36"/>
                  </a:cubicBezTo>
                  <a:cubicBezTo>
                    <a:pt x="44" y="38"/>
                    <a:pt x="42" y="40"/>
                    <a:pt x="42" y="40"/>
                  </a:cubicBezTo>
                  <a:cubicBezTo>
                    <a:pt x="40" y="42"/>
                    <a:pt x="39" y="44"/>
                    <a:pt x="39" y="47"/>
                  </a:cubicBezTo>
                  <a:cubicBezTo>
                    <a:pt x="39" y="49"/>
                    <a:pt x="40" y="52"/>
                    <a:pt x="44" y="52"/>
                  </a:cubicBezTo>
                  <a:cubicBezTo>
                    <a:pt x="48" y="52"/>
                    <a:pt x="52" y="54"/>
                    <a:pt x="52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4"/>
                    <a:pt x="20" y="52"/>
                    <a:pt x="24" y="52"/>
                  </a:cubicBezTo>
                  <a:cubicBezTo>
                    <a:pt x="27" y="52"/>
                    <a:pt x="29" y="49"/>
                    <a:pt x="29" y="47"/>
                  </a:cubicBezTo>
                  <a:cubicBezTo>
                    <a:pt x="29" y="44"/>
                    <a:pt x="28" y="42"/>
                    <a:pt x="26" y="40"/>
                  </a:cubicBezTo>
                  <a:cubicBezTo>
                    <a:pt x="25" y="40"/>
                    <a:pt x="24" y="38"/>
                    <a:pt x="22" y="36"/>
                  </a:cubicBezTo>
                  <a:cubicBezTo>
                    <a:pt x="10" y="36"/>
                    <a:pt x="0" y="27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9" y="0"/>
                    <a:pt x="2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3"/>
                    <a:pt x="52" y="7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6" y="11"/>
                    <a:pt x="67" y="12"/>
                    <a:pt x="67" y="15"/>
                  </a:cubicBezTo>
                  <a:lnTo>
                    <a:pt x="67" y="20"/>
                  </a:lnTo>
                  <a:close/>
                  <a:moveTo>
                    <a:pt x="1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4"/>
                    <a:pt x="11" y="29"/>
                    <a:pt x="19" y="31"/>
                  </a:cubicBezTo>
                  <a:cubicBezTo>
                    <a:pt x="17" y="27"/>
                    <a:pt x="16" y="22"/>
                    <a:pt x="16" y="16"/>
                  </a:cubicBezTo>
                  <a:close/>
                  <a:moveTo>
                    <a:pt x="6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2" y="22"/>
                    <a:pt x="51" y="27"/>
                    <a:pt x="49" y="31"/>
                  </a:cubicBezTo>
                  <a:cubicBezTo>
                    <a:pt x="57" y="29"/>
                    <a:pt x="62" y="24"/>
                    <a:pt x="62" y="20"/>
                  </a:cubicBezTo>
                  <a:lnTo>
                    <a:pt x="62" y="16"/>
                  </a:lnTo>
                  <a:close/>
                </a:path>
              </a:pathLst>
            </a:custGeom>
            <a:solidFill>
              <a:srgbClr val="DD2522"/>
            </a:solidFill>
            <a:ln>
              <a:noFill/>
            </a:ln>
          </p:spPr>
          <p:txBody>
            <a:bodyPr vert="horz" wrap="square" lIns="91407" tIns="45703" rIns="91407" bIns="45703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39E7EFCA-0B47-9908-454B-5CD0316E599E}"/>
              </a:ext>
            </a:extLst>
          </p:cNvPr>
          <p:cNvGrpSpPr/>
          <p:nvPr/>
        </p:nvGrpSpPr>
        <p:grpSpPr>
          <a:xfrm>
            <a:off x="8462025" y="4341261"/>
            <a:ext cx="2828210" cy="816522"/>
            <a:chOff x="283598" y="1906534"/>
            <a:chExt cx="2828210" cy="816522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9580D8E2-96E6-A0B6-AE91-79A7E186C1EE}"/>
                </a:ext>
              </a:extLst>
            </p:cNvPr>
            <p:cNvSpPr txBox="1"/>
            <p:nvPr/>
          </p:nvSpPr>
          <p:spPr>
            <a:xfrm>
              <a:off x="283598" y="2190603"/>
              <a:ext cx="2828210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17572265-1E85-8CCE-2ACC-812185765EC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2B8AB404-A729-57BA-E697-12D57D1AC801}"/>
              </a:ext>
            </a:extLst>
          </p:cNvPr>
          <p:cNvGrpSpPr/>
          <p:nvPr/>
        </p:nvGrpSpPr>
        <p:grpSpPr>
          <a:xfrm>
            <a:off x="788643" y="4341261"/>
            <a:ext cx="2881129" cy="816522"/>
            <a:chOff x="387008" y="1906534"/>
            <a:chExt cx="2881129" cy="81652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7A4A6503-9C11-049D-4B23-7DBB2C434CE0}"/>
                </a:ext>
              </a:extLst>
            </p:cNvPr>
            <p:cNvSpPr txBox="1"/>
            <p:nvPr/>
          </p:nvSpPr>
          <p:spPr>
            <a:xfrm>
              <a:off x="387008" y="2190603"/>
              <a:ext cx="286301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8E499EB9-2EA2-1404-B72C-926E6A7A9B6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99398114-65A9-4EDC-C91E-33F38B707082}"/>
              </a:ext>
            </a:extLst>
          </p:cNvPr>
          <p:cNvGrpSpPr/>
          <p:nvPr/>
        </p:nvGrpSpPr>
        <p:grpSpPr>
          <a:xfrm>
            <a:off x="8470901" y="2117981"/>
            <a:ext cx="2828210" cy="816522"/>
            <a:chOff x="283598" y="1906534"/>
            <a:chExt cx="2828210" cy="816522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95613736-7614-ADC2-D291-05A1FAFBE7FB}"/>
                </a:ext>
              </a:extLst>
            </p:cNvPr>
            <p:cNvSpPr txBox="1"/>
            <p:nvPr/>
          </p:nvSpPr>
          <p:spPr>
            <a:xfrm>
              <a:off x="283598" y="2190603"/>
              <a:ext cx="2828210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D7C4FBE2-FBBF-514B-1DB2-5EC39100417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A321F5D4-1F26-6D7A-43C9-90CD93CC4854}"/>
              </a:ext>
            </a:extLst>
          </p:cNvPr>
          <p:cNvGrpSpPr/>
          <p:nvPr/>
        </p:nvGrpSpPr>
        <p:grpSpPr>
          <a:xfrm>
            <a:off x="797519" y="2117981"/>
            <a:ext cx="2881129" cy="816522"/>
            <a:chOff x="387008" y="1906534"/>
            <a:chExt cx="2881129" cy="816522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3C47DD29-1B5C-F1FE-06FE-58FD6AA6D84E}"/>
                </a:ext>
              </a:extLst>
            </p:cNvPr>
            <p:cNvSpPr txBox="1"/>
            <p:nvPr/>
          </p:nvSpPr>
          <p:spPr>
            <a:xfrm>
              <a:off x="387008" y="2190603"/>
              <a:ext cx="286301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E08D9F83-4A61-802E-6513-698C9BE3C30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19329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42A0ADE-953A-250B-C944-6959F55666A3}"/>
              </a:ext>
            </a:extLst>
          </p:cNvPr>
          <p:cNvGrpSpPr/>
          <p:nvPr/>
        </p:nvGrpSpPr>
        <p:grpSpPr>
          <a:xfrm>
            <a:off x="4960494" y="5268459"/>
            <a:ext cx="2264546" cy="774340"/>
            <a:chOff x="2128574" y="2067096"/>
            <a:chExt cx="8128248" cy="2779380"/>
          </a:xfrm>
        </p:grpSpPr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C108FF0-F027-470E-F35E-71A270E30AF6}"/>
                </a:ext>
              </a:extLst>
            </p:cNvPr>
            <p:cNvGrpSpPr/>
            <p:nvPr/>
          </p:nvGrpSpPr>
          <p:grpSpPr>
            <a:xfrm>
              <a:off x="4649557" y="2443717"/>
              <a:ext cx="1779668" cy="2402759"/>
              <a:chOff x="3385439" y="1993817"/>
              <a:chExt cx="849512" cy="1146940"/>
            </a:xfrm>
            <a:solidFill>
              <a:srgbClr val="DD2522"/>
            </a:solidFill>
            <a:effectLst/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B667D8-CC29-F7E5-6132-FE9460F2B055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F93AA74-BF70-B1F3-64F6-AED039A11FA9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F59D62-17FD-1707-B3AF-ED576CE0C5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266B83A-E14D-BB61-414D-7ECD8257CEAC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66" name="图形 2">
              <a:extLst>
                <a:ext uri="{FF2B5EF4-FFF2-40B4-BE49-F238E27FC236}">
                  <a16:creationId xmlns:a16="http://schemas.microsoft.com/office/drawing/2014/main" id="{A49DE642-E61F-F95C-3D32-CD0104E1C6B0}"/>
                </a:ext>
              </a:extLst>
            </p:cNvPr>
            <p:cNvGrpSpPr/>
            <p:nvPr/>
          </p:nvGrpSpPr>
          <p:grpSpPr>
            <a:xfrm>
              <a:off x="6296694" y="2603885"/>
              <a:ext cx="2058088" cy="1780867"/>
              <a:chOff x="4757073" y="2064225"/>
              <a:chExt cx="1171168" cy="1013413"/>
            </a:xfrm>
            <a:solidFill>
              <a:srgbClr val="DD2522"/>
            </a:solidFill>
            <a:effectLst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3835296B-522C-48AF-A3CA-E8C1FAEA81A4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F8573AC-E891-D335-6323-F7611D2459CB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89643E4-3736-ECA9-BD57-E374670F2038}"/>
                </a:ext>
              </a:extLst>
            </p:cNvPr>
            <p:cNvSpPr/>
            <p:nvPr/>
          </p:nvSpPr>
          <p:spPr>
            <a:xfrm>
              <a:off x="7870450" y="2366165"/>
              <a:ext cx="2386372" cy="1853699"/>
            </a:xfrm>
            <a:custGeom>
              <a:avLst/>
              <a:gdLst>
                <a:gd name="connsiteX0" fmla="*/ 0 w 2386372"/>
                <a:gd name="connsiteY0" fmla="*/ 1358235 h 1853699"/>
                <a:gd name="connsiteX1" fmla="*/ 119014 w 2386372"/>
                <a:gd name="connsiteY1" fmla="*/ 1392385 h 1853699"/>
                <a:gd name="connsiteX2" fmla="*/ 253158 w 2386372"/>
                <a:gd name="connsiteY2" fmla="*/ 1436249 h 1853699"/>
                <a:gd name="connsiteX3" fmla="*/ 634327 w 2386372"/>
                <a:gd name="connsiteY3" fmla="*/ 1536449 h 1853699"/>
                <a:gd name="connsiteX4" fmla="*/ 777931 w 2386372"/>
                <a:gd name="connsiteY4" fmla="*/ 1566610 h 1853699"/>
                <a:gd name="connsiteX5" fmla="*/ 985744 w 2386372"/>
                <a:gd name="connsiteY5" fmla="*/ 1579799 h 1853699"/>
                <a:gd name="connsiteX6" fmla="*/ 1273818 w 2386372"/>
                <a:gd name="connsiteY6" fmla="*/ 1592172 h 1853699"/>
                <a:gd name="connsiteX7" fmla="*/ 1374376 w 2386372"/>
                <a:gd name="connsiteY7" fmla="*/ 1581078 h 1853699"/>
                <a:gd name="connsiteX8" fmla="*/ 1457296 w 2386372"/>
                <a:gd name="connsiteY8" fmla="*/ 1584044 h 1853699"/>
                <a:gd name="connsiteX9" fmla="*/ 1584848 w 2386372"/>
                <a:gd name="connsiteY9" fmla="*/ 1567992 h 1853699"/>
                <a:gd name="connsiteX10" fmla="*/ 1761823 w 2386372"/>
                <a:gd name="connsiteY10" fmla="*/ 1563817 h 1853699"/>
                <a:gd name="connsiteX11" fmla="*/ 2262352 w 2386372"/>
                <a:gd name="connsiteY11" fmla="*/ 1506740 h 1853699"/>
                <a:gd name="connsiteX12" fmla="*/ 2315853 w 2386372"/>
                <a:gd name="connsiteY12" fmla="*/ 1583107 h 1853699"/>
                <a:gd name="connsiteX13" fmla="*/ 2125506 w 2386372"/>
                <a:gd name="connsiteY13" fmla="*/ 1777406 h 1853699"/>
                <a:gd name="connsiteX14" fmla="*/ 1788503 w 2386372"/>
                <a:gd name="connsiteY14" fmla="*/ 1849071 h 1853699"/>
                <a:gd name="connsiteX15" fmla="*/ 1375961 w 2386372"/>
                <a:gd name="connsiteY15" fmla="*/ 1843286 h 1853699"/>
                <a:gd name="connsiteX16" fmla="*/ 1222644 w 2386372"/>
                <a:gd name="connsiteY16" fmla="*/ 1832396 h 1853699"/>
                <a:gd name="connsiteX17" fmla="*/ 1027613 w 2386372"/>
                <a:gd name="connsiteY17" fmla="*/ 1823654 h 1853699"/>
                <a:gd name="connsiteX18" fmla="*/ 833245 w 2386372"/>
                <a:gd name="connsiteY18" fmla="*/ 1773504 h 1853699"/>
                <a:gd name="connsiteX19" fmla="*/ 754056 w 2386372"/>
                <a:gd name="connsiteY19" fmla="*/ 1748863 h 1853699"/>
                <a:gd name="connsiteX20" fmla="*/ 567255 w 2386372"/>
                <a:gd name="connsiteY20" fmla="*/ 1680409 h 1853699"/>
                <a:gd name="connsiteX21" fmla="*/ 448139 w 2386372"/>
                <a:gd name="connsiteY21" fmla="*/ 1637517 h 1853699"/>
                <a:gd name="connsiteX22" fmla="*/ 255971 w 2386372"/>
                <a:gd name="connsiteY22" fmla="*/ 1552092 h 1853699"/>
                <a:gd name="connsiteX23" fmla="*/ 94015 w 2386372"/>
                <a:gd name="connsiteY23" fmla="*/ 1464008 h 1853699"/>
                <a:gd name="connsiteX24" fmla="*/ 0 w 2386372"/>
                <a:gd name="connsiteY24" fmla="*/ 1358235 h 1853699"/>
                <a:gd name="connsiteX25" fmla="*/ 1445959 w 2386372"/>
                <a:gd name="connsiteY25" fmla="*/ 843911 h 1853699"/>
                <a:gd name="connsiteX26" fmla="*/ 1319993 w 2386372"/>
                <a:gd name="connsiteY26" fmla="*/ 955002 h 1853699"/>
                <a:gd name="connsiteX27" fmla="*/ 1235845 w 2386372"/>
                <a:gd name="connsiteY27" fmla="*/ 1053822 h 1853699"/>
                <a:gd name="connsiteX28" fmla="*/ 1358079 w 2386372"/>
                <a:gd name="connsiteY28" fmla="*/ 1040172 h 1853699"/>
                <a:gd name="connsiteX29" fmla="*/ 1404345 w 2386372"/>
                <a:gd name="connsiteY29" fmla="*/ 998405 h 1853699"/>
                <a:gd name="connsiteX30" fmla="*/ 1469118 w 2386372"/>
                <a:gd name="connsiteY30" fmla="*/ 850405 h 1853699"/>
                <a:gd name="connsiteX31" fmla="*/ 1445959 w 2386372"/>
                <a:gd name="connsiteY31" fmla="*/ 843911 h 1853699"/>
                <a:gd name="connsiteX32" fmla="*/ 291961 w 2386372"/>
                <a:gd name="connsiteY32" fmla="*/ 497838 h 1853699"/>
                <a:gd name="connsiteX33" fmla="*/ 431986 w 2386372"/>
                <a:gd name="connsiteY33" fmla="*/ 513071 h 1853699"/>
                <a:gd name="connsiteX34" fmla="*/ 492515 w 2386372"/>
                <a:gd name="connsiteY34" fmla="*/ 569563 h 1853699"/>
                <a:gd name="connsiteX35" fmla="*/ 514600 w 2386372"/>
                <a:gd name="connsiteY35" fmla="*/ 624110 h 1853699"/>
                <a:gd name="connsiteX36" fmla="*/ 475542 w 2386372"/>
                <a:gd name="connsiteY36" fmla="*/ 712246 h 1853699"/>
                <a:gd name="connsiteX37" fmla="*/ 410974 w 2386372"/>
                <a:gd name="connsiteY37" fmla="*/ 769706 h 1853699"/>
                <a:gd name="connsiteX38" fmla="*/ 373195 w 2386372"/>
                <a:gd name="connsiteY38" fmla="*/ 840410 h 1853699"/>
                <a:gd name="connsiteX39" fmla="*/ 389759 w 2386372"/>
                <a:gd name="connsiteY39" fmla="*/ 959985 h 1853699"/>
                <a:gd name="connsiteX40" fmla="*/ 435309 w 2386372"/>
                <a:gd name="connsiteY40" fmla="*/ 1117341 h 1853699"/>
                <a:gd name="connsiteX41" fmla="*/ 559383 w 2386372"/>
                <a:gd name="connsiteY41" fmla="*/ 1175569 h 1853699"/>
                <a:gd name="connsiteX42" fmla="*/ 664541 w 2386372"/>
                <a:gd name="connsiteY42" fmla="*/ 1352913 h 1853699"/>
                <a:gd name="connsiteX43" fmla="*/ 584944 w 2386372"/>
                <a:gd name="connsiteY43" fmla="*/ 1485832 h 1853699"/>
                <a:gd name="connsiteX44" fmla="*/ 518842 w 2386372"/>
                <a:gd name="connsiteY44" fmla="*/ 1485883 h 1853699"/>
                <a:gd name="connsiteX45" fmla="*/ 359136 w 2386372"/>
                <a:gd name="connsiteY45" fmla="*/ 1230321 h 1853699"/>
                <a:gd name="connsiteX46" fmla="*/ 374626 w 2386372"/>
                <a:gd name="connsiteY46" fmla="*/ 1182521 h 1853699"/>
                <a:gd name="connsiteX47" fmla="*/ 343493 w 2386372"/>
                <a:gd name="connsiteY47" fmla="*/ 861522 h 1853699"/>
                <a:gd name="connsiteX48" fmla="*/ 334188 w 2386372"/>
                <a:gd name="connsiteY48" fmla="*/ 651153 h 1853699"/>
                <a:gd name="connsiteX49" fmla="*/ 291961 w 2386372"/>
                <a:gd name="connsiteY49" fmla="*/ 497838 h 1853699"/>
                <a:gd name="connsiteX50" fmla="*/ 1494104 w 2386372"/>
                <a:gd name="connsiteY50" fmla="*/ 473544 h 1853699"/>
                <a:gd name="connsiteX51" fmla="*/ 1582559 w 2386372"/>
                <a:gd name="connsiteY51" fmla="*/ 488559 h 1853699"/>
                <a:gd name="connsiteX52" fmla="*/ 1660061 w 2386372"/>
                <a:gd name="connsiteY52" fmla="*/ 548526 h 1853699"/>
                <a:gd name="connsiteX53" fmla="*/ 1664252 w 2386372"/>
                <a:gd name="connsiteY53" fmla="*/ 645251 h 1853699"/>
                <a:gd name="connsiteX54" fmla="*/ 1567835 w 2386372"/>
                <a:gd name="connsiteY54" fmla="*/ 750818 h 1853699"/>
                <a:gd name="connsiteX55" fmla="*/ 1666041 w 2386372"/>
                <a:gd name="connsiteY55" fmla="*/ 854495 h 1853699"/>
                <a:gd name="connsiteX56" fmla="*/ 1684343 w 2386372"/>
                <a:gd name="connsiteY56" fmla="*/ 904697 h 1853699"/>
                <a:gd name="connsiteX57" fmla="*/ 1752950 w 2386372"/>
                <a:gd name="connsiteY57" fmla="*/ 1015582 h 1853699"/>
                <a:gd name="connsiteX58" fmla="*/ 1739322 w 2386372"/>
                <a:gd name="connsiteY58" fmla="*/ 1170738 h 1853699"/>
                <a:gd name="connsiteX59" fmla="*/ 1760771 w 2386372"/>
                <a:gd name="connsiteY59" fmla="*/ 1310602 h 1853699"/>
                <a:gd name="connsiteX60" fmla="*/ 1465846 w 2386372"/>
                <a:gd name="connsiteY60" fmla="*/ 1247627 h 1853699"/>
                <a:gd name="connsiteX61" fmla="*/ 1360892 w 2386372"/>
                <a:gd name="connsiteY61" fmla="*/ 1301152 h 1853699"/>
                <a:gd name="connsiteX62" fmla="*/ 1256141 w 2386372"/>
                <a:gd name="connsiteY62" fmla="*/ 1339801 h 1853699"/>
                <a:gd name="connsiteX63" fmla="*/ 1055435 w 2386372"/>
                <a:gd name="connsiteY63" fmla="*/ 1375128 h 1853699"/>
                <a:gd name="connsiteX64" fmla="*/ 988464 w 2386372"/>
                <a:gd name="connsiteY64" fmla="*/ 1383869 h 1853699"/>
                <a:gd name="connsiteX65" fmla="*/ 909991 w 2386372"/>
                <a:gd name="connsiteY65" fmla="*/ 1256369 h 1853699"/>
                <a:gd name="connsiteX66" fmla="*/ 879623 w 2386372"/>
                <a:gd name="connsiteY66" fmla="*/ 1131630 h 1853699"/>
                <a:gd name="connsiteX67" fmla="*/ 869859 w 2386372"/>
                <a:gd name="connsiteY67" fmla="*/ 1040018 h 1853699"/>
                <a:gd name="connsiteX68" fmla="*/ 973331 w 2386372"/>
                <a:gd name="connsiteY68" fmla="*/ 925044 h 1853699"/>
                <a:gd name="connsiteX69" fmla="*/ 1008044 w 2386372"/>
                <a:gd name="connsiteY69" fmla="*/ 855159 h 1853699"/>
                <a:gd name="connsiteX70" fmla="*/ 893989 w 2386372"/>
                <a:gd name="connsiteY70" fmla="*/ 853165 h 1853699"/>
                <a:gd name="connsiteX71" fmla="*/ 801714 w 2386372"/>
                <a:gd name="connsiteY71" fmla="*/ 758486 h 1853699"/>
                <a:gd name="connsiteX72" fmla="*/ 776100 w 2386372"/>
                <a:gd name="connsiteY72" fmla="*/ 617796 h 1853699"/>
                <a:gd name="connsiteX73" fmla="*/ 847161 w 2386372"/>
                <a:gd name="connsiteY73" fmla="*/ 552003 h 1853699"/>
                <a:gd name="connsiteX74" fmla="*/ 930900 w 2386372"/>
                <a:gd name="connsiteY74" fmla="*/ 570560 h 1853699"/>
                <a:gd name="connsiteX75" fmla="*/ 1097150 w 2386372"/>
                <a:gd name="connsiteY75" fmla="*/ 532729 h 1853699"/>
                <a:gd name="connsiteX76" fmla="*/ 1226950 w 2386372"/>
                <a:gd name="connsiteY76" fmla="*/ 507117 h 1853699"/>
                <a:gd name="connsiteX77" fmla="*/ 1494104 w 2386372"/>
                <a:gd name="connsiteY77" fmla="*/ 473544 h 1853699"/>
                <a:gd name="connsiteX78" fmla="*/ 1123188 w 2386372"/>
                <a:gd name="connsiteY78" fmla="*/ 110 h 1853699"/>
                <a:gd name="connsiteX79" fmla="*/ 1166106 w 2386372"/>
                <a:gd name="connsiteY79" fmla="*/ 8704 h 1853699"/>
                <a:gd name="connsiteX80" fmla="*/ 1397333 w 2386372"/>
                <a:gd name="connsiteY80" fmla="*/ 81145 h 1853699"/>
                <a:gd name="connsiteX81" fmla="*/ 1497736 w 2386372"/>
                <a:gd name="connsiteY81" fmla="*/ 163963 h 1853699"/>
                <a:gd name="connsiteX82" fmla="*/ 1518953 w 2386372"/>
                <a:gd name="connsiteY82" fmla="*/ 224800 h 1853699"/>
                <a:gd name="connsiteX83" fmla="*/ 1506325 w 2386372"/>
                <a:gd name="connsiteY83" fmla="*/ 287066 h 1853699"/>
                <a:gd name="connsiteX84" fmla="*/ 1428824 w 2386372"/>
                <a:gd name="connsiteY84" fmla="*/ 316462 h 1853699"/>
                <a:gd name="connsiteX85" fmla="*/ 1399428 w 2386372"/>
                <a:gd name="connsiteY85" fmla="*/ 295808 h 1853699"/>
                <a:gd name="connsiteX86" fmla="*/ 1273616 w 2386372"/>
                <a:gd name="connsiteY86" fmla="*/ 318251 h 1853699"/>
                <a:gd name="connsiteX87" fmla="*/ 1215389 w 2386372"/>
                <a:gd name="connsiteY87" fmla="*/ 340797 h 1853699"/>
                <a:gd name="connsiteX88" fmla="*/ 1254087 w 2386372"/>
                <a:gd name="connsiteY88" fmla="*/ 231854 h 1853699"/>
                <a:gd name="connsiteX89" fmla="*/ 1099238 w 2386372"/>
                <a:gd name="connsiteY89" fmla="*/ 76136 h 1853699"/>
                <a:gd name="connsiteX90" fmla="*/ 1079197 w 2386372"/>
                <a:gd name="connsiteY90" fmla="*/ 2366 h 1853699"/>
                <a:gd name="connsiteX91" fmla="*/ 1123188 w 2386372"/>
                <a:gd name="connsiteY91" fmla="*/ 110 h 185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386372" h="1853699">
                  <a:moveTo>
                    <a:pt x="0" y="1358235"/>
                  </a:moveTo>
                  <a:cubicBezTo>
                    <a:pt x="41103" y="1364268"/>
                    <a:pt x="80517" y="1377201"/>
                    <a:pt x="119014" y="1392385"/>
                  </a:cubicBezTo>
                  <a:cubicBezTo>
                    <a:pt x="162672" y="1410278"/>
                    <a:pt x="209193" y="1419377"/>
                    <a:pt x="253158" y="1436249"/>
                  </a:cubicBezTo>
                  <a:cubicBezTo>
                    <a:pt x="377386" y="1479856"/>
                    <a:pt x="506727" y="1505213"/>
                    <a:pt x="634327" y="1536449"/>
                  </a:cubicBezTo>
                  <a:cubicBezTo>
                    <a:pt x="682228" y="1546264"/>
                    <a:pt x="729670" y="1558432"/>
                    <a:pt x="777931" y="1566610"/>
                  </a:cubicBezTo>
                  <a:cubicBezTo>
                    <a:pt x="846843" y="1575557"/>
                    <a:pt x="916677" y="1573001"/>
                    <a:pt x="985744" y="1579799"/>
                  </a:cubicBezTo>
                  <a:cubicBezTo>
                    <a:pt x="1080167" y="1599635"/>
                    <a:pt x="1178066" y="1604492"/>
                    <a:pt x="1273818" y="1592172"/>
                  </a:cubicBezTo>
                  <a:cubicBezTo>
                    <a:pt x="1307253" y="1588185"/>
                    <a:pt x="1340432" y="1578574"/>
                    <a:pt x="1374376" y="1581078"/>
                  </a:cubicBezTo>
                  <a:cubicBezTo>
                    <a:pt x="1402034" y="1581539"/>
                    <a:pt x="1429589" y="1585781"/>
                    <a:pt x="1457296" y="1584044"/>
                  </a:cubicBezTo>
                  <a:cubicBezTo>
                    <a:pt x="1499626" y="1577142"/>
                    <a:pt x="1534093" y="1571363"/>
                    <a:pt x="1584848" y="1567992"/>
                  </a:cubicBezTo>
                  <a:cubicBezTo>
                    <a:pt x="1635602" y="1564621"/>
                    <a:pt x="1721948" y="1552519"/>
                    <a:pt x="1761823" y="1563817"/>
                  </a:cubicBezTo>
                  <a:cubicBezTo>
                    <a:pt x="1812843" y="1583755"/>
                    <a:pt x="2229787" y="1465126"/>
                    <a:pt x="2262352" y="1506740"/>
                  </a:cubicBezTo>
                  <a:cubicBezTo>
                    <a:pt x="2498955" y="1526733"/>
                    <a:pt x="2326181" y="1567667"/>
                    <a:pt x="2315853" y="1583107"/>
                  </a:cubicBezTo>
                  <a:cubicBezTo>
                    <a:pt x="2174514" y="1672668"/>
                    <a:pt x="2150957" y="1765359"/>
                    <a:pt x="2125506" y="1777406"/>
                  </a:cubicBezTo>
                  <a:cubicBezTo>
                    <a:pt x="2100055" y="1789453"/>
                    <a:pt x="1913428" y="1838091"/>
                    <a:pt x="1788503" y="1849071"/>
                  </a:cubicBezTo>
                  <a:cubicBezTo>
                    <a:pt x="1663579" y="1860052"/>
                    <a:pt x="1468135" y="1848756"/>
                    <a:pt x="1375961" y="1843286"/>
                  </a:cubicBezTo>
                  <a:cubicBezTo>
                    <a:pt x="1325299" y="1834954"/>
                    <a:pt x="1273563" y="1838225"/>
                    <a:pt x="1222644" y="1832396"/>
                  </a:cubicBezTo>
                  <a:cubicBezTo>
                    <a:pt x="1157821" y="1824370"/>
                    <a:pt x="1091362" y="1841855"/>
                    <a:pt x="1027613" y="1823654"/>
                  </a:cubicBezTo>
                  <a:cubicBezTo>
                    <a:pt x="963198" y="1805558"/>
                    <a:pt x="899040" y="1786029"/>
                    <a:pt x="833245" y="1773504"/>
                  </a:cubicBezTo>
                  <a:cubicBezTo>
                    <a:pt x="806047" y="1767931"/>
                    <a:pt x="778698" y="1762052"/>
                    <a:pt x="754056" y="1748863"/>
                  </a:cubicBezTo>
                  <a:cubicBezTo>
                    <a:pt x="693986" y="1720337"/>
                    <a:pt x="629318" y="1703773"/>
                    <a:pt x="567255" y="1680409"/>
                  </a:cubicBezTo>
                  <a:cubicBezTo>
                    <a:pt x="527533" y="1666248"/>
                    <a:pt x="489396" y="1647231"/>
                    <a:pt x="448139" y="1637517"/>
                  </a:cubicBezTo>
                  <a:cubicBezTo>
                    <a:pt x="377489" y="1626168"/>
                    <a:pt x="320742" y="1578625"/>
                    <a:pt x="255971" y="1552092"/>
                  </a:cubicBezTo>
                  <a:cubicBezTo>
                    <a:pt x="198150" y="1531132"/>
                    <a:pt x="140739" y="1504292"/>
                    <a:pt x="94015" y="1464008"/>
                  </a:cubicBezTo>
                  <a:cubicBezTo>
                    <a:pt x="66460" y="1424592"/>
                    <a:pt x="1534" y="1413755"/>
                    <a:pt x="0" y="1358235"/>
                  </a:cubicBezTo>
                  <a:close/>
                  <a:moveTo>
                    <a:pt x="1445959" y="843911"/>
                  </a:moveTo>
                  <a:cubicBezTo>
                    <a:pt x="1414672" y="892069"/>
                    <a:pt x="1362375" y="918499"/>
                    <a:pt x="1319993" y="955002"/>
                  </a:cubicBezTo>
                  <a:cubicBezTo>
                    <a:pt x="1289576" y="985880"/>
                    <a:pt x="1265292" y="1022074"/>
                    <a:pt x="1235845" y="1053822"/>
                  </a:cubicBezTo>
                  <a:cubicBezTo>
                    <a:pt x="1276129" y="1046409"/>
                    <a:pt x="1316874" y="1037412"/>
                    <a:pt x="1358079" y="1040172"/>
                  </a:cubicBezTo>
                  <a:cubicBezTo>
                    <a:pt x="1382517" y="1041348"/>
                    <a:pt x="1392893" y="1015428"/>
                    <a:pt x="1404345" y="998405"/>
                  </a:cubicBezTo>
                  <a:cubicBezTo>
                    <a:pt x="1429753" y="950963"/>
                    <a:pt x="1458433" y="903827"/>
                    <a:pt x="1469118" y="850405"/>
                  </a:cubicBezTo>
                  <a:cubicBezTo>
                    <a:pt x="1461399" y="848155"/>
                    <a:pt x="1453679" y="846009"/>
                    <a:pt x="1445959" y="843911"/>
                  </a:cubicBezTo>
                  <a:close/>
                  <a:moveTo>
                    <a:pt x="291961" y="497838"/>
                  </a:moveTo>
                  <a:cubicBezTo>
                    <a:pt x="338891" y="499985"/>
                    <a:pt x="385821" y="504381"/>
                    <a:pt x="431986" y="513071"/>
                  </a:cubicBezTo>
                  <a:cubicBezTo>
                    <a:pt x="459182" y="521815"/>
                    <a:pt x="476257" y="547836"/>
                    <a:pt x="492515" y="569563"/>
                  </a:cubicBezTo>
                  <a:cubicBezTo>
                    <a:pt x="501051" y="586280"/>
                    <a:pt x="521910" y="603150"/>
                    <a:pt x="514600" y="624110"/>
                  </a:cubicBezTo>
                  <a:cubicBezTo>
                    <a:pt x="503710" y="654324"/>
                    <a:pt x="490162" y="683617"/>
                    <a:pt x="475542" y="712246"/>
                  </a:cubicBezTo>
                  <a:cubicBezTo>
                    <a:pt x="463272" y="740210"/>
                    <a:pt x="427947" y="745373"/>
                    <a:pt x="410974" y="769706"/>
                  </a:cubicBezTo>
                  <a:cubicBezTo>
                    <a:pt x="397069" y="792355"/>
                    <a:pt x="374320" y="811730"/>
                    <a:pt x="373195" y="840410"/>
                  </a:cubicBezTo>
                  <a:cubicBezTo>
                    <a:pt x="369105" y="880848"/>
                    <a:pt x="375546" y="922002"/>
                    <a:pt x="389759" y="959985"/>
                  </a:cubicBezTo>
                  <a:cubicBezTo>
                    <a:pt x="402233" y="1012794"/>
                    <a:pt x="399880" y="1072301"/>
                    <a:pt x="435309" y="1117341"/>
                  </a:cubicBezTo>
                  <a:cubicBezTo>
                    <a:pt x="461380" y="1162174"/>
                    <a:pt x="517053" y="1159208"/>
                    <a:pt x="559383" y="1175569"/>
                  </a:cubicBezTo>
                  <a:cubicBezTo>
                    <a:pt x="571294" y="1246527"/>
                    <a:pt x="643836" y="1286044"/>
                    <a:pt x="664541" y="1352913"/>
                  </a:cubicBezTo>
                  <a:cubicBezTo>
                    <a:pt x="645269" y="1400713"/>
                    <a:pt x="639645" y="1463491"/>
                    <a:pt x="584944" y="1485832"/>
                  </a:cubicBezTo>
                  <a:cubicBezTo>
                    <a:pt x="563983" y="1492478"/>
                    <a:pt x="540313" y="1486138"/>
                    <a:pt x="518842" y="1485883"/>
                  </a:cubicBezTo>
                  <a:cubicBezTo>
                    <a:pt x="471758" y="1396724"/>
                    <a:pt x="396557" y="1324745"/>
                    <a:pt x="359136" y="1230321"/>
                  </a:cubicBezTo>
                  <a:cubicBezTo>
                    <a:pt x="367775" y="1216007"/>
                    <a:pt x="382652" y="1200465"/>
                    <a:pt x="374626" y="1182521"/>
                  </a:cubicBezTo>
                  <a:cubicBezTo>
                    <a:pt x="336898" y="1080226"/>
                    <a:pt x="333933" y="968983"/>
                    <a:pt x="343493" y="861522"/>
                  </a:cubicBezTo>
                  <a:cubicBezTo>
                    <a:pt x="349372" y="791536"/>
                    <a:pt x="352796" y="719607"/>
                    <a:pt x="334188" y="651153"/>
                  </a:cubicBezTo>
                  <a:cubicBezTo>
                    <a:pt x="320487" y="599981"/>
                    <a:pt x="305202" y="549164"/>
                    <a:pt x="291961" y="497838"/>
                  </a:cubicBezTo>
                  <a:close/>
                  <a:moveTo>
                    <a:pt x="1494104" y="473544"/>
                  </a:moveTo>
                  <a:cubicBezTo>
                    <a:pt x="1523783" y="474692"/>
                    <a:pt x="1553317" y="479140"/>
                    <a:pt x="1582559" y="488559"/>
                  </a:cubicBezTo>
                  <a:cubicBezTo>
                    <a:pt x="1615277" y="496484"/>
                    <a:pt x="1644877" y="518262"/>
                    <a:pt x="1660061" y="548526"/>
                  </a:cubicBezTo>
                  <a:cubicBezTo>
                    <a:pt x="1680713" y="577052"/>
                    <a:pt x="1672993" y="614015"/>
                    <a:pt x="1664252" y="645251"/>
                  </a:cubicBezTo>
                  <a:cubicBezTo>
                    <a:pt x="1640326" y="686863"/>
                    <a:pt x="1600145" y="715952"/>
                    <a:pt x="1567835" y="750818"/>
                  </a:cubicBezTo>
                  <a:cubicBezTo>
                    <a:pt x="1600554" y="785428"/>
                    <a:pt x="1633988" y="819321"/>
                    <a:pt x="1666041" y="854495"/>
                  </a:cubicBezTo>
                  <a:cubicBezTo>
                    <a:pt x="1678005" y="868400"/>
                    <a:pt x="1677851" y="888082"/>
                    <a:pt x="1684343" y="904697"/>
                  </a:cubicBezTo>
                  <a:cubicBezTo>
                    <a:pt x="1697431" y="947128"/>
                    <a:pt x="1734443" y="976065"/>
                    <a:pt x="1752950" y="1015582"/>
                  </a:cubicBezTo>
                  <a:cubicBezTo>
                    <a:pt x="1749064" y="1039047"/>
                    <a:pt x="1748575" y="1149165"/>
                    <a:pt x="1739322" y="1170738"/>
                  </a:cubicBezTo>
                  <a:cubicBezTo>
                    <a:pt x="1913059" y="1215684"/>
                    <a:pt x="1826208" y="1246035"/>
                    <a:pt x="1760771" y="1310602"/>
                  </a:cubicBezTo>
                  <a:cubicBezTo>
                    <a:pt x="1733676" y="1302576"/>
                    <a:pt x="1477144" y="1279015"/>
                    <a:pt x="1465846" y="1247627"/>
                  </a:cubicBezTo>
                  <a:cubicBezTo>
                    <a:pt x="1430315" y="1264446"/>
                    <a:pt x="1398772" y="1289394"/>
                    <a:pt x="1360892" y="1301152"/>
                  </a:cubicBezTo>
                  <a:cubicBezTo>
                    <a:pt x="1324593" y="1310251"/>
                    <a:pt x="1291313" y="1327736"/>
                    <a:pt x="1256141" y="1339801"/>
                  </a:cubicBezTo>
                  <a:cubicBezTo>
                    <a:pt x="1189989" y="1356365"/>
                    <a:pt x="1119388" y="1348594"/>
                    <a:pt x="1055435" y="1375128"/>
                  </a:cubicBezTo>
                  <a:cubicBezTo>
                    <a:pt x="1033911" y="1379882"/>
                    <a:pt x="1009934" y="1396905"/>
                    <a:pt x="988464" y="1383869"/>
                  </a:cubicBezTo>
                  <a:cubicBezTo>
                    <a:pt x="943526" y="1355189"/>
                    <a:pt x="936421" y="1298596"/>
                    <a:pt x="909991" y="1256369"/>
                  </a:cubicBezTo>
                  <a:cubicBezTo>
                    <a:pt x="886475" y="1219817"/>
                    <a:pt x="870013" y="1175443"/>
                    <a:pt x="879623" y="1131630"/>
                  </a:cubicBezTo>
                  <a:cubicBezTo>
                    <a:pt x="888774" y="1100649"/>
                    <a:pt x="876709" y="1069874"/>
                    <a:pt x="869859" y="1040018"/>
                  </a:cubicBezTo>
                  <a:cubicBezTo>
                    <a:pt x="904418" y="1001779"/>
                    <a:pt x="936370" y="961084"/>
                    <a:pt x="973331" y="925044"/>
                  </a:cubicBezTo>
                  <a:cubicBezTo>
                    <a:pt x="993679" y="907202"/>
                    <a:pt x="999813" y="879698"/>
                    <a:pt x="1008044" y="855159"/>
                  </a:cubicBezTo>
                  <a:cubicBezTo>
                    <a:pt x="970111" y="852858"/>
                    <a:pt x="931974" y="850711"/>
                    <a:pt x="893989" y="853165"/>
                  </a:cubicBezTo>
                  <a:cubicBezTo>
                    <a:pt x="862907" y="821980"/>
                    <a:pt x="829115" y="793097"/>
                    <a:pt x="801714" y="758486"/>
                  </a:cubicBezTo>
                  <a:cubicBezTo>
                    <a:pt x="788779" y="712681"/>
                    <a:pt x="783003" y="664932"/>
                    <a:pt x="776100" y="617796"/>
                  </a:cubicBezTo>
                  <a:cubicBezTo>
                    <a:pt x="802839" y="599188"/>
                    <a:pt x="824770" y="575314"/>
                    <a:pt x="847161" y="552003"/>
                  </a:cubicBezTo>
                  <a:cubicBezTo>
                    <a:pt x="873949" y="562176"/>
                    <a:pt x="901147" y="575927"/>
                    <a:pt x="930900" y="570560"/>
                  </a:cubicBezTo>
                  <a:cubicBezTo>
                    <a:pt x="986827" y="560490"/>
                    <a:pt x="1041989" y="546276"/>
                    <a:pt x="1097150" y="532729"/>
                  </a:cubicBezTo>
                  <a:cubicBezTo>
                    <a:pt x="1140093" y="522965"/>
                    <a:pt x="1182269" y="506350"/>
                    <a:pt x="1226950" y="507117"/>
                  </a:cubicBezTo>
                  <a:cubicBezTo>
                    <a:pt x="1314715" y="496343"/>
                    <a:pt x="1405067" y="470098"/>
                    <a:pt x="1494104" y="473544"/>
                  </a:cubicBezTo>
                  <a:close/>
                  <a:moveTo>
                    <a:pt x="1123188" y="110"/>
                  </a:moveTo>
                  <a:cubicBezTo>
                    <a:pt x="1137835" y="614"/>
                    <a:pt x="1152303" y="2928"/>
                    <a:pt x="1166106" y="8704"/>
                  </a:cubicBezTo>
                  <a:cubicBezTo>
                    <a:pt x="1241204" y="39531"/>
                    <a:pt x="1324381" y="44439"/>
                    <a:pt x="1397333" y="81145"/>
                  </a:cubicBezTo>
                  <a:cubicBezTo>
                    <a:pt x="1435828" y="101799"/>
                    <a:pt x="1468597" y="131705"/>
                    <a:pt x="1497736" y="163963"/>
                  </a:cubicBezTo>
                  <a:cubicBezTo>
                    <a:pt x="1513584" y="179811"/>
                    <a:pt x="1514403" y="203992"/>
                    <a:pt x="1518953" y="224800"/>
                  </a:cubicBezTo>
                  <a:cubicBezTo>
                    <a:pt x="1520742" y="244124"/>
                    <a:pt x="1529229" y="275666"/>
                    <a:pt x="1506325" y="287066"/>
                  </a:cubicBezTo>
                  <a:cubicBezTo>
                    <a:pt x="1481633" y="299285"/>
                    <a:pt x="1455560" y="309458"/>
                    <a:pt x="1428824" y="316462"/>
                  </a:cubicBezTo>
                  <a:cubicBezTo>
                    <a:pt x="1414970" y="320552"/>
                    <a:pt x="1408221" y="303324"/>
                    <a:pt x="1399428" y="295808"/>
                  </a:cubicBezTo>
                  <a:cubicBezTo>
                    <a:pt x="1359298" y="311554"/>
                    <a:pt x="1315689" y="312014"/>
                    <a:pt x="1273616" y="318251"/>
                  </a:cubicBezTo>
                  <a:cubicBezTo>
                    <a:pt x="1253474" y="323670"/>
                    <a:pt x="1234916" y="333690"/>
                    <a:pt x="1215389" y="340797"/>
                  </a:cubicBezTo>
                  <a:cubicBezTo>
                    <a:pt x="1230316" y="305216"/>
                    <a:pt x="1248362" y="270503"/>
                    <a:pt x="1254087" y="231854"/>
                  </a:cubicBezTo>
                  <a:cubicBezTo>
                    <a:pt x="1204243" y="178125"/>
                    <a:pt x="1142436" y="135846"/>
                    <a:pt x="1099238" y="76136"/>
                  </a:cubicBezTo>
                  <a:cubicBezTo>
                    <a:pt x="1083338" y="54919"/>
                    <a:pt x="1084412" y="27314"/>
                    <a:pt x="1079197" y="2366"/>
                  </a:cubicBezTo>
                  <a:cubicBezTo>
                    <a:pt x="1093716" y="909"/>
                    <a:pt x="1108541" y="-395"/>
                    <a:pt x="1123188" y="11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A4DFC86A-27CA-6C64-4377-5AFB6652D816}"/>
                </a:ext>
              </a:extLst>
            </p:cNvPr>
            <p:cNvGrpSpPr/>
            <p:nvPr/>
          </p:nvGrpSpPr>
          <p:grpSpPr>
            <a:xfrm>
              <a:off x="4588265" y="2377592"/>
              <a:ext cx="1779668" cy="2402759"/>
              <a:chOff x="3385439" y="1993817"/>
              <a:chExt cx="849512" cy="1146940"/>
            </a:xfrm>
            <a:solidFill>
              <a:srgbClr val="CC3300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2F8C3AE-9D60-73C6-FF71-6B4A9C122A8E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5341E29-A602-CDF5-ACBB-BAF917BCE506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EE6BA3E-F1FF-7FC5-9CA4-1651D3C98C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A869B0F-E8F7-2E60-688C-C5D649D8E307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4292ABB-C137-4316-1FA2-48B4F9BB01BE}"/>
                </a:ext>
              </a:extLst>
            </p:cNvPr>
            <p:cNvGrpSpPr/>
            <p:nvPr/>
          </p:nvGrpSpPr>
          <p:grpSpPr>
            <a:xfrm>
              <a:off x="6235402" y="2537760"/>
              <a:ext cx="2058088" cy="1780867"/>
              <a:chOff x="4757073" y="2064225"/>
              <a:chExt cx="1171168" cy="1013413"/>
            </a:xfrm>
            <a:solidFill>
              <a:srgbClr val="CC33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5412B3F-291A-CAD1-3429-136B1368CB37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6756434-B201-716F-C107-247FD8FC9716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BACF220-D4BC-746F-EF73-30863864FB10}"/>
                </a:ext>
              </a:extLst>
            </p:cNvPr>
            <p:cNvSpPr/>
            <p:nvPr/>
          </p:nvSpPr>
          <p:spPr>
            <a:xfrm>
              <a:off x="8887927" y="2300180"/>
              <a:ext cx="442768" cy="340797"/>
            </a:xfrm>
            <a:custGeom>
              <a:avLst/>
              <a:gdLst>
                <a:gd name="connsiteX0" fmla="*/ 242 w 249961"/>
                <a:gd name="connsiteY0" fmla="*/ 1257 h 192394"/>
                <a:gd name="connsiteX1" fmla="*/ 49306 w 249961"/>
                <a:gd name="connsiteY1" fmla="*/ 4835 h 192394"/>
                <a:gd name="connsiteX2" fmla="*/ 179843 w 249961"/>
                <a:gd name="connsiteY2" fmla="*/ 45731 h 192394"/>
                <a:gd name="connsiteX3" fmla="*/ 236525 w 249961"/>
                <a:gd name="connsiteY3" fmla="*/ 92485 h 192394"/>
                <a:gd name="connsiteX4" fmla="*/ 248503 w 249961"/>
                <a:gd name="connsiteY4" fmla="*/ 126830 h 192394"/>
                <a:gd name="connsiteX5" fmla="*/ 241374 w 249961"/>
                <a:gd name="connsiteY5" fmla="*/ 161982 h 192394"/>
                <a:gd name="connsiteX6" fmla="*/ 197621 w 249961"/>
                <a:gd name="connsiteY6" fmla="*/ 178577 h 192394"/>
                <a:gd name="connsiteX7" fmla="*/ 181026 w 249961"/>
                <a:gd name="connsiteY7" fmla="*/ 166917 h 192394"/>
                <a:gd name="connsiteX8" fmla="*/ 110000 w 249961"/>
                <a:gd name="connsiteY8" fmla="*/ 179587 h 192394"/>
                <a:gd name="connsiteX9" fmla="*/ 77128 w 249961"/>
                <a:gd name="connsiteY9" fmla="*/ 192315 h 192394"/>
                <a:gd name="connsiteX10" fmla="*/ 98975 w 249961"/>
                <a:gd name="connsiteY10" fmla="*/ 130812 h 192394"/>
                <a:gd name="connsiteX11" fmla="*/ 11556 w 249961"/>
                <a:gd name="connsiteY11" fmla="*/ 42903 h 192394"/>
                <a:gd name="connsiteX12" fmla="*/ 242 w 249961"/>
                <a:gd name="connsiteY12" fmla="*/ 1257 h 1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961" h="192394">
                  <a:moveTo>
                    <a:pt x="242" y="1257"/>
                  </a:moveTo>
                  <a:cubicBezTo>
                    <a:pt x="16635" y="-389"/>
                    <a:pt x="33721" y="-1687"/>
                    <a:pt x="49306" y="4835"/>
                  </a:cubicBezTo>
                  <a:cubicBezTo>
                    <a:pt x="91702" y="22238"/>
                    <a:pt x="138659" y="25009"/>
                    <a:pt x="179843" y="45731"/>
                  </a:cubicBezTo>
                  <a:cubicBezTo>
                    <a:pt x="201575" y="57391"/>
                    <a:pt x="220075" y="74274"/>
                    <a:pt x="236525" y="92485"/>
                  </a:cubicBezTo>
                  <a:cubicBezTo>
                    <a:pt x="245472" y="101432"/>
                    <a:pt x="245934" y="115083"/>
                    <a:pt x="248503" y="126830"/>
                  </a:cubicBezTo>
                  <a:cubicBezTo>
                    <a:pt x="249513" y="137739"/>
                    <a:pt x="254304" y="155546"/>
                    <a:pt x="241374" y="161982"/>
                  </a:cubicBezTo>
                  <a:cubicBezTo>
                    <a:pt x="227434" y="168880"/>
                    <a:pt x="212715" y="174623"/>
                    <a:pt x="197621" y="178577"/>
                  </a:cubicBezTo>
                  <a:cubicBezTo>
                    <a:pt x="189800" y="180886"/>
                    <a:pt x="185990" y="171160"/>
                    <a:pt x="181026" y="166917"/>
                  </a:cubicBezTo>
                  <a:cubicBezTo>
                    <a:pt x="158371" y="175806"/>
                    <a:pt x="133752" y="176066"/>
                    <a:pt x="110000" y="179587"/>
                  </a:cubicBezTo>
                  <a:cubicBezTo>
                    <a:pt x="98629" y="182646"/>
                    <a:pt x="88152" y="188303"/>
                    <a:pt x="77128" y="192315"/>
                  </a:cubicBezTo>
                  <a:cubicBezTo>
                    <a:pt x="85555" y="172228"/>
                    <a:pt x="95743" y="152631"/>
                    <a:pt x="98975" y="130812"/>
                  </a:cubicBezTo>
                  <a:cubicBezTo>
                    <a:pt x="70836" y="100480"/>
                    <a:pt x="35943" y="76612"/>
                    <a:pt x="11556" y="42903"/>
                  </a:cubicBezTo>
                  <a:cubicBezTo>
                    <a:pt x="2580" y="30925"/>
                    <a:pt x="3186" y="15341"/>
                    <a:pt x="242" y="125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08D2CFF-6A1C-D2C3-235D-ABBF2330BA56}"/>
                </a:ext>
              </a:extLst>
            </p:cNvPr>
            <p:cNvSpPr/>
            <p:nvPr/>
          </p:nvSpPr>
          <p:spPr>
            <a:xfrm>
              <a:off x="8585259" y="2773275"/>
              <a:ext cx="1065232" cy="915452"/>
            </a:xfrm>
            <a:custGeom>
              <a:avLst/>
              <a:gdLst>
                <a:gd name="connsiteX0" fmla="*/ 254770 w 551471"/>
                <a:gd name="connsiteY0" fmla="*/ 18945 h 516810"/>
                <a:gd name="connsiteX1" fmla="*/ 455526 w 551471"/>
                <a:gd name="connsiteY1" fmla="*/ 8468 h 516810"/>
                <a:gd name="connsiteX2" fmla="*/ 499279 w 551471"/>
                <a:gd name="connsiteY2" fmla="*/ 42322 h 516810"/>
                <a:gd name="connsiteX3" fmla="*/ 501645 w 551471"/>
                <a:gd name="connsiteY3" fmla="*/ 96927 h 516810"/>
                <a:gd name="connsiteX4" fmla="*/ 447214 w 551471"/>
                <a:gd name="connsiteY4" fmla="*/ 156524 h 516810"/>
                <a:gd name="connsiteX5" fmla="*/ 502655 w 551471"/>
                <a:gd name="connsiteY5" fmla="*/ 215054 h 516810"/>
                <a:gd name="connsiteX6" fmla="*/ 512987 w 551471"/>
                <a:gd name="connsiteY6" fmla="*/ 243395 h 516810"/>
                <a:gd name="connsiteX7" fmla="*/ 551719 w 551471"/>
                <a:gd name="connsiteY7" fmla="*/ 305994 h 516810"/>
                <a:gd name="connsiteX8" fmla="*/ 536855 w 551471"/>
                <a:gd name="connsiteY8" fmla="*/ 343397 h 516810"/>
                <a:gd name="connsiteX9" fmla="*/ 431860 w 551471"/>
                <a:gd name="connsiteY9" fmla="*/ 458205 h 516810"/>
                <a:gd name="connsiteX10" fmla="*/ 389637 w 551471"/>
                <a:gd name="connsiteY10" fmla="*/ 436993 h 516810"/>
                <a:gd name="connsiteX11" fmla="*/ 330386 w 551471"/>
                <a:gd name="connsiteY11" fmla="*/ 467210 h 516810"/>
                <a:gd name="connsiteX12" fmla="*/ 271250 w 551471"/>
                <a:gd name="connsiteY12" fmla="*/ 489029 h 516810"/>
                <a:gd name="connsiteX13" fmla="*/ 157943 w 551471"/>
                <a:gd name="connsiteY13" fmla="*/ 508972 h 516810"/>
                <a:gd name="connsiteX14" fmla="*/ 120135 w 551471"/>
                <a:gd name="connsiteY14" fmla="*/ 513907 h 516810"/>
                <a:gd name="connsiteX15" fmla="*/ 75834 w 551471"/>
                <a:gd name="connsiteY15" fmla="*/ 441928 h 516810"/>
                <a:gd name="connsiteX16" fmla="*/ 58690 w 551471"/>
                <a:gd name="connsiteY16" fmla="*/ 371508 h 516810"/>
                <a:gd name="connsiteX17" fmla="*/ 53178 w 551471"/>
                <a:gd name="connsiteY17" fmla="*/ 319789 h 516810"/>
                <a:gd name="connsiteX18" fmla="*/ 111592 w 551471"/>
                <a:gd name="connsiteY18" fmla="*/ 254882 h 516810"/>
                <a:gd name="connsiteX19" fmla="*/ 131189 w 551471"/>
                <a:gd name="connsiteY19" fmla="*/ 215429 h 516810"/>
                <a:gd name="connsiteX20" fmla="*/ 66800 w 551471"/>
                <a:gd name="connsiteY20" fmla="*/ 214303 h 516810"/>
                <a:gd name="connsiteX21" fmla="*/ 14707 w 551471"/>
                <a:gd name="connsiteY21" fmla="*/ 160853 h 516810"/>
                <a:gd name="connsiteX22" fmla="*/ 247 w 551471"/>
                <a:gd name="connsiteY22" fmla="*/ 81428 h 516810"/>
                <a:gd name="connsiteX23" fmla="*/ 40364 w 551471"/>
                <a:gd name="connsiteY23" fmla="*/ 44285 h 516810"/>
                <a:gd name="connsiteX24" fmla="*/ 87638 w 551471"/>
                <a:gd name="connsiteY24" fmla="*/ 54761 h 516810"/>
                <a:gd name="connsiteX25" fmla="*/ 181493 w 551471"/>
                <a:gd name="connsiteY25" fmla="*/ 33404 h 516810"/>
                <a:gd name="connsiteX26" fmla="*/ 254770 w 551471"/>
                <a:gd name="connsiteY26" fmla="*/ 18945 h 516810"/>
                <a:gd name="connsiteX27" fmla="*/ 307297 w 551471"/>
                <a:gd name="connsiteY27" fmla="*/ 271794 h 516810"/>
                <a:gd name="connsiteX28" fmla="*/ 259792 w 551471"/>
                <a:gd name="connsiteY28" fmla="*/ 327582 h 516810"/>
                <a:gd name="connsiteX29" fmla="*/ 328798 w 551471"/>
                <a:gd name="connsiteY29" fmla="*/ 319876 h 516810"/>
                <a:gd name="connsiteX30" fmla="*/ 354917 w 551471"/>
                <a:gd name="connsiteY30" fmla="*/ 296297 h 516810"/>
                <a:gd name="connsiteX31" fmla="*/ 391484 w 551471"/>
                <a:gd name="connsiteY31" fmla="*/ 212745 h 516810"/>
                <a:gd name="connsiteX32" fmla="*/ 378410 w 551471"/>
                <a:gd name="connsiteY32" fmla="*/ 209079 h 516810"/>
                <a:gd name="connsiteX33" fmla="*/ 307297 w 551471"/>
                <a:gd name="connsiteY33" fmla="*/ 271794 h 516810"/>
                <a:gd name="connsiteX0" fmla="*/ 254523 w 564994"/>
                <a:gd name="connsiteY0" fmla="*/ 19128 h 516810"/>
                <a:gd name="connsiteX1" fmla="*/ 455279 w 564994"/>
                <a:gd name="connsiteY1" fmla="*/ 8651 h 516810"/>
                <a:gd name="connsiteX2" fmla="*/ 499032 w 564994"/>
                <a:gd name="connsiteY2" fmla="*/ 42505 h 516810"/>
                <a:gd name="connsiteX3" fmla="*/ 501398 w 564994"/>
                <a:gd name="connsiteY3" fmla="*/ 97110 h 516810"/>
                <a:gd name="connsiteX4" fmla="*/ 446967 w 564994"/>
                <a:gd name="connsiteY4" fmla="*/ 156707 h 516810"/>
                <a:gd name="connsiteX5" fmla="*/ 502408 w 564994"/>
                <a:gd name="connsiteY5" fmla="*/ 215237 h 516810"/>
                <a:gd name="connsiteX6" fmla="*/ 512740 w 564994"/>
                <a:gd name="connsiteY6" fmla="*/ 243578 h 516810"/>
                <a:gd name="connsiteX7" fmla="*/ 551472 w 564994"/>
                <a:gd name="connsiteY7" fmla="*/ 306177 h 516810"/>
                <a:gd name="connsiteX8" fmla="*/ 536608 w 564994"/>
                <a:gd name="connsiteY8" fmla="*/ 343580 h 516810"/>
                <a:gd name="connsiteX9" fmla="*/ 555887 w 564994"/>
                <a:gd name="connsiteY9" fmla="*/ 472728 h 516810"/>
                <a:gd name="connsiteX10" fmla="*/ 389390 w 564994"/>
                <a:gd name="connsiteY10" fmla="*/ 437176 h 516810"/>
                <a:gd name="connsiteX11" fmla="*/ 330139 w 564994"/>
                <a:gd name="connsiteY11" fmla="*/ 467393 h 516810"/>
                <a:gd name="connsiteX12" fmla="*/ 271003 w 564994"/>
                <a:gd name="connsiteY12" fmla="*/ 489212 h 516810"/>
                <a:gd name="connsiteX13" fmla="*/ 157696 w 564994"/>
                <a:gd name="connsiteY13" fmla="*/ 509155 h 516810"/>
                <a:gd name="connsiteX14" fmla="*/ 119888 w 564994"/>
                <a:gd name="connsiteY14" fmla="*/ 514090 h 516810"/>
                <a:gd name="connsiteX15" fmla="*/ 75587 w 564994"/>
                <a:gd name="connsiteY15" fmla="*/ 442111 h 516810"/>
                <a:gd name="connsiteX16" fmla="*/ 58443 w 564994"/>
                <a:gd name="connsiteY16" fmla="*/ 371691 h 516810"/>
                <a:gd name="connsiteX17" fmla="*/ 52931 w 564994"/>
                <a:gd name="connsiteY17" fmla="*/ 319972 h 516810"/>
                <a:gd name="connsiteX18" fmla="*/ 111345 w 564994"/>
                <a:gd name="connsiteY18" fmla="*/ 255065 h 516810"/>
                <a:gd name="connsiteX19" fmla="*/ 130942 w 564994"/>
                <a:gd name="connsiteY19" fmla="*/ 215612 h 516810"/>
                <a:gd name="connsiteX20" fmla="*/ 66553 w 564994"/>
                <a:gd name="connsiteY20" fmla="*/ 214486 h 516810"/>
                <a:gd name="connsiteX21" fmla="*/ 14460 w 564994"/>
                <a:gd name="connsiteY21" fmla="*/ 161036 h 516810"/>
                <a:gd name="connsiteX22" fmla="*/ 0 w 564994"/>
                <a:gd name="connsiteY22" fmla="*/ 81611 h 516810"/>
                <a:gd name="connsiteX23" fmla="*/ 40117 w 564994"/>
                <a:gd name="connsiteY23" fmla="*/ 44468 h 516810"/>
                <a:gd name="connsiteX24" fmla="*/ 87391 w 564994"/>
                <a:gd name="connsiteY24" fmla="*/ 54944 h 516810"/>
                <a:gd name="connsiteX25" fmla="*/ 181246 w 564994"/>
                <a:gd name="connsiteY25" fmla="*/ 33587 h 516810"/>
                <a:gd name="connsiteX26" fmla="*/ 254523 w 564994"/>
                <a:gd name="connsiteY26" fmla="*/ 19128 h 516810"/>
                <a:gd name="connsiteX27" fmla="*/ 307050 w 564994"/>
                <a:gd name="connsiteY27" fmla="*/ 271977 h 516810"/>
                <a:gd name="connsiteX28" fmla="*/ 259545 w 564994"/>
                <a:gd name="connsiteY28" fmla="*/ 327765 h 516810"/>
                <a:gd name="connsiteX29" fmla="*/ 328551 w 564994"/>
                <a:gd name="connsiteY29" fmla="*/ 320059 h 516810"/>
                <a:gd name="connsiteX30" fmla="*/ 354670 w 564994"/>
                <a:gd name="connsiteY30" fmla="*/ 296480 h 516810"/>
                <a:gd name="connsiteX31" fmla="*/ 391237 w 564994"/>
                <a:gd name="connsiteY31" fmla="*/ 212928 h 516810"/>
                <a:gd name="connsiteX32" fmla="*/ 378163 w 564994"/>
                <a:gd name="connsiteY32" fmla="*/ 209262 h 516810"/>
                <a:gd name="connsiteX33" fmla="*/ 307050 w 564994"/>
                <a:gd name="connsiteY33" fmla="*/ 271977 h 516810"/>
                <a:gd name="connsiteX0" fmla="*/ 254523 w 606228"/>
                <a:gd name="connsiteY0" fmla="*/ 19128 h 516810"/>
                <a:gd name="connsiteX1" fmla="*/ 455279 w 606228"/>
                <a:gd name="connsiteY1" fmla="*/ 8651 h 516810"/>
                <a:gd name="connsiteX2" fmla="*/ 499032 w 606228"/>
                <a:gd name="connsiteY2" fmla="*/ 42505 h 516810"/>
                <a:gd name="connsiteX3" fmla="*/ 501398 w 606228"/>
                <a:gd name="connsiteY3" fmla="*/ 97110 h 516810"/>
                <a:gd name="connsiteX4" fmla="*/ 446967 w 606228"/>
                <a:gd name="connsiteY4" fmla="*/ 156707 h 516810"/>
                <a:gd name="connsiteX5" fmla="*/ 502408 w 606228"/>
                <a:gd name="connsiteY5" fmla="*/ 215237 h 516810"/>
                <a:gd name="connsiteX6" fmla="*/ 512740 w 606228"/>
                <a:gd name="connsiteY6" fmla="*/ 243578 h 516810"/>
                <a:gd name="connsiteX7" fmla="*/ 551472 w 606228"/>
                <a:gd name="connsiteY7" fmla="*/ 306177 h 516810"/>
                <a:gd name="connsiteX8" fmla="*/ 605915 w 606228"/>
                <a:gd name="connsiteY8" fmla="*/ 381819 h 516810"/>
                <a:gd name="connsiteX9" fmla="*/ 555887 w 606228"/>
                <a:gd name="connsiteY9" fmla="*/ 472728 h 516810"/>
                <a:gd name="connsiteX10" fmla="*/ 389390 w 606228"/>
                <a:gd name="connsiteY10" fmla="*/ 437176 h 516810"/>
                <a:gd name="connsiteX11" fmla="*/ 330139 w 606228"/>
                <a:gd name="connsiteY11" fmla="*/ 467393 h 516810"/>
                <a:gd name="connsiteX12" fmla="*/ 271003 w 606228"/>
                <a:gd name="connsiteY12" fmla="*/ 489212 h 516810"/>
                <a:gd name="connsiteX13" fmla="*/ 157696 w 606228"/>
                <a:gd name="connsiteY13" fmla="*/ 509155 h 516810"/>
                <a:gd name="connsiteX14" fmla="*/ 119888 w 606228"/>
                <a:gd name="connsiteY14" fmla="*/ 514090 h 516810"/>
                <a:gd name="connsiteX15" fmla="*/ 75587 w 606228"/>
                <a:gd name="connsiteY15" fmla="*/ 442111 h 516810"/>
                <a:gd name="connsiteX16" fmla="*/ 58443 w 606228"/>
                <a:gd name="connsiteY16" fmla="*/ 371691 h 516810"/>
                <a:gd name="connsiteX17" fmla="*/ 52931 w 606228"/>
                <a:gd name="connsiteY17" fmla="*/ 319972 h 516810"/>
                <a:gd name="connsiteX18" fmla="*/ 111345 w 606228"/>
                <a:gd name="connsiteY18" fmla="*/ 255065 h 516810"/>
                <a:gd name="connsiteX19" fmla="*/ 130942 w 606228"/>
                <a:gd name="connsiteY19" fmla="*/ 215612 h 516810"/>
                <a:gd name="connsiteX20" fmla="*/ 66553 w 606228"/>
                <a:gd name="connsiteY20" fmla="*/ 214486 h 516810"/>
                <a:gd name="connsiteX21" fmla="*/ 14460 w 606228"/>
                <a:gd name="connsiteY21" fmla="*/ 161036 h 516810"/>
                <a:gd name="connsiteX22" fmla="*/ 0 w 606228"/>
                <a:gd name="connsiteY22" fmla="*/ 81611 h 516810"/>
                <a:gd name="connsiteX23" fmla="*/ 40117 w 606228"/>
                <a:gd name="connsiteY23" fmla="*/ 44468 h 516810"/>
                <a:gd name="connsiteX24" fmla="*/ 87391 w 606228"/>
                <a:gd name="connsiteY24" fmla="*/ 54944 h 516810"/>
                <a:gd name="connsiteX25" fmla="*/ 181246 w 606228"/>
                <a:gd name="connsiteY25" fmla="*/ 33587 h 516810"/>
                <a:gd name="connsiteX26" fmla="*/ 254523 w 606228"/>
                <a:gd name="connsiteY26" fmla="*/ 19128 h 516810"/>
                <a:gd name="connsiteX27" fmla="*/ 307050 w 606228"/>
                <a:gd name="connsiteY27" fmla="*/ 271977 h 516810"/>
                <a:gd name="connsiteX28" fmla="*/ 259545 w 606228"/>
                <a:gd name="connsiteY28" fmla="*/ 327765 h 516810"/>
                <a:gd name="connsiteX29" fmla="*/ 328551 w 606228"/>
                <a:gd name="connsiteY29" fmla="*/ 320059 h 516810"/>
                <a:gd name="connsiteX30" fmla="*/ 354670 w 606228"/>
                <a:gd name="connsiteY30" fmla="*/ 296480 h 516810"/>
                <a:gd name="connsiteX31" fmla="*/ 391237 w 606228"/>
                <a:gd name="connsiteY31" fmla="*/ 212928 h 516810"/>
                <a:gd name="connsiteX32" fmla="*/ 378163 w 606228"/>
                <a:gd name="connsiteY32" fmla="*/ 209262 h 516810"/>
                <a:gd name="connsiteX33" fmla="*/ 307050 w 606228"/>
                <a:gd name="connsiteY33" fmla="*/ 271977 h 516810"/>
                <a:gd name="connsiteX0" fmla="*/ 254523 w 599096"/>
                <a:gd name="connsiteY0" fmla="*/ 19128 h 516810"/>
                <a:gd name="connsiteX1" fmla="*/ 455279 w 599096"/>
                <a:gd name="connsiteY1" fmla="*/ 8651 h 516810"/>
                <a:gd name="connsiteX2" fmla="*/ 499032 w 599096"/>
                <a:gd name="connsiteY2" fmla="*/ 42505 h 516810"/>
                <a:gd name="connsiteX3" fmla="*/ 501398 w 599096"/>
                <a:gd name="connsiteY3" fmla="*/ 97110 h 516810"/>
                <a:gd name="connsiteX4" fmla="*/ 446967 w 599096"/>
                <a:gd name="connsiteY4" fmla="*/ 156707 h 516810"/>
                <a:gd name="connsiteX5" fmla="*/ 502408 w 599096"/>
                <a:gd name="connsiteY5" fmla="*/ 215237 h 516810"/>
                <a:gd name="connsiteX6" fmla="*/ 512740 w 599096"/>
                <a:gd name="connsiteY6" fmla="*/ 243578 h 516810"/>
                <a:gd name="connsiteX7" fmla="*/ 551472 w 599096"/>
                <a:gd name="connsiteY7" fmla="*/ 306177 h 516810"/>
                <a:gd name="connsiteX8" fmla="*/ 598745 w 599096"/>
                <a:gd name="connsiteY8" fmla="*/ 388989 h 516810"/>
                <a:gd name="connsiteX9" fmla="*/ 555887 w 599096"/>
                <a:gd name="connsiteY9" fmla="*/ 472728 h 516810"/>
                <a:gd name="connsiteX10" fmla="*/ 389390 w 599096"/>
                <a:gd name="connsiteY10" fmla="*/ 437176 h 516810"/>
                <a:gd name="connsiteX11" fmla="*/ 330139 w 599096"/>
                <a:gd name="connsiteY11" fmla="*/ 467393 h 516810"/>
                <a:gd name="connsiteX12" fmla="*/ 271003 w 599096"/>
                <a:gd name="connsiteY12" fmla="*/ 489212 h 516810"/>
                <a:gd name="connsiteX13" fmla="*/ 157696 w 599096"/>
                <a:gd name="connsiteY13" fmla="*/ 509155 h 516810"/>
                <a:gd name="connsiteX14" fmla="*/ 119888 w 599096"/>
                <a:gd name="connsiteY14" fmla="*/ 514090 h 516810"/>
                <a:gd name="connsiteX15" fmla="*/ 75587 w 599096"/>
                <a:gd name="connsiteY15" fmla="*/ 442111 h 516810"/>
                <a:gd name="connsiteX16" fmla="*/ 58443 w 599096"/>
                <a:gd name="connsiteY16" fmla="*/ 371691 h 516810"/>
                <a:gd name="connsiteX17" fmla="*/ 52931 w 599096"/>
                <a:gd name="connsiteY17" fmla="*/ 319972 h 516810"/>
                <a:gd name="connsiteX18" fmla="*/ 111345 w 599096"/>
                <a:gd name="connsiteY18" fmla="*/ 255065 h 516810"/>
                <a:gd name="connsiteX19" fmla="*/ 130942 w 599096"/>
                <a:gd name="connsiteY19" fmla="*/ 215612 h 516810"/>
                <a:gd name="connsiteX20" fmla="*/ 66553 w 599096"/>
                <a:gd name="connsiteY20" fmla="*/ 214486 h 516810"/>
                <a:gd name="connsiteX21" fmla="*/ 14460 w 599096"/>
                <a:gd name="connsiteY21" fmla="*/ 161036 h 516810"/>
                <a:gd name="connsiteX22" fmla="*/ 0 w 599096"/>
                <a:gd name="connsiteY22" fmla="*/ 81611 h 516810"/>
                <a:gd name="connsiteX23" fmla="*/ 40117 w 599096"/>
                <a:gd name="connsiteY23" fmla="*/ 44468 h 516810"/>
                <a:gd name="connsiteX24" fmla="*/ 87391 w 599096"/>
                <a:gd name="connsiteY24" fmla="*/ 54944 h 516810"/>
                <a:gd name="connsiteX25" fmla="*/ 181246 w 599096"/>
                <a:gd name="connsiteY25" fmla="*/ 33587 h 516810"/>
                <a:gd name="connsiteX26" fmla="*/ 254523 w 599096"/>
                <a:gd name="connsiteY26" fmla="*/ 19128 h 516810"/>
                <a:gd name="connsiteX27" fmla="*/ 307050 w 599096"/>
                <a:gd name="connsiteY27" fmla="*/ 271977 h 516810"/>
                <a:gd name="connsiteX28" fmla="*/ 259545 w 599096"/>
                <a:gd name="connsiteY28" fmla="*/ 327765 h 516810"/>
                <a:gd name="connsiteX29" fmla="*/ 328551 w 599096"/>
                <a:gd name="connsiteY29" fmla="*/ 320059 h 516810"/>
                <a:gd name="connsiteX30" fmla="*/ 354670 w 599096"/>
                <a:gd name="connsiteY30" fmla="*/ 296480 h 516810"/>
                <a:gd name="connsiteX31" fmla="*/ 391237 w 599096"/>
                <a:gd name="connsiteY31" fmla="*/ 212928 h 516810"/>
                <a:gd name="connsiteX32" fmla="*/ 378163 w 599096"/>
                <a:gd name="connsiteY32" fmla="*/ 209262 h 516810"/>
                <a:gd name="connsiteX33" fmla="*/ 307050 w 599096"/>
                <a:gd name="connsiteY33" fmla="*/ 271977 h 516810"/>
                <a:gd name="connsiteX0" fmla="*/ 254523 w 613504"/>
                <a:gd name="connsiteY0" fmla="*/ 19128 h 516810"/>
                <a:gd name="connsiteX1" fmla="*/ 455279 w 613504"/>
                <a:gd name="connsiteY1" fmla="*/ 8651 h 516810"/>
                <a:gd name="connsiteX2" fmla="*/ 499032 w 613504"/>
                <a:gd name="connsiteY2" fmla="*/ 42505 h 516810"/>
                <a:gd name="connsiteX3" fmla="*/ 501398 w 613504"/>
                <a:gd name="connsiteY3" fmla="*/ 97110 h 516810"/>
                <a:gd name="connsiteX4" fmla="*/ 446967 w 613504"/>
                <a:gd name="connsiteY4" fmla="*/ 156707 h 516810"/>
                <a:gd name="connsiteX5" fmla="*/ 502408 w 613504"/>
                <a:gd name="connsiteY5" fmla="*/ 215237 h 516810"/>
                <a:gd name="connsiteX6" fmla="*/ 512740 w 613504"/>
                <a:gd name="connsiteY6" fmla="*/ 243578 h 516810"/>
                <a:gd name="connsiteX7" fmla="*/ 551472 w 613504"/>
                <a:gd name="connsiteY7" fmla="*/ 306177 h 516810"/>
                <a:gd name="connsiteX8" fmla="*/ 598745 w 613504"/>
                <a:gd name="connsiteY8" fmla="*/ 388989 h 516810"/>
                <a:gd name="connsiteX9" fmla="*/ 555887 w 613504"/>
                <a:gd name="connsiteY9" fmla="*/ 472728 h 516810"/>
                <a:gd name="connsiteX10" fmla="*/ 389390 w 613504"/>
                <a:gd name="connsiteY10" fmla="*/ 437176 h 516810"/>
                <a:gd name="connsiteX11" fmla="*/ 330139 w 613504"/>
                <a:gd name="connsiteY11" fmla="*/ 467393 h 516810"/>
                <a:gd name="connsiteX12" fmla="*/ 271003 w 613504"/>
                <a:gd name="connsiteY12" fmla="*/ 489212 h 516810"/>
                <a:gd name="connsiteX13" fmla="*/ 157696 w 613504"/>
                <a:gd name="connsiteY13" fmla="*/ 509155 h 516810"/>
                <a:gd name="connsiteX14" fmla="*/ 119888 w 613504"/>
                <a:gd name="connsiteY14" fmla="*/ 514090 h 516810"/>
                <a:gd name="connsiteX15" fmla="*/ 75587 w 613504"/>
                <a:gd name="connsiteY15" fmla="*/ 442111 h 516810"/>
                <a:gd name="connsiteX16" fmla="*/ 58443 w 613504"/>
                <a:gd name="connsiteY16" fmla="*/ 371691 h 516810"/>
                <a:gd name="connsiteX17" fmla="*/ 52931 w 613504"/>
                <a:gd name="connsiteY17" fmla="*/ 319972 h 516810"/>
                <a:gd name="connsiteX18" fmla="*/ 111345 w 613504"/>
                <a:gd name="connsiteY18" fmla="*/ 255065 h 516810"/>
                <a:gd name="connsiteX19" fmla="*/ 130942 w 613504"/>
                <a:gd name="connsiteY19" fmla="*/ 215612 h 516810"/>
                <a:gd name="connsiteX20" fmla="*/ 66553 w 613504"/>
                <a:gd name="connsiteY20" fmla="*/ 214486 h 516810"/>
                <a:gd name="connsiteX21" fmla="*/ 14460 w 613504"/>
                <a:gd name="connsiteY21" fmla="*/ 161036 h 516810"/>
                <a:gd name="connsiteX22" fmla="*/ 0 w 613504"/>
                <a:gd name="connsiteY22" fmla="*/ 81611 h 516810"/>
                <a:gd name="connsiteX23" fmla="*/ 40117 w 613504"/>
                <a:gd name="connsiteY23" fmla="*/ 44468 h 516810"/>
                <a:gd name="connsiteX24" fmla="*/ 87391 w 613504"/>
                <a:gd name="connsiteY24" fmla="*/ 54944 h 516810"/>
                <a:gd name="connsiteX25" fmla="*/ 181246 w 613504"/>
                <a:gd name="connsiteY25" fmla="*/ 33587 h 516810"/>
                <a:gd name="connsiteX26" fmla="*/ 254523 w 613504"/>
                <a:gd name="connsiteY26" fmla="*/ 19128 h 516810"/>
                <a:gd name="connsiteX27" fmla="*/ 307050 w 613504"/>
                <a:gd name="connsiteY27" fmla="*/ 271977 h 516810"/>
                <a:gd name="connsiteX28" fmla="*/ 259545 w 613504"/>
                <a:gd name="connsiteY28" fmla="*/ 327765 h 516810"/>
                <a:gd name="connsiteX29" fmla="*/ 328551 w 613504"/>
                <a:gd name="connsiteY29" fmla="*/ 320059 h 516810"/>
                <a:gd name="connsiteX30" fmla="*/ 354670 w 613504"/>
                <a:gd name="connsiteY30" fmla="*/ 296480 h 516810"/>
                <a:gd name="connsiteX31" fmla="*/ 391237 w 613504"/>
                <a:gd name="connsiteY31" fmla="*/ 212928 h 516810"/>
                <a:gd name="connsiteX32" fmla="*/ 378163 w 613504"/>
                <a:gd name="connsiteY32" fmla="*/ 209262 h 516810"/>
                <a:gd name="connsiteX33" fmla="*/ 307050 w 613504"/>
                <a:gd name="connsiteY33" fmla="*/ 271977 h 516810"/>
                <a:gd name="connsiteX0" fmla="*/ 254523 w 578701"/>
                <a:gd name="connsiteY0" fmla="*/ 19128 h 516810"/>
                <a:gd name="connsiteX1" fmla="*/ 455279 w 578701"/>
                <a:gd name="connsiteY1" fmla="*/ 8651 h 516810"/>
                <a:gd name="connsiteX2" fmla="*/ 499032 w 578701"/>
                <a:gd name="connsiteY2" fmla="*/ 42505 h 516810"/>
                <a:gd name="connsiteX3" fmla="*/ 501398 w 578701"/>
                <a:gd name="connsiteY3" fmla="*/ 97110 h 516810"/>
                <a:gd name="connsiteX4" fmla="*/ 446967 w 578701"/>
                <a:gd name="connsiteY4" fmla="*/ 156707 h 516810"/>
                <a:gd name="connsiteX5" fmla="*/ 502408 w 578701"/>
                <a:gd name="connsiteY5" fmla="*/ 215237 h 516810"/>
                <a:gd name="connsiteX6" fmla="*/ 512740 w 578701"/>
                <a:gd name="connsiteY6" fmla="*/ 243578 h 516810"/>
                <a:gd name="connsiteX7" fmla="*/ 551472 w 578701"/>
                <a:gd name="connsiteY7" fmla="*/ 306177 h 516810"/>
                <a:gd name="connsiteX8" fmla="*/ 543778 w 578701"/>
                <a:gd name="connsiteY8" fmla="*/ 393769 h 516810"/>
                <a:gd name="connsiteX9" fmla="*/ 555887 w 578701"/>
                <a:gd name="connsiteY9" fmla="*/ 472728 h 516810"/>
                <a:gd name="connsiteX10" fmla="*/ 389390 w 578701"/>
                <a:gd name="connsiteY10" fmla="*/ 437176 h 516810"/>
                <a:gd name="connsiteX11" fmla="*/ 330139 w 578701"/>
                <a:gd name="connsiteY11" fmla="*/ 467393 h 516810"/>
                <a:gd name="connsiteX12" fmla="*/ 271003 w 578701"/>
                <a:gd name="connsiteY12" fmla="*/ 489212 h 516810"/>
                <a:gd name="connsiteX13" fmla="*/ 157696 w 578701"/>
                <a:gd name="connsiteY13" fmla="*/ 509155 h 516810"/>
                <a:gd name="connsiteX14" fmla="*/ 119888 w 578701"/>
                <a:gd name="connsiteY14" fmla="*/ 514090 h 516810"/>
                <a:gd name="connsiteX15" fmla="*/ 75587 w 578701"/>
                <a:gd name="connsiteY15" fmla="*/ 442111 h 516810"/>
                <a:gd name="connsiteX16" fmla="*/ 58443 w 578701"/>
                <a:gd name="connsiteY16" fmla="*/ 371691 h 516810"/>
                <a:gd name="connsiteX17" fmla="*/ 52931 w 578701"/>
                <a:gd name="connsiteY17" fmla="*/ 319972 h 516810"/>
                <a:gd name="connsiteX18" fmla="*/ 111345 w 578701"/>
                <a:gd name="connsiteY18" fmla="*/ 255065 h 516810"/>
                <a:gd name="connsiteX19" fmla="*/ 130942 w 578701"/>
                <a:gd name="connsiteY19" fmla="*/ 215612 h 516810"/>
                <a:gd name="connsiteX20" fmla="*/ 66553 w 578701"/>
                <a:gd name="connsiteY20" fmla="*/ 214486 h 516810"/>
                <a:gd name="connsiteX21" fmla="*/ 14460 w 578701"/>
                <a:gd name="connsiteY21" fmla="*/ 161036 h 516810"/>
                <a:gd name="connsiteX22" fmla="*/ 0 w 578701"/>
                <a:gd name="connsiteY22" fmla="*/ 81611 h 516810"/>
                <a:gd name="connsiteX23" fmla="*/ 40117 w 578701"/>
                <a:gd name="connsiteY23" fmla="*/ 44468 h 516810"/>
                <a:gd name="connsiteX24" fmla="*/ 87391 w 578701"/>
                <a:gd name="connsiteY24" fmla="*/ 54944 h 516810"/>
                <a:gd name="connsiteX25" fmla="*/ 181246 w 578701"/>
                <a:gd name="connsiteY25" fmla="*/ 33587 h 516810"/>
                <a:gd name="connsiteX26" fmla="*/ 254523 w 578701"/>
                <a:gd name="connsiteY26" fmla="*/ 19128 h 516810"/>
                <a:gd name="connsiteX27" fmla="*/ 307050 w 578701"/>
                <a:gd name="connsiteY27" fmla="*/ 271977 h 516810"/>
                <a:gd name="connsiteX28" fmla="*/ 259545 w 578701"/>
                <a:gd name="connsiteY28" fmla="*/ 327765 h 516810"/>
                <a:gd name="connsiteX29" fmla="*/ 328551 w 578701"/>
                <a:gd name="connsiteY29" fmla="*/ 320059 h 516810"/>
                <a:gd name="connsiteX30" fmla="*/ 354670 w 578701"/>
                <a:gd name="connsiteY30" fmla="*/ 296480 h 516810"/>
                <a:gd name="connsiteX31" fmla="*/ 391237 w 578701"/>
                <a:gd name="connsiteY31" fmla="*/ 212928 h 516810"/>
                <a:gd name="connsiteX32" fmla="*/ 378163 w 578701"/>
                <a:gd name="connsiteY32" fmla="*/ 209262 h 516810"/>
                <a:gd name="connsiteX33" fmla="*/ 307050 w 578701"/>
                <a:gd name="connsiteY33" fmla="*/ 271977 h 516810"/>
                <a:gd name="connsiteX0" fmla="*/ 254523 w 601367"/>
                <a:gd name="connsiteY0" fmla="*/ 19128 h 516810"/>
                <a:gd name="connsiteX1" fmla="*/ 455279 w 601367"/>
                <a:gd name="connsiteY1" fmla="*/ 8651 h 516810"/>
                <a:gd name="connsiteX2" fmla="*/ 499032 w 601367"/>
                <a:gd name="connsiteY2" fmla="*/ 42505 h 516810"/>
                <a:gd name="connsiteX3" fmla="*/ 501398 w 601367"/>
                <a:gd name="connsiteY3" fmla="*/ 97110 h 516810"/>
                <a:gd name="connsiteX4" fmla="*/ 446967 w 601367"/>
                <a:gd name="connsiteY4" fmla="*/ 156707 h 516810"/>
                <a:gd name="connsiteX5" fmla="*/ 502408 w 601367"/>
                <a:gd name="connsiteY5" fmla="*/ 215237 h 516810"/>
                <a:gd name="connsiteX6" fmla="*/ 512740 w 601367"/>
                <a:gd name="connsiteY6" fmla="*/ 243578 h 516810"/>
                <a:gd name="connsiteX7" fmla="*/ 551472 w 601367"/>
                <a:gd name="connsiteY7" fmla="*/ 306177 h 516810"/>
                <a:gd name="connsiteX8" fmla="*/ 543778 w 601367"/>
                <a:gd name="connsiteY8" fmla="*/ 393769 h 516810"/>
                <a:gd name="connsiteX9" fmla="*/ 555887 w 601367"/>
                <a:gd name="connsiteY9" fmla="*/ 472728 h 516810"/>
                <a:gd name="connsiteX10" fmla="*/ 389390 w 601367"/>
                <a:gd name="connsiteY10" fmla="*/ 437176 h 516810"/>
                <a:gd name="connsiteX11" fmla="*/ 330139 w 601367"/>
                <a:gd name="connsiteY11" fmla="*/ 467393 h 516810"/>
                <a:gd name="connsiteX12" fmla="*/ 271003 w 601367"/>
                <a:gd name="connsiteY12" fmla="*/ 489212 h 516810"/>
                <a:gd name="connsiteX13" fmla="*/ 157696 w 601367"/>
                <a:gd name="connsiteY13" fmla="*/ 509155 h 516810"/>
                <a:gd name="connsiteX14" fmla="*/ 119888 w 601367"/>
                <a:gd name="connsiteY14" fmla="*/ 514090 h 516810"/>
                <a:gd name="connsiteX15" fmla="*/ 75587 w 601367"/>
                <a:gd name="connsiteY15" fmla="*/ 442111 h 516810"/>
                <a:gd name="connsiteX16" fmla="*/ 58443 w 601367"/>
                <a:gd name="connsiteY16" fmla="*/ 371691 h 516810"/>
                <a:gd name="connsiteX17" fmla="*/ 52931 w 601367"/>
                <a:gd name="connsiteY17" fmla="*/ 319972 h 516810"/>
                <a:gd name="connsiteX18" fmla="*/ 111345 w 601367"/>
                <a:gd name="connsiteY18" fmla="*/ 255065 h 516810"/>
                <a:gd name="connsiteX19" fmla="*/ 130942 w 601367"/>
                <a:gd name="connsiteY19" fmla="*/ 215612 h 516810"/>
                <a:gd name="connsiteX20" fmla="*/ 66553 w 601367"/>
                <a:gd name="connsiteY20" fmla="*/ 214486 h 516810"/>
                <a:gd name="connsiteX21" fmla="*/ 14460 w 601367"/>
                <a:gd name="connsiteY21" fmla="*/ 161036 h 516810"/>
                <a:gd name="connsiteX22" fmla="*/ 0 w 601367"/>
                <a:gd name="connsiteY22" fmla="*/ 81611 h 516810"/>
                <a:gd name="connsiteX23" fmla="*/ 40117 w 601367"/>
                <a:gd name="connsiteY23" fmla="*/ 44468 h 516810"/>
                <a:gd name="connsiteX24" fmla="*/ 87391 w 601367"/>
                <a:gd name="connsiteY24" fmla="*/ 54944 h 516810"/>
                <a:gd name="connsiteX25" fmla="*/ 181246 w 601367"/>
                <a:gd name="connsiteY25" fmla="*/ 33587 h 516810"/>
                <a:gd name="connsiteX26" fmla="*/ 254523 w 601367"/>
                <a:gd name="connsiteY26" fmla="*/ 19128 h 516810"/>
                <a:gd name="connsiteX27" fmla="*/ 307050 w 601367"/>
                <a:gd name="connsiteY27" fmla="*/ 271977 h 516810"/>
                <a:gd name="connsiteX28" fmla="*/ 259545 w 601367"/>
                <a:gd name="connsiteY28" fmla="*/ 327765 h 516810"/>
                <a:gd name="connsiteX29" fmla="*/ 328551 w 601367"/>
                <a:gd name="connsiteY29" fmla="*/ 320059 h 516810"/>
                <a:gd name="connsiteX30" fmla="*/ 354670 w 601367"/>
                <a:gd name="connsiteY30" fmla="*/ 296480 h 516810"/>
                <a:gd name="connsiteX31" fmla="*/ 391237 w 601367"/>
                <a:gd name="connsiteY31" fmla="*/ 212928 h 516810"/>
                <a:gd name="connsiteX32" fmla="*/ 378163 w 601367"/>
                <a:gd name="connsiteY32" fmla="*/ 209262 h 516810"/>
                <a:gd name="connsiteX33" fmla="*/ 307050 w 601367"/>
                <a:gd name="connsiteY33" fmla="*/ 271977 h 5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1367" h="516810">
                  <a:moveTo>
                    <a:pt x="254523" y="19128"/>
                  </a:moveTo>
                  <a:cubicBezTo>
                    <a:pt x="320586" y="11018"/>
                    <a:pt x="389245" y="-12619"/>
                    <a:pt x="455279" y="8651"/>
                  </a:cubicBezTo>
                  <a:cubicBezTo>
                    <a:pt x="473750" y="13125"/>
                    <a:pt x="490460" y="25420"/>
                    <a:pt x="499032" y="42505"/>
                  </a:cubicBezTo>
                  <a:cubicBezTo>
                    <a:pt x="510691" y="58609"/>
                    <a:pt x="506333" y="79476"/>
                    <a:pt x="501398" y="97110"/>
                  </a:cubicBezTo>
                  <a:cubicBezTo>
                    <a:pt x="487891" y="120602"/>
                    <a:pt x="465207" y="137024"/>
                    <a:pt x="446967" y="156707"/>
                  </a:cubicBezTo>
                  <a:cubicBezTo>
                    <a:pt x="465438" y="176246"/>
                    <a:pt x="484313" y="195380"/>
                    <a:pt x="502408" y="215237"/>
                  </a:cubicBezTo>
                  <a:cubicBezTo>
                    <a:pt x="509162" y="223087"/>
                    <a:pt x="509075" y="234198"/>
                    <a:pt x="512740" y="243578"/>
                  </a:cubicBezTo>
                  <a:cubicBezTo>
                    <a:pt x="520129" y="267532"/>
                    <a:pt x="541024" y="283868"/>
                    <a:pt x="551472" y="306177"/>
                  </a:cubicBezTo>
                  <a:cubicBezTo>
                    <a:pt x="549278" y="319424"/>
                    <a:pt x="549002" y="381590"/>
                    <a:pt x="543778" y="393769"/>
                  </a:cubicBezTo>
                  <a:cubicBezTo>
                    <a:pt x="641860" y="419143"/>
                    <a:pt x="592829" y="436277"/>
                    <a:pt x="555887" y="472728"/>
                  </a:cubicBezTo>
                  <a:cubicBezTo>
                    <a:pt x="540591" y="468197"/>
                    <a:pt x="395768" y="454896"/>
                    <a:pt x="389390" y="437176"/>
                  </a:cubicBezTo>
                  <a:cubicBezTo>
                    <a:pt x="369331" y="446671"/>
                    <a:pt x="351524" y="460755"/>
                    <a:pt x="330139" y="467393"/>
                  </a:cubicBezTo>
                  <a:cubicBezTo>
                    <a:pt x="309647" y="472530"/>
                    <a:pt x="290859" y="482401"/>
                    <a:pt x="271003" y="489212"/>
                  </a:cubicBezTo>
                  <a:cubicBezTo>
                    <a:pt x="233657" y="498563"/>
                    <a:pt x="193800" y="494176"/>
                    <a:pt x="157696" y="509155"/>
                  </a:cubicBezTo>
                  <a:cubicBezTo>
                    <a:pt x="145545" y="511839"/>
                    <a:pt x="132009" y="521449"/>
                    <a:pt x="119888" y="514090"/>
                  </a:cubicBezTo>
                  <a:cubicBezTo>
                    <a:pt x="94519" y="497899"/>
                    <a:pt x="90508" y="465950"/>
                    <a:pt x="75587" y="442111"/>
                  </a:cubicBezTo>
                  <a:cubicBezTo>
                    <a:pt x="62311" y="421476"/>
                    <a:pt x="53018" y="396425"/>
                    <a:pt x="58443" y="371691"/>
                  </a:cubicBezTo>
                  <a:cubicBezTo>
                    <a:pt x="63609" y="354201"/>
                    <a:pt x="56798" y="336827"/>
                    <a:pt x="52931" y="319972"/>
                  </a:cubicBezTo>
                  <a:cubicBezTo>
                    <a:pt x="72441" y="298385"/>
                    <a:pt x="90479" y="275411"/>
                    <a:pt x="111345" y="255065"/>
                  </a:cubicBezTo>
                  <a:cubicBezTo>
                    <a:pt x="122832" y="244992"/>
                    <a:pt x="126295" y="229465"/>
                    <a:pt x="130942" y="215612"/>
                  </a:cubicBezTo>
                  <a:cubicBezTo>
                    <a:pt x="109527" y="214313"/>
                    <a:pt x="87997" y="213101"/>
                    <a:pt x="66553" y="214486"/>
                  </a:cubicBezTo>
                  <a:cubicBezTo>
                    <a:pt x="49006" y="196881"/>
                    <a:pt x="29929" y="180575"/>
                    <a:pt x="14460" y="161036"/>
                  </a:cubicBezTo>
                  <a:cubicBezTo>
                    <a:pt x="7158" y="135177"/>
                    <a:pt x="3897" y="108221"/>
                    <a:pt x="0" y="81611"/>
                  </a:cubicBezTo>
                  <a:cubicBezTo>
                    <a:pt x="15095" y="71106"/>
                    <a:pt x="27476" y="57628"/>
                    <a:pt x="40117" y="44468"/>
                  </a:cubicBezTo>
                  <a:cubicBezTo>
                    <a:pt x="55240" y="50211"/>
                    <a:pt x="70594" y="57974"/>
                    <a:pt x="87391" y="54944"/>
                  </a:cubicBezTo>
                  <a:cubicBezTo>
                    <a:pt x="118964" y="49259"/>
                    <a:pt x="150105" y="41235"/>
                    <a:pt x="181246" y="33587"/>
                  </a:cubicBezTo>
                  <a:cubicBezTo>
                    <a:pt x="205489" y="28075"/>
                    <a:pt x="229299" y="18695"/>
                    <a:pt x="254523" y="19128"/>
                  </a:cubicBezTo>
                  <a:moveTo>
                    <a:pt x="307050" y="271977"/>
                  </a:moveTo>
                  <a:cubicBezTo>
                    <a:pt x="289878" y="289409"/>
                    <a:pt x="276169" y="309842"/>
                    <a:pt x="259545" y="327765"/>
                  </a:cubicBezTo>
                  <a:cubicBezTo>
                    <a:pt x="282287" y="323580"/>
                    <a:pt x="305289" y="318501"/>
                    <a:pt x="328551" y="320059"/>
                  </a:cubicBezTo>
                  <a:cubicBezTo>
                    <a:pt x="342347" y="320723"/>
                    <a:pt x="348205" y="306090"/>
                    <a:pt x="354670" y="296480"/>
                  </a:cubicBezTo>
                  <a:cubicBezTo>
                    <a:pt x="369014" y="269697"/>
                    <a:pt x="385205" y="243087"/>
                    <a:pt x="391237" y="212928"/>
                  </a:cubicBezTo>
                  <a:cubicBezTo>
                    <a:pt x="386879" y="211658"/>
                    <a:pt x="382521" y="210446"/>
                    <a:pt x="378163" y="209262"/>
                  </a:cubicBezTo>
                  <a:cubicBezTo>
                    <a:pt x="360500" y="236449"/>
                    <a:pt x="330976" y="251370"/>
                    <a:pt x="307050" y="27197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9B96286-95DE-D550-4655-54A276030BA2}"/>
                </a:ext>
              </a:extLst>
            </p:cNvPr>
            <p:cNvSpPr/>
            <p:nvPr/>
          </p:nvSpPr>
          <p:spPr>
            <a:xfrm>
              <a:off x="8100491" y="2798227"/>
              <a:ext cx="372580" cy="991017"/>
            </a:xfrm>
            <a:custGeom>
              <a:avLst/>
              <a:gdLst>
                <a:gd name="connsiteX0" fmla="*/ 355 w 210337"/>
                <a:gd name="connsiteY0" fmla="*/ -197 h 559470"/>
                <a:gd name="connsiteX1" fmla="*/ 79405 w 210337"/>
                <a:gd name="connsiteY1" fmla="*/ 8403 h 559470"/>
                <a:gd name="connsiteX2" fmla="*/ 113576 w 210337"/>
                <a:gd name="connsiteY2" fmla="*/ 40295 h 559470"/>
                <a:gd name="connsiteX3" fmla="*/ 126044 w 210337"/>
                <a:gd name="connsiteY3" fmla="*/ 71089 h 559470"/>
                <a:gd name="connsiteX4" fmla="*/ 103994 w 210337"/>
                <a:gd name="connsiteY4" fmla="*/ 120845 h 559470"/>
                <a:gd name="connsiteX5" fmla="*/ 67543 w 210337"/>
                <a:gd name="connsiteY5" fmla="*/ 153284 h 559470"/>
                <a:gd name="connsiteX6" fmla="*/ 46215 w 210337"/>
                <a:gd name="connsiteY6" fmla="*/ 193199 h 559470"/>
                <a:gd name="connsiteX7" fmla="*/ 55566 w 210337"/>
                <a:gd name="connsiteY7" fmla="*/ 260704 h 559470"/>
                <a:gd name="connsiteX8" fmla="*/ 81281 w 210337"/>
                <a:gd name="connsiteY8" fmla="*/ 349538 h 559470"/>
                <a:gd name="connsiteX9" fmla="*/ 151326 w 210337"/>
                <a:gd name="connsiteY9" fmla="*/ 382410 h 559470"/>
                <a:gd name="connsiteX10" fmla="*/ 210692 w 210337"/>
                <a:gd name="connsiteY10" fmla="*/ 482528 h 559470"/>
                <a:gd name="connsiteX11" fmla="*/ 165756 w 210337"/>
                <a:gd name="connsiteY11" fmla="*/ 557566 h 559470"/>
                <a:gd name="connsiteX12" fmla="*/ 128439 w 210337"/>
                <a:gd name="connsiteY12" fmla="*/ 557595 h 559470"/>
                <a:gd name="connsiteX13" fmla="*/ 38278 w 210337"/>
                <a:gd name="connsiteY13" fmla="*/ 413320 h 559470"/>
                <a:gd name="connsiteX14" fmla="*/ 47023 w 210337"/>
                <a:gd name="connsiteY14" fmla="*/ 386335 h 559470"/>
                <a:gd name="connsiteX15" fmla="*/ 29447 w 210337"/>
                <a:gd name="connsiteY15" fmla="*/ 205118 h 559470"/>
                <a:gd name="connsiteX16" fmla="*/ 24194 w 210337"/>
                <a:gd name="connsiteY16" fmla="*/ 86356 h 559470"/>
                <a:gd name="connsiteX17" fmla="*/ 355 w 210337"/>
                <a:gd name="connsiteY17" fmla="*/ -197 h 55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337" h="559470">
                  <a:moveTo>
                    <a:pt x="355" y="-197"/>
                  </a:moveTo>
                  <a:cubicBezTo>
                    <a:pt x="26849" y="1015"/>
                    <a:pt x="53343" y="3497"/>
                    <a:pt x="79405" y="8403"/>
                  </a:cubicBezTo>
                  <a:cubicBezTo>
                    <a:pt x="94758" y="13339"/>
                    <a:pt x="104398" y="28029"/>
                    <a:pt x="113576" y="40295"/>
                  </a:cubicBezTo>
                  <a:cubicBezTo>
                    <a:pt x="118395" y="49732"/>
                    <a:pt x="130171" y="59256"/>
                    <a:pt x="126044" y="71089"/>
                  </a:cubicBezTo>
                  <a:cubicBezTo>
                    <a:pt x="119896" y="88146"/>
                    <a:pt x="112248" y="104683"/>
                    <a:pt x="103994" y="120845"/>
                  </a:cubicBezTo>
                  <a:cubicBezTo>
                    <a:pt x="97067" y="136632"/>
                    <a:pt x="77125" y="139547"/>
                    <a:pt x="67543" y="153284"/>
                  </a:cubicBezTo>
                  <a:cubicBezTo>
                    <a:pt x="59693" y="166070"/>
                    <a:pt x="46850" y="177008"/>
                    <a:pt x="46215" y="193199"/>
                  </a:cubicBezTo>
                  <a:cubicBezTo>
                    <a:pt x="43906" y="216028"/>
                    <a:pt x="47542" y="239261"/>
                    <a:pt x="55566" y="260704"/>
                  </a:cubicBezTo>
                  <a:cubicBezTo>
                    <a:pt x="62608" y="290517"/>
                    <a:pt x="61280" y="324111"/>
                    <a:pt x="81281" y="349538"/>
                  </a:cubicBezTo>
                  <a:cubicBezTo>
                    <a:pt x="95999" y="374848"/>
                    <a:pt x="127429" y="373174"/>
                    <a:pt x="151326" y="382410"/>
                  </a:cubicBezTo>
                  <a:cubicBezTo>
                    <a:pt x="158050" y="422469"/>
                    <a:pt x="199003" y="444778"/>
                    <a:pt x="210692" y="482528"/>
                  </a:cubicBezTo>
                  <a:cubicBezTo>
                    <a:pt x="199812" y="509513"/>
                    <a:pt x="196637" y="544954"/>
                    <a:pt x="165756" y="557566"/>
                  </a:cubicBezTo>
                  <a:cubicBezTo>
                    <a:pt x="153923" y="561318"/>
                    <a:pt x="140560" y="557739"/>
                    <a:pt x="128439" y="557595"/>
                  </a:cubicBezTo>
                  <a:cubicBezTo>
                    <a:pt x="101858" y="507261"/>
                    <a:pt x="59404" y="466626"/>
                    <a:pt x="38278" y="413320"/>
                  </a:cubicBezTo>
                  <a:cubicBezTo>
                    <a:pt x="43155" y="405239"/>
                    <a:pt x="51554" y="396465"/>
                    <a:pt x="47023" y="386335"/>
                  </a:cubicBezTo>
                  <a:cubicBezTo>
                    <a:pt x="25724" y="328585"/>
                    <a:pt x="24050" y="265784"/>
                    <a:pt x="29447" y="205118"/>
                  </a:cubicBezTo>
                  <a:cubicBezTo>
                    <a:pt x="32766" y="165608"/>
                    <a:pt x="34699" y="125001"/>
                    <a:pt x="24194" y="86356"/>
                  </a:cubicBezTo>
                  <a:cubicBezTo>
                    <a:pt x="16459" y="57467"/>
                    <a:pt x="7830" y="28779"/>
                    <a:pt x="355" y="-19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9971A6-6914-F959-8CEE-FCE88C7F1D60}"/>
                </a:ext>
              </a:extLst>
            </p:cNvPr>
            <p:cNvSpPr/>
            <p:nvPr/>
          </p:nvSpPr>
          <p:spPr>
            <a:xfrm>
              <a:off x="7809159" y="3658275"/>
              <a:ext cx="2386371" cy="495463"/>
            </a:xfrm>
            <a:custGeom>
              <a:avLst/>
              <a:gdLst>
                <a:gd name="connsiteX0" fmla="*/ 296 w 1029838"/>
                <a:gd name="connsiteY0" fmla="*/ -280 h 274274"/>
                <a:gd name="connsiteX1" fmla="*/ 67484 w 1029838"/>
                <a:gd name="connsiteY1" fmla="*/ 18999 h 274274"/>
                <a:gd name="connsiteX2" fmla="*/ 143214 w 1029838"/>
                <a:gd name="connsiteY2" fmla="*/ 43762 h 274274"/>
                <a:gd name="connsiteX3" fmla="*/ 358400 w 1029838"/>
                <a:gd name="connsiteY3" fmla="*/ 100329 h 274274"/>
                <a:gd name="connsiteX4" fmla="*/ 439470 w 1029838"/>
                <a:gd name="connsiteY4" fmla="*/ 117356 h 274274"/>
                <a:gd name="connsiteX5" fmla="*/ 556789 w 1029838"/>
                <a:gd name="connsiteY5" fmla="*/ 124802 h 274274"/>
                <a:gd name="connsiteX6" fmla="*/ 719419 w 1029838"/>
                <a:gd name="connsiteY6" fmla="*/ 131787 h 274274"/>
                <a:gd name="connsiteX7" fmla="*/ 776188 w 1029838"/>
                <a:gd name="connsiteY7" fmla="*/ 125524 h 274274"/>
                <a:gd name="connsiteX8" fmla="*/ 823000 w 1029838"/>
                <a:gd name="connsiteY8" fmla="*/ 127198 h 274274"/>
                <a:gd name="connsiteX9" fmla="*/ 895008 w 1029838"/>
                <a:gd name="connsiteY9" fmla="*/ 118136 h 274274"/>
                <a:gd name="connsiteX10" fmla="*/ 964447 w 1029838"/>
                <a:gd name="connsiteY10" fmla="*/ 126534 h 274274"/>
                <a:gd name="connsiteX11" fmla="*/ 1030134 w 1029838"/>
                <a:gd name="connsiteY11" fmla="*/ 187517 h 274274"/>
                <a:gd name="connsiteX12" fmla="*/ 1017320 w 1029838"/>
                <a:gd name="connsiteY12" fmla="*/ 216291 h 274274"/>
                <a:gd name="connsiteX13" fmla="*/ 931113 w 1029838"/>
                <a:gd name="connsiteY13" fmla="*/ 257100 h 274274"/>
                <a:gd name="connsiteX14" fmla="*/ 777083 w 1029838"/>
                <a:gd name="connsiteY14" fmla="*/ 273551 h 274274"/>
                <a:gd name="connsiteX15" fmla="*/ 690529 w 1029838"/>
                <a:gd name="connsiteY15" fmla="*/ 267403 h 274274"/>
                <a:gd name="connsiteX16" fmla="*/ 580426 w 1029838"/>
                <a:gd name="connsiteY16" fmla="*/ 262468 h 274274"/>
                <a:gd name="connsiteX17" fmla="*/ 470697 w 1029838"/>
                <a:gd name="connsiteY17" fmla="*/ 234156 h 274274"/>
                <a:gd name="connsiteX18" fmla="*/ 425992 w 1029838"/>
                <a:gd name="connsiteY18" fmla="*/ 220245 h 274274"/>
                <a:gd name="connsiteX19" fmla="*/ 320535 w 1029838"/>
                <a:gd name="connsiteY19" fmla="*/ 181600 h 274274"/>
                <a:gd name="connsiteX20" fmla="*/ 253289 w 1029838"/>
                <a:gd name="connsiteY20" fmla="*/ 157386 h 274274"/>
                <a:gd name="connsiteX21" fmla="*/ 144802 w 1029838"/>
                <a:gd name="connsiteY21" fmla="*/ 109160 h 274274"/>
                <a:gd name="connsiteX22" fmla="*/ 53371 w 1029838"/>
                <a:gd name="connsiteY22" fmla="*/ 59433 h 274274"/>
                <a:gd name="connsiteX23" fmla="*/ 296 w 1029838"/>
                <a:gd name="connsiteY23" fmla="*/ -280 h 274274"/>
                <a:gd name="connsiteX0" fmla="*/ 0 w 1200668"/>
                <a:gd name="connsiteY0" fmla="*/ 0 h 274288"/>
                <a:gd name="connsiteX1" fmla="*/ 67188 w 1200668"/>
                <a:gd name="connsiteY1" fmla="*/ 19279 h 274288"/>
                <a:gd name="connsiteX2" fmla="*/ 142918 w 1200668"/>
                <a:gd name="connsiteY2" fmla="*/ 44042 h 274288"/>
                <a:gd name="connsiteX3" fmla="*/ 358104 w 1200668"/>
                <a:gd name="connsiteY3" fmla="*/ 100609 h 274288"/>
                <a:gd name="connsiteX4" fmla="*/ 439174 w 1200668"/>
                <a:gd name="connsiteY4" fmla="*/ 117636 h 274288"/>
                <a:gd name="connsiteX5" fmla="*/ 556493 w 1200668"/>
                <a:gd name="connsiteY5" fmla="*/ 125082 h 274288"/>
                <a:gd name="connsiteX6" fmla="*/ 719123 w 1200668"/>
                <a:gd name="connsiteY6" fmla="*/ 132067 h 274288"/>
                <a:gd name="connsiteX7" fmla="*/ 775892 w 1200668"/>
                <a:gd name="connsiteY7" fmla="*/ 125804 h 274288"/>
                <a:gd name="connsiteX8" fmla="*/ 822704 w 1200668"/>
                <a:gd name="connsiteY8" fmla="*/ 127478 h 274288"/>
                <a:gd name="connsiteX9" fmla="*/ 894712 w 1200668"/>
                <a:gd name="connsiteY9" fmla="*/ 118416 h 274288"/>
                <a:gd name="connsiteX10" fmla="*/ 964151 w 1200668"/>
                <a:gd name="connsiteY10" fmla="*/ 126814 h 274288"/>
                <a:gd name="connsiteX11" fmla="*/ 1029838 w 1200668"/>
                <a:gd name="connsiteY11" fmla="*/ 187797 h 274288"/>
                <a:gd name="connsiteX12" fmla="*/ 1017024 w 1200668"/>
                <a:gd name="connsiteY12" fmla="*/ 216571 h 274288"/>
                <a:gd name="connsiteX13" fmla="*/ 1199936 w 1200668"/>
                <a:gd name="connsiteY13" fmla="*/ 236639 h 274288"/>
                <a:gd name="connsiteX14" fmla="*/ 930817 w 1200668"/>
                <a:gd name="connsiteY14" fmla="*/ 257380 h 274288"/>
                <a:gd name="connsiteX15" fmla="*/ 776787 w 1200668"/>
                <a:gd name="connsiteY15" fmla="*/ 273831 h 274288"/>
                <a:gd name="connsiteX16" fmla="*/ 690233 w 1200668"/>
                <a:gd name="connsiteY16" fmla="*/ 267683 h 274288"/>
                <a:gd name="connsiteX17" fmla="*/ 580130 w 1200668"/>
                <a:gd name="connsiteY17" fmla="*/ 262748 h 274288"/>
                <a:gd name="connsiteX18" fmla="*/ 470401 w 1200668"/>
                <a:gd name="connsiteY18" fmla="*/ 234436 h 274288"/>
                <a:gd name="connsiteX19" fmla="*/ 425696 w 1200668"/>
                <a:gd name="connsiteY19" fmla="*/ 220525 h 274288"/>
                <a:gd name="connsiteX20" fmla="*/ 320239 w 1200668"/>
                <a:gd name="connsiteY20" fmla="*/ 181880 h 274288"/>
                <a:gd name="connsiteX21" fmla="*/ 252993 w 1200668"/>
                <a:gd name="connsiteY21" fmla="*/ 157666 h 274288"/>
                <a:gd name="connsiteX22" fmla="*/ 144506 w 1200668"/>
                <a:gd name="connsiteY22" fmla="*/ 109440 h 274288"/>
                <a:gd name="connsiteX23" fmla="*/ 53075 w 1200668"/>
                <a:gd name="connsiteY23" fmla="*/ 59713 h 274288"/>
                <a:gd name="connsiteX24" fmla="*/ 0 w 1200668"/>
                <a:gd name="connsiteY24" fmla="*/ 0 h 274288"/>
                <a:gd name="connsiteX0" fmla="*/ 0 w 1200668"/>
                <a:gd name="connsiteY0" fmla="*/ 0 h 299502"/>
                <a:gd name="connsiteX1" fmla="*/ 67188 w 1200668"/>
                <a:gd name="connsiteY1" fmla="*/ 19279 h 299502"/>
                <a:gd name="connsiteX2" fmla="*/ 142918 w 1200668"/>
                <a:gd name="connsiteY2" fmla="*/ 44042 h 299502"/>
                <a:gd name="connsiteX3" fmla="*/ 358104 w 1200668"/>
                <a:gd name="connsiteY3" fmla="*/ 100609 h 299502"/>
                <a:gd name="connsiteX4" fmla="*/ 439174 w 1200668"/>
                <a:gd name="connsiteY4" fmla="*/ 117636 h 299502"/>
                <a:gd name="connsiteX5" fmla="*/ 556493 w 1200668"/>
                <a:gd name="connsiteY5" fmla="*/ 125082 h 299502"/>
                <a:gd name="connsiteX6" fmla="*/ 719123 w 1200668"/>
                <a:gd name="connsiteY6" fmla="*/ 132067 h 299502"/>
                <a:gd name="connsiteX7" fmla="*/ 775892 w 1200668"/>
                <a:gd name="connsiteY7" fmla="*/ 125804 h 299502"/>
                <a:gd name="connsiteX8" fmla="*/ 822704 w 1200668"/>
                <a:gd name="connsiteY8" fmla="*/ 127478 h 299502"/>
                <a:gd name="connsiteX9" fmla="*/ 894712 w 1200668"/>
                <a:gd name="connsiteY9" fmla="*/ 118416 h 299502"/>
                <a:gd name="connsiteX10" fmla="*/ 964151 w 1200668"/>
                <a:gd name="connsiteY10" fmla="*/ 126814 h 299502"/>
                <a:gd name="connsiteX11" fmla="*/ 1029838 w 1200668"/>
                <a:gd name="connsiteY11" fmla="*/ 187797 h 299502"/>
                <a:gd name="connsiteX12" fmla="*/ 1017024 w 1200668"/>
                <a:gd name="connsiteY12" fmla="*/ 216571 h 299502"/>
                <a:gd name="connsiteX13" fmla="*/ 1199936 w 1200668"/>
                <a:gd name="connsiteY13" fmla="*/ 236639 h 299502"/>
                <a:gd name="connsiteX14" fmla="*/ 1009684 w 1200668"/>
                <a:gd name="connsiteY14" fmla="*/ 298606 h 299502"/>
                <a:gd name="connsiteX15" fmla="*/ 776787 w 1200668"/>
                <a:gd name="connsiteY15" fmla="*/ 273831 h 299502"/>
                <a:gd name="connsiteX16" fmla="*/ 690233 w 1200668"/>
                <a:gd name="connsiteY16" fmla="*/ 267683 h 299502"/>
                <a:gd name="connsiteX17" fmla="*/ 580130 w 1200668"/>
                <a:gd name="connsiteY17" fmla="*/ 262748 h 299502"/>
                <a:gd name="connsiteX18" fmla="*/ 470401 w 1200668"/>
                <a:gd name="connsiteY18" fmla="*/ 234436 h 299502"/>
                <a:gd name="connsiteX19" fmla="*/ 425696 w 1200668"/>
                <a:gd name="connsiteY19" fmla="*/ 220525 h 299502"/>
                <a:gd name="connsiteX20" fmla="*/ 320239 w 1200668"/>
                <a:gd name="connsiteY20" fmla="*/ 181880 h 299502"/>
                <a:gd name="connsiteX21" fmla="*/ 252993 w 1200668"/>
                <a:gd name="connsiteY21" fmla="*/ 157666 h 299502"/>
                <a:gd name="connsiteX22" fmla="*/ 144506 w 1200668"/>
                <a:gd name="connsiteY22" fmla="*/ 109440 h 299502"/>
                <a:gd name="connsiteX23" fmla="*/ 53075 w 1200668"/>
                <a:gd name="connsiteY23" fmla="*/ 59713 h 299502"/>
                <a:gd name="connsiteX24" fmla="*/ 0 w 1200668"/>
                <a:gd name="connsiteY24" fmla="*/ 0 h 299502"/>
                <a:gd name="connsiteX0" fmla="*/ 0 w 1200668"/>
                <a:gd name="connsiteY0" fmla="*/ 0 h 279709"/>
                <a:gd name="connsiteX1" fmla="*/ 67188 w 1200668"/>
                <a:gd name="connsiteY1" fmla="*/ 19279 h 279709"/>
                <a:gd name="connsiteX2" fmla="*/ 142918 w 1200668"/>
                <a:gd name="connsiteY2" fmla="*/ 44042 h 279709"/>
                <a:gd name="connsiteX3" fmla="*/ 358104 w 1200668"/>
                <a:gd name="connsiteY3" fmla="*/ 100609 h 279709"/>
                <a:gd name="connsiteX4" fmla="*/ 439174 w 1200668"/>
                <a:gd name="connsiteY4" fmla="*/ 117636 h 279709"/>
                <a:gd name="connsiteX5" fmla="*/ 556493 w 1200668"/>
                <a:gd name="connsiteY5" fmla="*/ 125082 h 279709"/>
                <a:gd name="connsiteX6" fmla="*/ 719123 w 1200668"/>
                <a:gd name="connsiteY6" fmla="*/ 132067 h 279709"/>
                <a:gd name="connsiteX7" fmla="*/ 775892 w 1200668"/>
                <a:gd name="connsiteY7" fmla="*/ 125804 h 279709"/>
                <a:gd name="connsiteX8" fmla="*/ 822704 w 1200668"/>
                <a:gd name="connsiteY8" fmla="*/ 127478 h 279709"/>
                <a:gd name="connsiteX9" fmla="*/ 894712 w 1200668"/>
                <a:gd name="connsiteY9" fmla="*/ 118416 h 279709"/>
                <a:gd name="connsiteX10" fmla="*/ 964151 w 1200668"/>
                <a:gd name="connsiteY10" fmla="*/ 126814 h 279709"/>
                <a:gd name="connsiteX11" fmla="*/ 1029838 w 1200668"/>
                <a:gd name="connsiteY11" fmla="*/ 187797 h 279709"/>
                <a:gd name="connsiteX12" fmla="*/ 1017024 w 1200668"/>
                <a:gd name="connsiteY12" fmla="*/ 216571 h 279709"/>
                <a:gd name="connsiteX13" fmla="*/ 1199936 w 1200668"/>
                <a:gd name="connsiteY13" fmla="*/ 236639 h 279709"/>
                <a:gd name="connsiteX14" fmla="*/ 1009684 w 1200668"/>
                <a:gd name="connsiteY14" fmla="*/ 277097 h 279709"/>
                <a:gd name="connsiteX15" fmla="*/ 776787 w 1200668"/>
                <a:gd name="connsiteY15" fmla="*/ 273831 h 279709"/>
                <a:gd name="connsiteX16" fmla="*/ 690233 w 1200668"/>
                <a:gd name="connsiteY16" fmla="*/ 267683 h 279709"/>
                <a:gd name="connsiteX17" fmla="*/ 580130 w 1200668"/>
                <a:gd name="connsiteY17" fmla="*/ 262748 h 279709"/>
                <a:gd name="connsiteX18" fmla="*/ 470401 w 1200668"/>
                <a:gd name="connsiteY18" fmla="*/ 234436 h 279709"/>
                <a:gd name="connsiteX19" fmla="*/ 425696 w 1200668"/>
                <a:gd name="connsiteY19" fmla="*/ 220525 h 279709"/>
                <a:gd name="connsiteX20" fmla="*/ 320239 w 1200668"/>
                <a:gd name="connsiteY20" fmla="*/ 181880 h 279709"/>
                <a:gd name="connsiteX21" fmla="*/ 252993 w 1200668"/>
                <a:gd name="connsiteY21" fmla="*/ 157666 h 279709"/>
                <a:gd name="connsiteX22" fmla="*/ 144506 w 1200668"/>
                <a:gd name="connsiteY22" fmla="*/ 109440 h 279709"/>
                <a:gd name="connsiteX23" fmla="*/ 53075 w 1200668"/>
                <a:gd name="connsiteY23" fmla="*/ 59713 h 279709"/>
                <a:gd name="connsiteX24" fmla="*/ 0 w 1200668"/>
                <a:gd name="connsiteY24" fmla="*/ 0 h 279709"/>
                <a:gd name="connsiteX0" fmla="*/ 0 w 1250146"/>
                <a:gd name="connsiteY0" fmla="*/ 0 h 279709"/>
                <a:gd name="connsiteX1" fmla="*/ 67188 w 1250146"/>
                <a:gd name="connsiteY1" fmla="*/ 19279 h 279709"/>
                <a:gd name="connsiteX2" fmla="*/ 142918 w 1250146"/>
                <a:gd name="connsiteY2" fmla="*/ 44042 h 279709"/>
                <a:gd name="connsiteX3" fmla="*/ 358104 w 1250146"/>
                <a:gd name="connsiteY3" fmla="*/ 100609 h 279709"/>
                <a:gd name="connsiteX4" fmla="*/ 439174 w 1250146"/>
                <a:gd name="connsiteY4" fmla="*/ 117636 h 279709"/>
                <a:gd name="connsiteX5" fmla="*/ 556493 w 1250146"/>
                <a:gd name="connsiteY5" fmla="*/ 125082 h 279709"/>
                <a:gd name="connsiteX6" fmla="*/ 719123 w 1250146"/>
                <a:gd name="connsiteY6" fmla="*/ 132067 h 279709"/>
                <a:gd name="connsiteX7" fmla="*/ 775892 w 1250146"/>
                <a:gd name="connsiteY7" fmla="*/ 125804 h 279709"/>
                <a:gd name="connsiteX8" fmla="*/ 822704 w 1250146"/>
                <a:gd name="connsiteY8" fmla="*/ 127478 h 279709"/>
                <a:gd name="connsiteX9" fmla="*/ 894712 w 1250146"/>
                <a:gd name="connsiteY9" fmla="*/ 118416 h 279709"/>
                <a:gd name="connsiteX10" fmla="*/ 964151 w 1250146"/>
                <a:gd name="connsiteY10" fmla="*/ 126814 h 279709"/>
                <a:gd name="connsiteX11" fmla="*/ 1029838 w 1250146"/>
                <a:gd name="connsiteY11" fmla="*/ 187797 h 279709"/>
                <a:gd name="connsiteX12" fmla="*/ 1250038 w 1250146"/>
                <a:gd name="connsiteY12" fmla="*/ 157421 h 279709"/>
                <a:gd name="connsiteX13" fmla="*/ 1199936 w 1250146"/>
                <a:gd name="connsiteY13" fmla="*/ 236639 h 279709"/>
                <a:gd name="connsiteX14" fmla="*/ 1009684 w 1250146"/>
                <a:gd name="connsiteY14" fmla="*/ 277097 h 279709"/>
                <a:gd name="connsiteX15" fmla="*/ 776787 w 1250146"/>
                <a:gd name="connsiteY15" fmla="*/ 273831 h 279709"/>
                <a:gd name="connsiteX16" fmla="*/ 690233 w 1250146"/>
                <a:gd name="connsiteY16" fmla="*/ 267683 h 279709"/>
                <a:gd name="connsiteX17" fmla="*/ 580130 w 1250146"/>
                <a:gd name="connsiteY17" fmla="*/ 262748 h 279709"/>
                <a:gd name="connsiteX18" fmla="*/ 470401 w 1250146"/>
                <a:gd name="connsiteY18" fmla="*/ 234436 h 279709"/>
                <a:gd name="connsiteX19" fmla="*/ 425696 w 1250146"/>
                <a:gd name="connsiteY19" fmla="*/ 220525 h 279709"/>
                <a:gd name="connsiteX20" fmla="*/ 320239 w 1250146"/>
                <a:gd name="connsiteY20" fmla="*/ 181880 h 279709"/>
                <a:gd name="connsiteX21" fmla="*/ 252993 w 1250146"/>
                <a:gd name="connsiteY21" fmla="*/ 157666 h 279709"/>
                <a:gd name="connsiteX22" fmla="*/ 144506 w 1250146"/>
                <a:gd name="connsiteY22" fmla="*/ 109440 h 279709"/>
                <a:gd name="connsiteX23" fmla="*/ 53075 w 1250146"/>
                <a:gd name="connsiteY23" fmla="*/ 59713 h 279709"/>
                <a:gd name="connsiteX24" fmla="*/ 0 w 1250146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64151 w 1251007"/>
                <a:gd name="connsiteY10" fmla="*/ 126814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94622 w 1251007"/>
                <a:gd name="connsiteY10" fmla="*/ 116059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77191"/>
                <a:gd name="connsiteY0" fmla="*/ 0 h 279709"/>
                <a:gd name="connsiteX1" fmla="*/ 67188 w 1277191"/>
                <a:gd name="connsiteY1" fmla="*/ 19279 h 279709"/>
                <a:gd name="connsiteX2" fmla="*/ 142918 w 1277191"/>
                <a:gd name="connsiteY2" fmla="*/ 44042 h 279709"/>
                <a:gd name="connsiteX3" fmla="*/ 358104 w 1277191"/>
                <a:gd name="connsiteY3" fmla="*/ 100609 h 279709"/>
                <a:gd name="connsiteX4" fmla="*/ 439174 w 1277191"/>
                <a:gd name="connsiteY4" fmla="*/ 117636 h 279709"/>
                <a:gd name="connsiteX5" fmla="*/ 556493 w 1277191"/>
                <a:gd name="connsiteY5" fmla="*/ 125082 h 279709"/>
                <a:gd name="connsiteX6" fmla="*/ 719123 w 1277191"/>
                <a:gd name="connsiteY6" fmla="*/ 132067 h 279709"/>
                <a:gd name="connsiteX7" fmla="*/ 775892 w 1277191"/>
                <a:gd name="connsiteY7" fmla="*/ 125804 h 279709"/>
                <a:gd name="connsiteX8" fmla="*/ 822704 w 1277191"/>
                <a:gd name="connsiteY8" fmla="*/ 127478 h 279709"/>
                <a:gd name="connsiteX9" fmla="*/ 894712 w 1277191"/>
                <a:gd name="connsiteY9" fmla="*/ 118416 h 279709"/>
                <a:gd name="connsiteX10" fmla="*/ 994622 w 1277191"/>
                <a:gd name="connsiteY10" fmla="*/ 116059 h 279709"/>
                <a:gd name="connsiteX11" fmla="*/ 1277191 w 1277191"/>
                <a:gd name="connsiteY11" fmla="*/ 83837 h 279709"/>
                <a:gd name="connsiteX12" fmla="*/ 1250038 w 1277191"/>
                <a:gd name="connsiteY12" fmla="*/ 157421 h 279709"/>
                <a:gd name="connsiteX13" fmla="*/ 1199936 w 1277191"/>
                <a:gd name="connsiteY13" fmla="*/ 236639 h 279709"/>
                <a:gd name="connsiteX14" fmla="*/ 1009684 w 1277191"/>
                <a:gd name="connsiteY14" fmla="*/ 277097 h 279709"/>
                <a:gd name="connsiteX15" fmla="*/ 776787 w 1277191"/>
                <a:gd name="connsiteY15" fmla="*/ 273831 h 279709"/>
                <a:gd name="connsiteX16" fmla="*/ 690233 w 1277191"/>
                <a:gd name="connsiteY16" fmla="*/ 267683 h 279709"/>
                <a:gd name="connsiteX17" fmla="*/ 580130 w 1277191"/>
                <a:gd name="connsiteY17" fmla="*/ 262748 h 279709"/>
                <a:gd name="connsiteX18" fmla="*/ 470401 w 1277191"/>
                <a:gd name="connsiteY18" fmla="*/ 234436 h 279709"/>
                <a:gd name="connsiteX19" fmla="*/ 425696 w 1277191"/>
                <a:gd name="connsiteY19" fmla="*/ 220525 h 279709"/>
                <a:gd name="connsiteX20" fmla="*/ 320239 w 1277191"/>
                <a:gd name="connsiteY20" fmla="*/ 181880 h 279709"/>
                <a:gd name="connsiteX21" fmla="*/ 252993 w 1277191"/>
                <a:gd name="connsiteY21" fmla="*/ 157666 h 279709"/>
                <a:gd name="connsiteX22" fmla="*/ 144506 w 1277191"/>
                <a:gd name="connsiteY22" fmla="*/ 109440 h 279709"/>
                <a:gd name="connsiteX23" fmla="*/ 53075 w 1277191"/>
                <a:gd name="connsiteY23" fmla="*/ 59713 h 279709"/>
                <a:gd name="connsiteX24" fmla="*/ 0 w 1277191"/>
                <a:gd name="connsiteY24" fmla="*/ 0 h 279709"/>
                <a:gd name="connsiteX0" fmla="*/ 0 w 1331333"/>
                <a:gd name="connsiteY0" fmla="*/ 0 h 279709"/>
                <a:gd name="connsiteX1" fmla="*/ 67188 w 1331333"/>
                <a:gd name="connsiteY1" fmla="*/ 19279 h 279709"/>
                <a:gd name="connsiteX2" fmla="*/ 142918 w 1331333"/>
                <a:gd name="connsiteY2" fmla="*/ 44042 h 279709"/>
                <a:gd name="connsiteX3" fmla="*/ 358104 w 1331333"/>
                <a:gd name="connsiteY3" fmla="*/ 100609 h 279709"/>
                <a:gd name="connsiteX4" fmla="*/ 439174 w 1331333"/>
                <a:gd name="connsiteY4" fmla="*/ 117636 h 279709"/>
                <a:gd name="connsiteX5" fmla="*/ 556493 w 1331333"/>
                <a:gd name="connsiteY5" fmla="*/ 125082 h 279709"/>
                <a:gd name="connsiteX6" fmla="*/ 719123 w 1331333"/>
                <a:gd name="connsiteY6" fmla="*/ 132067 h 279709"/>
                <a:gd name="connsiteX7" fmla="*/ 775892 w 1331333"/>
                <a:gd name="connsiteY7" fmla="*/ 125804 h 279709"/>
                <a:gd name="connsiteX8" fmla="*/ 822704 w 1331333"/>
                <a:gd name="connsiteY8" fmla="*/ 127478 h 279709"/>
                <a:gd name="connsiteX9" fmla="*/ 894712 w 1331333"/>
                <a:gd name="connsiteY9" fmla="*/ 118416 h 279709"/>
                <a:gd name="connsiteX10" fmla="*/ 994622 w 1331333"/>
                <a:gd name="connsiteY10" fmla="*/ 116059 h 279709"/>
                <a:gd name="connsiteX11" fmla="*/ 1277191 w 1331333"/>
                <a:gd name="connsiteY11" fmla="*/ 83837 h 279709"/>
                <a:gd name="connsiteX12" fmla="*/ 1250038 w 1331333"/>
                <a:gd name="connsiteY12" fmla="*/ 157421 h 279709"/>
                <a:gd name="connsiteX13" fmla="*/ 1199936 w 1331333"/>
                <a:gd name="connsiteY13" fmla="*/ 236639 h 279709"/>
                <a:gd name="connsiteX14" fmla="*/ 1009684 w 1331333"/>
                <a:gd name="connsiteY14" fmla="*/ 277097 h 279709"/>
                <a:gd name="connsiteX15" fmla="*/ 776787 w 1331333"/>
                <a:gd name="connsiteY15" fmla="*/ 273831 h 279709"/>
                <a:gd name="connsiteX16" fmla="*/ 690233 w 1331333"/>
                <a:gd name="connsiteY16" fmla="*/ 267683 h 279709"/>
                <a:gd name="connsiteX17" fmla="*/ 580130 w 1331333"/>
                <a:gd name="connsiteY17" fmla="*/ 262748 h 279709"/>
                <a:gd name="connsiteX18" fmla="*/ 470401 w 1331333"/>
                <a:gd name="connsiteY18" fmla="*/ 234436 h 279709"/>
                <a:gd name="connsiteX19" fmla="*/ 425696 w 1331333"/>
                <a:gd name="connsiteY19" fmla="*/ 220525 h 279709"/>
                <a:gd name="connsiteX20" fmla="*/ 320239 w 1331333"/>
                <a:gd name="connsiteY20" fmla="*/ 181880 h 279709"/>
                <a:gd name="connsiteX21" fmla="*/ 252993 w 1331333"/>
                <a:gd name="connsiteY21" fmla="*/ 157666 h 279709"/>
                <a:gd name="connsiteX22" fmla="*/ 144506 w 1331333"/>
                <a:gd name="connsiteY22" fmla="*/ 109440 h 279709"/>
                <a:gd name="connsiteX23" fmla="*/ 53075 w 1331333"/>
                <a:gd name="connsiteY23" fmla="*/ 59713 h 279709"/>
                <a:gd name="connsiteX24" fmla="*/ 0 w 1331333"/>
                <a:gd name="connsiteY24" fmla="*/ 0 h 279709"/>
                <a:gd name="connsiteX0" fmla="*/ 0 w 1339787"/>
                <a:gd name="connsiteY0" fmla="*/ 0 h 279709"/>
                <a:gd name="connsiteX1" fmla="*/ 67188 w 1339787"/>
                <a:gd name="connsiteY1" fmla="*/ 19279 h 279709"/>
                <a:gd name="connsiteX2" fmla="*/ 142918 w 1339787"/>
                <a:gd name="connsiteY2" fmla="*/ 44042 h 279709"/>
                <a:gd name="connsiteX3" fmla="*/ 358104 w 1339787"/>
                <a:gd name="connsiteY3" fmla="*/ 100609 h 279709"/>
                <a:gd name="connsiteX4" fmla="*/ 439174 w 1339787"/>
                <a:gd name="connsiteY4" fmla="*/ 117636 h 279709"/>
                <a:gd name="connsiteX5" fmla="*/ 556493 w 1339787"/>
                <a:gd name="connsiteY5" fmla="*/ 125082 h 279709"/>
                <a:gd name="connsiteX6" fmla="*/ 719123 w 1339787"/>
                <a:gd name="connsiteY6" fmla="*/ 132067 h 279709"/>
                <a:gd name="connsiteX7" fmla="*/ 775892 w 1339787"/>
                <a:gd name="connsiteY7" fmla="*/ 125804 h 279709"/>
                <a:gd name="connsiteX8" fmla="*/ 822704 w 1339787"/>
                <a:gd name="connsiteY8" fmla="*/ 127478 h 279709"/>
                <a:gd name="connsiteX9" fmla="*/ 894712 w 1339787"/>
                <a:gd name="connsiteY9" fmla="*/ 118416 h 279709"/>
                <a:gd name="connsiteX10" fmla="*/ 994622 w 1339787"/>
                <a:gd name="connsiteY10" fmla="*/ 116059 h 279709"/>
                <a:gd name="connsiteX11" fmla="*/ 1277191 w 1339787"/>
                <a:gd name="connsiteY11" fmla="*/ 83837 h 279709"/>
                <a:gd name="connsiteX12" fmla="*/ 1284094 w 1339787"/>
                <a:gd name="connsiteY12" fmla="*/ 171760 h 279709"/>
                <a:gd name="connsiteX13" fmla="*/ 1199936 w 1339787"/>
                <a:gd name="connsiteY13" fmla="*/ 236639 h 279709"/>
                <a:gd name="connsiteX14" fmla="*/ 1009684 w 1339787"/>
                <a:gd name="connsiteY14" fmla="*/ 277097 h 279709"/>
                <a:gd name="connsiteX15" fmla="*/ 776787 w 1339787"/>
                <a:gd name="connsiteY15" fmla="*/ 273831 h 279709"/>
                <a:gd name="connsiteX16" fmla="*/ 690233 w 1339787"/>
                <a:gd name="connsiteY16" fmla="*/ 267683 h 279709"/>
                <a:gd name="connsiteX17" fmla="*/ 580130 w 1339787"/>
                <a:gd name="connsiteY17" fmla="*/ 262748 h 279709"/>
                <a:gd name="connsiteX18" fmla="*/ 470401 w 1339787"/>
                <a:gd name="connsiteY18" fmla="*/ 234436 h 279709"/>
                <a:gd name="connsiteX19" fmla="*/ 425696 w 1339787"/>
                <a:gd name="connsiteY19" fmla="*/ 220525 h 279709"/>
                <a:gd name="connsiteX20" fmla="*/ 320239 w 1339787"/>
                <a:gd name="connsiteY20" fmla="*/ 181880 h 279709"/>
                <a:gd name="connsiteX21" fmla="*/ 252993 w 1339787"/>
                <a:gd name="connsiteY21" fmla="*/ 157666 h 279709"/>
                <a:gd name="connsiteX22" fmla="*/ 144506 w 1339787"/>
                <a:gd name="connsiteY22" fmla="*/ 109440 h 279709"/>
                <a:gd name="connsiteX23" fmla="*/ 53075 w 1339787"/>
                <a:gd name="connsiteY23" fmla="*/ 59713 h 279709"/>
                <a:gd name="connsiteX24" fmla="*/ 0 w 1339787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47205" h="279709">
                  <a:moveTo>
                    <a:pt x="0" y="0"/>
                  </a:moveTo>
                  <a:cubicBezTo>
                    <a:pt x="23204" y="3406"/>
                    <a:pt x="45455" y="10707"/>
                    <a:pt x="67188" y="19279"/>
                  </a:cubicBezTo>
                  <a:cubicBezTo>
                    <a:pt x="91835" y="29380"/>
                    <a:pt x="118098" y="34517"/>
                    <a:pt x="142918" y="44042"/>
                  </a:cubicBezTo>
                  <a:cubicBezTo>
                    <a:pt x="213050" y="68660"/>
                    <a:pt x="286068" y="82975"/>
                    <a:pt x="358104" y="100609"/>
                  </a:cubicBezTo>
                  <a:cubicBezTo>
                    <a:pt x="385146" y="106150"/>
                    <a:pt x="411929" y="113019"/>
                    <a:pt x="439174" y="117636"/>
                  </a:cubicBezTo>
                  <a:cubicBezTo>
                    <a:pt x="478078" y="122687"/>
                    <a:pt x="517502" y="121244"/>
                    <a:pt x="556493" y="125082"/>
                  </a:cubicBezTo>
                  <a:cubicBezTo>
                    <a:pt x="609799" y="136280"/>
                    <a:pt x="665067" y="139022"/>
                    <a:pt x="719123" y="132067"/>
                  </a:cubicBezTo>
                  <a:cubicBezTo>
                    <a:pt x="737998" y="129816"/>
                    <a:pt x="756729" y="124390"/>
                    <a:pt x="775892" y="125804"/>
                  </a:cubicBezTo>
                  <a:cubicBezTo>
                    <a:pt x="791506" y="126064"/>
                    <a:pt x="807062" y="128459"/>
                    <a:pt x="822704" y="127478"/>
                  </a:cubicBezTo>
                  <a:cubicBezTo>
                    <a:pt x="846601" y="123582"/>
                    <a:pt x="866059" y="120319"/>
                    <a:pt x="894712" y="118416"/>
                  </a:cubicBezTo>
                  <a:cubicBezTo>
                    <a:pt x="923365" y="116513"/>
                    <a:pt x="972111" y="109681"/>
                    <a:pt x="994622" y="116059"/>
                  </a:cubicBezTo>
                  <a:cubicBezTo>
                    <a:pt x="1023425" y="127315"/>
                    <a:pt x="1258807" y="60344"/>
                    <a:pt x="1277191" y="83837"/>
                  </a:cubicBezTo>
                  <a:cubicBezTo>
                    <a:pt x="1410763" y="95124"/>
                    <a:pt x="1313225" y="118233"/>
                    <a:pt x="1307395" y="126949"/>
                  </a:cubicBezTo>
                  <a:cubicBezTo>
                    <a:pt x="1227603" y="177510"/>
                    <a:pt x="1214304" y="229838"/>
                    <a:pt x="1199936" y="236639"/>
                  </a:cubicBezTo>
                  <a:cubicBezTo>
                    <a:pt x="1185568" y="243440"/>
                    <a:pt x="1080209" y="270898"/>
                    <a:pt x="1009684" y="277097"/>
                  </a:cubicBezTo>
                  <a:cubicBezTo>
                    <a:pt x="939159" y="283296"/>
                    <a:pt x="828823" y="276919"/>
                    <a:pt x="776787" y="273831"/>
                  </a:cubicBezTo>
                  <a:cubicBezTo>
                    <a:pt x="748186" y="269127"/>
                    <a:pt x="718979" y="270974"/>
                    <a:pt x="690233" y="267683"/>
                  </a:cubicBezTo>
                  <a:cubicBezTo>
                    <a:pt x="653638" y="263152"/>
                    <a:pt x="616119" y="273023"/>
                    <a:pt x="580130" y="262748"/>
                  </a:cubicBezTo>
                  <a:cubicBezTo>
                    <a:pt x="543765" y="252532"/>
                    <a:pt x="507545" y="241507"/>
                    <a:pt x="470401" y="234436"/>
                  </a:cubicBezTo>
                  <a:cubicBezTo>
                    <a:pt x="455047" y="231290"/>
                    <a:pt x="439607" y="227971"/>
                    <a:pt x="425696" y="220525"/>
                  </a:cubicBezTo>
                  <a:cubicBezTo>
                    <a:pt x="391784" y="204421"/>
                    <a:pt x="355276" y="195070"/>
                    <a:pt x="320239" y="181880"/>
                  </a:cubicBezTo>
                  <a:cubicBezTo>
                    <a:pt x="297814" y="173886"/>
                    <a:pt x="276284" y="163150"/>
                    <a:pt x="252993" y="157666"/>
                  </a:cubicBezTo>
                  <a:cubicBezTo>
                    <a:pt x="213108" y="151259"/>
                    <a:pt x="181072" y="124419"/>
                    <a:pt x="144506" y="109440"/>
                  </a:cubicBezTo>
                  <a:cubicBezTo>
                    <a:pt x="111864" y="97607"/>
                    <a:pt x="79453" y="82455"/>
                    <a:pt x="53075" y="59713"/>
                  </a:cubicBezTo>
                  <a:cubicBezTo>
                    <a:pt x="37519" y="37461"/>
                    <a:pt x="866" y="3134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8351C122-2694-6D8F-2912-6BE199E9F697}"/>
                </a:ext>
              </a:extLst>
            </p:cNvPr>
            <p:cNvSpPr/>
            <p:nvPr/>
          </p:nvSpPr>
          <p:spPr>
            <a:xfrm flipV="1">
              <a:off x="2179056" y="2183297"/>
              <a:ext cx="2384296" cy="2228656"/>
            </a:xfrm>
            <a:custGeom>
              <a:avLst/>
              <a:gdLst>
                <a:gd name="connsiteX0" fmla="*/ 930214 w 2384296"/>
                <a:gd name="connsiteY0" fmla="*/ 650207 h 2228656"/>
                <a:gd name="connsiteX1" fmla="*/ 923332 w 2384296"/>
                <a:gd name="connsiteY1" fmla="*/ 642307 h 2228656"/>
                <a:gd name="connsiteX2" fmla="*/ 898605 w 2384296"/>
                <a:gd name="connsiteY2" fmla="*/ 361476 h 2228656"/>
                <a:gd name="connsiteX3" fmla="*/ 960422 w 2384296"/>
                <a:gd name="connsiteY3" fmla="*/ 421529 h 2228656"/>
                <a:gd name="connsiteX4" fmla="*/ 930214 w 2384296"/>
                <a:gd name="connsiteY4" fmla="*/ 650207 h 2228656"/>
                <a:gd name="connsiteX5" fmla="*/ 1522081 w 2384296"/>
                <a:gd name="connsiteY5" fmla="*/ 871916 h 2228656"/>
                <a:gd name="connsiteX6" fmla="*/ 1474393 w 2384296"/>
                <a:gd name="connsiteY6" fmla="*/ 592853 h 2228656"/>
                <a:gd name="connsiteX7" fmla="*/ 1589199 w 2384296"/>
                <a:gd name="connsiteY7" fmla="*/ 433892 h 2228656"/>
                <a:gd name="connsiteX8" fmla="*/ 1626288 w 2384296"/>
                <a:gd name="connsiteY8" fmla="*/ 497476 h 2228656"/>
                <a:gd name="connsiteX9" fmla="*/ 1575069 w 2384296"/>
                <a:gd name="connsiteY9" fmla="*/ 545164 h 2228656"/>
                <a:gd name="connsiteX10" fmla="*/ 1537977 w 2384296"/>
                <a:gd name="connsiteY10" fmla="*/ 730618 h 2228656"/>
                <a:gd name="connsiteX11" fmla="*/ 1522081 w 2384296"/>
                <a:gd name="connsiteY11" fmla="*/ 871916 h 2228656"/>
                <a:gd name="connsiteX12" fmla="*/ 979912 w 2384296"/>
                <a:gd name="connsiteY12" fmla="*/ 1043179 h 2228656"/>
                <a:gd name="connsiteX13" fmla="*/ 752008 w 2384296"/>
                <a:gd name="connsiteY13" fmla="*/ 801266 h 2228656"/>
                <a:gd name="connsiteX14" fmla="*/ 789098 w 2384296"/>
                <a:gd name="connsiteY14" fmla="*/ 811865 h 2228656"/>
                <a:gd name="connsiteX15" fmla="*/ 889774 w 2384296"/>
                <a:gd name="connsiteY15" fmla="*/ 880748 h 2228656"/>
                <a:gd name="connsiteX16" fmla="*/ 965720 w 2384296"/>
                <a:gd name="connsiteY16" fmla="*/ 963761 h 2228656"/>
                <a:gd name="connsiteX17" fmla="*/ 995746 w 2384296"/>
                <a:gd name="connsiteY17" fmla="*/ 1041475 h 2228656"/>
                <a:gd name="connsiteX18" fmla="*/ 979912 w 2384296"/>
                <a:gd name="connsiteY18" fmla="*/ 1043179 h 2228656"/>
                <a:gd name="connsiteX19" fmla="*/ 1011643 w 2384296"/>
                <a:gd name="connsiteY19" fmla="*/ 1860782 h 2228656"/>
                <a:gd name="connsiteX20" fmla="*/ 1094656 w 2384296"/>
                <a:gd name="connsiteY20" fmla="*/ 1827443 h 2228656"/>
                <a:gd name="connsiteX21" fmla="*/ 1096421 w 2384296"/>
                <a:gd name="connsiteY21" fmla="*/ 1739132 h 2228656"/>
                <a:gd name="connsiteX22" fmla="*/ 1089357 w 2384296"/>
                <a:gd name="connsiteY22" fmla="*/ 1684379 h 2228656"/>
                <a:gd name="connsiteX23" fmla="*/ 985149 w 2384296"/>
                <a:gd name="connsiteY23" fmla="*/ 1583704 h 2228656"/>
                <a:gd name="connsiteX24" fmla="*/ 902136 w 2384296"/>
                <a:gd name="connsiteY24" fmla="*/ 1534250 h 2228656"/>
                <a:gd name="connsiteX25" fmla="*/ 995746 w 2384296"/>
                <a:gd name="connsiteY25" fmla="*/ 1525420 h 2228656"/>
                <a:gd name="connsiteX26" fmla="*/ 1122914 w 2384296"/>
                <a:gd name="connsiteY26" fmla="*/ 1433576 h 2228656"/>
                <a:gd name="connsiteX27" fmla="*/ 1048733 w 2384296"/>
                <a:gd name="connsiteY27" fmla="*/ 1265783 h 2228656"/>
                <a:gd name="connsiteX28" fmla="*/ 1011643 w 2384296"/>
                <a:gd name="connsiteY28" fmla="*/ 1225161 h 2228656"/>
                <a:gd name="connsiteX29" fmla="*/ 1057564 w 2384296"/>
                <a:gd name="connsiteY29" fmla="*/ 1225161 h 2228656"/>
                <a:gd name="connsiteX30" fmla="*/ 1244784 w 2384296"/>
                <a:gd name="connsiteY30" fmla="*/ 1391186 h 2228656"/>
                <a:gd name="connsiteX31" fmla="*/ 1732262 w 2384296"/>
                <a:gd name="connsiteY31" fmla="*/ 1714405 h 2228656"/>
                <a:gd name="connsiteX32" fmla="*/ 1917716 w 2384296"/>
                <a:gd name="connsiteY32" fmla="*/ 1649055 h 2228656"/>
                <a:gd name="connsiteX33" fmla="*/ 1892989 w 2384296"/>
                <a:gd name="connsiteY33" fmla="*/ 1596068 h 2228656"/>
                <a:gd name="connsiteX34" fmla="*/ 1619224 w 2384296"/>
                <a:gd name="connsiteY34" fmla="*/ 1339967 h 2228656"/>
                <a:gd name="connsiteX35" fmla="*/ 1734030 w 2384296"/>
                <a:gd name="connsiteY35" fmla="*/ 1313472 h 2228656"/>
                <a:gd name="connsiteX36" fmla="*/ 1862963 w 2384296"/>
                <a:gd name="connsiteY36" fmla="*/ 1269316 h 2228656"/>
                <a:gd name="connsiteX37" fmla="*/ 1838236 w 2384296"/>
                <a:gd name="connsiteY37" fmla="*/ 1200434 h 2228656"/>
                <a:gd name="connsiteX38" fmla="*/ 1705770 w 2384296"/>
                <a:gd name="connsiteY38" fmla="*/ 1161577 h 2228656"/>
                <a:gd name="connsiteX39" fmla="*/ 1598030 w 2384296"/>
                <a:gd name="connsiteY39" fmla="*/ 1179240 h 2228656"/>
                <a:gd name="connsiteX40" fmla="*/ 1537977 w 2384296"/>
                <a:gd name="connsiteY40" fmla="*/ 1097993 h 2228656"/>
                <a:gd name="connsiteX41" fmla="*/ 1499120 w 2384296"/>
                <a:gd name="connsiteY41" fmla="*/ 983189 h 2228656"/>
                <a:gd name="connsiteX42" fmla="*/ 1559173 w 2384296"/>
                <a:gd name="connsiteY42" fmla="*/ 986720 h 2228656"/>
                <a:gd name="connsiteX43" fmla="*/ 1638653 w 2384296"/>
                <a:gd name="connsiteY43" fmla="*/ 1000850 h 2228656"/>
                <a:gd name="connsiteX44" fmla="*/ 1617459 w 2384296"/>
                <a:gd name="connsiteY44" fmla="*/ 794202 h 2228656"/>
                <a:gd name="connsiteX45" fmla="*/ 1589199 w 2384296"/>
                <a:gd name="connsiteY45" fmla="*/ 661736 h 2228656"/>
                <a:gd name="connsiteX46" fmla="*/ 1686341 w 2384296"/>
                <a:gd name="connsiteY46" fmla="*/ 647606 h 2228656"/>
                <a:gd name="connsiteX47" fmla="*/ 1633354 w 2384296"/>
                <a:gd name="connsiteY47" fmla="*/ 338517 h 2228656"/>
                <a:gd name="connsiteX48" fmla="*/ 1707535 w 2384296"/>
                <a:gd name="connsiteY48" fmla="*/ 306724 h 2228656"/>
                <a:gd name="connsiteX49" fmla="*/ 2106703 w 2384296"/>
                <a:gd name="connsiteY49" fmla="*/ 403866 h 2228656"/>
                <a:gd name="connsiteX50" fmla="*/ 2193248 w 2384296"/>
                <a:gd name="connsiteY50" fmla="*/ 628177 h 2228656"/>
                <a:gd name="connsiteX51" fmla="*/ 2179118 w 2384296"/>
                <a:gd name="connsiteY51" fmla="*/ 1212798 h 2228656"/>
                <a:gd name="connsiteX52" fmla="*/ 2217975 w 2384296"/>
                <a:gd name="connsiteY52" fmla="*/ 1235758 h 2228656"/>
                <a:gd name="connsiteX53" fmla="*/ 2323947 w 2384296"/>
                <a:gd name="connsiteY53" fmla="*/ 871916 h 2228656"/>
                <a:gd name="connsiteX54" fmla="*/ 2384001 w 2384296"/>
                <a:gd name="connsiteY54" fmla="*/ 553996 h 2228656"/>
                <a:gd name="connsiteX55" fmla="*/ 2345143 w 2384296"/>
                <a:gd name="connsiteY55" fmla="*/ 380905 h 2228656"/>
                <a:gd name="connsiteX56" fmla="*/ 2316883 w 2384296"/>
                <a:gd name="connsiteY56" fmla="*/ 319088 h 2228656"/>
                <a:gd name="connsiteX57" fmla="*/ 2316883 w 2384296"/>
                <a:gd name="connsiteY57" fmla="*/ 310257 h 2228656"/>
                <a:gd name="connsiteX58" fmla="*/ 2256832 w 2384296"/>
                <a:gd name="connsiteY58" fmla="*/ 269634 h 2228656"/>
                <a:gd name="connsiteX59" fmla="*/ 1541510 w 2384296"/>
                <a:gd name="connsiteY59" fmla="*/ 80647 h 2228656"/>
                <a:gd name="connsiteX60" fmla="*/ 1370186 w 2384296"/>
                <a:gd name="connsiteY60" fmla="*/ 183088 h 2228656"/>
                <a:gd name="connsiteX61" fmla="*/ 1311901 w 2384296"/>
                <a:gd name="connsiteY61" fmla="*/ 1029110 h 2228656"/>
                <a:gd name="connsiteX62" fmla="*/ 1343694 w 2384296"/>
                <a:gd name="connsiteY62" fmla="*/ 1283446 h 2228656"/>
                <a:gd name="connsiteX63" fmla="*/ 1486757 w 2384296"/>
                <a:gd name="connsiteY63" fmla="*/ 1375291 h 2228656"/>
                <a:gd name="connsiteX64" fmla="*/ 1550341 w 2384296"/>
                <a:gd name="connsiteY64" fmla="*/ 1341732 h 2228656"/>
                <a:gd name="connsiteX65" fmla="*/ 1723431 w 2384296"/>
                <a:gd name="connsiteY65" fmla="*/ 1636691 h 2228656"/>
                <a:gd name="connsiteX66" fmla="*/ 1435536 w 2384296"/>
                <a:gd name="connsiteY66" fmla="*/ 1544849 h 2228656"/>
                <a:gd name="connsiteX67" fmla="*/ 1239485 w 2384296"/>
                <a:gd name="connsiteY67" fmla="*/ 1248122 h 2228656"/>
                <a:gd name="connsiteX68" fmla="*/ 1280110 w 2384296"/>
                <a:gd name="connsiteY68" fmla="*/ 1226926 h 2228656"/>
                <a:gd name="connsiteX69" fmla="*/ 1184733 w 2384296"/>
                <a:gd name="connsiteY69" fmla="*/ 1117421 h 2228656"/>
                <a:gd name="connsiteX70" fmla="*/ 1061097 w 2384296"/>
                <a:gd name="connsiteY70" fmla="*/ 979656 h 2228656"/>
                <a:gd name="connsiteX71" fmla="*/ 1039901 w 2384296"/>
                <a:gd name="connsiteY71" fmla="*/ 841891 h 2228656"/>
                <a:gd name="connsiteX72" fmla="*/ 1107018 w 2384296"/>
                <a:gd name="connsiteY72" fmla="*/ 584021 h 2228656"/>
                <a:gd name="connsiteX73" fmla="*/ 912733 w 2384296"/>
                <a:gd name="connsiteY73" fmla="*/ 188387 h 2228656"/>
                <a:gd name="connsiteX74" fmla="*/ 822657 w 2384296"/>
                <a:gd name="connsiteY74" fmla="*/ 622879 h 2228656"/>
                <a:gd name="connsiteX75" fmla="*/ 852682 w 2384296"/>
                <a:gd name="connsiteY75" fmla="*/ 742981 h 2228656"/>
                <a:gd name="connsiteX76" fmla="*/ 707853 w 2384296"/>
                <a:gd name="connsiteY76" fmla="*/ 585787 h 2228656"/>
                <a:gd name="connsiteX77" fmla="*/ 612476 w 2384296"/>
                <a:gd name="connsiteY77" fmla="*/ 176022 h 2228656"/>
                <a:gd name="connsiteX78" fmla="*/ 511800 w 2384296"/>
                <a:gd name="connsiteY78" fmla="*/ 29425 h 2228656"/>
                <a:gd name="connsiteX79" fmla="*/ 478244 w 2384296"/>
                <a:gd name="connsiteY79" fmla="*/ 225478 h 2228656"/>
                <a:gd name="connsiteX80" fmla="*/ 540060 w 2384296"/>
                <a:gd name="connsiteY80" fmla="*/ 439190 h 2228656"/>
                <a:gd name="connsiteX81" fmla="*/ 700787 w 2384296"/>
                <a:gd name="connsiteY81" fmla="*/ 912539 h 2228656"/>
                <a:gd name="connsiteX82" fmla="*/ 720215 w 2384296"/>
                <a:gd name="connsiteY82" fmla="*/ 977888 h 2228656"/>
                <a:gd name="connsiteX83" fmla="*/ 584216 w 2384296"/>
                <a:gd name="connsiteY83" fmla="*/ 889577 h 2228656"/>
                <a:gd name="connsiteX84" fmla="*/ 366971 w 2384296"/>
                <a:gd name="connsiteY84" fmla="*/ 755345 h 2228656"/>
                <a:gd name="connsiteX85" fmla="*/ 170920 w 2384296"/>
                <a:gd name="connsiteY85" fmla="*/ 721787 h 2228656"/>
                <a:gd name="connsiteX86" fmla="*/ 41985 w 2384296"/>
                <a:gd name="connsiteY86" fmla="*/ 734151 h 2228656"/>
                <a:gd name="connsiteX87" fmla="*/ 20791 w 2384296"/>
                <a:gd name="connsiteY87" fmla="*/ 810098 h 2228656"/>
                <a:gd name="connsiteX88" fmla="*/ 550657 w 2384296"/>
                <a:gd name="connsiteY88" fmla="*/ 1083863 h 2228656"/>
                <a:gd name="connsiteX89" fmla="*/ 812060 w 2384296"/>
                <a:gd name="connsiteY89" fmla="*/ 1226926 h 2228656"/>
                <a:gd name="connsiteX90" fmla="*/ 783799 w 2384296"/>
                <a:gd name="connsiteY90" fmla="*/ 1279913 h 2228656"/>
                <a:gd name="connsiteX91" fmla="*/ 676060 w 2384296"/>
                <a:gd name="connsiteY91" fmla="*/ 1225161 h 2228656"/>
                <a:gd name="connsiteX92" fmla="*/ 695488 w 2384296"/>
                <a:gd name="connsiteY92" fmla="*/ 1458303 h 2228656"/>
                <a:gd name="connsiteX93" fmla="*/ 737878 w 2384296"/>
                <a:gd name="connsiteY93" fmla="*/ 1505992 h 2228656"/>
                <a:gd name="connsiteX94" fmla="*/ 679593 w 2384296"/>
                <a:gd name="connsiteY94" fmla="*/ 1530719 h 2228656"/>
                <a:gd name="connsiteX95" fmla="*/ 552425 w 2384296"/>
                <a:gd name="connsiteY95" fmla="*/ 1629627 h 2228656"/>
                <a:gd name="connsiteX96" fmla="*/ 504736 w 2384296"/>
                <a:gd name="connsiteY96" fmla="*/ 1737367 h 2228656"/>
                <a:gd name="connsiteX97" fmla="*/ 617774 w 2384296"/>
                <a:gd name="connsiteY97" fmla="*/ 1772691 h 2228656"/>
                <a:gd name="connsiteX98" fmla="*/ 737878 w 2384296"/>
                <a:gd name="connsiteY98" fmla="*/ 1777989 h 2228656"/>
                <a:gd name="connsiteX99" fmla="*/ 880942 w 2384296"/>
                <a:gd name="connsiteY99" fmla="*/ 1820379 h 2228656"/>
                <a:gd name="connsiteX100" fmla="*/ 939228 w 2384296"/>
                <a:gd name="connsiteY100" fmla="*/ 1845106 h 2228656"/>
                <a:gd name="connsiteX101" fmla="*/ 1011643 w 2384296"/>
                <a:gd name="connsiteY101" fmla="*/ 1860782 h 2228656"/>
                <a:gd name="connsiteX102" fmla="*/ 720498 w 2384296"/>
                <a:gd name="connsiteY102" fmla="*/ 2228656 h 2228656"/>
                <a:gd name="connsiteX103" fmla="*/ 775250 w 2384296"/>
                <a:gd name="connsiteY103" fmla="*/ 2202162 h 2228656"/>
                <a:gd name="connsiteX104" fmla="*/ 920081 w 2384296"/>
                <a:gd name="connsiteY104" fmla="*/ 2186266 h 2228656"/>
                <a:gd name="connsiteX105" fmla="*/ 1105535 w 2384296"/>
                <a:gd name="connsiteY105" fmla="*/ 2142111 h 2228656"/>
                <a:gd name="connsiteX106" fmla="*/ 1128497 w 2384296"/>
                <a:gd name="connsiteY106" fmla="*/ 2101488 h 2228656"/>
                <a:gd name="connsiteX107" fmla="*/ 1109068 w 2384296"/>
                <a:gd name="connsiteY107" fmla="*/ 2062631 h 2228656"/>
                <a:gd name="connsiteX108" fmla="*/ 1091405 w 2384296"/>
                <a:gd name="connsiteY108" fmla="*/ 2004346 h 2228656"/>
                <a:gd name="connsiteX109" fmla="*/ 1093170 w 2384296"/>
                <a:gd name="connsiteY109" fmla="*/ 1988450 h 2228656"/>
                <a:gd name="connsiteX110" fmla="*/ 1061379 w 2384296"/>
                <a:gd name="connsiteY110" fmla="*/ 1984917 h 2228656"/>
                <a:gd name="connsiteX111" fmla="*/ 1026055 w 2384296"/>
                <a:gd name="connsiteY111" fmla="*/ 1977853 h 2228656"/>
                <a:gd name="connsiteX112" fmla="*/ 973068 w 2384296"/>
                <a:gd name="connsiteY112" fmla="*/ 1965489 h 2228656"/>
                <a:gd name="connsiteX113" fmla="*/ 872393 w 2384296"/>
                <a:gd name="connsiteY113" fmla="*/ 1954892 h 2228656"/>
                <a:gd name="connsiteX114" fmla="*/ 784082 w 2384296"/>
                <a:gd name="connsiteY114" fmla="*/ 1963723 h 2228656"/>
                <a:gd name="connsiteX115" fmla="*/ 724031 w 2384296"/>
                <a:gd name="connsiteY115" fmla="*/ 2136812 h 22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384296" h="2228656">
                  <a:moveTo>
                    <a:pt x="930214" y="650207"/>
                  </a:moveTo>
                  <a:cubicBezTo>
                    <a:pt x="927858" y="650310"/>
                    <a:pt x="925540" y="647827"/>
                    <a:pt x="923332" y="642307"/>
                  </a:cubicBezTo>
                  <a:cubicBezTo>
                    <a:pt x="891539" y="561060"/>
                    <a:pt x="877409" y="405632"/>
                    <a:pt x="898605" y="361476"/>
                  </a:cubicBezTo>
                  <a:cubicBezTo>
                    <a:pt x="933929" y="287295"/>
                    <a:pt x="955123" y="308491"/>
                    <a:pt x="960422" y="421529"/>
                  </a:cubicBezTo>
                  <a:cubicBezTo>
                    <a:pt x="965058" y="521982"/>
                    <a:pt x="946706" y="649482"/>
                    <a:pt x="930214" y="650207"/>
                  </a:cubicBezTo>
                  <a:close/>
                  <a:moveTo>
                    <a:pt x="1522081" y="871916"/>
                  </a:moveTo>
                  <a:cubicBezTo>
                    <a:pt x="1467329" y="871916"/>
                    <a:pt x="1453199" y="788904"/>
                    <a:pt x="1474393" y="592853"/>
                  </a:cubicBezTo>
                  <a:cubicBezTo>
                    <a:pt x="1504420" y="331451"/>
                    <a:pt x="1518548" y="312022"/>
                    <a:pt x="1589199" y="433892"/>
                  </a:cubicBezTo>
                  <a:lnTo>
                    <a:pt x="1626288" y="497476"/>
                  </a:lnTo>
                  <a:lnTo>
                    <a:pt x="1575069" y="545164"/>
                  </a:lnTo>
                  <a:cubicBezTo>
                    <a:pt x="1525614" y="591085"/>
                    <a:pt x="1525614" y="592853"/>
                    <a:pt x="1537977" y="730618"/>
                  </a:cubicBezTo>
                  <a:cubicBezTo>
                    <a:pt x="1548576" y="854253"/>
                    <a:pt x="1546808" y="871916"/>
                    <a:pt x="1522081" y="871916"/>
                  </a:cubicBezTo>
                  <a:close/>
                  <a:moveTo>
                    <a:pt x="979912" y="1043179"/>
                  </a:moveTo>
                  <a:cubicBezTo>
                    <a:pt x="930314" y="1029027"/>
                    <a:pt x="799917" y="895538"/>
                    <a:pt x="752008" y="801266"/>
                  </a:cubicBezTo>
                  <a:cubicBezTo>
                    <a:pt x="730812" y="760644"/>
                    <a:pt x="734345" y="760644"/>
                    <a:pt x="789098" y="811865"/>
                  </a:cubicBezTo>
                  <a:cubicBezTo>
                    <a:pt x="822657" y="843656"/>
                    <a:pt x="866812" y="873682"/>
                    <a:pt x="889774" y="880748"/>
                  </a:cubicBezTo>
                  <a:cubicBezTo>
                    <a:pt x="910968" y="886046"/>
                    <a:pt x="944526" y="923136"/>
                    <a:pt x="965720" y="963761"/>
                  </a:cubicBezTo>
                  <a:cubicBezTo>
                    <a:pt x="985149" y="1002618"/>
                    <a:pt x="999279" y="1037942"/>
                    <a:pt x="995746" y="1041475"/>
                  </a:cubicBezTo>
                  <a:cubicBezTo>
                    <a:pt x="992434" y="1044786"/>
                    <a:pt x="986998" y="1045200"/>
                    <a:pt x="979912" y="1043179"/>
                  </a:cubicBezTo>
                  <a:close/>
                  <a:moveTo>
                    <a:pt x="1011643" y="1860782"/>
                  </a:moveTo>
                  <a:cubicBezTo>
                    <a:pt x="1044318" y="1857028"/>
                    <a:pt x="1078759" y="1845106"/>
                    <a:pt x="1094656" y="1827443"/>
                  </a:cubicBezTo>
                  <a:cubicBezTo>
                    <a:pt x="1122914" y="1795652"/>
                    <a:pt x="1122914" y="1790354"/>
                    <a:pt x="1096421" y="1739132"/>
                  </a:cubicBezTo>
                  <a:cubicBezTo>
                    <a:pt x="1078758" y="1702043"/>
                    <a:pt x="1075227" y="1684379"/>
                    <a:pt x="1089357" y="1684379"/>
                  </a:cubicBezTo>
                  <a:cubicBezTo>
                    <a:pt x="1122914" y="1684379"/>
                    <a:pt x="1075227" y="1638458"/>
                    <a:pt x="985149" y="1583704"/>
                  </a:cubicBezTo>
                  <a:lnTo>
                    <a:pt x="902136" y="1534250"/>
                  </a:lnTo>
                  <a:lnTo>
                    <a:pt x="995746" y="1525420"/>
                  </a:lnTo>
                  <a:cubicBezTo>
                    <a:pt x="1089357" y="1514821"/>
                    <a:pt x="1122914" y="1491862"/>
                    <a:pt x="1122914" y="1433576"/>
                  </a:cubicBezTo>
                  <a:cubicBezTo>
                    <a:pt x="1122914" y="1385888"/>
                    <a:pt x="1087590" y="1308173"/>
                    <a:pt x="1048733" y="1265783"/>
                  </a:cubicBezTo>
                  <a:lnTo>
                    <a:pt x="1011643" y="1225161"/>
                  </a:lnTo>
                  <a:lnTo>
                    <a:pt x="1057564" y="1225161"/>
                  </a:lnTo>
                  <a:cubicBezTo>
                    <a:pt x="1110551" y="1225161"/>
                    <a:pt x="1131745" y="1244589"/>
                    <a:pt x="1244784" y="1391186"/>
                  </a:cubicBezTo>
                  <a:cubicBezTo>
                    <a:pt x="1382551" y="1573107"/>
                    <a:pt x="1571535" y="1698509"/>
                    <a:pt x="1732262" y="1714405"/>
                  </a:cubicBezTo>
                  <a:cubicBezTo>
                    <a:pt x="1871795" y="1728535"/>
                    <a:pt x="1917716" y="1712640"/>
                    <a:pt x="1917716" y="1649055"/>
                  </a:cubicBezTo>
                  <a:cubicBezTo>
                    <a:pt x="1917716" y="1615497"/>
                    <a:pt x="1908884" y="1596068"/>
                    <a:pt x="1892989" y="1596068"/>
                  </a:cubicBezTo>
                  <a:cubicBezTo>
                    <a:pt x="1862963" y="1596068"/>
                    <a:pt x="1605094" y="1354094"/>
                    <a:pt x="1619224" y="1339967"/>
                  </a:cubicBezTo>
                  <a:cubicBezTo>
                    <a:pt x="1626288" y="1334668"/>
                    <a:pt x="1677510" y="1322303"/>
                    <a:pt x="1734030" y="1313472"/>
                  </a:cubicBezTo>
                  <a:cubicBezTo>
                    <a:pt x="1790548" y="1304640"/>
                    <a:pt x="1848833" y="1283446"/>
                    <a:pt x="1862963" y="1269316"/>
                  </a:cubicBezTo>
                  <a:cubicBezTo>
                    <a:pt x="1887690" y="1244589"/>
                    <a:pt x="1885925" y="1237525"/>
                    <a:pt x="1838236" y="1200434"/>
                  </a:cubicBezTo>
                  <a:cubicBezTo>
                    <a:pt x="1797614" y="1166875"/>
                    <a:pt x="1767586" y="1158044"/>
                    <a:pt x="1705770" y="1161577"/>
                  </a:cubicBezTo>
                  <a:cubicBezTo>
                    <a:pt x="1661614" y="1165110"/>
                    <a:pt x="1613926" y="1172174"/>
                    <a:pt x="1598030" y="1179240"/>
                  </a:cubicBezTo>
                  <a:cubicBezTo>
                    <a:pt x="1573303" y="1189837"/>
                    <a:pt x="1562704" y="1173941"/>
                    <a:pt x="1537977" y="1097993"/>
                  </a:cubicBezTo>
                  <a:cubicBezTo>
                    <a:pt x="1520316" y="1046773"/>
                    <a:pt x="1502653" y="995552"/>
                    <a:pt x="1499120" y="983189"/>
                  </a:cubicBezTo>
                  <a:cubicBezTo>
                    <a:pt x="1493821" y="969059"/>
                    <a:pt x="1509719" y="970825"/>
                    <a:pt x="1559173" y="986720"/>
                  </a:cubicBezTo>
                  <a:cubicBezTo>
                    <a:pt x="1596263" y="999085"/>
                    <a:pt x="1631589" y="1006149"/>
                    <a:pt x="1638653" y="1000850"/>
                  </a:cubicBezTo>
                  <a:cubicBezTo>
                    <a:pt x="1661614" y="988488"/>
                    <a:pt x="1654548" y="916072"/>
                    <a:pt x="1617459" y="794202"/>
                  </a:cubicBezTo>
                  <a:cubicBezTo>
                    <a:pt x="1596263" y="728853"/>
                    <a:pt x="1583900" y="670567"/>
                    <a:pt x="1589199" y="661736"/>
                  </a:cubicBezTo>
                  <a:cubicBezTo>
                    <a:pt x="1594497" y="652904"/>
                    <a:pt x="1638653" y="647606"/>
                    <a:pt x="1686341" y="647606"/>
                  </a:cubicBezTo>
                  <a:cubicBezTo>
                    <a:pt x="1894754" y="651139"/>
                    <a:pt x="1870027" y="504542"/>
                    <a:pt x="1633354" y="338517"/>
                  </a:cubicBezTo>
                  <a:cubicBezTo>
                    <a:pt x="1590964" y="308491"/>
                    <a:pt x="1592732" y="308491"/>
                    <a:pt x="1707535" y="306724"/>
                  </a:cubicBezTo>
                  <a:cubicBezTo>
                    <a:pt x="1820573" y="306724"/>
                    <a:pt x="1937144" y="334984"/>
                    <a:pt x="2106703" y="403866"/>
                  </a:cubicBezTo>
                  <a:cubicBezTo>
                    <a:pt x="2191481" y="437425"/>
                    <a:pt x="2209144" y="481580"/>
                    <a:pt x="2193248" y="628177"/>
                  </a:cubicBezTo>
                  <a:cubicBezTo>
                    <a:pt x="2182649" y="728853"/>
                    <a:pt x="2173820" y="1073266"/>
                    <a:pt x="2179118" y="1212798"/>
                  </a:cubicBezTo>
                  <a:cubicBezTo>
                    <a:pt x="2182649" y="1306408"/>
                    <a:pt x="2217975" y="1327602"/>
                    <a:pt x="2217975" y="1235758"/>
                  </a:cubicBezTo>
                  <a:cubicBezTo>
                    <a:pt x="2217975" y="1170408"/>
                    <a:pt x="2300988" y="887812"/>
                    <a:pt x="2323947" y="871916"/>
                  </a:cubicBezTo>
                  <a:cubicBezTo>
                    <a:pt x="2350442" y="854253"/>
                    <a:pt x="2384001" y="682930"/>
                    <a:pt x="2384001" y="553996"/>
                  </a:cubicBezTo>
                  <a:cubicBezTo>
                    <a:pt x="2385766" y="439190"/>
                    <a:pt x="2380467" y="416231"/>
                    <a:pt x="2345143" y="380905"/>
                  </a:cubicBezTo>
                  <a:cubicBezTo>
                    <a:pt x="2322182" y="357945"/>
                    <a:pt x="2309817" y="331451"/>
                    <a:pt x="2316883" y="319088"/>
                  </a:cubicBezTo>
                  <a:cubicBezTo>
                    <a:pt x="2323947" y="306724"/>
                    <a:pt x="2323947" y="303191"/>
                    <a:pt x="2316883" y="310257"/>
                  </a:cubicBezTo>
                  <a:cubicBezTo>
                    <a:pt x="2309817" y="315555"/>
                    <a:pt x="2281559" y="297892"/>
                    <a:pt x="2256832" y="269634"/>
                  </a:cubicBezTo>
                  <a:cubicBezTo>
                    <a:pt x="2161455" y="163660"/>
                    <a:pt x="1705770" y="43555"/>
                    <a:pt x="1541510" y="80647"/>
                  </a:cubicBezTo>
                  <a:cubicBezTo>
                    <a:pt x="1446135" y="101841"/>
                    <a:pt x="1414342" y="121270"/>
                    <a:pt x="1370186" y="183088"/>
                  </a:cubicBezTo>
                  <a:cubicBezTo>
                    <a:pt x="1281875" y="306724"/>
                    <a:pt x="1253615" y="720021"/>
                    <a:pt x="1311901" y="1029110"/>
                  </a:cubicBezTo>
                  <a:cubicBezTo>
                    <a:pt x="1327796" y="1112123"/>
                    <a:pt x="1341926" y="1226926"/>
                    <a:pt x="1343694" y="1283446"/>
                  </a:cubicBezTo>
                  <a:cubicBezTo>
                    <a:pt x="1347225" y="1424745"/>
                    <a:pt x="1405510" y="1461836"/>
                    <a:pt x="1486757" y="1375291"/>
                  </a:cubicBezTo>
                  <a:cubicBezTo>
                    <a:pt x="1507951" y="1350564"/>
                    <a:pt x="1537977" y="1336433"/>
                    <a:pt x="1550341" y="1341732"/>
                  </a:cubicBezTo>
                  <a:cubicBezTo>
                    <a:pt x="1578602" y="1352329"/>
                    <a:pt x="1723431" y="1599601"/>
                    <a:pt x="1723431" y="1636691"/>
                  </a:cubicBezTo>
                  <a:cubicBezTo>
                    <a:pt x="1723431" y="1714405"/>
                    <a:pt x="1566237" y="1664951"/>
                    <a:pt x="1435536" y="1544849"/>
                  </a:cubicBezTo>
                  <a:cubicBezTo>
                    <a:pt x="1350758" y="1467135"/>
                    <a:pt x="1212993" y="1256954"/>
                    <a:pt x="1239485" y="1248122"/>
                  </a:cubicBezTo>
                  <a:cubicBezTo>
                    <a:pt x="1248317" y="1244589"/>
                    <a:pt x="1265980" y="1235758"/>
                    <a:pt x="1280110" y="1226926"/>
                  </a:cubicBezTo>
                  <a:cubicBezTo>
                    <a:pt x="1317199" y="1203967"/>
                    <a:pt x="1276577" y="1158044"/>
                    <a:pt x="1184733" y="1117421"/>
                  </a:cubicBezTo>
                  <a:cubicBezTo>
                    <a:pt x="1124681" y="1090929"/>
                    <a:pt x="1103487" y="1066202"/>
                    <a:pt x="1061097" y="979656"/>
                  </a:cubicBezTo>
                  <a:cubicBezTo>
                    <a:pt x="1015174" y="880748"/>
                    <a:pt x="1013409" y="870149"/>
                    <a:pt x="1039901" y="841891"/>
                  </a:cubicBezTo>
                  <a:cubicBezTo>
                    <a:pt x="1087590" y="787136"/>
                    <a:pt x="1108786" y="707657"/>
                    <a:pt x="1107018" y="584021"/>
                  </a:cubicBezTo>
                  <a:cubicBezTo>
                    <a:pt x="1103487" y="400333"/>
                    <a:pt x="1024006" y="237841"/>
                    <a:pt x="912733" y="188387"/>
                  </a:cubicBezTo>
                  <a:cubicBezTo>
                    <a:pt x="774968" y="128336"/>
                    <a:pt x="730812" y="336749"/>
                    <a:pt x="822657" y="622879"/>
                  </a:cubicBezTo>
                  <a:cubicBezTo>
                    <a:pt x="842085" y="684697"/>
                    <a:pt x="856215" y="739450"/>
                    <a:pt x="852682" y="742981"/>
                  </a:cubicBezTo>
                  <a:cubicBezTo>
                    <a:pt x="835021" y="758878"/>
                    <a:pt x="753774" y="670567"/>
                    <a:pt x="707853" y="585787"/>
                  </a:cubicBezTo>
                  <a:cubicBezTo>
                    <a:pt x="651333" y="483346"/>
                    <a:pt x="635437" y="412698"/>
                    <a:pt x="612476" y="176022"/>
                  </a:cubicBezTo>
                  <a:cubicBezTo>
                    <a:pt x="594813" y="1167"/>
                    <a:pt x="571853" y="-34159"/>
                    <a:pt x="511800" y="29425"/>
                  </a:cubicBezTo>
                  <a:cubicBezTo>
                    <a:pt x="460581" y="85946"/>
                    <a:pt x="449984" y="142466"/>
                    <a:pt x="478244" y="225478"/>
                  </a:cubicBezTo>
                  <a:cubicBezTo>
                    <a:pt x="490606" y="264334"/>
                    <a:pt x="518866" y="361476"/>
                    <a:pt x="540060" y="439190"/>
                  </a:cubicBezTo>
                  <a:cubicBezTo>
                    <a:pt x="594813" y="637009"/>
                    <a:pt x="661930" y="833059"/>
                    <a:pt x="700787" y="912539"/>
                  </a:cubicBezTo>
                  <a:cubicBezTo>
                    <a:pt x="720215" y="947863"/>
                    <a:pt x="729047" y="977888"/>
                    <a:pt x="720215" y="977888"/>
                  </a:cubicBezTo>
                  <a:cubicBezTo>
                    <a:pt x="713151" y="977888"/>
                    <a:pt x="651333" y="939034"/>
                    <a:pt x="584216" y="889577"/>
                  </a:cubicBezTo>
                  <a:cubicBezTo>
                    <a:pt x="517101" y="841891"/>
                    <a:pt x="419958" y="781838"/>
                    <a:pt x="366971" y="755345"/>
                  </a:cubicBezTo>
                  <a:cubicBezTo>
                    <a:pt x="283958" y="714723"/>
                    <a:pt x="259231" y="709424"/>
                    <a:pt x="170920" y="721787"/>
                  </a:cubicBezTo>
                  <a:cubicBezTo>
                    <a:pt x="116166" y="728853"/>
                    <a:pt x="57882" y="734151"/>
                    <a:pt x="41985" y="734151"/>
                  </a:cubicBezTo>
                  <a:cubicBezTo>
                    <a:pt x="-5702" y="732384"/>
                    <a:pt x="-12768" y="760644"/>
                    <a:pt x="20791" y="810098"/>
                  </a:cubicBezTo>
                  <a:cubicBezTo>
                    <a:pt x="57882" y="866618"/>
                    <a:pt x="374035" y="1029110"/>
                    <a:pt x="550657" y="1083863"/>
                  </a:cubicBezTo>
                  <a:cubicBezTo>
                    <a:pt x="748475" y="1145681"/>
                    <a:pt x="764371" y="1154513"/>
                    <a:pt x="812060" y="1226926"/>
                  </a:cubicBezTo>
                  <a:cubicBezTo>
                    <a:pt x="877409" y="1325836"/>
                    <a:pt x="868578" y="1341732"/>
                    <a:pt x="783799" y="1279913"/>
                  </a:cubicBezTo>
                  <a:cubicBezTo>
                    <a:pt x="743177" y="1249888"/>
                    <a:pt x="695488" y="1225161"/>
                    <a:pt x="676060" y="1225161"/>
                  </a:cubicBezTo>
                  <a:cubicBezTo>
                    <a:pt x="624840" y="1225161"/>
                    <a:pt x="638968" y="1392952"/>
                    <a:pt x="695488" y="1458303"/>
                  </a:cubicBezTo>
                  <a:lnTo>
                    <a:pt x="737878" y="1505992"/>
                  </a:lnTo>
                  <a:lnTo>
                    <a:pt x="679593" y="1530719"/>
                  </a:lnTo>
                  <a:cubicBezTo>
                    <a:pt x="646034" y="1544849"/>
                    <a:pt x="589514" y="1589004"/>
                    <a:pt x="552425" y="1629627"/>
                  </a:cubicBezTo>
                  <a:cubicBezTo>
                    <a:pt x="497672" y="1689678"/>
                    <a:pt x="488841" y="1709106"/>
                    <a:pt x="504736" y="1737367"/>
                  </a:cubicBezTo>
                  <a:cubicBezTo>
                    <a:pt x="531229" y="1788586"/>
                    <a:pt x="552425" y="1793885"/>
                    <a:pt x="617774" y="1772691"/>
                  </a:cubicBezTo>
                  <a:cubicBezTo>
                    <a:pt x="665463" y="1756795"/>
                    <a:pt x="691955" y="1758561"/>
                    <a:pt x="737878" y="1777989"/>
                  </a:cubicBezTo>
                  <a:cubicBezTo>
                    <a:pt x="799695" y="1804484"/>
                    <a:pt x="803228" y="1804484"/>
                    <a:pt x="880942" y="1820379"/>
                  </a:cubicBezTo>
                  <a:cubicBezTo>
                    <a:pt x="907435" y="1825678"/>
                    <a:pt x="933929" y="1838042"/>
                    <a:pt x="939228" y="1845106"/>
                  </a:cubicBezTo>
                  <a:cubicBezTo>
                    <a:pt x="948059" y="1860119"/>
                    <a:pt x="978968" y="1864535"/>
                    <a:pt x="1011643" y="1860782"/>
                  </a:cubicBezTo>
                  <a:close/>
                  <a:moveTo>
                    <a:pt x="720498" y="2228656"/>
                  </a:moveTo>
                  <a:lnTo>
                    <a:pt x="775250" y="2202162"/>
                  </a:lnTo>
                  <a:cubicBezTo>
                    <a:pt x="814107" y="2180968"/>
                    <a:pt x="852964" y="2177435"/>
                    <a:pt x="920081" y="2186266"/>
                  </a:cubicBezTo>
                  <a:cubicBezTo>
                    <a:pt x="1036652" y="2200396"/>
                    <a:pt x="1105535" y="2184501"/>
                    <a:pt x="1105535" y="2142111"/>
                  </a:cubicBezTo>
                  <a:cubicBezTo>
                    <a:pt x="1105535" y="2124450"/>
                    <a:pt x="1116132" y="2106787"/>
                    <a:pt x="1128497" y="2101488"/>
                  </a:cubicBezTo>
                  <a:cubicBezTo>
                    <a:pt x="1142624" y="2096190"/>
                    <a:pt x="1135560" y="2082060"/>
                    <a:pt x="1109068" y="2062631"/>
                  </a:cubicBezTo>
                  <a:cubicBezTo>
                    <a:pt x="1075509" y="2037904"/>
                    <a:pt x="1071976" y="2029073"/>
                    <a:pt x="1091405" y="2004346"/>
                  </a:cubicBezTo>
                  <a:cubicBezTo>
                    <a:pt x="1105535" y="1986683"/>
                    <a:pt x="1107300" y="1981384"/>
                    <a:pt x="1093170" y="1988450"/>
                  </a:cubicBezTo>
                  <a:cubicBezTo>
                    <a:pt x="1082573" y="1995514"/>
                    <a:pt x="1068443" y="1993749"/>
                    <a:pt x="1061379" y="1984917"/>
                  </a:cubicBezTo>
                  <a:cubicBezTo>
                    <a:pt x="1056081" y="1974320"/>
                    <a:pt x="1040183" y="1970787"/>
                    <a:pt x="1026055" y="1977853"/>
                  </a:cubicBezTo>
                  <a:cubicBezTo>
                    <a:pt x="1010158" y="1983152"/>
                    <a:pt x="987198" y="1977853"/>
                    <a:pt x="973068" y="1965489"/>
                  </a:cubicBezTo>
                  <a:cubicBezTo>
                    <a:pt x="957171" y="1953124"/>
                    <a:pt x="918316" y="1947826"/>
                    <a:pt x="872393" y="1954892"/>
                  </a:cubicBezTo>
                  <a:cubicBezTo>
                    <a:pt x="830003" y="1960190"/>
                    <a:pt x="791146" y="1963723"/>
                    <a:pt x="784082" y="1963723"/>
                  </a:cubicBezTo>
                  <a:cubicBezTo>
                    <a:pt x="755822" y="1967254"/>
                    <a:pt x="727562" y="2050267"/>
                    <a:pt x="724031" y="2136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44B20D8-E018-CAC7-A786-2255E3DEED1B}"/>
                </a:ext>
              </a:extLst>
            </p:cNvPr>
            <p:cNvSpPr/>
            <p:nvPr/>
          </p:nvSpPr>
          <p:spPr>
            <a:xfrm flipV="1">
              <a:off x="2848790" y="2067096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604D4B3-9FE0-645B-F861-48C651B4C78B}"/>
                </a:ext>
              </a:extLst>
            </p:cNvPr>
            <p:cNvSpPr/>
            <p:nvPr/>
          </p:nvSpPr>
          <p:spPr>
            <a:xfrm flipV="1">
              <a:off x="2128574" y="2435193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 descr="D:\51PPT模板网\51pptmoban.com\图片.jpg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5102266" y="1109393"/>
            <a:ext cx="19874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400" dirty="0">
                <a:gradFill>
                  <a:gsLst>
                    <a:gs pos="0">
                      <a:srgbClr val="DD2522"/>
                    </a:gs>
                    <a:gs pos="100000">
                      <a:srgbClr val="CC3300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rPr>
              <a:t>CONTENTS</a:t>
            </a:r>
            <a:endParaRPr lang="zh-CN" altLang="en-US" sz="2400" dirty="0">
              <a:gradFill>
                <a:gsLst>
                  <a:gs pos="0">
                    <a:srgbClr val="DD2522"/>
                  </a:gs>
                  <a:gs pos="100000">
                    <a:srgbClr val="CC3300">
                      <a:alpha val="0"/>
                    </a:srgbClr>
                  </a:gs>
                </a:gsLst>
                <a:lin ang="5400000" scaled="1"/>
              </a:gradFill>
              <a:latin typeface="瀞ノクーゲル明朝" pitchFamily="50" charset="-122"/>
              <a:ea typeface="瀞ノクーゲル明朝" pitchFamily="50" charset="-122"/>
            </a:endParaRP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81C6E6F9-6C1D-81E5-EDD3-6665B1B34365}"/>
              </a:ext>
            </a:extLst>
          </p:cNvPr>
          <p:cNvSpPr txBox="1"/>
          <p:nvPr/>
        </p:nvSpPr>
        <p:spPr>
          <a:xfrm>
            <a:off x="5400794" y="474816"/>
            <a:ext cx="141910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400" b="1" dirty="0">
                <a:gradFill>
                  <a:gsLst>
                    <a:gs pos="100000">
                      <a:srgbClr val="DF0000"/>
                    </a:gs>
                    <a:gs pos="0">
                      <a:schemeClr val="accent2">
                        <a:lumMod val="20000"/>
                        <a:lumOff val="80000"/>
                      </a:schemeClr>
                    </a:gs>
                  </a:gsLst>
                  <a:lin ang="5400000" scaled="1"/>
                </a:gradFill>
              </a:rPr>
              <a:t>目录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0D9B9C8-392B-CF98-B7CB-B8024D106DC6}"/>
              </a:ext>
            </a:extLst>
          </p:cNvPr>
          <p:cNvGrpSpPr/>
          <p:nvPr/>
        </p:nvGrpSpPr>
        <p:grpSpPr>
          <a:xfrm>
            <a:off x="2705286" y="2417177"/>
            <a:ext cx="3103771" cy="620386"/>
            <a:chOff x="2447645" y="2257532"/>
            <a:chExt cx="3103771" cy="62038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AB13908-705B-334F-8647-BF10D9E27E52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 dirty="0"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0970472-1E48-C33E-5B56-28F6E7F4C1D4}"/>
                </a:ext>
              </a:extLst>
            </p:cNvPr>
            <p:cNvSpPr txBox="1"/>
            <p:nvPr/>
          </p:nvSpPr>
          <p:spPr>
            <a:xfrm>
              <a:off x="3642106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7E5C95E5-71D6-B37D-1A2F-A84D5DF4EEE8}"/>
                </a:ext>
              </a:extLst>
            </p:cNvPr>
            <p:cNvSpPr txBox="1"/>
            <p:nvPr/>
          </p:nvSpPr>
          <p:spPr>
            <a:xfrm>
              <a:off x="2652591" y="2257532"/>
              <a:ext cx="7072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rgbClr val="DD2522"/>
                  </a:solidFill>
                  <a:latin typeface="瀞ノクーゲル明朝" pitchFamily="50" charset="-122"/>
                  <a:ea typeface="瀞ノクーゲル明朝" pitchFamily="50" charset="-122"/>
                </a:rPr>
                <a:t>01</a:t>
              </a:r>
              <a:endParaRPr lang="zh-CN" altLang="en-US" sz="3200" b="1" dirty="0">
                <a:solidFill>
                  <a:srgbClr val="DD2522"/>
                </a:solidFill>
                <a:latin typeface="瀞ノクーゲル明朝" pitchFamily="50" charset="-122"/>
                <a:ea typeface="瀞ノクーゲル明朝" pitchFamily="50" charset="-122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D579F281-7CA9-5B68-F2D5-A69FF988764E}"/>
              </a:ext>
            </a:extLst>
          </p:cNvPr>
          <p:cNvGrpSpPr/>
          <p:nvPr/>
        </p:nvGrpSpPr>
        <p:grpSpPr>
          <a:xfrm>
            <a:off x="6344523" y="2417177"/>
            <a:ext cx="3103771" cy="620386"/>
            <a:chOff x="2447645" y="2257532"/>
            <a:chExt cx="3103771" cy="620386"/>
          </a:xfrm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CA72D3D-5263-5585-4A58-A22BFF0B9436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FAE0A78B-D8CF-60E9-3F74-D5D9CB32B56D}"/>
                </a:ext>
              </a:extLst>
            </p:cNvPr>
            <p:cNvSpPr txBox="1"/>
            <p:nvPr/>
          </p:nvSpPr>
          <p:spPr>
            <a:xfrm>
              <a:off x="3642106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B9AA2C51-92FA-CC64-B888-C3D2BCE5892D}"/>
                </a:ext>
              </a:extLst>
            </p:cNvPr>
            <p:cNvSpPr txBox="1"/>
            <p:nvPr/>
          </p:nvSpPr>
          <p:spPr>
            <a:xfrm>
              <a:off x="2652591" y="2257532"/>
              <a:ext cx="7072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rgbClr val="DD2522"/>
                  </a:solidFill>
                  <a:latin typeface="瀞ノクーゲル明朝" pitchFamily="50" charset="-122"/>
                  <a:ea typeface="瀞ノクーゲル明朝" pitchFamily="50" charset="-122"/>
                </a:rPr>
                <a:t>02</a:t>
              </a:r>
              <a:endParaRPr lang="zh-CN" altLang="en-US" sz="3200" b="1" dirty="0">
                <a:solidFill>
                  <a:srgbClr val="DD2522"/>
                </a:solidFill>
                <a:latin typeface="瀞ノクーゲル明朝" pitchFamily="50" charset="-122"/>
                <a:ea typeface="瀞ノクーゲル明朝" pitchFamily="50" charset="-122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57B31C7E-6173-D428-35E6-6F57D731E2A1}"/>
              </a:ext>
            </a:extLst>
          </p:cNvPr>
          <p:cNvGrpSpPr/>
          <p:nvPr/>
        </p:nvGrpSpPr>
        <p:grpSpPr>
          <a:xfrm>
            <a:off x="2705286" y="3762230"/>
            <a:ext cx="3103771" cy="620386"/>
            <a:chOff x="2447645" y="2257532"/>
            <a:chExt cx="3103771" cy="620386"/>
          </a:xfrm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9757AC46-92C5-6C8D-3E03-0DC53C98D725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3019CD38-1306-A73E-B176-46C49083C0D2}"/>
                </a:ext>
              </a:extLst>
            </p:cNvPr>
            <p:cNvSpPr txBox="1"/>
            <p:nvPr/>
          </p:nvSpPr>
          <p:spPr>
            <a:xfrm>
              <a:off x="3642106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8D0B18FF-86C7-0D25-06D3-F96562EC7BA4}"/>
                </a:ext>
              </a:extLst>
            </p:cNvPr>
            <p:cNvSpPr txBox="1"/>
            <p:nvPr/>
          </p:nvSpPr>
          <p:spPr>
            <a:xfrm>
              <a:off x="2652591" y="2257532"/>
              <a:ext cx="7072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rgbClr val="DD2522"/>
                  </a:solidFill>
                  <a:latin typeface="瀞ノクーゲル明朝" pitchFamily="50" charset="-122"/>
                  <a:ea typeface="瀞ノクーゲル明朝" pitchFamily="50" charset="-122"/>
                </a:rPr>
                <a:t>03</a:t>
              </a:r>
              <a:endParaRPr lang="zh-CN" altLang="en-US" sz="3200" b="1" dirty="0">
                <a:solidFill>
                  <a:srgbClr val="DD2522"/>
                </a:solidFill>
                <a:latin typeface="瀞ノクーゲル明朝" pitchFamily="50" charset="-122"/>
                <a:ea typeface="瀞ノクーゲル明朝" pitchFamily="50" charset="-122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ADCB53A3-4A57-3301-4AC1-6FBD842306BE}"/>
              </a:ext>
            </a:extLst>
          </p:cNvPr>
          <p:cNvGrpSpPr/>
          <p:nvPr/>
        </p:nvGrpSpPr>
        <p:grpSpPr>
          <a:xfrm>
            <a:off x="6344523" y="3762230"/>
            <a:ext cx="3103771" cy="620386"/>
            <a:chOff x="2447645" y="2257532"/>
            <a:chExt cx="3103771" cy="620386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3561F94-3EF3-8A52-C13B-705FB798FD8B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07842AEC-365D-CBD9-AC0A-4B02A0B80570}"/>
                </a:ext>
              </a:extLst>
            </p:cNvPr>
            <p:cNvSpPr txBox="1"/>
            <p:nvPr/>
          </p:nvSpPr>
          <p:spPr>
            <a:xfrm>
              <a:off x="3642106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B312B576-C7EC-8EE2-E92B-D02E818FE05B}"/>
                </a:ext>
              </a:extLst>
            </p:cNvPr>
            <p:cNvSpPr txBox="1"/>
            <p:nvPr/>
          </p:nvSpPr>
          <p:spPr>
            <a:xfrm>
              <a:off x="2652591" y="2257532"/>
              <a:ext cx="7072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rgbClr val="DD2522"/>
                  </a:solidFill>
                  <a:latin typeface="瀞ノクーゲル明朝" pitchFamily="50" charset="-122"/>
                  <a:ea typeface="瀞ノクーゲル明朝" pitchFamily="50" charset="-122"/>
                </a:rPr>
                <a:t>04</a:t>
              </a:r>
              <a:endParaRPr lang="zh-CN" altLang="en-US" sz="3200" b="1" dirty="0">
                <a:solidFill>
                  <a:srgbClr val="DD2522"/>
                </a:solidFill>
                <a:latin typeface="瀞ノクーゲル明朝" pitchFamily="50" charset="-122"/>
                <a:ea typeface="瀞ノクーゲル明朝" pitchFamily="50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4348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2" name="图形 2" descr="D:\51PPT模板网\51pptmoban.com\图片.jpg">
            <a:extLst>
              <a:ext uri="{FF2B5EF4-FFF2-40B4-BE49-F238E27FC236}">
                <a16:creationId xmlns:a16="http://schemas.microsoft.com/office/drawing/2014/main" id="{0F3FE4EB-8836-D31A-97A4-EBB96E0D4D3D}"/>
              </a:ext>
            </a:extLst>
          </p:cNvPr>
          <p:cNvGrpSpPr/>
          <p:nvPr/>
        </p:nvGrpSpPr>
        <p:grpSpPr>
          <a:xfrm>
            <a:off x="3665982" y="809973"/>
            <a:ext cx="4860036" cy="5978123"/>
            <a:chOff x="0" y="-42"/>
            <a:chExt cx="4860036" cy="5978123"/>
          </a:xfrm>
        </p:grpSpPr>
        <p:grpSp>
          <p:nvGrpSpPr>
            <p:cNvPr id="3" name="图形 2">
              <a:extLst>
                <a:ext uri="{FF2B5EF4-FFF2-40B4-BE49-F238E27FC236}">
                  <a16:creationId xmlns:a16="http://schemas.microsoft.com/office/drawing/2014/main" id="{6DA6DF15-5ED6-4138-95B4-589EE6F588B5}"/>
                </a:ext>
              </a:extLst>
            </p:cNvPr>
            <p:cNvGrpSpPr/>
            <p:nvPr/>
          </p:nvGrpSpPr>
          <p:grpSpPr>
            <a:xfrm>
              <a:off x="0" y="1562195"/>
              <a:ext cx="4860036" cy="4415885"/>
              <a:chOff x="0" y="1562195"/>
              <a:chExt cx="4860036" cy="4415885"/>
            </a:xfrm>
          </p:grpSpPr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84AD3B10-7990-1816-44CA-8158DE37CCDE}"/>
                  </a:ext>
                </a:extLst>
              </p:cNvPr>
              <p:cNvSpPr/>
              <p:nvPr/>
            </p:nvSpPr>
            <p:spPr>
              <a:xfrm>
                <a:off x="505682" y="1850231"/>
                <a:ext cx="3799141" cy="4127849"/>
              </a:xfrm>
              <a:custGeom>
                <a:avLst/>
                <a:gdLst>
                  <a:gd name="connsiteX0" fmla="*/ 0 w 3799141"/>
                  <a:gd name="connsiteY0" fmla="*/ 0 h 4127849"/>
                  <a:gd name="connsiteX1" fmla="*/ 3799142 w 3799141"/>
                  <a:gd name="connsiteY1" fmla="*/ 0 h 4127849"/>
                  <a:gd name="connsiteX2" fmla="*/ 3799142 w 3799141"/>
                  <a:gd name="connsiteY2" fmla="*/ 4127849 h 4127849"/>
                  <a:gd name="connsiteX3" fmla="*/ 0 w 3799141"/>
                  <a:gd name="connsiteY3" fmla="*/ 4127849 h 412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9141" h="4127849">
                    <a:moveTo>
                      <a:pt x="0" y="0"/>
                    </a:moveTo>
                    <a:lnTo>
                      <a:pt x="3799142" y="0"/>
                    </a:lnTo>
                    <a:lnTo>
                      <a:pt x="3799142" y="4127849"/>
                    </a:lnTo>
                    <a:lnTo>
                      <a:pt x="0" y="4127849"/>
                    </a:lnTo>
                    <a:close/>
                  </a:path>
                </a:pathLst>
              </a:custGeom>
              <a:solidFill>
                <a:srgbClr val="FFA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19AE9626-994D-C9BC-704A-BAE2EFD362F4}"/>
                  </a:ext>
                </a:extLst>
              </p:cNvPr>
              <p:cNvSpPr/>
              <p:nvPr/>
            </p:nvSpPr>
            <p:spPr>
              <a:xfrm>
                <a:off x="740663" y="1878996"/>
                <a:ext cx="3329178" cy="4012977"/>
              </a:xfrm>
              <a:custGeom>
                <a:avLst/>
                <a:gdLst>
                  <a:gd name="connsiteX0" fmla="*/ 0 w 3329178"/>
                  <a:gd name="connsiteY0" fmla="*/ 0 h 4012977"/>
                  <a:gd name="connsiteX1" fmla="*/ 3329178 w 3329178"/>
                  <a:gd name="connsiteY1" fmla="*/ 0 h 4012977"/>
                  <a:gd name="connsiteX2" fmla="*/ 3329178 w 3329178"/>
                  <a:gd name="connsiteY2" fmla="*/ 4012978 h 4012977"/>
                  <a:gd name="connsiteX3" fmla="*/ 0 w 3329178"/>
                  <a:gd name="connsiteY3" fmla="*/ 4012978 h 401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9178" h="4012977">
                    <a:moveTo>
                      <a:pt x="0" y="0"/>
                    </a:moveTo>
                    <a:lnTo>
                      <a:pt x="3329178" y="0"/>
                    </a:lnTo>
                    <a:lnTo>
                      <a:pt x="3329178" y="4012978"/>
                    </a:lnTo>
                    <a:lnTo>
                      <a:pt x="0" y="4012978"/>
                    </a:lnTo>
                    <a:close/>
                  </a:path>
                </a:pathLst>
              </a:custGeom>
              <a:solidFill>
                <a:srgbClr val="F9E9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2BF1995F-7D4C-7FC5-9564-2BFD1FE816E5}"/>
                  </a:ext>
                </a:extLst>
              </p:cNvPr>
              <p:cNvSpPr/>
              <p:nvPr/>
            </p:nvSpPr>
            <p:spPr>
              <a:xfrm>
                <a:off x="879157" y="1878996"/>
                <a:ext cx="3052191" cy="3616642"/>
              </a:xfrm>
              <a:custGeom>
                <a:avLst/>
                <a:gdLst>
                  <a:gd name="connsiteX0" fmla="*/ 0 w 3052191"/>
                  <a:gd name="connsiteY0" fmla="*/ 0 h 3616642"/>
                  <a:gd name="connsiteX1" fmla="*/ 3052191 w 3052191"/>
                  <a:gd name="connsiteY1" fmla="*/ 0 h 3616642"/>
                  <a:gd name="connsiteX2" fmla="*/ 3052191 w 3052191"/>
                  <a:gd name="connsiteY2" fmla="*/ 3616643 h 3616642"/>
                  <a:gd name="connsiteX3" fmla="*/ 0 w 3052191"/>
                  <a:gd name="connsiteY3" fmla="*/ 3616643 h 3616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52191" h="3616642">
                    <a:moveTo>
                      <a:pt x="0" y="0"/>
                    </a:moveTo>
                    <a:lnTo>
                      <a:pt x="3052191" y="0"/>
                    </a:lnTo>
                    <a:lnTo>
                      <a:pt x="3052191" y="3616643"/>
                    </a:lnTo>
                    <a:lnTo>
                      <a:pt x="0" y="3616643"/>
                    </a:lnTo>
                    <a:close/>
                  </a:path>
                </a:pathLst>
              </a:custGeom>
              <a:solidFill>
                <a:srgbClr val="D727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DCFE27BC-4A11-11AF-AAE9-7B4C7C2A2882}"/>
                  </a:ext>
                </a:extLst>
              </p:cNvPr>
              <p:cNvSpPr/>
              <p:nvPr/>
            </p:nvSpPr>
            <p:spPr>
              <a:xfrm>
                <a:off x="269462" y="1609915"/>
                <a:ext cx="4321016" cy="342233"/>
              </a:xfrm>
              <a:custGeom>
                <a:avLst/>
                <a:gdLst>
                  <a:gd name="connsiteX0" fmla="*/ 0 w 4321016"/>
                  <a:gd name="connsiteY0" fmla="*/ 0 h 342233"/>
                  <a:gd name="connsiteX1" fmla="*/ 4321017 w 4321016"/>
                  <a:gd name="connsiteY1" fmla="*/ 0 h 342233"/>
                  <a:gd name="connsiteX2" fmla="*/ 4321017 w 4321016"/>
                  <a:gd name="connsiteY2" fmla="*/ 342233 h 342233"/>
                  <a:gd name="connsiteX3" fmla="*/ 0 w 4321016"/>
                  <a:gd name="connsiteY3" fmla="*/ 342233 h 342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1016" h="342233">
                    <a:moveTo>
                      <a:pt x="0" y="0"/>
                    </a:moveTo>
                    <a:lnTo>
                      <a:pt x="4321017" y="0"/>
                    </a:lnTo>
                    <a:lnTo>
                      <a:pt x="4321017" y="342233"/>
                    </a:lnTo>
                    <a:lnTo>
                      <a:pt x="0" y="342233"/>
                    </a:lnTo>
                    <a:close/>
                  </a:path>
                </a:pathLst>
              </a:custGeom>
              <a:solidFill>
                <a:srgbClr val="F7B5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94" name="图形 2">
                <a:extLst>
                  <a:ext uri="{FF2B5EF4-FFF2-40B4-BE49-F238E27FC236}">
                    <a16:creationId xmlns:a16="http://schemas.microsoft.com/office/drawing/2014/main" id="{DD7627DE-CC4B-72D6-D9A1-E02B3FD6E426}"/>
                  </a:ext>
                </a:extLst>
              </p:cNvPr>
              <p:cNvGrpSpPr/>
              <p:nvPr/>
            </p:nvGrpSpPr>
            <p:grpSpPr>
              <a:xfrm>
                <a:off x="0" y="1562195"/>
                <a:ext cx="4860036" cy="437673"/>
                <a:chOff x="0" y="1562195"/>
                <a:chExt cx="4860036" cy="437673"/>
              </a:xfrm>
            </p:grpSpPr>
            <p:grpSp>
              <p:nvGrpSpPr>
                <p:cNvPr id="295" name="图形 2">
                  <a:extLst>
                    <a:ext uri="{FF2B5EF4-FFF2-40B4-BE49-F238E27FC236}">
                      <a16:creationId xmlns:a16="http://schemas.microsoft.com/office/drawing/2014/main" id="{ECBDEDE3-2380-9893-03DF-20A1C10AA2AF}"/>
                    </a:ext>
                  </a:extLst>
                </p:cNvPr>
                <p:cNvGrpSpPr/>
                <p:nvPr/>
              </p:nvGrpSpPr>
              <p:grpSpPr>
                <a:xfrm>
                  <a:off x="0" y="1562195"/>
                  <a:ext cx="373475" cy="437673"/>
                  <a:chOff x="0" y="1562195"/>
                  <a:chExt cx="373475" cy="437673"/>
                </a:xfrm>
              </p:grpSpPr>
              <p:grpSp>
                <p:nvGrpSpPr>
                  <p:cNvPr id="303" name="图形 2">
                    <a:extLst>
                      <a:ext uri="{FF2B5EF4-FFF2-40B4-BE49-F238E27FC236}">
                        <a16:creationId xmlns:a16="http://schemas.microsoft.com/office/drawing/2014/main" id="{40126C42-324B-A6C5-0F87-F1D9542C7078}"/>
                      </a:ext>
                    </a:extLst>
                  </p:cNvPr>
                  <p:cNvGrpSpPr/>
                  <p:nvPr/>
                </p:nvGrpSpPr>
                <p:grpSpPr>
                  <a:xfrm>
                    <a:off x="69913" y="1606391"/>
                    <a:ext cx="271748" cy="349281"/>
                    <a:chOff x="69913" y="1606391"/>
                    <a:chExt cx="271748" cy="349281"/>
                  </a:xfrm>
                  <a:solidFill>
                    <a:srgbClr val="C60C1A"/>
                  </a:solidFill>
                </p:grpSpPr>
                <p:sp>
                  <p:nvSpPr>
                    <p:cNvPr id="307" name="任意多边形: 形状 306">
                      <a:extLst>
                        <a:ext uri="{FF2B5EF4-FFF2-40B4-BE49-F238E27FC236}">
                          <a16:creationId xmlns:a16="http://schemas.microsoft.com/office/drawing/2014/main" id="{A26680DB-FC48-9CA4-3E08-B4BDD5C83C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32" y="1609915"/>
                      <a:ext cx="264604" cy="342233"/>
                    </a:xfrm>
                    <a:custGeom>
                      <a:avLst/>
                      <a:gdLst>
                        <a:gd name="connsiteX0" fmla="*/ 264605 w 264604"/>
                        <a:gd name="connsiteY0" fmla="*/ 342233 h 342233"/>
                        <a:gd name="connsiteX1" fmla="*/ 164497 w 264604"/>
                        <a:gd name="connsiteY1" fmla="*/ 342233 h 342233"/>
                        <a:gd name="connsiteX2" fmla="*/ 0 w 264604"/>
                        <a:gd name="connsiteY2" fmla="*/ 177736 h 342233"/>
                        <a:gd name="connsiteX3" fmla="*/ 0 w 264604"/>
                        <a:gd name="connsiteY3" fmla="*/ 164497 h 342233"/>
                        <a:gd name="connsiteX4" fmla="*/ 164497 w 264604"/>
                        <a:gd name="connsiteY4" fmla="*/ 0 h 342233"/>
                        <a:gd name="connsiteX5" fmla="*/ 264605 w 264604"/>
                        <a:gd name="connsiteY5" fmla="*/ 0 h 342233"/>
                        <a:gd name="connsiteX6" fmla="*/ 264605 w 264604"/>
                        <a:gd name="connsiteY6" fmla="*/ 342233 h 342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4604" h="342233">
                          <a:moveTo>
                            <a:pt x="264605" y="342233"/>
                          </a:moveTo>
                          <a:lnTo>
                            <a:pt x="164497" y="342233"/>
                          </a:lnTo>
                          <a:cubicBezTo>
                            <a:pt x="73628" y="342233"/>
                            <a:pt x="0" y="268605"/>
                            <a:pt x="0" y="177736"/>
                          </a:cubicBezTo>
                          <a:lnTo>
                            <a:pt x="0" y="164497"/>
                          </a:lnTo>
                          <a:cubicBezTo>
                            <a:pt x="0" y="73628"/>
                            <a:pt x="73628" y="0"/>
                            <a:pt x="164497" y="0"/>
                          </a:cubicBezTo>
                          <a:lnTo>
                            <a:pt x="264605" y="0"/>
                          </a:lnTo>
                          <a:lnTo>
                            <a:pt x="264605" y="342233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8" name="任意多边形: 形状 307">
                      <a:extLst>
                        <a:ext uri="{FF2B5EF4-FFF2-40B4-BE49-F238E27FC236}">
                          <a16:creationId xmlns:a16="http://schemas.microsoft.com/office/drawing/2014/main" id="{EC58A81E-2EC8-F85A-C585-147335D05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13" y="1606391"/>
                      <a:ext cx="271748" cy="349281"/>
                    </a:xfrm>
                    <a:custGeom>
                      <a:avLst/>
                      <a:gdLst>
                        <a:gd name="connsiteX0" fmla="*/ 271748 w 271748"/>
                        <a:gd name="connsiteY0" fmla="*/ 349282 h 349281"/>
                        <a:gd name="connsiteX1" fmla="*/ 168116 w 271748"/>
                        <a:gd name="connsiteY1" fmla="*/ 349282 h 349281"/>
                        <a:gd name="connsiteX2" fmla="*/ 0 w 271748"/>
                        <a:gd name="connsiteY2" fmla="*/ 181261 h 349281"/>
                        <a:gd name="connsiteX3" fmla="*/ 0 w 271748"/>
                        <a:gd name="connsiteY3" fmla="*/ 168021 h 349281"/>
                        <a:gd name="connsiteX4" fmla="*/ 168116 w 271748"/>
                        <a:gd name="connsiteY4" fmla="*/ 0 h 349281"/>
                        <a:gd name="connsiteX5" fmla="*/ 271748 w 271748"/>
                        <a:gd name="connsiteY5" fmla="*/ 0 h 349281"/>
                        <a:gd name="connsiteX6" fmla="*/ 271748 w 271748"/>
                        <a:gd name="connsiteY6" fmla="*/ 349282 h 349281"/>
                        <a:gd name="connsiteX7" fmla="*/ 168116 w 271748"/>
                        <a:gd name="connsiteY7" fmla="*/ 7144 h 349281"/>
                        <a:gd name="connsiteX8" fmla="*/ 7144 w 271748"/>
                        <a:gd name="connsiteY8" fmla="*/ 168021 h 349281"/>
                        <a:gd name="connsiteX9" fmla="*/ 7144 w 271748"/>
                        <a:gd name="connsiteY9" fmla="*/ 181261 h 349281"/>
                        <a:gd name="connsiteX10" fmla="*/ 168116 w 271748"/>
                        <a:gd name="connsiteY10" fmla="*/ 342138 h 349281"/>
                        <a:gd name="connsiteX11" fmla="*/ 264605 w 271748"/>
                        <a:gd name="connsiteY11" fmla="*/ 342138 h 349281"/>
                        <a:gd name="connsiteX12" fmla="*/ 264605 w 271748"/>
                        <a:gd name="connsiteY12" fmla="*/ 7144 h 349281"/>
                        <a:gd name="connsiteX13" fmla="*/ 168116 w 271748"/>
                        <a:gd name="connsiteY13" fmla="*/ 7144 h 3492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71748" h="349281">
                          <a:moveTo>
                            <a:pt x="271748" y="349282"/>
                          </a:moveTo>
                          <a:lnTo>
                            <a:pt x="168116" y="349282"/>
                          </a:lnTo>
                          <a:cubicBezTo>
                            <a:pt x="75438" y="349282"/>
                            <a:pt x="0" y="273844"/>
                            <a:pt x="0" y="181261"/>
                          </a:cubicBezTo>
                          <a:lnTo>
                            <a:pt x="0" y="168021"/>
                          </a:lnTo>
                          <a:cubicBezTo>
                            <a:pt x="0" y="75343"/>
                            <a:pt x="75438" y="0"/>
                            <a:pt x="168116" y="0"/>
                          </a:cubicBezTo>
                          <a:lnTo>
                            <a:pt x="271748" y="0"/>
                          </a:lnTo>
                          <a:lnTo>
                            <a:pt x="271748" y="349282"/>
                          </a:lnTo>
                          <a:close/>
                          <a:moveTo>
                            <a:pt x="168116" y="7144"/>
                          </a:moveTo>
                          <a:cubicBezTo>
                            <a:pt x="79343" y="7144"/>
                            <a:pt x="7144" y="79343"/>
                            <a:pt x="7144" y="168021"/>
                          </a:cubicBezTo>
                          <a:lnTo>
                            <a:pt x="7144" y="181261"/>
                          </a:lnTo>
                          <a:cubicBezTo>
                            <a:pt x="7144" y="270034"/>
                            <a:pt x="79343" y="342138"/>
                            <a:pt x="168116" y="342138"/>
                          </a:cubicBezTo>
                          <a:lnTo>
                            <a:pt x="264605" y="342138"/>
                          </a:lnTo>
                          <a:lnTo>
                            <a:pt x="264605" y="7144"/>
                          </a:lnTo>
                          <a:lnTo>
                            <a:pt x="168116" y="7144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04" name="任意多边形: 形状 303">
                    <a:extLst>
                      <a:ext uri="{FF2B5EF4-FFF2-40B4-BE49-F238E27FC236}">
                        <a16:creationId xmlns:a16="http://schemas.microsoft.com/office/drawing/2014/main" id="{CDD69296-77ED-1990-F4AB-3D77D68F2286}"/>
                      </a:ext>
                    </a:extLst>
                  </p:cNvPr>
                  <p:cNvSpPr/>
                  <p:nvPr/>
                </p:nvSpPr>
                <p:spPr>
                  <a:xfrm>
                    <a:off x="140017" y="1609915"/>
                    <a:ext cx="198120" cy="342233"/>
                  </a:xfrm>
                  <a:custGeom>
                    <a:avLst/>
                    <a:gdLst>
                      <a:gd name="connsiteX0" fmla="*/ 198120 w 198120"/>
                      <a:gd name="connsiteY0" fmla="*/ 342233 h 342233"/>
                      <a:gd name="connsiteX1" fmla="*/ 164497 w 198120"/>
                      <a:gd name="connsiteY1" fmla="*/ 342233 h 342233"/>
                      <a:gd name="connsiteX2" fmla="*/ 0 w 198120"/>
                      <a:gd name="connsiteY2" fmla="*/ 177736 h 342233"/>
                      <a:gd name="connsiteX3" fmla="*/ 0 w 198120"/>
                      <a:gd name="connsiteY3" fmla="*/ 164497 h 342233"/>
                      <a:gd name="connsiteX4" fmla="*/ 164497 w 198120"/>
                      <a:gd name="connsiteY4" fmla="*/ 0 h 342233"/>
                      <a:gd name="connsiteX5" fmla="*/ 198120 w 198120"/>
                      <a:gd name="connsiteY5" fmla="*/ 0 h 342233"/>
                      <a:gd name="connsiteX6" fmla="*/ 198120 w 198120"/>
                      <a:gd name="connsiteY6" fmla="*/ 342233 h 342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120" h="342233">
                        <a:moveTo>
                          <a:pt x="198120" y="342233"/>
                        </a:moveTo>
                        <a:lnTo>
                          <a:pt x="164497" y="342233"/>
                        </a:lnTo>
                        <a:cubicBezTo>
                          <a:pt x="73628" y="342233"/>
                          <a:pt x="0" y="268605"/>
                          <a:pt x="0" y="177736"/>
                        </a:cubicBezTo>
                        <a:lnTo>
                          <a:pt x="0" y="164497"/>
                        </a:lnTo>
                        <a:cubicBezTo>
                          <a:pt x="0" y="73628"/>
                          <a:pt x="73628" y="0"/>
                          <a:pt x="164497" y="0"/>
                        </a:cubicBezTo>
                        <a:lnTo>
                          <a:pt x="198120" y="0"/>
                        </a:lnTo>
                        <a:lnTo>
                          <a:pt x="198120" y="342233"/>
                        </a:lnTo>
                        <a:close/>
                      </a:path>
                    </a:pathLst>
                  </a:custGeom>
                  <a:solidFill>
                    <a:srgbClr val="D7272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任意多边形: 形状 304">
                    <a:extLst>
                      <a:ext uri="{FF2B5EF4-FFF2-40B4-BE49-F238E27FC236}">
                        <a16:creationId xmlns:a16="http://schemas.microsoft.com/office/drawing/2014/main" id="{B9003906-1A46-562C-0298-3AA2C56A423E}"/>
                      </a:ext>
                    </a:extLst>
                  </p:cNvPr>
                  <p:cNvSpPr/>
                  <p:nvPr/>
                </p:nvSpPr>
                <p:spPr>
                  <a:xfrm>
                    <a:off x="310229" y="1562195"/>
                    <a:ext cx="63246" cy="437673"/>
                  </a:xfrm>
                  <a:custGeom>
                    <a:avLst/>
                    <a:gdLst>
                      <a:gd name="connsiteX0" fmla="*/ 32861 w 63246"/>
                      <a:gd name="connsiteY0" fmla="*/ 437674 h 437673"/>
                      <a:gd name="connsiteX1" fmla="*/ 30385 w 63246"/>
                      <a:gd name="connsiteY1" fmla="*/ 437674 h 437673"/>
                      <a:gd name="connsiteX2" fmla="*/ 0 w 63246"/>
                      <a:gd name="connsiteY2" fmla="*/ 407289 h 437673"/>
                      <a:gd name="connsiteX3" fmla="*/ 0 w 63246"/>
                      <a:gd name="connsiteY3" fmla="*/ 30385 h 437673"/>
                      <a:gd name="connsiteX4" fmla="*/ 30385 w 63246"/>
                      <a:gd name="connsiteY4" fmla="*/ 0 h 437673"/>
                      <a:gd name="connsiteX5" fmla="*/ 32861 w 63246"/>
                      <a:gd name="connsiteY5" fmla="*/ 0 h 437673"/>
                      <a:gd name="connsiteX6" fmla="*/ 63246 w 63246"/>
                      <a:gd name="connsiteY6" fmla="*/ 30385 h 437673"/>
                      <a:gd name="connsiteX7" fmla="*/ 63246 w 63246"/>
                      <a:gd name="connsiteY7" fmla="*/ 407194 h 437673"/>
                      <a:gd name="connsiteX8" fmla="*/ 32861 w 63246"/>
                      <a:gd name="connsiteY8" fmla="*/ 437674 h 437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6" h="437673">
                        <a:moveTo>
                          <a:pt x="32861" y="437674"/>
                        </a:moveTo>
                        <a:lnTo>
                          <a:pt x="30385" y="437674"/>
                        </a:lnTo>
                        <a:cubicBezTo>
                          <a:pt x="13621" y="437674"/>
                          <a:pt x="0" y="424053"/>
                          <a:pt x="0" y="407289"/>
                        </a:cubicBezTo>
                        <a:lnTo>
                          <a:pt x="0" y="30385"/>
                        </a:lnTo>
                        <a:cubicBezTo>
                          <a:pt x="0" y="13621"/>
                          <a:pt x="13621" y="0"/>
                          <a:pt x="30385" y="0"/>
                        </a:cubicBezTo>
                        <a:lnTo>
                          <a:pt x="32861" y="0"/>
                        </a:lnTo>
                        <a:cubicBezTo>
                          <a:pt x="49625" y="0"/>
                          <a:pt x="63246" y="13621"/>
                          <a:pt x="63246" y="30385"/>
                        </a:cubicBezTo>
                        <a:lnTo>
                          <a:pt x="63246" y="407194"/>
                        </a:lnTo>
                        <a:cubicBezTo>
                          <a:pt x="63341" y="424053"/>
                          <a:pt x="49721" y="437674"/>
                          <a:pt x="32861" y="437674"/>
                        </a:cubicBezTo>
                        <a:close/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任意多边形: 形状 305">
                    <a:extLst>
                      <a:ext uri="{FF2B5EF4-FFF2-40B4-BE49-F238E27FC236}">
                        <a16:creationId xmlns:a16="http://schemas.microsoft.com/office/drawing/2014/main" id="{CC56A0D9-D892-B2EF-6518-8247E8E2CBB6}"/>
                      </a:ext>
                    </a:extLst>
                  </p:cNvPr>
                  <p:cNvSpPr/>
                  <p:nvPr/>
                </p:nvSpPr>
                <p:spPr>
                  <a:xfrm>
                    <a:off x="0" y="1728787"/>
                    <a:ext cx="104584" cy="104584"/>
                  </a:xfrm>
                  <a:custGeom>
                    <a:avLst/>
                    <a:gdLst>
                      <a:gd name="connsiteX0" fmla="*/ 104584 w 104584"/>
                      <a:gd name="connsiteY0" fmla="*/ 52292 h 104584"/>
                      <a:gd name="connsiteX1" fmla="*/ 52292 w 104584"/>
                      <a:gd name="connsiteY1" fmla="*/ 104584 h 104584"/>
                      <a:gd name="connsiteX2" fmla="*/ 0 w 104584"/>
                      <a:gd name="connsiteY2" fmla="*/ 52292 h 104584"/>
                      <a:gd name="connsiteX3" fmla="*/ 52292 w 104584"/>
                      <a:gd name="connsiteY3" fmla="*/ 0 h 104584"/>
                      <a:gd name="connsiteX4" fmla="*/ 104584 w 104584"/>
                      <a:gd name="connsiteY4" fmla="*/ 52292 h 104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584" h="104584">
                        <a:moveTo>
                          <a:pt x="104584" y="52292"/>
                        </a:moveTo>
                        <a:cubicBezTo>
                          <a:pt x="104584" y="81153"/>
                          <a:pt x="81153" y="104584"/>
                          <a:pt x="52292" y="104584"/>
                        </a:cubicBezTo>
                        <a:cubicBezTo>
                          <a:pt x="23432" y="104584"/>
                          <a:pt x="0" y="81153"/>
                          <a:pt x="0" y="52292"/>
                        </a:cubicBezTo>
                        <a:cubicBezTo>
                          <a:pt x="0" y="23432"/>
                          <a:pt x="23432" y="0"/>
                          <a:pt x="52292" y="0"/>
                        </a:cubicBezTo>
                        <a:cubicBezTo>
                          <a:pt x="81153" y="0"/>
                          <a:pt x="104584" y="23336"/>
                          <a:pt x="104584" y="52292"/>
                        </a:cubicBezTo>
                        <a:close/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96" name="图形 2">
                  <a:extLst>
                    <a:ext uri="{FF2B5EF4-FFF2-40B4-BE49-F238E27FC236}">
                      <a16:creationId xmlns:a16="http://schemas.microsoft.com/office/drawing/2014/main" id="{502FD38E-746E-9ADC-C177-C76823EDBA2D}"/>
                    </a:ext>
                  </a:extLst>
                </p:cNvPr>
                <p:cNvGrpSpPr/>
                <p:nvPr/>
              </p:nvGrpSpPr>
              <p:grpSpPr>
                <a:xfrm>
                  <a:off x="4486465" y="1562195"/>
                  <a:ext cx="373570" cy="437673"/>
                  <a:chOff x="4486465" y="1562195"/>
                  <a:chExt cx="373570" cy="437673"/>
                </a:xfrm>
              </p:grpSpPr>
              <p:grpSp>
                <p:nvGrpSpPr>
                  <p:cNvPr id="297" name="图形 2">
                    <a:extLst>
                      <a:ext uri="{FF2B5EF4-FFF2-40B4-BE49-F238E27FC236}">
                        <a16:creationId xmlns:a16="http://schemas.microsoft.com/office/drawing/2014/main" id="{06E2A711-E7B9-77E0-20DF-6CAE2A0F5E9B}"/>
                      </a:ext>
                    </a:extLst>
                  </p:cNvPr>
                  <p:cNvGrpSpPr/>
                  <p:nvPr/>
                </p:nvGrpSpPr>
                <p:grpSpPr>
                  <a:xfrm>
                    <a:off x="4518374" y="1606295"/>
                    <a:ext cx="271653" cy="349377"/>
                    <a:chOff x="4518374" y="1606295"/>
                    <a:chExt cx="271653" cy="349377"/>
                  </a:xfrm>
                  <a:solidFill>
                    <a:srgbClr val="C60C1A"/>
                  </a:solidFill>
                </p:grpSpPr>
                <p:sp>
                  <p:nvSpPr>
                    <p:cNvPr id="301" name="任意多边形: 形状 300">
                      <a:extLst>
                        <a:ext uri="{FF2B5EF4-FFF2-40B4-BE49-F238E27FC236}">
                          <a16:creationId xmlns:a16="http://schemas.microsoft.com/office/drawing/2014/main" id="{111CC461-71D4-4A39-EFA5-50A2C8C9F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898" y="1609915"/>
                      <a:ext cx="264604" cy="342233"/>
                    </a:xfrm>
                    <a:custGeom>
                      <a:avLst/>
                      <a:gdLst>
                        <a:gd name="connsiteX0" fmla="*/ 0 w 264604"/>
                        <a:gd name="connsiteY0" fmla="*/ 342233 h 342233"/>
                        <a:gd name="connsiteX1" fmla="*/ 100108 w 264604"/>
                        <a:gd name="connsiteY1" fmla="*/ 342233 h 342233"/>
                        <a:gd name="connsiteX2" fmla="*/ 264605 w 264604"/>
                        <a:gd name="connsiteY2" fmla="*/ 177736 h 342233"/>
                        <a:gd name="connsiteX3" fmla="*/ 264605 w 264604"/>
                        <a:gd name="connsiteY3" fmla="*/ 164497 h 342233"/>
                        <a:gd name="connsiteX4" fmla="*/ 100108 w 264604"/>
                        <a:gd name="connsiteY4" fmla="*/ 0 h 342233"/>
                        <a:gd name="connsiteX5" fmla="*/ 0 w 264604"/>
                        <a:gd name="connsiteY5" fmla="*/ 0 h 342233"/>
                        <a:gd name="connsiteX6" fmla="*/ 0 w 264604"/>
                        <a:gd name="connsiteY6" fmla="*/ 342233 h 342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4604" h="342233">
                          <a:moveTo>
                            <a:pt x="0" y="342233"/>
                          </a:moveTo>
                          <a:lnTo>
                            <a:pt x="100108" y="342233"/>
                          </a:lnTo>
                          <a:cubicBezTo>
                            <a:pt x="190976" y="342233"/>
                            <a:pt x="264605" y="268605"/>
                            <a:pt x="264605" y="177736"/>
                          </a:cubicBezTo>
                          <a:lnTo>
                            <a:pt x="264605" y="164497"/>
                          </a:lnTo>
                          <a:cubicBezTo>
                            <a:pt x="264605" y="73628"/>
                            <a:pt x="190976" y="0"/>
                            <a:pt x="100108" y="0"/>
                          </a:cubicBezTo>
                          <a:lnTo>
                            <a:pt x="0" y="0"/>
                          </a:lnTo>
                          <a:lnTo>
                            <a:pt x="0" y="342233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02" name="任意多边形: 形状 301">
                      <a:extLst>
                        <a:ext uri="{FF2B5EF4-FFF2-40B4-BE49-F238E27FC236}">
                          <a16:creationId xmlns:a16="http://schemas.microsoft.com/office/drawing/2014/main" id="{0A36B5BD-A8D0-26EB-6F8D-73F4CD69D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18374" y="1606295"/>
                      <a:ext cx="271653" cy="349377"/>
                    </a:xfrm>
                    <a:custGeom>
                      <a:avLst/>
                      <a:gdLst>
                        <a:gd name="connsiteX0" fmla="*/ 103632 w 271653"/>
                        <a:gd name="connsiteY0" fmla="*/ 349377 h 349377"/>
                        <a:gd name="connsiteX1" fmla="*/ 0 w 271653"/>
                        <a:gd name="connsiteY1" fmla="*/ 349377 h 349377"/>
                        <a:gd name="connsiteX2" fmla="*/ 0 w 271653"/>
                        <a:gd name="connsiteY2" fmla="*/ 0 h 349377"/>
                        <a:gd name="connsiteX3" fmla="*/ 103632 w 271653"/>
                        <a:gd name="connsiteY3" fmla="*/ 0 h 349377"/>
                        <a:gd name="connsiteX4" fmla="*/ 271653 w 271653"/>
                        <a:gd name="connsiteY4" fmla="*/ 168021 h 349377"/>
                        <a:gd name="connsiteX5" fmla="*/ 271653 w 271653"/>
                        <a:gd name="connsiteY5" fmla="*/ 181261 h 349377"/>
                        <a:gd name="connsiteX6" fmla="*/ 103632 w 271653"/>
                        <a:gd name="connsiteY6" fmla="*/ 349377 h 349377"/>
                        <a:gd name="connsiteX7" fmla="*/ 7048 w 271653"/>
                        <a:gd name="connsiteY7" fmla="*/ 342233 h 349377"/>
                        <a:gd name="connsiteX8" fmla="*/ 103537 w 271653"/>
                        <a:gd name="connsiteY8" fmla="*/ 342233 h 349377"/>
                        <a:gd name="connsiteX9" fmla="*/ 264414 w 271653"/>
                        <a:gd name="connsiteY9" fmla="*/ 181356 h 349377"/>
                        <a:gd name="connsiteX10" fmla="*/ 264414 w 271653"/>
                        <a:gd name="connsiteY10" fmla="*/ 168116 h 349377"/>
                        <a:gd name="connsiteX11" fmla="*/ 103537 w 271653"/>
                        <a:gd name="connsiteY11" fmla="*/ 7239 h 349377"/>
                        <a:gd name="connsiteX12" fmla="*/ 7048 w 271653"/>
                        <a:gd name="connsiteY12" fmla="*/ 7239 h 349377"/>
                        <a:gd name="connsiteX13" fmla="*/ 7048 w 271653"/>
                        <a:gd name="connsiteY13" fmla="*/ 342233 h 3493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71653" h="349377">
                          <a:moveTo>
                            <a:pt x="103632" y="349377"/>
                          </a:moveTo>
                          <a:lnTo>
                            <a:pt x="0" y="349377"/>
                          </a:lnTo>
                          <a:lnTo>
                            <a:pt x="0" y="0"/>
                          </a:lnTo>
                          <a:lnTo>
                            <a:pt x="103632" y="0"/>
                          </a:lnTo>
                          <a:cubicBezTo>
                            <a:pt x="196310" y="0"/>
                            <a:pt x="271653" y="75438"/>
                            <a:pt x="271653" y="168021"/>
                          </a:cubicBezTo>
                          <a:lnTo>
                            <a:pt x="271653" y="181261"/>
                          </a:lnTo>
                          <a:cubicBezTo>
                            <a:pt x="271653" y="274034"/>
                            <a:pt x="196310" y="349377"/>
                            <a:pt x="103632" y="349377"/>
                          </a:cubicBezTo>
                          <a:close/>
                          <a:moveTo>
                            <a:pt x="7048" y="342233"/>
                          </a:moveTo>
                          <a:lnTo>
                            <a:pt x="103537" y="342233"/>
                          </a:lnTo>
                          <a:cubicBezTo>
                            <a:pt x="192310" y="342233"/>
                            <a:pt x="264414" y="270034"/>
                            <a:pt x="264414" y="181356"/>
                          </a:cubicBezTo>
                          <a:lnTo>
                            <a:pt x="264414" y="168116"/>
                          </a:lnTo>
                          <a:cubicBezTo>
                            <a:pt x="264414" y="79343"/>
                            <a:pt x="192214" y="7239"/>
                            <a:pt x="103537" y="7239"/>
                          </a:cubicBezTo>
                          <a:lnTo>
                            <a:pt x="7048" y="7239"/>
                          </a:lnTo>
                          <a:lnTo>
                            <a:pt x="7048" y="342233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98" name="任意多边形: 形状 297">
                    <a:extLst>
                      <a:ext uri="{FF2B5EF4-FFF2-40B4-BE49-F238E27FC236}">
                        <a16:creationId xmlns:a16="http://schemas.microsoft.com/office/drawing/2014/main" id="{56FA000E-BB1D-01C0-23F5-EEE81190D76F}"/>
                      </a:ext>
                    </a:extLst>
                  </p:cNvPr>
                  <p:cNvSpPr/>
                  <p:nvPr/>
                </p:nvSpPr>
                <p:spPr>
                  <a:xfrm>
                    <a:off x="4521898" y="1609915"/>
                    <a:ext cx="198120" cy="342233"/>
                  </a:xfrm>
                  <a:custGeom>
                    <a:avLst/>
                    <a:gdLst>
                      <a:gd name="connsiteX0" fmla="*/ 0 w 198120"/>
                      <a:gd name="connsiteY0" fmla="*/ 342233 h 342233"/>
                      <a:gd name="connsiteX1" fmla="*/ 33623 w 198120"/>
                      <a:gd name="connsiteY1" fmla="*/ 342233 h 342233"/>
                      <a:gd name="connsiteX2" fmla="*/ 198120 w 198120"/>
                      <a:gd name="connsiteY2" fmla="*/ 177736 h 342233"/>
                      <a:gd name="connsiteX3" fmla="*/ 198120 w 198120"/>
                      <a:gd name="connsiteY3" fmla="*/ 164497 h 342233"/>
                      <a:gd name="connsiteX4" fmla="*/ 33623 w 198120"/>
                      <a:gd name="connsiteY4" fmla="*/ 0 h 342233"/>
                      <a:gd name="connsiteX5" fmla="*/ 0 w 198120"/>
                      <a:gd name="connsiteY5" fmla="*/ 0 h 342233"/>
                      <a:gd name="connsiteX6" fmla="*/ 0 w 198120"/>
                      <a:gd name="connsiteY6" fmla="*/ 342233 h 342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120" h="342233">
                        <a:moveTo>
                          <a:pt x="0" y="342233"/>
                        </a:moveTo>
                        <a:lnTo>
                          <a:pt x="33623" y="342233"/>
                        </a:lnTo>
                        <a:cubicBezTo>
                          <a:pt x="124492" y="342233"/>
                          <a:pt x="198120" y="268605"/>
                          <a:pt x="198120" y="177736"/>
                        </a:cubicBezTo>
                        <a:lnTo>
                          <a:pt x="198120" y="164497"/>
                        </a:lnTo>
                        <a:cubicBezTo>
                          <a:pt x="198120" y="73628"/>
                          <a:pt x="124492" y="0"/>
                          <a:pt x="33623" y="0"/>
                        </a:cubicBezTo>
                        <a:lnTo>
                          <a:pt x="0" y="0"/>
                        </a:lnTo>
                        <a:lnTo>
                          <a:pt x="0" y="342233"/>
                        </a:lnTo>
                        <a:close/>
                      </a:path>
                    </a:pathLst>
                  </a:custGeom>
                  <a:solidFill>
                    <a:srgbClr val="D7272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任意多边形: 形状 298">
                    <a:extLst>
                      <a:ext uri="{FF2B5EF4-FFF2-40B4-BE49-F238E27FC236}">
                        <a16:creationId xmlns:a16="http://schemas.microsoft.com/office/drawing/2014/main" id="{4B7914BD-2AF9-EEE1-44B6-5BA43C489929}"/>
                      </a:ext>
                    </a:extLst>
                  </p:cNvPr>
                  <p:cNvSpPr/>
                  <p:nvPr/>
                </p:nvSpPr>
                <p:spPr>
                  <a:xfrm>
                    <a:off x="4486465" y="1562195"/>
                    <a:ext cx="63246" cy="437673"/>
                  </a:xfrm>
                  <a:custGeom>
                    <a:avLst/>
                    <a:gdLst>
                      <a:gd name="connsiteX0" fmla="*/ 30385 w 63246"/>
                      <a:gd name="connsiteY0" fmla="*/ 437674 h 437673"/>
                      <a:gd name="connsiteX1" fmla="*/ 32861 w 63246"/>
                      <a:gd name="connsiteY1" fmla="*/ 437674 h 437673"/>
                      <a:gd name="connsiteX2" fmla="*/ 63246 w 63246"/>
                      <a:gd name="connsiteY2" fmla="*/ 407289 h 437673"/>
                      <a:gd name="connsiteX3" fmla="*/ 63246 w 63246"/>
                      <a:gd name="connsiteY3" fmla="*/ 30385 h 437673"/>
                      <a:gd name="connsiteX4" fmla="*/ 32861 w 63246"/>
                      <a:gd name="connsiteY4" fmla="*/ 0 h 437673"/>
                      <a:gd name="connsiteX5" fmla="*/ 30385 w 63246"/>
                      <a:gd name="connsiteY5" fmla="*/ 0 h 437673"/>
                      <a:gd name="connsiteX6" fmla="*/ 0 w 63246"/>
                      <a:gd name="connsiteY6" fmla="*/ 30385 h 437673"/>
                      <a:gd name="connsiteX7" fmla="*/ 0 w 63246"/>
                      <a:gd name="connsiteY7" fmla="*/ 407194 h 437673"/>
                      <a:gd name="connsiteX8" fmla="*/ 30385 w 63246"/>
                      <a:gd name="connsiteY8" fmla="*/ 437674 h 437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246" h="437673">
                        <a:moveTo>
                          <a:pt x="30385" y="437674"/>
                        </a:moveTo>
                        <a:lnTo>
                          <a:pt x="32861" y="437674"/>
                        </a:lnTo>
                        <a:cubicBezTo>
                          <a:pt x="49625" y="437674"/>
                          <a:pt x="63246" y="424053"/>
                          <a:pt x="63246" y="407289"/>
                        </a:cubicBezTo>
                        <a:lnTo>
                          <a:pt x="63246" y="30385"/>
                        </a:lnTo>
                        <a:cubicBezTo>
                          <a:pt x="63246" y="13621"/>
                          <a:pt x="49625" y="0"/>
                          <a:pt x="32861" y="0"/>
                        </a:cubicBezTo>
                        <a:lnTo>
                          <a:pt x="30385" y="0"/>
                        </a:lnTo>
                        <a:cubicBezTo>
                          <a:pt x="13621" y="0"/>
                          <a:pt x="0" y="13621"/>
                          <a:pt x="0" y="30385"/>
                        </a:cubicBezTo>
                        <a:lnTo>
                          <a:pt x="0" y="407194"/>
                        </a:lnTo>
                        <a:cubicBezTo>
                          <a:pt x="0" y="424053"/>
                          <a:pt x="13621" y="437674"/>
                          <a:pt x="30385" y="437674"/>
                        </a:cubicBezTo>
                        <a:close/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任意多边形: 形状 299">
                    <a:extLst>
                      <a:ext uri="{FF2B5EF4-FFF2-40B4-BE49-F238E27FC236}">
                        <a16:creationId xmlns:a16="http://schemas.microsoft.com/office/drawing/2014/main" id="{A90476AB-7359-7F92-B50E-6932CD78390F}"/>
                      </a:ext>
                    </a:extLst>
                  </p:cNvPr>
                  <p:cNvSpPr/>
                  <p:nvPr/>
                </p:nvSpPr>
                <p:spPr>
                  <a:xfrm>
                    <a:off x="4755451" y="1728787"/>
                    <a:ext cx="104584" cy="104584"/>
                  </a:xfrm>
                  <a:custGeom>
                    <a:avLst/>
                    <a:gdLst>
                      <a:gd name="connsiteX0" fmla="*/ 104584 w 104584"/>
                      <a:gd name="connsiteY0" fmla="*/ 52292 h 104584"/>
                      <a:gd name="connsiteX1" fmla="*/ 52292 w 104584"/>
                      <a:gd name="connsiteY1" fmla="*/ 104585 h 104584"/>
                      <a:gd name="connsiteX2" fmla="*/ 0 w 104584"/>
                      <a:gd name="connsiteY2" fmla="*/ 52292 h 104584"/>
                      <a:gd name="connsiteX3" fmla="*/ 52292 w 104584"/>
                      <a:gd name="connsiteY3" fmla="*/ 0 h 104584"/>
                      <a:gd name="connsiteX4" fmla="*/ 104584 w 104584"/>
                      <a:gd name="connsiteY4" fmla="*/ 52292 h 104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584" h="104584">
                        <a:moveTo>
                          <a:pt x="104584" y="52292"/>
                        </a:moveTo>
                        <a:cubicBezTo>
                          <a:pt x="104584" y="81173"/>
                          <a:pt x="81172" y="104585"/>
                          <a:pt x="52292" y="104585"/>
                        </a:cubicBezTo>
                        <a:cubicBezTo>
                          <a:pt x="23412" y="104585"/>
                          <a:pt x="0" y="81173"/>
                          <a:pt x="0" y="52292"/>
                        </a:cubicBezTo>
                        <a:cubicBezTo>
                          <a:pt x="0" y="23412"/>
                          <a:pt x="23412" y="0"/>
                          <a:pt x="52292" y="0"/>
                        </a:cubicBezTo>
                        <a:cubicBezTo>
                          <a:pt x="81172" y="0"/>
                          <a:pt x="104584" y="23412"/>
                          <a:pt x="104584" y="52292"/>
                        </a:cubicBezTo>
                        <a:close/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" name="图形 2">
              <a:extLst>
                <a:ext uri="{FF2B5EF4-FFF2-40B4-BE49-F238E27FC236}">
                  <a16:creationId xmlns:a16="http://schemas.microsoft.com/office/drawing/2014/main" id="{6C9DFB96-9971-227F-EB89-ECA3A8D54AE0}"/>
                </a:ext>
              </a:extLst>
            </p:cNvPr>
            <p:cNvGrpSpPr/>
            <p:nvPr/>
          </p:nvGrpSpPr>
          <p:grpSpPr>
            <a:xfrm>
              <a:off x="701850" y="-42"/>
              <a:ext cx="3406612" cy="1992387"/>
              <a:chOff x="701850" y="-42"/>
              <a:chExt cx="3406612" cy="1992387"/>
            </a:xfrm>
          </p:grpSpPr>
          <p:grpSp>
            <p:nvGrpSpPr>
              <p:cNvPr id="5" name="图形 2">
                <a:extLst>
                  <a:ext uri="{FF2B5EF4-FFF2-40B4-BE49-F238E27FC236}">
                    <a16:creationId xmlns:a16="http://schemas.microsoft.com/office/drawing/2014/main" id="{5A0AC5AE-C848-73E0-1F4C-FEAB626B4463}"/>
                  </a:ext>
                </a:extLst>
              </p:cNvPr>
              <p:cNvGrpSpPr/>
              <p:nvPr/>
            </p:nvGrpSpPr>
            <p:grpSpPr>
              <a:xfrm>
                <a:off x="701850" y="-42"/>
                <a:ext cx="3406612" cy="1293918"/>
                <a:chOff x="701850" y="-42"/>
                <a:chExt cx="3406612" cy="1293918"/>
              </a:xfrm>
            </p:grpSpPr>
            <p:grpSp>
              <p:nvGrpSpPr>
                <p:cNvPr id="283" name="图形 2">
                  <a:extLst>
                    <a:ext uri="{FF2B5EF4-FFF2-40B4-BE49-F238E27FC236}">
                      <a16:creationId xmlns:a16="http://schemas.microsoft.com/office/drawing/2014/main" id="{1D2466D4-2ABE-F648-86F6-7933E3E5C43F}"/>
                    </a:ext>
                  </a:extLst>
                </p:cNvPr>
                <p:cNvGrpSpPr/>
                <p:nvPr/>
              </p:nvGrpSpPr>
              <p:grpSpPr>
                <a:xfrm>
                  <a:off x="701850" y="52"/>
                  <a:ext cx="1130187" cy="1293823"/>
                  <a:chOff x="701850" y="52"/>
                  <a:chExt cx="1130187" cy="1293823"/>
                </a:xfrm>
              </p:grpSpPr>
              <p:sp>
                <p:nvSpPr>
                  <p:cNvPr id="287" name="任意多边形: 形状 286">
                    <a:extLst>
                      <a:ext uri="{FF2B5EF4-FFF2-40B4-BE49-F238E27FC236}">
                        <a16:creationId xmlns:a16="http://schemas.microsoft.com/office/drawing/2014/main" id="{6010C6EF-3C30-BD2B-0BAF-0095DAAE004C}"/>
                      </a:ext>
                    </a:extLst>
                  </p:cNvPr>
                  <p:cNvSpPr/>
                  <p:nvPr/>
                </p:nvSpPr>
                <p:spPr>
                  <a:xfrm>
                    <a:off x="701850" y="52"/>
                    <a:ext cx="1129997" cy="1293823"/>
                  </a:xfrm>
                  <a:custGeom>
                    <a:avLst/>
                    <a:gdLst>
                      <a:gd name="connsiteX0" fmla="*/ 715660 w 1129997"/>
                      <a:gd name="connsiteY0" fmla="*/ 243216 h 1293823"/>
                      <a:gd name="connsiteX1" fmla="*/ 708230 w 1129997"/>
                      <a:gd name="connsiteY1" fmla="*/ 112247 h 1293823"/>
                      <a:gd name="connsiteX2" fmla="*/ 533828 w 1129997"/>
                      <a:gd name="connsiteY2" fmla="*/ 5472 h 1293823"/>
                      <a:gd name="connsiteX3" fmla="*/ 470296 w 1129997"/>
                      <a:gd name="connsiteY3" fmla="*/ 99103 h 1293823"/>
                      <a:gd name="connsiteX4" fmla="*/ 467153 w 1129997"/>
                      <a:gd name="connsiteY4" fmla="*/ 97198 h 1293823"/>
                      <a:gd name="connsiteX5" fmla="*/ 149589 w 1129997"/>
                      <a:gd name="connsiteY5" fmla="*/ 106628 h 1293823"/>
                      <a:gd name="connsiteX6" fmla="*/ 164924 w 1129997"/>
                      <a:gd name="connsiteY6" fmla="*/ 279697 h 1293823"/>
                      <a:gd name="connsiteX7" fmla="*/ 2523 w 1129997"/>
                      <a:gd name="connsiteY7" fmla="*/ 353135 h 1293823"/>
                      <a:gd name="connsiteX8" fmla="*/ 129206 w 1129997"/>
                      <a:gd name="connsiteY8" fmla="*/ 494867 h 1293823"/>
                      <a:gd name="connsiteX9" fmla="*/ 531446 w 1129997"/>
                      <a:gd name="connsiteY9" fmla="*/ 1293824 h 1293823"/>
                      <a:gd name="connsiteX10" fmla="*/ 1129997 w 1129997"/>
                      <a:gd name="connsiteY10" fmla="*/ 468863 h 1293823"/>
                      <a:gd name="connsiteX11" fmla="*/ 715660 w 1129997"/>
                      <a:gd name="connsiteY11" fmla="*/ 243216 h 129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29997" h="1293823">
                        <a:moveTo>
                          <a:pt x="715660" y="243216"/>
                        </a:moveTo>
                        <a:cubicBezTo>
                          <a:pt x="729852" y="206926"/>
                          <a:pt x="728519" y="159206"/>
                          <a:pt x="708230" y="112247"/>
                        </a:cubicBezTo>
                        <a:cubicBezTo>
                          <a:pt x="673178" y="30999"/>
                          <a:pt x="595169" y="-16816"/>
                          <a:pt x="533828" y="5472"/>
                        </a:cubicBezTo>
                        <a:cubicBezTo>
                          <a:pt x="496871" y="18902"/>
                          <a:pt x="474582" y="54907"/>
                          <a:pt x="470296" y="99103"/>
                        </a:cubicBezTo>
                        <a:cubicBezTo>
                          <a:pt x="469248" y="98436"/>
                          <a:pt x="468200" y="97769"/>
                          <a:pt x="467153" y="97198"/>
                        </a:cubicBezTo>
                        <a:cubicBezTo>
                          <a:pt x="345995" y="25379"/>
                          <a:pt x="203786" y="29570"/>
                          <a:pt x="149589" y="106628"/>
                        </a:cubicBezTo>
                        <a:cubicBezTo>
                          <a:pt x="115775" y="154824"/>
                          <a:pt x="124253" y="219975"/>
                          <a:pt x="164924" y="279697"/>
                        </a:cubicBezTo>
                        <a:cubicBezTo>
                          <a:pt x="85867" y="271886"/>
                          <a:pt x="16620" y="301604"/>
                          <a:pt x="2523" y="353135"/>
                        </a:cubicBezTo>
                        <a:cubicBezTo>
                          <a:pt x="-12812" y="409332"/>
                          <a:pt x="43290" y="471054"/>
                          <a:pt x="129206" y="494867"/>
                        </a:cubicBezTo>
                        <a:cubicBezTo>
                          <a:pt x="22145" y="1007597"/>
                          <a:pt x="531446" y="1293824"/>
                          <a:pt x="531446" y="1293824"/>
                        </a:cubicBezTo>
                        <a:lnTo>
                          <a:pt x="1129997" y="468863"/>
                        </a:lnTo>
                        <a:lnTo>
                          <a:pt x="715660" y="243216"/>
                        </a:lnTo>
                        <a:close/>
                      </a:path>
                    </a:pathLst>
                  </a:custGeom>
                  <a:solidFill>
                    <a:srgbClr val="F2EF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任意多边形: 形状 287">
                    <a:extLst>
                      <a:ext uri="{FF2B5EF4-FFF2-40B4-BE49-F238E27FC236}">
                        <a16:creationId xmlns:a16="http://schemas.microsoft.com/office/drawing/2014/main" id="{E2A162F8-79A9-76DE-C2DC-97DE261F1AB6}"/>
                      </a:ext>
                    </a:extLst>
                  </p:cNvPr>
                  <p:cNvSpPr/>
                  <p:nvPr/>
                </p:nvSpPr>
                <p:spPr>
                  <a:xfrm>
                    <a:off x="914585" y="213654"/>
                    <a:ext cx="917453" cy="1003068"/>
                  </a:xfrm>
                  <a:custGeom>
                    <a:avLst/>
                    <a:gdLst>
                      <a:gd name="connsiteX0" fmla="*/ 342048 w 917453"/>
                      <a:gd name="connsiteY0" fmla="*/ 18565 h 1003068"/>
                      <a:gd name="connsiteX1" fmla="*/ 917453 w 917453"/>
                      <a:gd name="connsiteY1" fmla="*/ 331747 h 1003068"/>
                      <a:gd name="connsiteX2" fmla="*/ 343191 w 917453"/>
                      <a:gd name="connsiteY2" fmla="*/ 1003069 h 1003068"/>
                      <a:gd name="connsiteX3" fmla="*/ 145642 w 917453"/>
                      <a:gd name="connsiteY3" fmla="*/ 63332 h 1003068"/>
                      <a:gd name="connsiteX4" fmla="*/ 342048 w 917453"/>
                      <a:gd name="connsiteY4" fmla="*/ 18565 h 1003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7453" h="1003068">
                        <a:moveTo>
                          <a:pt x="342048" y="18565"/>
                        </a:moveTo>
                        <a:lnTo>
                          <a:pt x="917453" y="331747"/>
                        </a:lnTo>
                        <a:lnTo>
                          <a:pt x="343191" y="1003069"/>
                        </a:lnTo>
                        <a:cubicBezTo>
                          <a:pt x="343191" y="1003069"/>
                          <a:pt x="-272696" y="705508"/>
                          <a:pt x="145642" y="63332"/>
                        </a:cubicBezTo>
                        <a:cubicBezTo>
                          <a:pt x="186124" y="1325"/>
                          <a:pt x="274230" y="-18297"/>
                          <a:pt x="342048" y="18565"/>
                        </a:cubicBezTo>
                        <a:close/>
                      </a:path>
                    </a:pathLst>
                  </a:custGeom>
                  <a:solidFill>
                    <a:srgbClr val="C41C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任意多边形: 形状 288">
                    <a:extLst>
                      <a:ext uri="{FF2B5EF4-FFF2-40B4-BE49-F238E27FC236}">
                        <a16:creationId xmlns:a16="http://schemas.microsoft.com/office/drawing/2014/main" id="{D170AC17-FC99-D7BB-4E36-3FAE755AF2F7}"/>
                      </a:ext>
                    </a:extLst>
                  </p:cNvPr>
                  <p:cNvSpPr/>
                  <p:nvPr/>
                </p:nvSpPr>
                <p:spPr>
                  <a:xfrm>
                    <a:off x="1052441" y="364359"/>
                    <a:ext cx="779597" cy="852459"/>
                  </a:xfrm>
                  <a:custGeom>
                    <a:avLst/>
                    <a:gdLst>
                      <a:gd name="connsiteX0" fmla="*/ 291631 w 779597"/>
                      <a:gd name="connsiteY0" fmla="*/ 852460 h 852459"/>
                      <a:gd name="connsiteX1" fmla="*/ 123706 w 779597"/>
                      <a:gd name="connsiteY1" fmla="*/ 53884 h 852459"/>
                      <a:gd name="connsiteX2" fmla="*/ 290584 w 779597"/>
                      <a:gd name="connsiteY2" fmla="*/ 15784 h 852459"/>
                      <a:gd name="connsiteX3" fmla="*/ 779597 w 779597"/>
                      <a:gd name="connsiteY3" fmla="*/ 281912 h 85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9597" h="852459">
                        <a:moveTo>
                          <a:pt x="291631" y="852460"/>
                        </a:moveTo>
                        <a:cubicBezTo>
                          <a:pt x="291631" y="852460"/>
                          <a:pt x="-231672" y="599571"/>
                          <a:pt x="123706" y="53884"/>
                        </a:cubicBezTo>
                        <a:cubicBezTo>
                          <a:pt x="158091" y="1115"/>
                          <a:pt x="232957" y="-15554"/>
                          <a:pt x="290584" y="15784"/>
                        </a:cubicBezTo>
                        <a:lnTo>
                          <a:pt x="779597" y="281912"/>
                        </a:lnTo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2C21A4FD-DAB4-0C83-81C8-3D9B46C54B2D}"/>
                    </a:ext>
                  </a:extLst>
                </p:cNvPr>
                <p:cNvSpPr/>
                <p:nvPr/>
              </p:nvSpPr>
              <p:spPr>
                <a:xfrm>
                  <a:off x="2872263" y="-42"/>
                  <a:ext cx="1236199" cy="1216766"/>
                </a:xfrm>
                <a:custGeom>
                  <a:avLst/>
                  <a:gdLst>
                    <a:gd name="connsiteX0" fmla="*/ 1233678 w 1236199"/>
                    <a:gd name="connsiteY0" fmla="*/ 353135 h 1216766"/>
                    <a:gd name="connsiteX1" fmla="*/ 1071277 w 1236199"/>
                    <a:gd name="connsiteY1" fmla="*/ 279697 h 1216766"/>
                    <a:gd name="connsiteX2" fmla="*/ 1086612 w 1236199"/>
                    <a:gd name="connsiteY2" fmla="*/ 106628 h 1216766"/>
                    <a:gd name="connsiteX3" fmla="*/ 769049 w 1236199"/>
                    <a:gd name="connsiteY3" fmla="*/ 97198 h 1216766"/>
                    <a:gd name="connsiteX4" fmla="*/ 765905 w 1236199"/>
                    <a:gd name="connsiteY4" fmla="*/ 99103 h 1216766"/>
                    <a:gd name="connsiteX5" fmla="*/ 702374 w 1236199"/>
                    <a:gd name="connsiteY5" fmla="*/ 5472 h 1216766"/>
                    <a:gd name="connsiteX6" fmla="*/ 527971 w 1236199"/>
                    <a:gd name="connsiteY6" fmla="*/ 112247 h 1216766"/>
                    <a:gd name="connsiteX7" fmla="*/ 511207 w 1236199"/>
                    <a:gd name="connsiteY7" fmla="*/ 190543 h 1216766"/>
                    <a:gd name="connsiteX8" fmla="*/ 0 w 1236199"/>
                    <a:gd name="connsiteY8" fmla="*/ 468768 h 1216766"/>
                    <a:gd name="connsiteX9" fmla="*/ 639794 w 1236199"/>
                    <a:gd name="connsiteY9" fmla="*/ 1216766 h 1216766"/>
                    <a:gd name="connsiteX10" fmla="*/ 1006888 w 1236199"/>
                    <a:gd name="connsiteY10" fmla="*/ 502487 h 1216766"/>
                    <a:gd name="connsiteX11" fmla="*/ 1095470 w 1236199"/>
                    <a:gd name="connsiteY11" fmla="*/ 497724 h 1216766"/>
                    <a:gd name="connsiteX12" fmla="*/ 1233678 w 1236199"/>
                    <a:gd name="connsiteY12" fmla="*/ 353135 h 1216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36199" h="1216766">
                      <a:moveTo>
                        <a:pt x="1233678" y="353135"/>
                      </a:moveTo>
                      <a:cubicBezTo>
                        <a:pt x="1219676" y="301604"/>
                        <a:pt x="1150430" y="271982"/>
                        <a:pt x="1071277" y="279697"/>
                      </a:cubicBezTo>
                      <a:cubicBezTo>
                        <a:pt x="1111949" y="219975"/>
                        <a:pt x="1120426" y="154824"/>
                        <a:pt x="1086612" y="106628"/>
                      </a:cubicBezTo>
                      <a:cubicBezTo>
                        <a:pt x="1032415" y="29570"/>
                        <a:pt x="890302" y="25284"/>
                        <a:pt x="769049" y="97198"/>
                      </a:cubicBezTo>
                      <a:cubicBezTo>
                        <a:pt x="768001" y="97865"/>
                        <a:pt x="766953" y="98531"/>
                        <a:pt x="765905" y="99103"/>
                      </a:cubicBezTo>
                      <a:cubicBezTo>
                        <a:pt x="761619" y="54907"/>
                        <a:pt x="739331" y="18902"/>
                        <a:pt x="702374" y="5472"/>
                      </a:cubicBezTo>
                      <a:cubicBezTo>
                        <a:pt x="641128" y="-16816"/>
                        <a:pt x="563023" y="30999"/>
                        <a:pt x="527971" y="112247"/>
                      </a:cubicBezTo>
                      <a:cubicBezTo>
                        <a:pt x="516541" y="138822"/>
                        <a:pt x="511207" y="165683"/>
                        <a:pt x="511207" y="190543"/>
                      </a:cubicBezTo>
                      <a:lnTo>
                        <a:pt x="0" y="468768"/>
                      </a:lnTo>
                      <a:lnTo>
                        <a:pt x="639794" y="1216766"/>
                      </a:lnTo>
                      <a:cubicBezTo>
                        <a:pt x="639794" y="1216766"/>
                        <a:pt x="1111853" y="988643"/>
                        <a:pt x="1006888" y="502487"/>
                      </a:cubicBezTo>
                      <a:cubicBezTo>
                        <a:pt x="1034225" y="506106"/>
                        <a:pt x="1064514" y="504868"/>
                        <a:pt x="1095470" y="497724"/>
                      </a:cubicBezTo>
                      <a:cubicBezTo>
                        <a:pt x="1187863" y="476674"/>
                        <a:pt x="1249680" y="411809"/>
                        <a:pt x="1233678" y="353135"/>
                      </a:cubicBezTo>
                      <a:close/>
                    </a:path>
                  </a:pathLst>
                </a:custGeom>
                <a:solidFill>
                  <a:srgbClr val="F2EF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" name="任意多边形: 形状 284">
                  <a:extLst>
                    <a:ext uri="{FF2B5EF4-FFF2-40B4-BE49-F238E27FC236}">
                      <a16:creationId xmlns:a16="http://schemas.microsoft.com/office/drawing/2014/main" id="{94809971-5CE0-FAA1-F009-7B885CF2AC1C}"/>
                    </a:ext>
                  </a:extLst>
                </p:cNvPr>
                <p:cNvSpPr/>
                <p:nvPr/>
              </p:nvSpPr>
              <p:spPr>
                <a:xfrm>
                  <a:off x="2872454" y="236754"/>
                  <a:ext cx="896336" cy="980063"/>
                </a:xfrm>
                <a:custGeom>
                  <a:avLst/>
                  <a:gdLst>
                    <a:gd name="connsiteX0" fmla="*/ 562165 w 896336"/>
                    <a:gd name="connsiteY0" fmla="*/ 18134 h 980063"/>
                    <a:gd name="connsiteX1" fmla="*/ 0 w 896336"/>
                    <a:gd name="connsiteY1" fmla="*/ 324172 h 980063"/>
                    <a:gd name="connsiteX2" fmla="*/ 561022 w 896336"/>
                    <a:gd name="connsiteY2" fmla="*/ 980064 h 980063"/>
                    <a:gd name="connsiteX3" fmla="*/ 754094 w 896336"/>
                    <a:gd name="connsiteY3" fmla="*/ 61949 h 980063"/>
                    <a:gd name="connsiteX4" fmla="*/ 562165 w 896336"/>
                    <a:gd name="connsiteY4" fmla="*/ 18134 h 98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336" h="980063">
                      <a:moveTo>
                        <a:pt x="562165" y="18134"/>
                      </a:moveTo>
                      <a:lnTo>
                        <a:pt x="0" y="324172"/>
                      </a:lnTo>
                      <a:lnTo>
                        <a:pt x="561022" y="980064"/>
                      </a:lnTo>
                      <a:cubicBezTo>
                        <a:pt x="561022" y="980064"/>
                        <a:pt x="1162717" y="689361"/>
                        <a:pt x="754094" y="61949"/>
                      </a:cubicBezTo>
                      <a:cubicBezTo>
                        <a:pt x="714470" y="1275"/>
                        <a:pt x="628364" y="-17870"/>
                        <a:pt x="562165" y="18134"/>
                      </a:cubicBezTo>
                      <a:close/>
                    </a:path>
                  </a:pathLst>
                </a:custGeom>
                <a:solidFill>
                  <a:srgbClr val="C41C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063BC80D-F28F-C0F3-CFAA-CB459A6F7883}"/>
                    </a:ext>
                  </a:extLst>
                </p:cNvPr>
                <p:cNvSpPr/>
                <p:nvPr/>
              </p:nvSpPr>
              <p:spPr>
                <a:xfrm>
                  <a:off x="2872358" y="364359"/>
                  <a:ext cx="779597" cy="852459"/>
                </a:xfrm>
                <a:custGeom>
                  <a:avLst/>
                  <a:gdLst>
                    <a:gd name="connsiteX0" fmla="*/ 487966 w 779597"/>
                    <a:gd name="connsiteY0" fmla="*/ 852460 h 852459"/>
                    <a:gd name="connsiteX1" fmla="*/ 655892 w 779597"/>
                    <a:gd name="connsiteY1" fmla="*/ 53884 h 852459"/>
                    <a:gd name="connsiteX2" fmla="*/ 489013 w 779597"/>
                    <a:gd name="connsiteY2" fmla="*/ 15784 h 852459"/>
                    <a:gd name="connsiteX3" fmla="*/ 0 w 779597"/>
                    <a:gd name="connsiteY3" fmla="*/ 281912 h 85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9597" h="852459">
                      <a:moveTo>
                        <a:pt x="487966" y="852460"/>
                      </a:moveTo>
                      <a:cubicBezTo>
                        <a:pt x="487966" y="852460"/>
                        <a:pt x="1011269" y="599571"/>
                        <a:pt x="655892" y="53884"/>
                      </a:cubicBezTo>
                      <a:cubicBezTo>
                        <a:pt x="621506" y="1115"/>
                        <a:pt x="546640" y="-15554"/>
                        <a:pt x="489013" y="15784"/>
                      </a:cubicBezTo>
                      <a:lnTo>
                        <a:pt x="0" y="281912"/>
                      </a:lnTo>
                    </a:path>
                  </a:pathLst>
                </a:custGeom>
                <a:solidFill>
                  <a:srgbClr val="FFA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2601B115-21D6-058E-3B1C-1F3EAF83FD9F}"/>
                  </a:ext>
                </a:extLst>
              </p:cNvPr>
              <p:cNvSpPr/>
              <p:nvPr/>
            </p:nvSpPr>
            <p:spPr>
              <a:xfrm>
                <a:off x="1201864" y="336613"/>
                <a:ext cx="2397632" cy="1142724"/>
              </a:xfrm>
              <a:custGeom>
                <a:avLst/>
                <a:gdLst>
                  <a:gd name="connsiteX0" fmla="*/ 1191482 w 2397632"/>
                  <a:gd name="connsiteY0" fmla="*/ 870204 h 1142724"/>
                  <a:gd name="connsiteX1" fmla="*/ 1201484 w 2397632"/>
                  <a:gd name="connsiteY1" fmla="*/ 858203 h 1142724"/>
                  <a:gd name="connsiteX2" fmla="*/ 1202627 w 2397632"/>
                  <a:gd name="connsiteY2" fmla="*/ 859346 h 1142724"/>
                  <a:gd name="connsiteX3" fmla="*/ 1203770 w 2397632"/>
                  <a:gd name="connsiteY3" fmla="*/ 858203 h 1142724"/>
                  <a:gd name="connsiteX4" fmla="*/ 1204341 w 2397632"/>
                  <a:gd name="connsiteY4" fmla="*/ 858869 h 1142724"/>
                  <a:gd name="connsiteX5" fmla="*/ 1204912 w 2397632"/>
                  <a:gd name="connsiteY5" fmla="*/ 858203 h 1142724"/>
                  <a:gd name="connsiteX6" fmla="*/ 1206056 w 2397632"/>
                  <a:gd name="connsiteY6" fmla="*/ 859346 h 1142724"/>
                  <a:gd name="connsiteX7" fmla="*/ 1207199 w 2397632"/>
                  <a:gd name="connsiteY7" fmla="*/ 858203 h 1142724"/>
                  <a:gd name="connsiteX8" fmla="*/ 1217200 w 2397632"/>
                  <a:gd name="connsiteY8" fmla="*/ 870204 h 1142724"/>
                  <a:gd name="connsiteX9" fmla="*/ 2397633 w 2397632"/>
                  <a:gd name="connsiteY9" fmla="*/ 1024509 h 1142724"/>
                  <a:gd name="connsiteX10" fmla="*/ 1828705 w 2397632"/>
                  <a:gd name="connsiteY10" fmla="*/ 178594 h 1142724"/>
                  <a:gd name="connsiteX11" fmla="*/ 1210247 w 2397632"/>
                  <a:gd name="connsiteY11" fmla="*/ 95 h 1142724"/>
                  <a:gd name="connsiteX12" fmla="*/ 1213390 w 2397632"/>
                  <a:gd name="connsiteY12" fmla="*/ 0 h 1142724"/>
                  <a:gd name="connsiteX13" fmla="*/ 1207103 w 2397632"/>
                  <a:gd name="connsiteY13" fmla="*/ 0 h 1142724"/>
                  <a:gd name="connsiteX14" fmla="*/ 1189482 w 2397632"/>
                  <a:gd name="connsiteY14" fmla="*/ 0 h 1142724"/>
                  <a:gd name="connsiteX15" fmla="*/ 1175766 w 2397632"/>
                  <a:gd name="connsiteY15" fmla="*/ 0 h 1142724"/>
                  <a:gd name="connsiteX16" fmla="*/ 1175290 w 2397632"/>
                  <a:gd name="connsiteY16" fmla="*/ 667 h 1142724"/>
                  <a:gd name="connsiteX17" fmla="*/ 567976 w 2397632"/>
                  <a:gd name="connsiteY17" fmla="*/ 178594 h 1142724"/>
                  <a:gd name="connsiteX18" fmla="*/ 0 w 2397632"/>
                  <a:gd name="connsiteY18" fmla="*/ 1018889 h 1142724"/>
                  <a:gd name="connsiteX19" fmla="*/ 1191482 w 2397632"/>
                  <a:gd name="connsiteY19" fmla="*/ 870204 h 114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97632" h="1142724">
                    <a:moveTo>
                      <a:pt x="1191482" y="870204"/>
                    </a:moveTo>
                    <a:cubicBezTo>
                      <a:pt x="1197959" y="862394"/>
                      <a:pt x="1201484" y="858107"/>
                      <a:pt x="1201484" y="858203"/>
                    </a:cubicBezTo>
                    <a:cubicBezTo>
                      <a:pt x="1201865" y="858584"/>
                      <a:pt x="1202246" y="858964"/>
                      <a:pt x="1202627" y="859346"/>
                    </a:cubicBezTo>
                    <a:cubicBezTo>
                      <a:pt x="1203008" y="858964"/>
                      <a:pt x="1203389" y="858584"/>
                      <a:pt x="1203770" y="858203"/>
                    </a:cubicBezTo>
                    <a:cubicBezTo>
                      <a:pt x="1203770" y="858203"/>
                      <a:pt x="1204055" y="858488"/>
                      <a:pt x="1204341" y="858869"/>
                    </a:cubicBezTo>
                    <a:cubicBezTo>
                      <a:pt x="1204627" y="858488"/>
                      <a:pt x="1204912" y="858203"/>
                      <a:pt x="1204912" y="858203"/>
                    </a:cubicBezTo>
                    <a:cubicBezTo>
                      <a:pt x="1205294" y="858584"/>
                      <a:pt x="1205675" y="858964"/>
                      <a:pt x="1206056" y="859346"/>
                    </a:cubicBezTo>
                    <a:cubicBezTo>
                      <a:pt x="1206437" y="858964"/>
                      <a:pt x="1206818" y="858584"/>
                      <a:pt x="1207199" y="858203"/>
                    </a:cubicBezTo>
                    <a:cubicBezTo>
                      <a:pt x="1207199" y="858107"/>
                      <a:pt x="1210818" y="862394"/>
                      <a:pt x="1217200" y="870204"/>
                    </a:cubicBezTo>
                    <a:cubicBezTo>
                      <a:pt x="1696784" y="1339691"/>
                      <a:pt x="2305050" y="1069753"/>
                      <a:pt x="2397633" y="1024509"/>
                    </a:cubicBezTo>
                    <a:cubicBezTo>
                      <a:pt x="2331434" y="665321"/>
                      <a:pt x="2119694" y="360140"/>
                      <a:pt x="1828705" y="178594"/>
                    </a:cubicBezTo>
                    <a:cubicBezTo>
                      <a:pt x="1647825" y="65723"/>
                      <a:pt x="1436275" y="667"/>
                      <a:pt x="1210247" y="95"/>
                    </a:cubicBezTo>
                    <a:cubicBezTo>
                      <a:pt x="1211294" y="95"/>
                      <a:pt x="1212342" y="0"/>
                      <a:pt x="1213390" y="0"/>
                    </a:cubicBezTo>
                    <a:lnTo>
                      <a:pt x="1207103" y="0"/>
                    </a:lnTo>
                    <a:lnTo>
                      <a:pt x="1189482" y="0"/>
                    </a:lnTo>
                    <a:lnTo>
                      <a:pt x="1175766" y="0"/>
                    </a:lnTo>
                    <a:cubicBezTo>
                      <a:pt x="1175576" y="0"/>
                      <a:pt x="1175385" y="191"/>
                      <a:pt x="1175290" y="667"/>
                    </a:cubicBezTo>
                    <a:cubicBezTo>
                      <a:pt x="960025" y="7525"/>
                      <a:pt x="739521" y="71533"/>
                      <a:pt x="567976" y="178594"/>
                    </a:cubicBezTo>
                    <a:cubicBezTo>
                      <a:pt x="278511" y="359188"/>
                      <a:pt x="67342" y="662178"/>
                      <a:pt x="0" y="1018889"/>
                    </a:cubicBezTo>
                    <a:cubicBezTo>
                      <a:pt x="26194" y="1032796"/>
                      <a:pt x="681514" y="1369409"/>
                      <a:pt x="1191482" y="870204"/>
                    </a:cubicBezTo>
                    <a:close/>
                  </a:path>
                </a:pathLst>
              </a:custGeom>
              <a:solidFill>
                <a:srgbClr val="D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C2EE1ECC-A691-3BA6-4C27-773BF2A82E2D}"/>
                  </a:ext>
                </a:extLst>
              </p:cNvPr>
              <p:cNvSpPr/>
              <p:nvPr/>
            </p:nvSpPr>
            <p:spPr>
              <a:xfrm>
                <a:off x="1201864" y="336613"/>
                <a:ext cx="2397632" cy="1142724"/>
              </a:xfrm>
              <a:custGeom>
                <a:avLst/>
                <a:gdLst>
                  <a:gd name="connsiteX0" fmla="*/ 1191482 w 2397632"/>
                  <a:gd name="connsiteY0" fmla="*/ 870204 h 1142724"/>
                  <a:gd name="connsiteX1" fmla="*/ 1201484 w 2397632"/>
                  <a:gd name="connsiteY1" fmla="*/ 858203 h 1142724"/>
                  <a:gd name="connsiteX2" fmla="*/ 1202627 w 2397632"/>
                  <a:gd name="connsiteY2" fmla="*/ 859346 h 1142724"/>
                  <a:gd name="connsiteX3" fmla="*/ 1203770 w 2397632"/>
                  <a:gd name="connsiteY3" fmla="*/ 858203 h 1142724"/>
                  <a:gd name="connsiteX4" fmla="*/ 1204341 w 2397632"/>
                  <a:gd name="connsiteY4" fmla="*/ 858869 h 1142724"/>
                  <a:gd name="connsiteX5" fmla="*/ 1204912 w 2397632"/>
                  <a:gd name="connsiteY5" fmla="*/ 858203 h 1142724"/>
                  <a:gd name="connsiteX6" fmla="*/ 1206056 w 2397632"/>
                  <a:gd name="connsiteY6" fmla="*/ 859346 h 1142724"/>
                  <a:gd name="connsiteX7" fmla="*/ 1207199 w 2397632"/>
                  <a:gd name="connsiteY7" fmla="*/ 858203 h 1142724"/>
                  <a:gd name="connsiteX8" fmla="*/ 1217200 w 2397632"/>
                  <a:gd name="connsiteY8" fmla="*/ 870204 h 1142724"/>
                  <a:gd name="connsiteX9" fmla="*/ 2397633 w 2397632"/>
                  <a:gd name="connsiteY9" fmla="*/ 1024509 h 1142724"/>
                  <a:gd name="connsiteX10" fmla="*/ 1828705 w 2397632"/>
                  <a:gd name="connsiteY10" fmla="*/ 178594 h 1142724"/>
                  <a:gd name="connsiteX11" fmla="*/ 1210247 w 2397632"/>
                  <a:gd name="connsiteY11" fmla="*/ 95 h 1142724"/>
                  <a:gd name="connsiteX12" fmla="*/ 1213390 w 2397632"/>
                  <a:gd name="connsiteY12" fmla="*/ 0 h 1142724"/>
                  <a:gd name="connsiteX13" fmla="*/ 1207103 w 2397632"/>
                  <a:gd name="connsiteY13" fmla="*/ 0 h 1142724"/>
                  <a:gd name="connsiteX14" fmla="*/ 1189482 w 2397632"/>
                  <a:gd name="connsiteY14" fmla="*/ 0 h 1142724"/>
                  <a:gd name="connsiteX15" fmla="*/ 1175766 w 2397632"/>
                  <a:gd name="connsiteY15" fmla="*/ 0 h 1142724"/>
                  <a:gd name="connsiteX16" fmla="*/ 1175290 w 2397632"/>
                  <a:gd name="connsiteY16" fmla="*/ 667 h 1142724"/>
                  <a:gd name="connsiteX17" fmla="*/ 567976 w 2397632"/>
                  <a:gd name="connsiteY17" fmla="*/ 178594 h 1142724"/>
                  <a:gd name="connsiteX18" fmla="*/ 0 w 2397632"/>
                  <a:gd name="connsiteY18" fmla="*/ 1018889 h 1142724"/>
                  <a:gd name="connsiteX19" fmla="*/ 1191482 w 2397632"/>
                  <a:gd name="connsiteY19" fmla="*/ 870204 h 114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97632" h="1142724">
                    <a:moveTo>
                      <a:pt x="1191482" y="870204"/>
                    </a:moveTo>
                    <a:cubicBezTo>
                      <a:pt x="1197959" y="862394"/>
                      <a:pt x="1201484" y="858107"/>
                      <a:pt x="1201484" y="858203"/>
                    </a:cubicBezTo>
                    <a:cubicBezTo>
                      <a:pt x="1201865" y="858584"/>
                      <a:pt x="1202246" y="858964"/>
                      <a:pt x="1202627" y="859346"/>
                    </a:cubicBezTo>
                    <a:cubicBezTo>
                      <a:pt x="1203008" y="858964"/>
                      <a:pt x="1203389" y="858584"/>
                      <a:pt x="1203770" y="858203"/>
                    </a:cubicBezTo>
                    <a:cubicBezTo>
                      <a:pt x="1203770" y="858203"/>
                      <a:pt x="1204055" y="858488"/>
                      <a:pt x="1204341" y="858869"/>
                    </a:cubicBezTo>
                    <a:cubicBezTo>
                      <a:pt x="1204627" y="858488"/>
                      <a:pt x="1204912" y="858203"/>
                      <a:pt x="1204912" y="858203"/>
                    </a:cubicBezTo>
                    <a:cubicBezTo>
                      <a:pt x="1205294" y="858584"/>
                      <a:pt x="1205675" y="858964"/>
                      <a:pt x="1206056" y="859346"/>
                    </a:cubicBezTo>
                    <a:cubicBezTo>
                      <a:pt x="1206437" y="858964"/>
                      <a:pt x="1206818" y="858584"/>
                      <a:pt x="1207199" y="858203"/>
                    </a:cubicBezTo>
                    <a:cubicBezTo>
                      <a:pt x="1207199" y="858107"/>
                      <a:pt x="1210818" y="862394"/>
                      <a:pt x="1217200" y="870204"/>
                    </a:cubicBezTo>
                    <a:cubicBezTo>
                      <a:pt x="1696784" y="1339691"/>
                      <a:pt x="2305050" y="1069753"/>
                      <a:pt x="2397633" y="1024509"/>
                    </a:cubicBezTo>
                    <a:cubicBezTo>
                      <a:pt x="2331434" y="665321"/>
                      <a:pt x="2119694" y="360140"/>
                      <a:pt x="1828705" y="178594"/>
                    </a:cubicBezTo>
                    <a:cubicBezTo>
                      <a:pt x="1647825" y="65723"/>
                      <a:pt x="1436275" y="667"/>
                      <a:pt x="1210247" y="95"/>
                    </a:cubicBezTo>
                    <a:cubicBezTo>
                      <a:pt x="1211294" y="95"/>
                      <a:pt x="1212342" y="0"/>
                      <a:pt x="1213390" y="0"/>
                    </a:cubicBezTo>
                    <a:lnTo>
                      <a:pt x="1207103" y="0"/>
                    </a:lnTo>
                    <a:lnTo>
                      <a:pt x="1189482" y="0"/>
                    </a:lnTo>
                    <a:lnTo>
                      <a:pt x="1175766" y="0"/>
                    </a:lnTo>
                    <a:cubicBezTo>
                      <a:pt x="1175576" y="0"/>
                      <a:pt x="1175385" y="191"/>
                      <a:pt x="1175290" y="667"/>
                    </a:cubicBezTo>
                    <a:cubicBezTo>
                      <a:pt x="960025" y="7525"/>
                      <a:pt x="739521" y="71533"/>
                      <a:pt x="567976" y="178594"/>
                    </a:cubicBezTo>
                    <a:cubicBezTo>
                      <a:pt x="278511" y="359188"/>
                      <a:pt x="67342" y="662178"/>
                      <a:pt x="0" y="1018889"/>
                    </a:cubicBezTo>
                    <a:cubicBezTo>
                      <a:pt x="26194" y="1032796"/>
                      <a:pt x="681514" y="1369409"/>
                      <a:pt x="1191482" y="87020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" name="图形 2">
                <a:extLst>
                  <a:ext uri="{FF2B5EF4-FFF2-40B4-BE49-F238E27FC236}">
                    <a16:creationId xmlns:a16="http://schemas.microsoft.com/office/drawing/2014/main" id="{CF66AEC1-B204-E959-AA88-D655B07608C7}"/>
                  </a:ext>
                </a:extLst>
              </p:cNvPr>
              <p:cNvGrpSpPr/>
              <p:nvPr/>
            </p:nvGrpSpPr>
            <p:grpSpPr>
              <a:xfrm>
                <a:off x="1192339" y="460533"/>
                <a:ext cx="2420873" cy="1152994"/>
                <a:chOff x="1192339" y="460533"/>
                <a:chExt cx="2420873" cy="1152994"/>
              </a:xfrm>
            </p:grpSpPr>
            <p:grpSp>
              <p:nvGrpSpPr>
                <p:cNvPr id="49" name="图形 2">
                  <a:extLst>
                    <a:ext uri="{FF2B5EF4-FFF2-40B4-BE49-F238E27FC236}">
                      <a16:creationId xmlns:a16="http://schemas.microsoft.com/office/drawing/2014/main" id="{6E524AB3-07A3-6DE3-63C5-5A04C19127F2}"/>
                    </a:ext>
                  </a:extLst>
                </p:cNvPr>
                <p:cNvGrpSpPr/>
                <p:nvPr/>
              </p:nvGrpSpPr>
              <p:grpSpPr>
                <a:xfrm>
                  <a:off x="1192339" y="460533"/>
                  <a:ext cx="1149780" cy="1152994"/>
                  <a:chOff x="1192339" y="460533"/>
                  <a:chExt cx="1149780" cy="1152994"/>
                </a:xfrm>
              </p:grpSpPr>
              <p:grpSp>
                <p:nvGrpSpPr>
                  <p:cNvPr id="167" name="图形 2">
                    <a:extLst>
                      <a:ext uri="{FF2B5EF4-FFF2-40B4-BE49-F238E27FC236}">
                        <a16:creationId xmlns:a16="http://schemas.microsoft.com/office/drawing/2014/main" id="{48558DDA-5BD7-AC62-6943-2F11ECB025FE}"/>
                      </a:ext>
                    </a:extLst>
                  </p:cNvPr>
                  <p:cNvGrpSpPr/>
                  <p:nvPr/>
                </p:nvGrpSpPr>
                <p:grpSpPr>
                  <a:xfrm>
                    <a:off x="1192339" y="460533"/>
                    <a:ext cx="1149780" cy="1152994"/>
                    <a:chOff x="1192339" y="460533"/>
                    <a:chExt cx="1149780" cy="1152994"/>
                  </a:xfrm>
                </p:grpSpPr>
                <p:sp>
                  <p:nvSpPr>
                    <p:cNvPr id="276" name="任意多边形: 形状 275">
                      <a:extLst>
                        <a:ext uri="{FF2B5EF4-FFF2-40B4-BE49-F238E27FC236}">
                          <a16:creationId xmlns:a16="http://schemas.microsoft.com/office/drawing/2014/main" id="{991FBC24-35B8-1543-E5B1-25FDC6309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2339" y="460533"/>
                      <a:ext cx="1086707" cy="1090040"/>
                    </a:xfrm>
                    <a:custGeom>
                      <a:avLst/>
                      <a:gdLst>
                        <a:gd name="connsiteX0" fmla="*/ 587026 w 1086707"/>
                        <a:gd name="connsiteY0" fmla="*/ 90583 h 1090040"/>
                        <a:gd name="connsiteX1" fmla="*/ 516827 w 1086707"/>
                        <a:gd name="connsiteY1" fmla="*/ 95631 h 1090040"/>
                        <a:gd name="connsiteX2" fmla="*/ 366808 w 1086707"/>
                        <a:gd name="connsiteY2" fmla="*/ 0 h 1090040"/>
                        <a:gd name="connsiteX3" fmla="*/ 201168 w 1086707"/>
                        <a:gd name="connsiteY3" fmla="*/ 165640 h 1090040"/>
                        <a:gd name="connsiteX4" fmla="*/ 203264 w 1086707"/>
                        <a:gd name="connsiteY4" fmla="*/ 190976 h 1090040"/>
                        <a:gd name="connsiteX5" fmla="*/ 175355 w 1086707"/>
                        <a:gd name="connsiteY5" fmla="*/ 188309 h 1090040"/>
                        <a:gd name="connsiteX6" fmla="*/ 22003 w 1086707"/>
                        <a:gd name="connsiteY6" fmla="*/ 341662 h 1090040"/>
                        <a:gd name="connsiteX7" fmla="*/ 53054 w 1086707"/>
                        <a:gd name="connsiteY7" fmla="*/ 433864 h 1090040"/>
                        <a:gd name="connsiteX8" fmla="*/ 0 w 1086707"/>
                        <a:gd name="connsiteY8" fmla="*/ 521018 h 1090040"/>
                        <a:gd name="connsiteX9" fmla="*/ 88106 w 1086707"/>
                        <a:gd name="connsiteY9" fmla="*/ 618649 h 1090040"/>
                        <a:gd name="connsiteX10" fmla="*/ 587026 w 1086707"/>
                        <a:gd name="connsiteY10" fmla="*/ 1090041 h 1090040"/>
                        <a:gd name="connsiteX11" fmla="*/ 1086707 w 1086707"/>
                        <a:gd name="connsiteY11" fmla="*/ 590360 h 1090040"/>
                        <a:gd name="connsiteX12" fmla="*/ 587026 w 1086707"/>
                        <a:gd name="connsiteY12" fmla="*/ 90583 h 109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086707" h="1090040">
                          <a:moveTo>
                            <a:pt x="587026" y="90583"/>
                          </a:moveTo>
                          <a:cubicBezTo>
                            <a:pt x="563213" y="90583"/>
                            <a:pt x="539782" y="92393"/>
                            <a:pt x="516827" y="95631"/>
                          </a:cubicBezTo>
                          <a:cubicBezTo>
                            <a:pt x="490442" y="39243"/>
                            <a:pt x="433292" y="0"/>
                            <a:pt x="366808" y="0"/>
                          </a:cubicBezTo>
                          <a:cubicBezTo>
                            <a:pt x="275273" y="0"/>
                            <a:pt x="201168" y="74200"/>
                            <a:pt x="201168" y="165640"/>
                          </a:cubicBezTo>
                          <a:cubicBezTo>
                            <a:pt x="201168" y="174308"/>
                            <a:pt x="202025" y="182690"/>
                            <a:pt x="203264" y="190976"/>
                          </a:cubicBezTo>
                          <a:cubicBezTo>
                            <a:pt x="194215" y="189262"/>
                            <a:pt x="184880" y="188309"/>
                            <a:pt x="175355" y="188309"/>
                          </a:cubicBezTo>
                          <a:cubicBezTo>
                            <a:pt x="90678" y="188309"/>
                            <a:pt x="22003" y="256985"/>
                            <a:pt x="22003" y="341662"/>
                          </a:cubicBezTo>
                          <a:cubicBezTo>
                            <a:pt x="22003" y="376333"/>
                            <a:pt x="33623" y="408242"/>
                            <a:pt x="53054" y="433864"/>
                          </a:cubicBezTo>
                          <a:cubicBezTo>
                            <a:pt x="21527" y="450247"/>
                            <a:pt x="0" y="483013"/>
                            <a:pt x="0" y="521018"/>
                          </a:cubicBezTo>
                          <a:cubicBezTo>
                            <a:pt x="0" y="571881"/>
                            <a:pt x="38672" y="613601"/>
                            <a:pt x="88106" y="618649"/>
                          </a:cubicBezTo>
                          <a:cubicBezTo>
                            <a:pt x="102870" y="881444"/>
                            <a:pt x="320516" y="1090041"/>
                            <a:pt x="587026" y="1090041"/>
                          </a:cubicBezTo>
                          <a:cubicBezTo>
                            <a:pt x="863060" y="1090041"/>
                            <a:pt x="1086707" y="866299"/>
                            <a:pt x="1086707" y="590360"/>
                          </a:cubicBezTo>
                          <a:cubicBezTo>
                            <a:pt x="1086803" y="314325"/>
                            <a:pt x="863060" y="90583"/>
                            <a:pt x="587026" y="90583"/>
                          </a:cubicBezTo>
                          <a:close/>
                        </a:path>
                      </a:pathLst>
                    </a:custGeom>
                    <a:solidFill>
                      <a:srgbClr val="F2EFE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7" name="任意多边形: 形状 276">
                      <a:extLst>
                        <a:ext uri="{FF2B5EF4-FFF2-40B4-BE49-F238E27FC236}">
                          <a16:creationId xmlns:a16="http://schemas.microsoft.com/office/drawing/2014/main" id="{DB599F61-B9E9-3F0C-E7C0-946484EBB411}"/>
                        </a:ext>
                      </a:extLst>
                    </p:cNvPr>
                    <p:cNvSpPr/>
                    <p:nvPr/>
                  </p:nvSpPr>
                  <p:spPr>
                    <a:xfrm rot="-4533146">
                      <a:off x="1317521" y="588930"/>
                      <a:ext cx="923947" cy="923947"/>
                    </a:xfrm>
                    <a:custGeom>
                      <a:avLst/>
                      <a:gdLst>
                        <a:gd name="connsiteX0" fmla="*/ 923948 w 923947"/>
                        <a:gd name="connsiteY0" fmla="*/ 461974 h 923947"/>
                        <a:gd name="connsiteX1" fmla="*/ 461974 w 923947"/>
                        <a:gd name="connsiteY1" fmla="*/ 923948 h 923947"/>
                        <a:gd name="connsiteX2" fmla="*/ 0 w 923947"/>
                        <a:gd name="connsiteY2" fmla="*/ 461974 h 923947"/>
                        <a:gd name="connsiteX3" fmla="*/ 461974 w 923947"/>
                        <a:gd name="connsiteY3" fmla="*/ 0 h 923947"/>
                        <a:gd name="connsiteX4" fmla="*/ 923948 w 923947"/>
                        <a:gd name="connsiteY4" fmla="*/ 461974 h 923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3947" h="923947">
                          <a:moveTo>
                            <a:pt x="923948" y="461974"/>
                          </a:moveTo>
                          <a:cubicBezTo>
                            <a:pt x="923948" y="717115"/>
                            <a:pt x="717115" y="923948"/>
                            <a:pt x="461974" y="923948"/>
                          </a:cubicBezTo>
                          <a:cubicBezTo>
                            <a:pt x="206833" y="923948"/>
                            <a:pt x="0" y="717115"/>
                            <a:pt x="0" y="461974"/>
                          </a:cubicBezTo>
                          <a:cubicBezTo>
                            <a:pt x="0" y="206833"/>
                            <a:pt x="206833" y="0"/>
                            <a:pt x="461974" y="0"/>
                          </a:cubicBezTo>
                          <a:cubicBezTo>
                            <a:pt x="717115" y="0"/>
                            <a:pt x="923948" y="206833"/>
                            <a:pt x="923948" y="461974"/>
                          </a:cubicBezTo>
                          <a:close/>
                        </a:path>
                      </a:pathLst>
                    </a:custGeom>
                    <a:solidFill>
                      <a:srgbClr val="FFA1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8" name="任意多边形: 形状 277">
                      <a:extLst>
                        <a:ext uri="{FF2B5EF4-FFF2-40B4-BE49-F238E27FC236}">
                          <a16:creationId xmlns:a16="http://schemas.microsoft.com/office/drawing/2014/main" id="{20088145-DF38-0006-CD46-26A90C1439F2}"/>
                        </a:ext>
                      </a:extLst>
                    </p:cNvPr>
                    <p:cNvSpPr/>
                    <p:nvPr/>
                  </p:nvSpPr>
                  <p:spPr>
                    <a:xfrm rot="-1315171">
                      <a:off x="1388276" y="659750"/>
                      <a:ext cx="782185" cy="782185"/>
                    </a:xfrm>
                    <a:custGeom>
                      <a:avLst/>
                      <a:gdLst>
                        <a:gd name="connsiteX0" fmla="*/ 782185 w 782185"/>
                        <a:gd name="connsiteY0" fmla="*/ 391093 h 782185"/>
                        <a:gd name="connsiteX1" fmla="*/ 391093 w 782185"/>
                        <a:gd name="connsiteY1" fmla="*/ 782185 h 782185"/>
                        <a:gd name="connsiteX2" fmla="*/ 0 w 782185"/>
                        <a:gd name="connsiteY2" fmla="*/ 391093 h 782185"/>
                        <a:gd name="connsiteX3" fmla="*/ 391093 w 782185"/>
                        <a:gd name="connsiteY3" fmla="*/ 0 h 782185"/>
                        <a:gd name="connsiteX4" fmla="*/ 782185 w 782185"/>
                        <a:gd name="connsiteY4" fmla="*/ 391093 h 782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82185" h="782185">
                          <a:moveTo>
                            <a:pt x="782185" y="391093"/>
                          </a:moveTo>
                          <a:cubicBezTo>
                            <a:pt x="782185" y="607087"/>
                            <a:pt x="607087" y="782185"/>
                            <a:pt x="391093" y="782185"/>
                          </a:cubicBezTo>
                          <a:cubicBezTo>
                            <a:pt x="175098" y="782185"/>
                            <a:pt x="0" y="607087"/>
                            <a:pt x="0" y="391093"/>
                          </a:cubicBezTo>
                          <a:cubicBezTo>
                            <a:pt x="0" y="175098"/>
                            <a:pt x="175098" y="0"/>
                            <a:pt x="391093" y="0"/>
                          </a:cubicBezTo>
                          <a:cubicBezTo>
                            <a:pt x="607087" y="0"/>
                            <a:pt x="782185" y="175098"/>
                            <a:pt x="782185" y="391093"/>
                          </a:cubicBezTo>
                          <a:close/>
                        </a:path>
                      </a:pathLst>
                    </a:custGeom>
                    <a:solidFill>
                      <a:srgbClr val="C41C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79" name="图形 2">
                      <a:extLst>
                        <a:ext uri="{FF2B5EF4-FFF2-40B4-BE49-F238E27FC236}">
                          <a16:creationId xmlns:a16="http://schemas.microsoft.com/office/drawing/2014/main" id="{7EFEE917-5CB3-6A32-CCB9-ABF2651176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412194" y="683676"/>
                      <a:ext cx="734352" cy="734352"/>
                      <a:chOff x="1412194" y="683676"/>
                      <a:chExt cx="734352" cy="734352"/>
                    </a:xfrm>
                    <a:solidFill>
                      <a:srgbClr val="F9E9D9"/>
                    </a:solidFill>
                  </p:grpSpPr>
                  <p:sp>
                    <p:nvSpPr>
                      <p:cNvPr id="281" name="任意多边形: 形状 280">
                        <a:extLst>
                          <a:ext uri="{FF2B5EF4-FFF2-40B4-BE49-F238E27FC236}">
                            <a16:creationId xmlns:a16="http://schemas.microsoft.com/office/drawing/2014/main" id="{8202DAD5-BB22-43C2-FDBA-DBD0F2117732}"/>
                          </a:ext>
                        </a:extLst>
                      </p:cNvPr>
                      <p:cNvSpPr/>
                      <p:nvPr/>
                    </p:nvSpPr>
                    <p:spPr>
                      <a:xfrm rot="-4591928">
                        <a:off x="1474761" y="746243"/>
                        <a:ext cx="609218" cy="609218"/>
                      </a:xfrm>
                      <a:custGeom>
                        <a:avLst/>
                        <a:gdLst>
                          <a:gd name="connsiteX0" fmla="*/ 609219 w 609218"/>
                          <a:gd name="connsiteY0" fmla="*/ 304609 h 609218"/>
                          <a:gd name="connsiteX1" fmla="*/ 304609 w 609218"/>
                          <a:gd name="connsiteY1" fmla="*/ 609219 h 609218"/>
                          <a:gd name="connsiteX2" fmla="*/ 0 w 609218"/>
                          <a:gd name="connsiteY2" fmla="*/ 304609 h 609218"/>
                          <a:gd name="connsiteX3" fmla="*/ 304609 w 609218"/>
                          <a:gd name="connsiteY3" fmla="*/ 0 h 609218"/>
                          <a:gd name="connsiteX4" fmla="*/ 609219 w 609218"/>
                          <a:gd name="connsiteY4" fmla="*/ 304609 h 6092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09218" h="609218">
                            <a:moveTo>
                              <a:pt x="609219" y="304609"/>
                            </a:moveTo>
                            <a:cubicBezTo>
                              <a:pt x="609219" y="472840"/>
                              <a:pt x="472840" y="609219"/>
                              <a:pt x="304609" y="609219"/>
                            </a:cubicBezTo>
                            <a:cubicBezTo>
                              <a:pt x="136378" y="609219"/>
                              <a:pt x="0" y="472840"/>
                              <a:pt x="0" y="304609"/>
                            </a:cubicBezTo>
                            <a:cubicBezTo>
                              <a:pt x="0" y="136378"/>
                              <a:pt x="136378" y="0"/>
                              <a:pt x="304609" y="0"/>
                            </a:cubicBezTo>
                            <a:cubicBezTo>
                              <a:pt x="472840" y="0"/>
                              <a:pt x="609219" y="136378"/>
                              <a:pt x="609219" y="304609"/>
                            </a:cubicBezTo>
                            <a:close/>
                          </a:path>
                        </a:pathLst>
                      </a:custGeom>
                      <a:solidFill>
                        <a:srgbClr val="F9E9D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2" name="任意多边形: 形状 281">
                        <a:extLst>
                          <a:ext uri="{FF2B5EF4-FFF2-40B4-BE49-F238E27FC236}">
                            <a16:creationId xmlns:a16="http://schemas.microsoft.com/office/drawing/2014/main" id="{F02AE7E6-FE21-B351-1BDA-CE3AEFA7A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9993" y="741425"/>
                        <a:ext cx="618743" cy="618744"/>
                      </a:xfrm>
                      <a:custGeom>
                        <a:avLst/>
                        <a:gdLst>
                          <a:gd name="connsiteX0" fmla="*/ 309372 w 618743"/>
                          <a:gd name="connsiteY0" fmla="*/ 618744 h 618744"/>
                          <a:gd name="connsiteX1" fmla="*/ 0 w 618743"/>
                          <a:gd name="connsiteY1" fmla="*/ 309372 h 618744"/>
                          <a:gd name="connsiteX2" fmla="*/ 309372 w 618743"/>
                          <a:gd name="connsiteY2" fmla="*/ 0 h 618744"/>
                          <a:gd name="connsiteX3" fmla="*/ 618744 w 618743"/>
                          <a:gd name="connsiteY3" fmla="*/ 309372 h 618744"/>
                          <a:gd name="connsiteX4" fmla="*/ 309372 w 618743"/>
                          <a:gd name="connsiteY4" fmla="*/ 618744 h 618744"/>
                          <a:gd name="connsiteX5" fmla="*/ 309372 w 618743"/>
                          <a:gd name="connsiteY5" fmla="*/ 9620 h 618744"/>
                          <a:gd name="connsiteX6" fmla="*/ 9525 w 618743"/>
                          <a:gd name="connsiteY6" fmla="*/ 309467 h 618744"/>
                          <a:gd name="connsiteX7" fmla="*/ 309372 w 618743"/>
                          <a:gd name="connsiteY7" fmla="*/ 609314 h 618744"/>
                          <a:gd name="connsiteX8" fmla="*/ 609219 w 618743"/>
                          <a:gd name="connsiteY8" fmla="*/ 309467 h 618744"/>
                          <a:gd name="connsiteX9" fmla="*/ 309372 w 618743"/>
                          <a:gd name="connsiteY9" fmla="*/ 9620 h 618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743" h="618744">
                            <a:moveTo>
                              <a:pt x="309372" y="618744"/>
                            </a:moveTo>
                            <a:cubicBezTo>
                              <a:pt x="138779" y="618744"/>
                              <a:pt x="0" y="479965"/>
                              <a:pt x="0" y="309372"/>
                            </a:cubicBezTo>
                            <a:cubicBezTo>
                              <a:pt x="0" y="138779"/>
                              <a:pt x="138779" y="0"/>
                              <a:pt x="309372" y="0"/>
                            </a:cubicBezTo>
                            <a:cubicBezTo>
                              <a:pt x="479965" y="0"/>
                              <a:pt x="618744" y="138779"/>
                              <a:pt x="618744" y="309372"/>
                            </a:cubicBezTo>
                            <a:cubicBezTo>
                              <a:pt x="618744" y="479965"/>
                              <a:pt x="479965" y="618744"/>
                              <a:pt x="309372" y="618744"/>
                            </a:cubicBezTo>
                            <a:close/>
                            <a:moveTo>
                              <a:pt x="309372" y="9620"/>
                            </a:moveTo>
                            <a:cubicBezTo>
                              <a:pt x="144018" y="9620"/>
                              <a:pt x="9525" y="144113"/>
                              <a:pt x="9525" y="309467"/>
                            </a:cubicBezTo>
                            <a:cubicBezTo>
                              <a:pt x="9525" y="474821"/>
                              <a:pt x="144018" y="609314"/>
                              <a:pt x="309372" y="609314"/>
                            </a:cubicBezTo>
                            <a:cubicBezTo>
                              <a:pt x="474726" y="609314"/>
                              <a:pt x="609219" y="474821"/>
                              <a:pt x="609219" y="309467"/>
                            </a:cubicBezTo>
                            <a:cubicBezTo>
                              <a:pt x="609219" y="144113"/>
                              <a:pt x="474726" y="9620"/>
                              <a:pt x="309372" y="9620"/>
                            </a:cubicBezTo>
                            <a:close/>
                          </a:path>
                        </a:pathLst>
                      </a:custGeom>
                      <a:solidFill>
                        <a:srgbClr val="F9E9D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280" name="任意多边形: 形状 279">
                      <a:extLst>
                        <a:ext uri="{FF2B5EF4-FFF2-40B4-BE49-F238E27FC236}">
                          <a16:creationId xmlns:a16="http://schemas.microsoft.com/office/drawing/2014/main" id="{681F00F4-D5C8-6562-F1FE-EA68D31020E8}"/>
                        </a:ext>
                      </a:extLst>
                    </p:cNvPr>
                    <p:cNvSpPr/>
                    <p:nvPr/>
                  </p:nvSpPr>
                  <p:spPr>
                    <a:xfrm rot="-1339237">
                      <a:off x="1543777" y="815313"/>
                      <a:ext cx="471310" cy="471310"/>
                    </a:xfrm>
                    <a:custGeom>
                      <a:avLst/>
                      <a:gdLst>
                        <a:gd name="connsiteX0" fmla="*/ 471311 w 471310"/>
                        <a:gd name="connsiteY0" fmla="*/ 235655 h 471310"/>
                        <a:gd name="connsiteX1" fmla="*/ 235655 w 471310"/>
                        <a:gd name="connsiteY1" fmla="*/ 471311 h 471310"/>
                        <a:gd name="connsiteX2" fmla="*/ 0 w 471310"/>
                        <a:gd name="connsiteY2" fmla="*/ 235655 h 471310"/>
                        <a:gd name="connsiteX3" fmla="*/ 235655 w 471310"/>
                        <a:gd name="connsiteY3" fmla="*/ 0 h 471310"/>
                        <a:gd name="connsiteX4" fmla="*/ 471311 w 471310"/>
                        <a:gd name="connsiteY4" fmla="*/ 235655 h 471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71310" h="471310">
                          <a:moveTo>
                            <a:pt x="471311" y="235655"/>
                          </a:moveTo>
                          <a:cubicBezTo>
                            <a:pt x="471311" y="365804"/>
                            <a:pt x="365804" y="471311"/>
                            <a:pt x="235655" y="471311"/>
                          </a:cubicBezTo>
                          <a:cubicBezTo>
                            <a:pt x="105506" y="471311"/>
                            <a:pt x="0" y="365804"/>
                            <a:pt x="0" y="235655"/>
                          </a:cubicBezTo>
                          <a:cubicBezTo>
                            <a:pt x="0" y="105507"/>
                            <a:pt x="105506" y="0"/>
                            <a:pt x="235655" y="0"/>
                          </a:cubicBezTo>
                          <a:cubicBezTo>
                            <a:pt x="365804" y="0"/>
                            <a:pt x="471311" y="105507"/>
                            <a:pt x="471311" y="235655"/>
                          </a:cubicBezTo>
                          <a:close/>
                        </a:path>
                      </a:pathLst>
                    </a:custGeom>
                    <a:solidFill>
                      <a:srgbClr val="4F02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68" name="图形 2">
                    <a:extLst>
                      <a:ext uri="{FF2B5EF4-FFF2-40B4-BE49-F238E27FC236}">
                        <a16:creationId xmlns:a16="http://schemas.microsoft.com/office/drawing/2014/main" id="{EF414C5A-9E38-B58C-FDDC-03FF9ADB5976}"/>
                      </a:ext>
                    </a:extLst>
                  </p:cNvPr>
                  <p:cNvGrpSpPr/>
                  <p:nvPr/>
                </p:nvGrpSpPr>
                <p:grpSpPr>
                  <a:xfrm>
                    <a:off x="1809750" y="895559"/>
                    <a:ext cx="163944" cy="170478"/>
                    <a:chOff x="1809750" y="895559"/>
                    <a:chExt cx="163944" cy="170478"/>
                  </a:xfrm>
                  <a:solidFill>
                    <a:srgbClr val="FFFFFF"/>
                  </a:solidFill>
                </p:grpSpPr>
                <p:sp>
                  <p:nvSpPr>
                    <p:cNvPr id="223" name="任意多边形: 形状 222">
                      <a:extLst>
                        <a:ext uri="{FF2B5EF4-FFF2-40B4-BE49-F238E27FC236}">
                          <a16:creationId xmlns:a16="http://schemas.microsoft.com/office/drawing/2014/main" id="{0C7D3742-AD33-8E8D-CA11-4D7E9D7030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11559" y="906779"/>
                      <a:ext cx="149542" cy="149542"/>
                    </a:xfrm>
                    <a:custGeom>
                      <a:avLst/>
                      <a:gdLst>
                        <a:gd name="connsiteX0" fmla="*/ 0 w 149542"/>
                        <a:gd name="connsiteY0" fmla="*/ 88583 h 149542"/>
                        <a:gd name="connsiteX1" fmla="*/ 88583 w 149542"/>
                        <a:gd name="connsiteY1" fmla="*/ 149543 h 149542"/>
                        <a:gd name="connsiteX2" fmla="*/ 149542 w 149542"/>
                        <a:gd name="connsiteY2" fmla="*/ 60960 h 149542"/>
                        <a:gd name="connsiteX3" fmla="*/ 60960 w 149542"/>
                        <a:gd name="connsiteY3" fmla="*/ 0 h 149542"/>
                        <a:gd name="connsiteX4" fmla="*/ 0 w 149542"/>
                        <a:gd name="connsiteY4" fmla="*/ 88583 h 149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9542" h="149542">
                          <a:moveTo>
                            <a:pt x="0" y="88583"/>
                          </a:moveTo>
                          <a:cubicBezTo>
                            <a:pt x="44577" y="99536"/>
                            <a:pt x="62389" y="111824"/>
                            <a:pt x="88583" y="149543"/>
                          </a:cubicBezTo>
                          <a:cubicBezTo>
                            <a:pt x="99536" y="104966"/>
                            <a:pt x="111823" y="87154"/>
                            <a:pt x="149542" y="60960"/>
                          </a:cubicBezTo>
                          <a:cubicBezTo>
                            <a:pt x="104966" y="50006"/>
                            <a:pt x="87154" y="37719"/>
                            <a:pt x="60960" y="0"/>
                          </a:cubicBezTo>
                          <a:cubicBezTo>
                            <a:pt x="50006" y="44672"/>
                            <a:pt x="37719" y="62484"/>
                            <a:pt x="0" y="8858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24" name="图形 2">
                      <a:extLst>
                        <a:ext uri="{FF2B5EF4-FFF2-40B4-BE49-F238E27FC236}">
                          <a16:creationId xmlns:a16="http://schemas.microsoft.com/office/drawing/2014/main" id="{DFD8CAF5-AAFF-0D75-10CA-BA524F2E33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09750" y="895559"/>
                      <a:ext cx="163944" cy="170478"/>
                      <a:chOff x="1809750" y="895559"/>
                      <a:chExt cx="163944" cy="170478"/>
                    </a:xfrm>
                    <a:solidFill>
                      <a:srgbClr val="FFFFFF"/>
                    </a:solidFill>
                  </p:grpSpPr>
                  <p:sp>
                    <p:nvSpPr>
                      <p:cNvPr id="225" name="任意多边形: 形状 224">
                        <a:extLst>
                          <a:ext uri="{FF2B5EF4-FFF2-40B4-BE49-F238E27FC236}">
                            <a16:creationId xmlns:a16="http://schemas.microsoft.com/office/drawing/2014/main" id="{25B1A7E6-FF60-3213-F437-42267F1E7A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09750" y="991933"/>
                        <a:ext cx="1142" cy="1687"/>
                      </a:xfrm>
                      <a:custGeom>
                        <a:avLst/>
                        <a:gdLst>
                          <a:gd name="connsiteX0" fmla="*/ 0 w 1142"/>
                          <a:gd name="connsiteY0" fmla="*/ 857 h 1687"/>
                          <a:gd name="connsiteX1" fmla="*/ 1143 w 1142"/>
                          <a:gd name="connsiteY1" fmla="*/ 1524 h 1687"/>
                          <a:gd name="connsiteX2" fmla="*/ 571 w 1142"/>
                          <a:gd name="connsiteY2" fmla="*/ 0 h 1687"/>
                          <a:gd name="connsiteX3" fmla="*/ 0 w 1142"/>
                          <a:gd name="connsiteY3" fmla="*/ 857 h 16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42" h="1687">
                            <a:moveTo>
                              <a:pt x="0" y="857"/>
                            </a:moveTo>
                            <a:cubicBezTo>
                              <a:pt x="0" y="1333"/>
                              <a:pt x="667" y="2000"/>
                              <a:pt x="1143" y="1524"/>
                            </a:cubicBezTo>
                            <a:lnTo>
                              <a:pt x="571" y="0"/>
                            </a:lnTo>
                            <a:lnTo>
                              <a:pt x="0" y="857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任意多边形: 形状 225">
                        <a:extLst>
                          <a:ext uri="{FF2B5EF4-FFF2-40B4-BE49-F238E27FC236}">
                            <a16:creationId xmlns:a16="http://schemas.microsoft.com/office/drawing/2014/main" id="{9DF053C9-8483-5D3C-2190-C9FBCC6498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1704" y="989171"/>
                        <a:ext cx="3265" cy="4355"/>
                      </a:xfrm>
                      <a:custGeom>
                        <a:avLst/>
                        <a:gdLst>
                          <a:gd name="connsiteX0" fmla="*/ 3189 w 3265"/>
                          <a:gd name="connsiteY0" fmla="*/ 3524 h 4355"/>
                          <a:gd name="connsiteX1" fmla="*/ 2046 w 3265"/>
                          <a:gd name="connsiteY1" fmla="*/ 0 h 4355"/>
                          <a:gd name="connsiteX2" fmla="*/ 2237 w 3265"/>
                          <a:gd name="connsiteY2" fmla="*/ 3143 h 4355"/>
                          <a:gd name="connsiteX3" fmla="*/ 808 w 3265"/>
                          <a:gd name="connsiteY3" fmla="*/ 2858 h 4355"/>
                          <a:gd name="connsiteX4" fmla="*/ 46 w 3265"/>
                          <a:gd name="connsiteY4" fmla="*/ 4191 h 4355"/>
                          <a:gd name="connsiteX5" fmla="*/ 2618 w 3265"/>
                          <a:gd name="connsiteY5" fmla="*/ 2667 h 4355"/>
                          <a:gd name="connsiteX6" fmla="*/ 3189 w 3265"/>
                          <a:gd name="connsiteY6" fmla="*/ 3524 h 43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5" h="4355">
                            <a:moveTo>
                              <a:pt x="3189" y="3524"/>
                            </a:moveTo>
                            <a:cubicBezTo>
                              <a:pt x="3380" y="2477"/>
                              <a:pt x="3284" y="857"/>
                              <a:pt x="2046" y="0"/>
                            </a:cubicBezTo>
                            <a:cubicBezTo>
                              <a:pt x="2332" y="1619"/>
                              <a:pt x="1856" y="1238"/>
                              <a:pt x="2237" y="3143"/>
                            </a:cubicBezTo>
                            <a:cubicBezTo>
                              <a:pt x="1856" y="3620"/>
                              <a:pt x="998" y="3334"/>
                              <a:pt x="808" y="2858"/>
                            </a:cubicBezTo>
                            <a:cubicBezTo>
                              <a:pt x="903" y="3334"/>
                              <a:pt x="-240" y="3143"/>
                              <a:pt x="46" y="4191"/>
                            </a:cubicBezTo>
                            <a:cubicBezTo>
                              <a:pt x="1380" y="4667"/>
                              <a:pt x="2332" y="4096"/>
                              <a:pt x="2618" y="2667"/>
                            </a:cubicBezTo>
                            <a:cubicBezTo>
                              <a:pt x="3094" y="2762"/>
                              <a:pt x="3094" y="3239"/>
                              <a:pt x="3189" y="35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7" name="任意多边形: 形状 226">
                        <a:extLst>
                          <a:ext uri="{FF2B5EF4-FFF2-40B4-BE49-F238E27FC236}">
                            <a16:creationId xmlns:a16="http://schemas.microsoft.com/office/drawing/2014/main" id="{A84E28B7-4BAD-6B1A-4FF3-0FA391AA5C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661" y="948975"/>
                        <a:ext cx="380" cy="285"/>
                      </a:xfrm>
                      <a:custGeom>
                        <a:avLst/>
                        <a:gdLst>
                          <a:gd name="connsiteX0" fmla="*/ 381 w 380"/>
                          <a:gd name="connsiteY0" fmla="*/ 0 h 285"/>
                          <a:gd name="connsiteX1" fmla="*/ 0 w 380"/>
                          <a:gd name="connsiteY1" fmla="*/ 286 h 285"/>
                          <a:gd name="connsiteX2" fmla="*/ 381 w 380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285">
                            <a:moveTo>
                              <a:pt x="381" y="0"/>
                            </a:moveTo>
                            <a:lnTo>
                              <a:pt x="0" y="286"/>
                            </a:lnTo>
                            <a:cubicBezTo>
                              <a:pt x="190" y="191"/>
                              <a:pt x="286" y="95"/>
                              <a:pt x="3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" name="任意多边形: 形状 227">
                        <a:extLst>
                          <a:ext uri="{FF2B5EF4-FFF2-40B4-BE49-F238E27FC236}">
                            <a16:creationId xmlns:a16="http://schemas.microsoft.com/office/drawing/2014/main" id="{49138C9A-2CD4-5947-EB4B-412F4593C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73091" y="916590"/>
                        <a:ext cx="95" cy="761"/>
                      </a:xfrm>
                      <a:custGeom>
                        <a:avLst/>
                        <a:gdLst>
                          <a:gd name="connsiteX0" fmla="*/ 0 w 95"/>
                          <a:gd name="connsiteY0" fmla="*/ 0 h 761"/>
                          <a:gd name="connsiteX1" fmla="*/ 95 w 95"/>
                          <a:gd name="connsiteY1" fmla="*/ 762 h 761"/>
                          <a:gd name="connsiteX2" fmla="*/ 0 w 95"/>
                          <a:gd name="connsiteY2" fmla="*/ 0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761">
                            <a:moveTo>
                              <a:pt x="0" y="0"/>
                            </a:moveTo>
                            <a:cubicBezTo>
                              <a:pt x="0" y="286"/>
                              <a:pt x="95" y="571"/>
                              <a:pt x="95" y="762"/>
                            </a:cubicBezTo>
                            <a:cubicBezTo>
                              <a:pt x="95" y="476"/>
                              <a:pt x="95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任意多边形: 形状 228">
                        <a:extLst>
                          <a:ext uri="{FF2B5EF4-FFF2-40B4-BE49-F238E27FC236}">
                            <a16:creationId xmlns:a16="http://schemas.microsoft.com/office/drawing/2014/main" id="{975879A4-754D-51E9-69BD-85FBA58A6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74805" y="918019"/>
                        <a:ext cx="95" cy="455"/>
                      </a:xfrm>
                      <a:custGeom>
                        <a:avLst/>
                        <a:gdLst>
                          <a:gd name="connsiteX0" fmla="*/ 95 w 95"/>
                          <a:gd name="connsiteY0" fmla="*/ 381 h 455"/>
                          <a:gd name="connsiteX1" fmla="*/ 0 w 95"/>
                          <a:gd name="connsiteY1" fmla="*/ 0 h 455"/>
                          <a:gd name="connsiteX2" fmla="*/ 95 w 95"/>
                          <a:gd name="connsiteY2" fmla="*/ 381 h 4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455">
                            <a:moveTo>
                              <a:pt x="95" y="381"/>
                            </a:moveTo>
                            <a:cubicBezTo>
                              <a:pt x="95" y="286"/>
                              <a:pt x="0" y="191"/>
                              <a:pt x="0" y="0"/>
                            </a:cubicBezTo>
                            <a:cubicBezTo>
                              <a:pt x="95" y="381"/>
                              <a:pt x="95" y="572"/>
                              <a:pt x="95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任意多边形: 形状 229">
                        <a:extLst>
                          <a:ext uri="{FF2B5EF4-FFF2-40B4-BE49-F238E27FC236}">
                            <a16:creationId xmlns:a16="http://schemas.microsoft.com/office/drawing/2014/main" id="{DBA76F55-A827-6312-56A1-672EAE0C6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041" y="948144"/>
                        <a:ext cx="952" cy="831"/>
                      </a:xfrm>
                      <a:custGeom>
                        <a:avLst/>
                        <a:gdLst>
                          <a:gd name="connsiteX0" fmla="*/ 0 w 952"/>
                          <a:gd name="connsiteY0" fmla="*/ 831 h 831"/>
                          <a:gd name="connsiteX1" fmla="*/ 953 w 952"/>
                          <a:gd name="connsiteY1" fmla="*/ 69 h 831"/>
                          <a:gd name="connsiteX2" fmla="*/ 0 w 952"/>
                          <a:gd name="connsiteY2" fmla="*/ 831 h 8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831">
                            <a:moveTo>
                              <a:pt x="0" y="831"/>
                            </a:moveTo>
                            <a:lnTo>
                              <a:pt x="953" y="69"/>
                            </a:lnTo>
                            <a:cubicBezTo>
                              <a:pt x="571" y="-217"/>
                              <a:pt x="381" y="450"/>
                              <a:pt x="0" y="83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任意多边形: 形状 230">
                        <a:extLst>
                          <a:ext uri="{FF2B5EF4-FFF2-40B4-BE49-F238E27FC236}">
                            <a16:creationId xmlns:a16="http://schemas.microsoft.com/office/drawing/2014/main" id="{AE02215E-35D2-DCC6-0082-E9A2D2EEFC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9465" y="984504"/>
                        <a:ext cx="285" cy="666"/>
                      </a:xfrm>
                      <a:custGeom>
                        <a:avLst/>
                        <a:gdLst>
                          <a:gd name="connsiteX0" fmla="*/ 190 w 285"/>
                          <a:gd name="connsiteY0" fmla="*/ 0 h 666"/>
                          <a:gd name="connsiteX1" fmla="*/ 0 w 285"/>
                          <a:gd name="connsiteY1" fmla="*/ 667 h 666"/>
                          <a:gd name="connsiteX2" fmla="*/ 286 w 285"/>
                          <a:gd name="connsiteY2" fmla="*/ 190 h 666"/>
                          <a:gd name="connsiteX3" fmla="*/ 190 w 285"/>
                          <a:gd name="connsiteY3" fmla="*/ 0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666">
                            <a:moveTo>
                              <a:pt x="190" y="0"/>
                            </a:moveTo>
                            <a:cubicBezTo>
                              <a:pt x="95" y="190"/>
                              <a:pt x="0" y="381"/>
                              <a:pt x="0" y="667"/>
                            </a:cubicBezTo>
                            <a:lnTo>
                              <a:pt x="286" y="190"/>
                            </a:lnTo>
                            <a:lnTo>
                              <a:pt x="19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" name="任意多边形: 形状 231">
                        <a:extLst>
                          <a:ext uri="{FF2B5EF4-FFF2-40B4-BE49-F238E27FC236}">
                            <a16:creationId xmlns:a16="http://schemas.microsoft.com/office/drawing/2014/main" id="{976CBECE-FBE5-9D90-7990-BDEF703398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1469" y="964501"/>
                        <a:ext cx="380" cy="857"/>
                      </a:xfrm>
                      <a:custGeom>
                        <a:avLst/>
                        <a:gdLst>
                          <a:gd name="connsiteX0" fmla="*/ 190 w 380"/>
                          <a:gd name="connsiteY0" fmla="*/ 0 h 857"/>
                          <a:gd name="connsiteX1" fmla="*/ 0 w 380"/>
                          <a:gd name="connsiteY1" fmla="*/ 286 h 857"/>
                          <a:gd name="connsiteX2" fmla="*/ 381 w 380"/>
                          <a:gd name="connsiteY2" fmla="*/ 857 h 857"/>
                          <a:gd name="connsiteX3" fmla="*/ 190 w 380"/>
                          <a:gd name="connsiteY3" fmla="*/ 0 h 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" h="857">
                            <a:moveTo>
                              <a:pt x="190" y="0"/>
                            </a:moveTo>
                            <a:lnTo>
                              <a:pt x="0" y="286"/>
                            </a:lnTo>
                            <a:cubicBezTo>
                              <a:pt x="95" y="476"/>
                              <a:pt x="190" y="667"/>
                              <a:pt x="381" y="857"/>
                            </a:cubicBezTo>
                            <a:lnTo>
                              <a:pt x="19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" name="任意多边形: 形状 232">
                        <a:extLst>
                          <a:ext uri="{FF2B5EF4-FFF2-40B4-BE49-F238E27FC236}">
                            <a16:creationId xmlns:a16="http://schemas.microsoft.com/office/drawing/2014/main" id="{0739B77E-95B9-C779-97DB-4DFC46D49F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41849" y="973169"/>
                        <a:ext cx="1005" cy="1714"/>
                      </a:xfrm>
                      <a:custGeom>
                        <a:avLst/>
                        <a:gdLst>
                          <a:gd name="connsiteX0" fmla="*/ 953 w 1005"/>
                          <a:gd name="connsiteY0" fmla="*/ 1715 h 1714"/>
                          <a:gd name="connsiteX1" fmla="*/ 0 w 1005"/>
                          <a:gd name="connsiteY1" fmla="*/ 0 h 1714"/>
                          <a:gd name="connsiteX2" fmla="*/ 191 w 1005"/>
                          <a:gd name="connsiteY2" fmla="*/ 1143 h 1714"/>
                          <a:gd name="connsiteX3" fmla="*/ 953 w 1005"/>
                          <a:gd name="connsiteY3" fmla="*/ 1715 h 1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05" h="1714">
                            <a:moveTo>
                              <a:pt x="953" y="1715"/>
                            </a:moveTo>
                            <a:cubicBezTo>
                              <a:pt x="1238" y="1524"/>
                              <a:pt x="286" y="476"/>
                              <a:pt x="0" y="0"/>
                            </a:cubicBezTo>
                            <a:cubicBezTo>
                              <a:pt x="286" y="476"/>
                              <a:pt x="286" y="857"/>
                              <a:pt x="191" y="1143"/>
                            </a:cubicBezTo>
                            <a:cubicBezTo>
                              <a:pt x="381" y="1333"/>
                              <a:pt x="667" y="1524"/>
                              <a:pt x="953" y="171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任意多边形: 形状 233">
                        <a:extLst>
                          <a:ext uri="{FF2B5EF4-FFF2-40B4-BE49-F238E27FC236}">
                            <a16:creationId xmlns:a16="http://schemas.microsoft.com/office/drawing/2014/main" id="{FBBBEF69-6683-276A-837E-35036FECD2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25085" y="987075"/>
                        <a:ext cx="190" cy="381"/>
                      </a:xfrm>
                      <a:custGeom>
                        <a:avLst/>
                        <a:gdLst>
                          <a:gd name="connsiteX0" fmla="*/ 191 w 190"/>
                          <a:gd name="connsiteY0" fmla="*/ 0 h 381"/>
                          <a:gd name="connsiteX1" fmla="*/ 0 w 190"/>
                          <a:gd name="connsiteY1" fmla="*/ 381 h 381"/>
                          <a:gd name="connsiteX2" fmla="*/ 191 w 190"/>
                          <a:gd name="connsiteY2" fmla="*/ 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381">
                            <a:moveTo>
                              <a:pt x="191" y="0"/>
                            </a:moveTo>
                            <a:lnTo>
                              <a:pt x="0" y="381"/>
                            </a:lnTo>
                            <a:cubicBezTo>
                              <a:pt x="95" y="286"/>
                              <a:pt x="95" y="95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任意多边形: 形状 234">
                        <a:extLst>
                          <a:ext uri="{FF2B5EF4-FFF2-40B4-BE49-F238E27FC236}">
                            <a16:creationId xmlns:a16="http://schemas.microsoft.com/office/drawing/2014/main" id="{360A2388-492B-780B-F06E-2BAD788515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7470" y="956691"/>
                        <a:ext cx="476" cy="190"/>
                      </a:xfrm>
                      <a:custGeom>
                        <a:avLst/>
                        <a:gdLst>
                          <a:gd name="connsiteX0" fmla="*/ 0 w 476"/>
                          <a:gd name="connsiteY0" fmla="*/ 0 h 190"/>
                          <a:gd name="connsiteX1" fmla="*/ 476 w 476"/>
                          <a:gd name="connsiteY1" fmla="*/ 190 h 190"/>
                          <a:gd name="connsiteX2" fmla="*/ 0 w 476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190">
                            <a:moveTo>
                              <a:pt x="0" y="0"/>
                            </a:moveTo>
                            <a:cubicBezTo>
                              <a:pt x="191" y="95"/>
                              <a:pt x="381" y="95"/>
                              <a:pt x="476" y="190"/>
                            </a:cubicBezTo>
                            <a:cubicBezTo>
                              <a:pt x="286" y="0"/>
                              <a:pt x="95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任意多边形: 形状 235">
                        <a:extLst>
                          <a:ext uri="{FF2B5EF4-FFF2-40B4-BE49-F238E27FC236}">
                            <a16:creationId xmlns:a16="http://schemas.microsoft.com/office/drawing/2014/main" id="{6E9EB822-49CE-CD58-462F-D6BE1E0656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24451" y="1005173"/>
                        <a:ext cx="157" cy="190"/>
                      </a:xfrm>
                      <a:custGeom>
                        <a:avLst/>
                        <a:gdLst>
                          <a:gd name="connsiteX0" fmla="*/ 63 w 157"/>
                          <a:gd name="connsiteY0" fmla="*/ 191 h 190"/>
                          <a:gd name="connsiteX1" fmla="*/ 158 w 157"/>
                          <a:gd name="connsiteY1" fmla="*/ 0 h 190"/>
                          <a:gd name="connsiteX2" fmla="*/ 63 w 157"/>
                          <a:gd name="connsiteY2" fmla="*/ 191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57" h="190">
                            <a:moveTo>
                              <a:pt x="63" y="191"/>
                            </a:moveTo>
                            <a:lnTo>
                              <a:pt x="158" y="0"/>
                            </a:lnTo>
                            <a:cubicBezTo>
                              <a:pt x="-33" y="95"/>
                              <a:pt x="-33" y="191"/>
                              <a:pt x="63" y="19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" name="任意多边形: 形状 236">
                        <a:extLst>
                          <a:ext uri="{FF2B5EF4-FFF2-40B4-BE49-F238E27FC236}">
                            <a16:creationId xmlns:a16="http://schemas.microsoft.com/office/drawing/2014/main" id="{693B35A6-B59F-32CB-B124-0F45D845B8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1654" y="994314"/>
                        <a:ext cx="381" cy="762"/>
                      </a:xfrm>
                      <a:custGeom>
                        <a:avLst/>
                        <a:gdLst>
                          <a:gd name="connsiteX0" fmla="*/ 0 w 381"/>
                          <a:gd name="connsiteY0" fmla="*/ 762 h 762"/>
                          <a:gd name="connsiteX1" fmla="*/ 191 w 381"/>
                          <a:gd name="connsiteY1" fmla="*/ 762 h 762"/>
                          <a:gd name="connsiteX2" fmla="*/ 381 w 381"/>
                          <a:gd name="connsiteY2" fmla="*/ 0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762">
                            <a:moveTo>
                              <a:pt x="0" y="762"/>
                            </a:moveTo>
                            <a:lnTo>
                              <a:pt x="191" y="762"/>
                            </a:lnTo>
                            <a:lnTo>
                              <a:pt x="381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" name="任意多边形: 形状 237">
                        <a:extLst>
                          <a:ext uri="{FF2B5EF4-FFF2-40B4-BE49-F238E27FC236}">
                            <a16:creationId xmlns:a16="http://schemas.microsoft.com/office/drawing/2014/main" id="{DD88E8A5-EBEC-CB57-239B-AE3279B46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76544" y="923543"/>
                        <a:ext cx="71" cy="71"/>
                      </a:xfrm>
                      <a:custGeom>
                        <a:avLst/>
                        <a:gdLst>
                          <a:gd name="connsiteX0" fmla="*/ 72 w 71"/>
                          <a:gd name="connsiteY0" fmla="*/ 0 h 71"/>
                          <a:gd name="connsiteX1" fmla="*/ 72 w 71"/>
                          <a:gd name="connsiteY1" fmla="*/ 0 h 71"/>
                          <a:gd name="connsiteX2" fmla="*/ 72 w 71"/>
                          <a:gd name="connsiteY2" fmla="*/ 0 h 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1" h="71">
                            <a:moveTo>
                              <a:pt x="72" y="0"/>
                            </a:moveTo>
                            <a:lnTo>
                              <a:pt x="72" y="0"/>
                            </a:lnTo>
                            <a:cubicBezTo>
                              <a:pt x="-24" y="95"/>
                              <a:pt x="-24" y="95"/>
                              <a:pt x="7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任意多边形: 形状 238">
                        <a:extLst>
                          <a:ext uri="{FF2B5EF4-FFF2-40B4-BE49-F238E27FC236}">
                            <a16:creationId xmlns:a16="http://schemas.microsoft.com/office/drawing/2014/main" id="{AC0F3BE6-A786-C38E-BD9D-5793A86220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44909" y="972693"/>
                        <a:ext cx="2000" cy="2095"/>
                      </a:xfrm>
                      <a:custGeom>
                        <a:avLst/>
                        <a:gdLst>
                          <a:gd name="connsiteX0" fmla="*/ 0 w 2000"/>
                          <a:gd name="connsiteY0" fmla="*/ 0 h 2095"/>
                          <a:gd name="connsiteX1" fmla="*/ 2000 w 2000"/>
                          <a:gd name="connsiteY1" fmla="*/ 2095 h 2095"/>
                          <a:gd name="connsiteX2" fmla="*/ 0 w 2000"/>
                          <a:gd name="connsiteY2" fmla="*/ 0 h 2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000" h="2095">
                            <a:moveTo>
                              <a:pt x="0" y="0"/>
                            </a:moveTo>
                            <a:cubicBezTo>
                              <a:pt x="1333" y="476"/>
                              <a:pt x="286" y="1715"/>
                              <a:pt x="2000" y="2095"/>
                            </a:cubicBezTo>
                            <a:cubicBezTo>
                              <a:pt x="1619" y="1715"/>
                              <a:pt x="1048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任意多边形: 形状 239">
                        <a:extLst>
                          <a:ext uri="{FF2B5EF4-FFF2-40B4-BE49-F238E27FC236}">
                            <a16:creationId xmlns:a16="http://schemas.microsoft.com/office/drawing/2014/main" id="{54957399-D53E-D9C3-6BDD-AF2ABEDE23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20037" y="984218"/>
                        <a:ext cx="380" cy="285"/>
                      </a:xfrm>
                      <a:custGeom>
                        <a:avLst/>
                        <a:gdLst>
                          <a:gd name="connsiteX0" fmla="*/ 0 w 380"/>
                          <a:gd name="connsiteY0" fmla="*/ 286 h 285"/>
                          <a:gd name="connsiteX1" fmla="*/ 381 w 380"/>
                          <a:gd name="connsiteY1" fmla="*/ 0 h 285"/>
                          <a:gd name="connsiteX2" fmla="*/ 0 w 380"/>
                          <a:gd name="connsiteY2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285">
                            <a:moveTo>
                              <a:pt x="0" y="286"/>
                            </a:moveTo>
                            <a:lnTo>
                              <a:pt x="381" y="0"/>
                            </a:lnTo>
                            <a:cubicBezTo>
                              <a:pt x="191" y="0"/>
                              <a:pt x="0" y="95"/>
                              <a:pt x="0" y="28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任意多边形: 形状 240">
                        <a:extLst>
                          <a:ext uri="{FF2B5EF4-FFF2-40B4-BE49-F238E27FC236}">
                            <a16:creationId xmlns:a16="http://schemas.microsoft.com/office/drawing/2014/main" id="{F91C71AA-CA8C-0085-2E77-E71CC24724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46814" y="974788"/>
                        <a:ext cx="285" cy="9525"/>
                      </a:xfrm>
                      <a:custGeom>
                        <a:avLst/>
                        <a:gdLst>
                          <a:gd name="connsiteX0" fmla="*/ 0 w 285"/>
                          <a:gd name="connsiteY0" fmla="*/ 0 h 9525"/>
                          <a:gd name="connsiteX1" fmla="*/ 95 w 285"/>
                          <a:gd name="connsiteY1" fmla="*/ 0 h 9525"/>
                          <a:gd name="connsiteX2" fmla="*/ 286 w 28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9525">
                            <a:moveTo>
                              <a:pt x="0" y="0"/>
                            </a:moveTo>
                            <a:lnTo>
                              <a:pt x="95" y="0"/>
                            </a:lnTo>
                            <a:lnTo>
                              <a:pt x="286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2" name="任意多边形: 形状 241">
                        <a:extLst>
                          <a:ext uri="{FF2B5EF4-FFF2-40B4-BE49-F238E27FC236}">
                            <a16:creationId xmlns:a16="http://schemas.microsoft.com/office/drawing/2014/main" id="{09C0CB1B-BB45-15E2-843A-9AB9141DAF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95665" y="942689"/>
                        <a:ext cx="190" cy="666"/>
                      </a:xfrm>
                      <a:custGeom>
                        <a:avLst/>
                        <a:gdLst>
                          <a:gd name="connsiteX0" fmla="*/ 0 w 190"/>
                          <a:gd name="connsiteY0" fmla="*/ 667 h 666"/>
                          <a:gd name="connsiteX1" fmla="*/ 190 w 190"/>
                          <a:gd name="connsiteY1" fmla="*/ 0 h 666"/>
                          <a:gd name="connsiteX2" fmla="*/ 0 w 190"/>
                          <a:gd name="connsiteY2" fmla="*/ 667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666">
                            <a:moveTo>
                              <a:pt x="0" y="667"/>
                            </a:moveTo>
                            <a:cubicBezTo>
                              <a:pt x="95" y="476"/>
                              <a:pt x="190" y="190"/>
                              <a:pt x="190" y="0"/>
                            </a:cubicBezTo>
                            <a:cubicBezTo>
                              <a:pt x="95" y="190"/>
                              <a:pt x="0" y="286"/>
                              <a:pt x="0" y="66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3" name="任意多边形: 形状 242">
                        <a:extLst>
                          <a:ext uri="{FF2B5EF4-FFF2-40B4-BE49-F238E27FC236}">
                            <a16:creationId xmlns:a16="http://schemas.microsoft.com/office/drawing/2014/main" id="{2FBFD948-2A10-48FF-B08D-9AA3520D76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82235" y="926306"/>
                        <a:ext cx="190" cy="571"/>
                      </a:xfrm>
                      <a:custGeom>
                        <a:avLst/>
                        <a:gdLst>
                          <a:gd name="connsiteX0" fmla="*/ 0 w 190"/>
                          <a:gd name="connsiteY0" fmla="*/ 0 h 571"/>
                          <a:gd name="connsiteX1" fmla="*/ 191 w 190"/>
                          <a:gd name="connsiteY1" fmla="*/ 571 h 571"/>
                          <a:gd name="connsiteX2" fmla="*/ 0 w 190"/>
                          <a:gd name="connsiteY2" fmla="*/ 0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571">
                            <a:moveTo>
                              <a:pt x="0" y="0"/>
                            </a:moveTo>
                            <a:lnTo>
                              <a:pt x="191" y="571"/>
                            </a:lnTo>
                            <a:cubicBezTo>
                              <a:pt x="191" y="286"/>
                              <a:pt x="95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4" name="任意多边形: 形状 243">
                        <a:extLst>
                          <a:ext uri="{FF2B5EF4-FFF2-40B4-BE49-F238E27FC236}">
                            <a16:creationId xmlns:a16="http://schemas.microsoft.com/office/drawing/2014/main" id="{CCF35D8D-7D4B-E6B4-00A8-1C0061320B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05666" y="949070"/>
                        <a:ext cx="571" cy="571"/>
                      </a:xfrm>
                      <a:custGeom>
                        <a:avLst/>
                        <a:gdLst>
                          <a:gd name="connsiteX0" fmla="*/ 0 w 571"/>
                          <a:gd name="connsiteY0" fmla="*/ 0 h 571"/>
                          <a:gd name="connsiteX1" fmla="*/ 571 w 571"/>
                          <a:gd name="connsiteY1" fmla="*/ 571 h 571"/>
                          <a:gd name="connsiteX2" fmla="*/ 571 w 571"/>
                          <a:gd name="connsiteY2" fmla="*/ 381 h 571"/>
                          <a:gd name="connsiteX3" fmla="*/ 0 w 571"/>
                          <a:gd name="connsiteY3" fmla="*/ 0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" h="571">
                            <a:moveTo>
                              <a:pt x="0" y="0"/>
                            </a:moveTo>
                            <a:cubicBezTo>
                              <a:pt x="190" y="286"/>
                              <a:pt x="190" y="476"/>
                              <a:pt x="571" y="571"/>
                            </a:cubicBezTo>
                            <a:lnTo>
                              <a:pt x="571" y="381"/>
                            </a:lnTo>
                            <a:cubicBezTo>
                              <a:pt x="381" y="381"/>
                              <a:pt x="190" y="381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5" name="任意多边形: 形状 244">
                        <a:extLst>
                          <a:ext uri="{FF2B5EF4-FFF2-40B4-BE49-F238E27FC236}">
                            <a16:creationId xmlns:a16="http://schemas.microsoft.com/office/drawing/2014/main" id="{ADCC4878-E539-6909-6A22-E705D040C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5096" y="954881"/>
                        <a:ext cx="476" cy="476"/>
                      </a:xfrm>
                      <a:custGeom>
                        <a:avLst/>
                        <a:gdLst>
                          <a:gd name="connsiteX0" fmla="*/ 476 w 476"/>
                          <a:gd name="connsiteY0" fmla="*/ 476 h 476"/>
                          <a:gd name="connsiteX1" fmla="*/ 381 w 476"/>
                          <a:gd name="connsiteY1" fmla="*/ 190 h 476"/>
                          <a:gd name="connsiteX2" fmla="*/ 0 w 476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476">
                            <a:moveTo>
                              <a:pt x="476" y="476"/>
                            </a:moveTo>
                            <a:lnTo>
                              <a:pt x="381" y="19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6" name="任意多边形: 形状 245">
                        <a:extLst>
                          <a:ext uri="{FF2B5EF4-FFF2-40B4-BE49-F238E27FC236}">
                            <a16:creationId xmlns:a16="http://schemas.microsoft.com/office/drawing/2014/main" id="{FC4285CC-378F-81C6-C1F2-902A638B63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4164" y="1016222"/>
                        <a:ext cx="924" cy="1238"/>
                      </a:xfrm>
                      <a:custGeom>
                        <a:avLst/>
                        <a:gdLst>
                          <a:gd name="connsiteX0" fmla="*/ 734 w 924"/>
                          <a:gd name="connsiteY0" fmla="*/ 1238 h 1238"/>
                          <a:gd name="connsiteX1" fmla="*/ 924 w 924"/>
                          <a:gd name="connsiteY1" fmla="*/ 0 h 1238"/>
                          <a:gd name="connsiteX2" fmla="*/ 734 w 924"/>
                          <a:gd name="connsiteY2" fmla="*/ 1238 h 1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24" h="1238">
                            <a:moveTo>
                              <a:pt x="734" y="1238"/>
                            </a:moveTo>
                            <a:cubicBezTo>
                              <a:pt x="734" y="762"/>
                              <a:pt x="829" y="381"/>
                              <a:pt x="924" y="0"/>
                            </a:cubicBezTo>
                            <a:cubicBezTo>
                              <a:pt x="639" y="857"/>
                              <a:pt x="-885" y="381"/>
                              <a:pt x="734" y="123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7" name="任意多边形: 形状 246">
                        <a:extLst>
                          <a:ext uri="{FF2B5EF4-FFF2-40B4-BE49-F238E27FC236}">
                            <a16:creationId xmlns:a16="http://schemas.microsoft.com/office/drawing/2014/main" id="{FA7585CB-D2E2-D530-8BC0-6FD32B7E00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9751" y="984504"/>
                        <a:ext cx="380" cy="666"/>
                      </a:xfrm>
                      <a:custGeom>
                        <a:avLst/>
                        <a:gdLst>
                          <a:gd name="connsiteX0" fmla="*/ 381 w 380"/>
                          <a:gd name="connsiteY0" fmla="*/ 667 h 666"/>
                          <a:gd name="connsiteX1" fmla="*/ 286 w 380"/>
                          <a:gd name="connsiteY1" fmla="*/ 0 h 666"/>
                          <a:gd name="connsiteX2" fmla="*/ 0 w 380"/>
                          <a:gd name="connsiteY2" fmla="*/ 286 h 666"/>
                          <a:gd name="connsiteX3" fmla="*/ 381 w 380"/>
                          <a:gd name="connsiteY3" fmla="*/ 667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" h="666">
                            <a:moveTo>
                              <a:pt x="381" y="667"/>
                            </a:moveTo>
                            <a:cubicBezTo>
                              <a:pt x="191" y="381"/>
                              <a:pt x="191" y="190"/>
                              <a:pt x="286" y="0"/>
                            </a:cubicBezTo>
                            <a:lnTo>
                              <a:pt x="0" y="286"/>
                            </a:lnTo>
                            <a:cubicBezTo>
                              <a:pt x="95" y="476"/>
                              <a:pt x="191" y="571"/>
                              <a:pt x="381" y="66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8" name="任意多边形: 形状 247">
                        <a:extLst>
                          <a:ext uri="{FF2B5EF4-FFF2-40B4-BE49-F238E27FC236}">
                            <a16:creationId xmlns:a16="http://schemas.microsoft.com/office/drawing/2014/main" id="{60E719BC-7E74-0074-4BE2-986B610A05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2238" y="940784"/>
                        <a:ext cx="1238" cy="1143"/>
                      </a:xfrm>
                      <a:custGeom>
                        <a:avLst/>
                        <a:gdLst>
                          <a:gd name="connsiteX0" fmla="*/ 0 w 1238"/>
                          <a:gd name="connsiteY0" fmla="*/ 0 h 1143"/>
                          <a:gd name="connsiteX1" fmla="*/ 1238 w 1238"/>
                          <a:gd name="connsiteY1" fmla="*/ 1143 h 1143"/>
                          <a:gd name="connsiteX2" fmla="*/ 0 w 1238"/>
                          <a:gd name="connsiteY2" fmla="*/ 0 h 1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38" h="1143">
                            <a:moveTo>
                              <a:pt x="0" y="0"/>
                            </a:moveTo>
                            <a:lnTo>
                              <a:pt x="1238" y="1143"/>
                            </a:lnTo>
                            <a:cubicBezTo>
                              <a:pt x="857" y="762"/>
                              <a:pt x="476" y="286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9" name="任意多边形: 形状 248">
                        <a:extLst>
                          <a:ext uri="{FF2B5EF4-FFF2-40B4-BE49-F238E27FC236}">
                            <a16:creationId xmlns:a16="http://schemas.microsoft.com/office/drawing/2014/main" id="{3DD0E818-33CE-E261-85EF-44B09939E9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0619" y="1038987"/>
                        <a:ext cx="71" cy="476"/>
                      </a:xfrm>
                      <a:custGeom>
                        <a:avLst/>
                        <a:gdLst>
                          <a:gd name="connsiteX0" fmla="*/ 0 w 71"/>
                          <a:gd name="connsiteY0" fmla="*/ 0 h 476"/>
                          <a:gd name="connsiteX1" fmla="*/ 0 w 71"/>
                          <a:gd name="connsiteY1" fmla="*/ 476 h 476"/>
                          <a:gd name="connsiteX2" fmla="*/ 0 w 71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1" h="476">
                            <a:moveTo>
                              <a:pt x="0" y="0"/>
                            </a:moveTo>
                            <a:lnTo>
                              <a:pt x="0" y="476"/>
                            </a:lnTo>
                            <a:cubicBezTo>
                              <a:pt x="95" y="286"/>
                              <a:pt x="95" y="95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0" name="任意多边形: 形状 249">
                        <a:extLst>
                          <a:ext uri="{FF2B5EF4-FFF2-40B4-BE49-F238E27FC236}">
                            <a16:creationId xmlns:a16="http://schemas.microsoft.com/office/drawing/2014/main" id="{66E60537-71D0-1BEE-BC47-461FA9958E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7763" y="944403"/>
                        <a:ext cx="666" cy="1333"/>
                      </a:xfrm>
                      <a:custGeom>
                        <a:avLst/>
                        <a:gdLst>
                          <a:gd name="connsiteX0" fmla="*/ 0 w 666"/>
                          <a:gd name="connsiteY0" fmla="*/ 0 h 1333"/>
                          <a:gd name="connsiteX1" fmla="*/ 286 w 666"/>
                          <a:gd name="connsiteY1" fmla="*/ 1333 h 1333"/>
                          <a:gd name="connsiteX2" fmla="*/ 667 w 666"/>
                          <a:gd name="connsiteY2" fmla="*/ 1143 h 1333"/>
                          <a:gd name="connsiteX3" fmla="*/ 0 w 666"/>
                          <a:gd name="connsiteY3" fmla="*/ 0 h 1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" h="1333">
                            <a:moveTo>
                              <a:pt x="0" y="0"/>
                            </a:moveTo>
                            <a:cubicBezTo>
                              <a:pt x="0" y="571"/>
                              <a:pt x="95" y="952"/>
                              <a:pt x="286" y="1333"/>
                            </a:cubicBezTo>
                            <a:cubicBezTo>
                              <a:pt x="381" y="1238"/>
                              <a:pt x="476" y="1238"/>
                              <a:pt x="667" y="1143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1" name="任意多边形: 形状 250">
                        <a:extLst>
                          <a:ext uri="{FF2B5EF4-FFF2-40B4-BE49-F238E27FC236}">
                            <a16:creationId xmlns:a16="http://schemas.microsoft.com/office/drawing/2014/main" id="{1E91B750-DFEF-F0E6-71A7-5F2643B67C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5088" y="101622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2" name="任意多边形: 形状 251">
                        <a:extLst>
                          <a:ext uri="{FF2B5EF4-FFF2-40B4-BE49-F238E27FC236}">
                            <a16:creationId xmlns:a16="http://schemas.microsoft.com/office/drawing/2014/main" id="{238E7B53-6BDC-4075-00C0-09CF39215F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0686" y="895559"/>
                        <a:ext cx="163007" cy="170478"/>
                      </a:xfrm>
                      <a:custGeom>
                        <a:avLst/>
                        <a:gdLst>
                          <a:gd name="connsiteX0" fmla="*/ 33068 w 163007"/>
                          <a:gd name="connsiteY0" fmla="*/ 118282 h 170478"/>
                          <a:gd name="connsiteX1" fmla="*/ 35163 w 163007"/>
                          <a:gd name="connsiteY1" fmla="*/ 116281 h 170478"/>
                          <a:gd name="connsiteX2" fmla="*/ 35639 w 163007"/>
                          <a:gd name="connsiteY2" fmla="*/ 118948 h 170478"/>
                          <a:gd name="connsiteX3" fmla="*/ 39259 w 163007"/>
                          <a:gd name="connsiteY3" fmla="*/ 118472 h 170478"/>
                          <a:gd name="connsiteX4" fmla="*/ 38973 w 163007"/>
                          <a:gd name="connsiteY4" fmla="*/ 119139 h 170478"/>
                          <a:gd name="connsiteX5" fmla="*/ 44498 w 163007"/>
                          <a:gd name="connsiteY5" fmla="*/ 120091 h 170478"/>
                          <a:gd name="connsiteX6" fmla="*/ 44402 w 163007"/>
                          <a:gd name="connsiteY6" fmla="*/ 120568 h 170478"/>
                          <a:gd name="connsiteX7" fmla="*/ 45450 w 163007"/>
                          <a:gd name="connsiteY7" fmla="*/ 118377 h 170478"/>
                          <a:gd name="connsiteX8" fmla="*/ 46879 w 163007"/>
                          <a:gd name="connsiteY8" fmla="*/ 119329 h 170478"/>
                          <a:gd name="connsiteX9" fmla="*/ 45831 w 163007"/>
                          <a:gd name="connsiteY9" fmla="*/ 119615 h 170478"/>
                          <a:gd name="connsiteX10" fmla="*/ 46784 w 163007"/>
                          <a:gd name="connsiteY10" fmla="*/ 119615 h 170478"/>
                          <a:gd name="connsiteX11" fmla="*/ 44974 w 163007"/>
                          <a:gd name="connsiteY11" fmla="*/ 120568 h 170478"/>
                          <a:gd name="connsiteX12" fmla="*/ 49451 w 163007"/>
                          <a:gd name="connsiteY12" fmla="*/ 121711 h 170478"/>
                          <a:gd name="connsiteX13" fmla="*/ 47355 w 163007"/>
                          <a:gd name="connsiteY13" fmla="*/ 122758 h 170478"/>
                          <a:gd name="connsiteX14" fmla="*/ 46212 w 163007"/>
                          <a:gd name="connsiteY14" fmla="*/ 121234 h 170478"/>
                          <a:gd name="connsiteX15" fmla="*/ 44974 w 163007"/>
                          <a:gd name="connsiteY15" fmla="*/ 123520 h 170478"/>
                          <a:gd name="connsiteX16" fmla="*/ 49165 w 163007"/>
                          <a:gd name="connsiteY16" fmla="*/ 125901 h 170478"/>
                          <a:gd name="connsiteX17" fmla="*/ 50689 w 163007"/>
                          <a:gd name="connsiteY17" fmla="*/ 124282 h 170478"/>
                          <a:gd name="connsiteX18" fmla="*/ 53546 w 163007"/>
                          <a:gd name="connsiteY18" fmla="*/ 128759 h 170478"/>
                          <a:gd name="connsiteX19" fmla="*/ 56785 w 163007"/>
                          <a:gd name="connsiteY19" fmla="*/ 128854 h 170478"/>
                          <a:gd name="connsiteX20" fmla="*/ 55166 w 163007"/>
                          <a:gd name="connsiteY20" fmla="*/ 129902 h 170478"/>
                          <a:gd name="connsiteX21" fmla="*/ 58880 w 163007"/>
                          <a:gd name="connsiteY21" fmla="*/ 131140 h 170478"/>
                          <a:gd name="connsiteX22" fmla="*/ 57261 w 163007"/>
                          <a:gd name="connsiteY22" fmla="*/ 130855 h 170478"/>
                          <a:gd name="connsiteX23" fmla="*/ 59642 w 163007"/>
                          <a:gd name="connsiteY23" fmla="*/ 131616 h 170478"/>
                          <a:gd name="connsiteX24" fmla="*/ 58690 w 163007"/>
                          <a:gd name="connsiteY24" fmla="*/ 132950 h 170478"/>
                          <a:gd name="connsiteX25" fmla="*/ 65453 w 163007"/>
                          <a:gd name="connsiteY25" fmla="*/ 137141 h 170478"/>
                          <a:gd name="connsiteX26" fmla="*/ 64405 w 163007"/>
                          <a:gd name="connsiteY26" fmla="*/ 138189 h 170478"/>
                          <a:gd name="connsiteX27" fmla="*/ 70501 w 163007"/>
                          <a:gd name="connsiteY27" fmla="*/ 146761 h 170478"/>
                          <a:gd name="connsiteX28" fmla="*/ 72406 w 163007"/>
                          <a:gd name="connsiteY28" fmla="*/ 146857 h 170478"/>
                          <a:gd name="connsiteX29" fmla="*/ 71834 w 163007"/>
                          <a:gd name="connsiteY29" fmla="*/ 147618 h 170478"/>
                          <a:gd name="connsiteX30" fmla="*/ 73358 w 163007"/>
                          <a:gd name="connsiteY30" fmla="*/ 147238 h 170478"/>
                          <a:gd name="connsiteX31" fmla="*/ 72692 w 163007"/>
                          <a:gd name="connsiteY31" fmla="*/ 148381 h 170478"/>
                          <a:gd name="connsiteX32" fmla="*/ 76883 w 163007"/>
                          <a:gd name="connsiteY32" fmla="*/ 151143 h 170478"/>
                          <a:gd name="connsiteX33" fmla="*/ 80978 w 163007"/>
                          <a:gd name="connsiteY33" fmla="*/ 157524 h 170478"/>
                          <a:gd name="connsiteX34" fmla="*/ 80312 w 163007"/>
                          <a:gd name="connsiteY34" fmla="*/ 157334 h 170478"/>
                          <a:gd name="connsiteX35" fmla="*/ 84407 w 163007"/>
                          <a:gd name="connsiteY35" fmla="*/ 160287 h 170478"/>
                          <a:gd name="connsiteX36" fmla="*/ 84026 w 163007"/>
                          <a:gd name="connsiteY36" fmla="*/ 160287 h 170478"/>
                          <a:gd name="connsiteX37" fmla="*/ 89646 w 163007"/>
                          <a:gd name="connsiteY37" fmla="*/ 168574 h 170478"/>
                          <a:gd name="connsiteX38" fmla="*/ 90980 w 163007"/>
                          <a:gd name="connsiteY38" fmla="*/ 170479 h 170478"/>
                          <a:gd name="connsiteX39" fmla="*/ 91646 w 163007"/>
                          <a:gd name="connsiteY39" fmla="*/ 168669 h 170478"/>
                          <a:gd name="connsiteX40" fmla="*/ 93266 w 163007"/>
                          <a:gd name="connsiteY40" fmla="*/ 166478 h 170478"/>
                          <a:gd name="connsiteX41" fmla="*/ 93837 w 163007"/>
                          <a:gd name="connsiteY41" fmla="*/ 161620 h 170478"/>
                          <a:gd name="connsiteX42" fmla="*/ 93742 w 163007"/>
                          <a:gd name="connsiteY42" fmla="*/ 156763 h 170478"/>
                          <a:gd name="connsiteX43" fmla="*/ 98123 w 163007"/>
                          <a:gd name="connsiteY43" fmla="*/ 151429 h 170478"/>
                          <a:gd name="connsiteX44" fmla="*/ 97361 w 163007"/>
                          <a:gd name="connsiteY44" fmla="*/ 146571 h 170478"/>
                          <a:gd name="connsiteX45" fmla="*/ 98790 w 163007"/>
                          <a:gd name="connsiteY45" fmla="*/ 146952 h 170478"/>
                          <a:gd name="connsiteX46" fmla="*/ 97742 w 163007"/>
                          <a:gd name="connsiteY46" fmla="*/ 145047 h 170478"/>
                          <a:gd name="connsiteX47" fmla="*/ 99647 w 163007"/>
                          <a:gd name="connsiteY47" fmla="*/ 144856 h 170478"/>
                          <a:gd name="connsiteX48" fmla="*/ 99552 w 163007"/>
                          <a:gd name="connsiteY48" fmla="*/ 143809 h 170478"/>
                          <a:gd name="connsiteX49" fmla="*/ 98314 w 163007"/>
                          <a:gd name="connsiteY49" fmla="*/ 144190 h 170478"/>
                          <a:gd name="connsiteX50" fmla="*/ 101171 w 163007"/>
                          <a:gd name="connsiteY50" fmla="*/ 141046 h 170478"/>
                          <a:gd name="connsiteX51" fmla="*/ 101267 w 163007"/>
                          <a:gd name="connsiteY51" fmla="*/ 137141 h 170478"/>
                          <a:gd name="connsiteX52" fmla="*/ 101933 w 163007"/>
                          <a:gd name="connsiteY52" fmla="*/ 138665 h 170478"/>
                          <a:gd name="connsiteX53" fmla="*/ 102886 w 163007"/>
                          <a:gd name="connsiteY53" fmla="*/ 136665 h 170478"/>
                          <a:gd name="connsiteX54" fmla="*/ 101838 w 163007"/>
                          <a:gd name="connsiteY54" fmla="*/ 136093 h 170478"/>
                          <a:gd name="connsiteX55" fmla="*/ 103934 w 163007"/>
                          <a:gd name="connsiteY55" fmla="*/ 132093 h 170478"/>
                          <a:gd name="connsiteX56" fmla="*/ 104791 w 163007"/>
                          <a:gd name="connsiteY56" fmla="*/ 132760 h 170478"/>
                          <a:gd name="connsiteX57" fmla="*/ 107934 w 163007"/>
                          <a:gd name="connsiteY57" fmla="*/ 124663 h 170478"/>
                          <a:gd name="connsiteX58" fmla="*/ 105839 w 163007"/>
                          <a:gd name="connsiteY58" fmla="*/ 123520 h 170478"/>
                          <a:gd name="connsiteX59" fmla="*/ 107363 w 163007"/>
                          <a:gd name="connsiteY59" fmla="*/ 123901 h 170478"/>
                          <a:gd name="connsiteX60" fmla="*/ 105934 w 163007"/>
                          <a:gd name="connsiteY60" fmla="*/ 122853 h 170478"/>
                          <a:gd name="connsiteX61" fmla="*/ 108029 w 163007"/>
                          <a:gd name="connsiteY61" fmla="*/ 123806 h 170478"/>
                          <a:gd name="connsiteX62" fmla="*/ 108125 w 163007"/>
                          <a:gd name="connsiteY62" fmla="*/ 122282 h 170478"/>
                          <a:gd name="connsiteX63" fmla="*/ 109172 w 163007"/>
                          <a:gd name="connsiteY63" fmla="*/ 123139 h 170478"/>
                          <a:gd name="connsiteX64" fmla="*/ 110601 w 163007"/>
                          <a:gd name="connsiteY64" fmla="*/ 120377 h 170478"/>
                          <a:gd name="connsiteX65" fmla="*/ 111077 w 163007"/>
                          <a:gd name="connsiteY65" fmla="*/ 120568 h 170478"/>
                          <a:gd name="connsiteX66" fmla="*/ 114030 w 163007"/>
                          <a:gd name="connsiteY66" fmla="*/ 114472 h 170478"/>
                          <a:gd name="connsiteX67" fmla="*/ 113173 w 163007"/>
                          <a:gd name="connsiteY67" fmla="*/ 111805 h 170478"/>
                          <a:gd name="connsiteX68" fmla="*/ 117840 w 163007"/>
                          <a:gd name="connsiteY68" fmla="*/ 107804 h 170478"/>
                          <a:gd name="connsiteX69" fmla="*/ 117078 w 163007"/>
                          <a:gd name="connsiteY69" fmla="*/ 105709 h 170478"/>
                          <a:gd name="connsiteX70" fmla="*/ 119364 w 163007"/>
                          <a:gd name="connsiteY70" fmla="*/ 106090 h 170478"/>
                          <a:gd name="connsiteX71" fmla="*/ 122888 w 163007"/>
                          <a:gd name="connsiteY71" fmla="*/ 100279 h 170478"/>
                          <a:gd name="connsiteX72" fmla="*/ 121650 w 163007"/>
                          <a:gd name="connsiteY72" fmla="*/ 99898 h 170478"/>
                          <a:gd name="connsiteX73" fmla="*/ 123365 w 163007"/>
                          <a:gd name="connsiteY73" fmla="*/ 99708 h 170478"/>
                          <a:gd name="connsiteX74" fmla="*/ 123365 w 163007"/>
                          <a:gd name="connsiteY74" fmla="*/ 99898 h 170478"/>
                          <a:gd name="connsiteX75" fmla="*/ 132509 w 163007"/>
                          <a:gd name="connsiteY75" fmla="*/ 92564 h 170478"/>
                          <a:gd name="connsiteX76" fmla="*/ 132509 w 163007"/>
                          <a:gd name="connsiteY76" fmla="*/ 92755 h 170478"/>
                          <a:gd name="connsiteX77" fmla="*/ 134033 w 163007"/>
                          <a:gd name="connsiteY77" fmla="*/ 89707 h 170478"/>
                          <a:gd name="connsiteX78" fmla="*/ 135271 w 163007"/>
                          <a:gd name="connsiteY78" fmla="*/ 90849 h 170478"/>
                          <a:gd name="connsiteX79" fmla="*/ 141367 w 163007"/>
                          <a:gd name="connsiteY79" fmla="*/ 84658 h 170478"/>
                          <a:gd name="connsiteX80" fmla="*/ 150130 w 163007"/>
                          <a:gd name="connsiteY80" fmla="*/ 80182 h 170478"/>
                          <a:gd name="connsiteX81" fmla="*/ 159845 w 163007"/>
                          <a:gd name="connsiteY81" fmla="*/ 73895 h 170478"/>
                          <a:gd name="connsiteX82" fmla="*/ 158036 w 163007"/>
                          <a:gd name="connsiteY82" fmla="*/ 74181 h 170478"/>
                          <a:gd name="connsiteX83" fmla="*/ 161655 w 163007"/>
                          <a:gd name="connsiteY83" fmla="*/ 72466 h 170478"/>
                          <a:gd name="connsiteX84" fmla="*/ 158702 w 163007"/>
                          <a:gd name="connsiteY84" fmla="*/ 73038 h 170478"/>
                          <a:gd name="connsiteX85" fmla="*/ 161750 w 163007"/>
                          <a:gd name="connsiteY85" fmla="*/ 70561 h 170478"/>
                          <a:gd name="connsiteX86" fmla="*/ 162608 w 163007"/>
                          <a:gd name="connsiteY86" fmla="*/ 69990 h 170478"/>
                          <a:gd name="connsiteX87" fmla="*/ 162608 w 163007"/>
                          <a:gd name="connsiteY87" fmla="*/ 69514 h 170478"/>
                          <a:gd name="connsiteX88" fmla="*/ 160607 w 163007"/>
                          <a:gd name="connsiteY88" fmla="*/ 68942 h 170478"/>
                          <a:gd name="connsiteX89" fmla="*/ 152892 w 163007"/>
                          <a:gd name="connsiteY89" fmla="*/ 66370 h 170478"/>
                          <a:gd name="connsiteX90" fmla="*/ 136414 w 163007"/>
                          <a:gd name="connsiteY90" fmla="*/ 60179 h 170478"/>
                          <a:gd name="connsiteX91" fmla="*/ 131556 w 163007"/>
                          <a:gd name="connsiteY91" fmla="*/ 61132 h 170478"/>
                          <a:gd name="connsiteX92" fmla="*/ 132890 w 163007"/>
                          <a:gd name="connsiteY92" fmla="*/ 59893 h 170478"/>
                          <a:gd name="connsiteX93" fmla="*/ 118888 w 163007"/>
                          <a:gd name="connsiteY93" fmla="*/ 56274 h 170478"/>
                          <a:gd name="connsiteX94" fmla="*/ 119936 w 163007"/>
                          <a:gd name="connsiteY94" fmla="*/ 55797 h 170478"/>
                          <a:gd name="connsiteX95" fmla="*/ 116221 w 163007"/>
                          <a:gd name="connsiteY95" fmla="*/ 55131 h 170478"/>
                          <a:gd name="connsiteX96" fmla="*/ 116221 w 163007"/>
                          <a:gd name="connsiteY96" fmla="*/ 53702 h 170478"/>
                          <a:gd name="connsiteX97" fmla="*/ 113459 w 163007"/>
                          <a:gd name="connsiteY97" fmla="*/ 52749 h 170478"/>
                          <a:gd name="connsiteX98" fmla="*/ 114030 w 163007"/>
                          <a:gd name="connsiteY98" fmla="*/ 52559 h 170478"/>
                          <a:gd name="connsiteX99" fmla="*/ 111363 w 163007"/>
                          <a:gd name="connsiteY99" fmla="*/ 52559 h 170478"/>
                          <a:gd name="connsiteX100" fmla="*/ 107363 w 163007"/>
                          <a:gd name="connsiteY100" fmla="*/ 50083 h 170478"/>
                          <a:gd name="connsiteX101" fmla="*/ 103934 w 163007"/>
                          <a:gd name="connsiteY101" fmla="*/ 49511 h 170478"/>
                          <a:gd name="connsiteX102" fmla="*/ 100886 w 163007"/>
                          <a:gd name="connsiteY102" fmla="*/ 46558 h 170478"/>
                          <a:gd name="connsiteX103" fmla="*/ 101362 w 163007"/>
                          <a:gd name="connsiteY103" fmla="*/ 44939 h 170478"/>
                          <a:gd name="connsiteX104" fmla="*/ 98695 w 163007"/>
                          <a:gd name="connsiteY104" fmla="*/ 44939 h 170478"/>
                          <a:gd name="connsiteX105" fmla="*/ 94885 w 163007"/>
                          <a:gd name="connsiteY105" fmla="*/ 40272 h 170478"/>
                          <a:gd name="connsiteX106" fmla="*/ 85550 w 163007"/>
                          <a:gd name="connsiteY106" fmla="*/ 34747 h 170478"/>
                          <a:gd name="connsiteX107" fmla="*/ 89837 w 163007"/>
                          <a:gd name="connsiteY107" fmla="*/ 35605 h 170478"/>
                          <a:gd name="connsiteX108" fmla="*/ 82598 w 163007"/>
                          <a:gd name="connsiteY108" fmla="*/ 31128 h 170478"/>
                          <a:gd name="connsiteX109" fmla="*/ 84026 w 163007"/>
                          <a:gd name="connsiteY109" fmla="*/ 30842 h 170478"/>
                          <a:gd name="connsiteX110" fmla="*/ 77359 w 163007"/>
                          <a:gd name="connsiteY110" fmla="*/ 24555 h 170478"/>
                          <a:gd name="connsiteX111" fmla="*/ 78216 w 163007"/>
                          <a:gd name="connsiteY111" fmla="*/ 24651 h 170478"/>
                          <a:gd name="connsiteX112" fmla="*/ 76883 w 163007"/>
                          <a:gd name="connsiteY112" fmla="*/ 24079 h 170478"/>
                          <a:gd name="connsiteX113" fmla="*/ 77454 w 163007"/>
                          <a:gd name="connsiteY113" fmla="*/ 24365 h 170478"/>
                          <a:gd name="connsiteX114" fmla="*/ 73073 w 163007"/>
                          <a:gd name="connsiteY114" fmla="*/ 24841 h 170478"/>
                          <a:gd name="connsiteX115" fmla="*/ 75549 w 163007"/>
                          <a:gd name="connsiteY115" fmla="*/ 21222 h 170478"/>
                          <a:gd name="connsiteX116" fmla="*/ 73930 w 163007"/>
                          <a:gd name="connsiteY116" fmla="*/ 21222 h 170478"/>
                          <a:gd name="connsiteX117" fmla="*/ 74787 w 163007"/>
                          <a:gd name="connsiteY117" fmla="*/ 20079 h 170478"/>
                          <a:gd name="connsiteX118" fmla="*/ 70787 w 163007"/>
                          <a:gd name="connsiteY118" fmla="*/ 17221 h 170478"/>
                          <a:gd name="connsiteX119" fmla="*/ 71930 w 163007"/>
                          <a:gd name="connsiteY119" fmla="*/ 16745 h 170478"/>
                          <a:gd name="connsiteX120" fmla="*/ 68120 w 163007"/>
                          <a:gd name="connsiteY120" fmla="*/ 13983 h 170478"/>
                          <a:gd name="connsiteX121" fmla="*/ 68691 w 163007"/>
                          <a:gd name="connsiteY121" fmla="*/ 13602 h 170478"/>
                          <a:gd name="connsiteX122" fmla="*/ 62214 w 163007"/>
                          <a:gd name="connsiteY122" fmla="*/ 7220 h 170478"/>
                          <a:gd name="connsiteX123" fmla="*/ 60404 w 163007"/>
                          <a:gd name="connsiteY123" fmla="*/ 362 h 170478"/>
                          <a:gd name="connsiteX124" fmla="*/ 59833 w 163007"/>
                          <a:gd name="connsiteY124" fmla="*/ 172 h 170478"/>
                          <a:gd name="connsiteX125" fmla="*/ 59642 w 163007"/>
                          <a:gd name="connsiteY125" fmla="*/ 2076 h 170478"/>
                          <a:gd name="connsiteX126" fmla="*/ 60309 w 163007"/>
                          <a:gd name="connsiteY126" fmla="*/ 3029 h 170478"/>
                          <a:gd name="connsiteX127" fmla="*/ 59261 w 163007"/>
                          <a:gd name="connsiteY127" fmla="*/ 9887 h 170478"/>
                          <a:gd name="connsiteX128" fmla="*/ 59261 w 163007"/>
                          <a:gd name="connsiteY128" fmla="*/ 7030 h 170478"/>
                          <a:gd name="connsiteX129" fmla="*/ 58499 w 163007"/>
                          <a:gd name="connsiteY129" fmla="*/ 11411 h 170478"/>
                          <a:gd name="connsiteX130" fmla="*/ 59452 w 163007"/>
                          <a:gd name="connsiteY130" fmla="*/ 10459 h 170478"/>
                          <a:gd name="connsiteX131" fmla="*/ 59928 w 163007"/>
                          <a:gd name="connsiteY131" fmla="*/ 15507 h 170478"/>
                          <a:gd name="connsiteX132" fmla="*/ 58595 w 163007"/>
                          <a:gd name="connsiteY132" fmla="*/ 16459 h 170478"/>
                          <a:gd name="connsiteX133" fmla="*/ 58595 w 163007"/>
                          <a:gd name="connsiteY133" fmla="*/ 16459 h 170478"/>
                          <a:gd name="connsiteX134" fmla="*/ 58309 w 163007"/>
                          <a:gd name="connsiteY134" fmla="*/ 20174 h 170478"/>
                          <a:gd name="connsiteX135" fmla="*/ 56499 w 163007"/>
                          <a:gd name="connsiteY135" fmla="*/ 17793 h 170478"/>
                          <a:gd name="connsiteX136" fmla="*/ 56690 w 163007"/>
                          <a:gd name="connsiteY136" fmla="*/ 24651 h 170478"/>
                          <a:gd name="connsiteX137" fmla="*/ 55356 w 163007"/>
                          <a:gd name="connsiteY137" fmla="*/ 23698 h 170478"/>
                          <a:gd name="connsiteX138" fmla="*/ 56213 w 163007"/>
                          <a:gd name="connsiteY138" fmla="*/ 24937 h 170478"/>
                          <a:gd name="connsiteX139" fmla="*/ 54785 w 163007"/>
                          <a:gd name="connsiteY139" fmla="*/ 25318 h 170478"/>
                          <a:gd name="connsiteX140" fmla="*/ 55451 w 163007"/>
                          <a:gd name="connsiteY140" fmla="*/ 27413 h 170478"/>
                          <a:gd name="connsiteX141" fmla="*/ 55166 w 163007"/>
                          <a:gd name="connsiteY141" fmla="*/ 26841 h 170478"/>
                          <a:gd name="connsiteX142" fmla="*/ 53261 w 163007"/>
                          <a:gd name="connsiteY142" fmla="*/ 33223 h 170478"/>
                          <a:gd name="connsiteX143" fmla="*/ 51832 w 163007"/>
                          <a:gd name="connsiteY143" fmla="*/ 31509 h 170478"/>
                          <a:gd name="connsiteX144" fmla="*/ 50213 w 163007"/>
                          <a:gd name="connsiteY144" fmla="*/ 40843 h 170478"/>
                          <a:gd name="connsiteX145" fmla="*/ 50594 w 163007"/>
                          <a:gd name="connsiteY145" fmla="*/ 40367 h 170478"/>
                          <a:gd name="connsiteX146" fmla="*/ 49070 w 163007"/>
                          <a:gd name="connsiteY146" fmla="*/ 43796 h 170478"/>
                          <a:gd name="connsiteX147" fmla="*/ 48212 w 163007"/>
                          <a:gd name="connsiteY147" fmla="*/ 43034 h 170478"/>
                          <a:gd name="connsiteX148" fmla="*/ 46403 w 163007"/>
                          <a:gd name="connsiteY148" fmla="*/ 50178 h 170478"/>
                          <a:gd name="connsiteX149" fmla="*/ 46022 w 163007"/>
                          <a:gd name="connsiteY149" fmla="*/ 49511 h 170478"/>
                          <a:gd name="connsiteX150" fmla="*/ 43355 w 163007"/>
                          <a:gd name="connsiteY150" fmla="*/ 53130 h 170478"/>
                          <a:gd name="connsiteX151" fmla="*/ 44307 w 163007"/>
                          <a:gd name="connsiteY151" fmla="*/ 54464 h 170478"/>
                          <a:gd name="connsiteX152" fmla="*/ 37354 w 163007"/>
                          <a:gd name="connsiteY152" fmla="*/ 63132 h 170478"/>
                          <a:gd name="connsiteX153" fmla="*/ 37259 w 163007"/>
                          <a:gd name="connsiteY153" fmla="*/ 62274 h 170478"/>
                          <a:gd name="connsiteX154" fmla="*/ 35925 w 163007"/>
                          <a:gd name="connsiteY154" fmla="*/ 65037 h 170478"/>
                          <a:gd name="connsiteX155" fmla="*/ 37735 w 163007"/>
                          <a:gd name="connsiteY155" fmla="*/ 65132 h 170478"/>
                          <a:gd name="connsiteX156" fmla="*/ 37449 w 163007"/>
                          <a:gd name="connsiteY156" fmla="*/ 67418 h 170478"/>
                          <a:gd name="connsiteX157" fmla="*/ 35163 w 163007"/>
                          <a:gd name="connsiteY157" fmla="*/ 66370 h 170478"/>
                          <a:gd name="connsiteX158" fmla="*/ 35925 w 163007"/>
                          <a:gd name="connsiteY158" fmla="*/ 67037 h 170478"/>
                          <a:gd name="connsiteX159" fmla="*/ 35068 w 163007"/>
                          <a:gd name="connsiteY159" fmla="*/ 69514 h 170478"/>
                          <a:gd name="connsiteX160" fmla="*/ 34687 w 163007"/>
                          <a:gd name="connsiteY160" fmla="*/ 69037 h 170478"/>
                          <a:gd name="connsiteX161" fmla="*/ 33830 w 163007"/>
                          <a:gd name="connsiteY161" fmla="*/ 71514 h 170478"/>
                          <a:gd name="connsiteX162" fmla="*/ 33163 w 163007"/>
                          <a:gd name="connsiteY162" fmla="*/ 69704 h 170478"/>
                          <a:gd name="connsiteX163" fmla="*/ 31639 w 163007"/>
                          <a:gd name="connsiteY163" fmla="*/ 73133 h 170478"/>
                          <a:gd name="connsiteX164" fmla="*/ 32306 w 163007"/>
                          <a:gd name="connsiteY164" fmla="*/ 71323 h 170478"/>
                          <a:gd name="connsiteX165" fmla="*/ 29734 w 163007"/>
                          <a:gd name="connsiteY165" fmla="*/ 72085 h 170478"/>
                          <a:gd name="connsiteX166" fmla="*/ 29829 w 163007"/>
                          <a:gd name="connsiteY166" fmla="*/ 72085 h 170478"/>
                          <a:gd name="connsiteX167" fmla="*/ 27924 w 163007"/>
                          <a:gd name="connsiteY167" fmla="*/ 73133 h 170478"/>
                          <a:gd name="connsiteX168" fmla="*/ 28591 w 163007"/>
                          <a:gd name="connsiteY168" fmla="*/ 73038 h 170478"/>
                          <a:gd name="connsiteX169" fmla="*/ 26876 w 163007"/>
                          <a:gd name="connsiteY169" fmla="*/ 78658 h 170478"/>
                          <a:gd name="connsiteX170" fmla="*/ 25448 w 163007"/>
                          <a:gd name="connsiteY170" fmla="*/ 76467 h 170478"/>
                          <a:gd name="connsiteX171" fmla="*/ 23828 w 163007"/>
                          <a:gd name="connsiteY171" fmla="*/ 76276 h 170478"/>
                          <a:gd name="connsiteX172" fmla="*/ 22209 w 163007"/>
                          <a:gd name="connsiteY172" fmla="*/ 78848 h 170478"/>
                          <a:gd name="connsiteX173" fmla="*/ 20780 w 163007"/>
                          <a:gd name="connsiteY173" fmla="*/ 78467 h 170478"/>
                          <a:gd name="connsiteX174" fmla="*/ 21828 w 163007"/>
                          <a:gd name="connsiteY174" fmla="*/ 79420 h 170478"/>
                          <a:gd name="connsiteX175" fmla="*/ 16399 w 163007"/>
                          <a:gd name="connsiteY175" fmla="*/ 84372 h 170478"/>
                          <a:gd name="connsiteX176" fmla="*/ 14399 w 163007"/>
                          <a:gd name="connsiteY176" fmla="*/ 90183 h 170478"/>
                          <a:gd name="connsiteX177" fmla="*/ 13827 w 163007"/>
                          <a:gd name="connsiteY177" fmla="*/ 88468 h 170478"/>
                          <a:gd name="connsiteX178" fmla="*/ 11160 w 163007"/>
                          <a:gd name="connsiteY178" fmla="*/ 90468 h 170478"/>
                          <a:gd name="connsiteX179" fmla="*/ 10112 w 163007"/>
                          <a:gd name="connsiteY179" fmla="*/ 89707 h 170478"/>
                          <a:gd name="connsiteX180" fmla="*/ 9255 w 163007"/>
                          <a:gd name="connsiteY180" fmla="*/ 91612 h 170478"/>
                          <a:gd name="connsiteX181" fmla="*/ 8874 w 163007"/>
                          <a:gd name="connsiteY181" fmla="*/ 89516 h 170478"/>
                          <a:gd name="connsiteX182" fmla="*/ 7255 w 163007"/>
                          <a:gd name="connsiteY182" fmla="*/ 92850 h 170478"/>
                          <a:gd name="connsiteX183" fmla="*/ 7064 w 163007"/>
                          <a:gd name="connsiteY183" fmla="*/ 90754 h 170478"/>
                          <a:gd name="connsiteX184" fmla="*/ 5255 w 163007"/>
                          <a:gd name="connsiteY184" fmla="*/ 94564 h 170478"/>
                          <a:gd name="connsiteX185" fmla="*/ 6207 w 163007"/>
                          <a:gd name="connsiteY185" fmla="*/ 94469 h 170478"/>
                          <a:gd name="connsiteX186" fmla="*/ 5540 w 163007"/>
                          <a:gd name="connsiteY186" fmla="*/ 93326 h 170478"/>
                          <a:gd name="connsiteX187" fmla="*/ 7445 w 163007"/>
                          <a:gd name="connsiteY187" fmla="*/ 93136 h 170478"/>
                          <a:gd name="connsiteX188" fmla="*/ 6969 w 163007"/>
                          <a:gd name="connsiteY188" fmla="*/ 93897 h 170478"/>
                          <a:gd name="connsiteX189" fmla="*/ 10684 w 163007"/>
                          <a:gd name="connsiteY189" fmla="*/ 90754 h 170478"/>
                          <a:gd name="connsiteX190" fmla="*/ 11351 w 163007"/>
                          <a:gd name="connsiteY190" fmla="*/ 92755 h 170478"/>
                          <a:gd name="connsiteX191" fmla="*/ 11732 w 163007"/>
                          <a:gd name="connsiteY191" fmla="*/ 90468 h 170478"/>
                          <a:gd name="connsiteX192" fmla="*/ 12684 w 163007"/>
                          <a:gd name="connsiteY192" fmla="*/ 92088 h 170478"/>
                          <a:gd name="connsiteX193" fmla="*/ 14589 w 163007"/>
                          <a:gd name="connsiteY193" fmla="*/ 91135 h 170478"/>
                          <a:gd name="connsiteX194" fmla="*/ 14780 w 163007"/>
                          <a:gd name="connsiteY194" fmla="*/ 91421 h 170478"/>
                          <a:gd name="connsiteX195" fmla="*/ 15351 w 163007"/>
                          <a:gd name="connsiteY195" fmla="*/ 90278 h 170478"/>
                          <a:gd name="connsiteX196" fmla="*/ 15637 w 163007"/>
                          <a:gd name="connsiteY196" fmla="*/ 91516 h 170478"/>
                          <a:gd name="connsiteX197" fmla="*/ 18875 w 163007"/>
                          <a:gd name="connsiteY197" fmla="*/ 88945 h 170478"/>
                          <a:gd name="connsiteX198" fmla="*/ 18780 w 163007"/>
                          <a:gd name="connsiteY198" fmla="*/ 89135 h 170478"/>
                          <a:gd name="connsiteX199" fmla="*/ 18685 w 163007"/>
                          <a:gd name="connsiteY199" fmla="*/ 85135 h 170478"/>
                          <a:gd name="connsiteX200" fmla="*/ 22114 w 163007"/>
                          <a:gd name="connsiteY200" fmla="*/ 86944 h 170478"/>
                          <a:gd name="connsiteX201" fmla="*/ 21352 w 163007"/>
                          <a:gd name="connsiteY201" fmla="*/ 85611 h 170478"/>
                          <a:gd name="connsiteX202" fmla="*/ 22400 w 163007"/>
                          <a:gd name="connsiteY202" fmla="*/ 85706 h 170478"/>
                          <a:gd name="connsiteX203" fmla="*/ 21733 w 163007"/>
                          <a:gd name="connsiteY203" fmla="*/ 84182 h 170478"/>
                          <a:gd name="connsiteX204" fmla="*/ 26114 w 163007"/>
                          <a:gd name="connsiteY204" fmla="*/ 82658 h 170478"/>
                          <a:gd name="connsiteX205" fmla="*/ 25162 w 163007"/>
                          <a:gd name="connsiteY205" fmla="*/ 81324 h 170478"/>
                          <a:gd name="connsiteX206" fmla="*/ 27829 w 163007"/>
                          <a:gd name="connsiteY206" fmla="*/ 79705 h 170478"/>
                          <a:gd name="connsiteX207" fmla="*/ 28781 w 163007"/>
                          <a:gd name="connsiteY207" fmla="*/ 81229 h 170478"/>
                          <a:gd name="connsiteX208" fmla="*/ 31544 w 163007"/>
                          <a:gd name="connsiteY208" fmla="*/ 78658 h 170478"/>
                          <a:gd name="connsiteX209" fmla="*/ 33544 w 163007"/>
                          <a:gd name="connsiteY209" fmla="*/ 74657 h 170478"/>
                          <a:gd name="connsiteX210" fmla="*/ 38211 w 163007"/>
                          <a:gd name="connsiteY210" fmla="*/ 71704 h 170478"/>
                          <a:gd name="connsiteX211" fmla="*/ 38402 w 163007"/>
                          <a:gd name="connsiteY211" fmla="*/ 71895 h 170478"/>
                          <a:gd name="connsiteX212" fmla="*/ 39259 w 163007"/>
                          <a:gd name="connsiteY212" fmla="*/ 68085 h 170478"/>
                          <a:gd name="connsiteX213" fmla="*/ 40116 w 163007"/>
                          <a:gd name="connsiteY213" fmla="*/ 70085 h 170478"/>
                          <a:gd name="connsiteX214" fmla="*/ 40878 w 163007"/>
                          <a:gd name="connsiteY214" fmla="*/ 69133 h 170478"/>
                          <a:gd name="connsiteX215" fmla="*/ 40973 w 163007"/>
                          <a:gd name="connsiteY215" fmla="*/ 67323 h 170478"/>
                          <a:gd name="connsiteX216" fmla="*/ 41831 w 163007"/>
                          <a:gd name="connsiteY216" fmla="*/ 68370 h 170478"/>
                          <a:gd name="connsiteX217" fmla="*/ 44498 w 163007"/>
                          <a:gd name="connsiteY217" fmla="*/ 63513 h 170478"/>
                          <a:gd name="connsiteX218" fmla="*/ 41259 w 163007"/>
                          <a:gd name="connsiteY218" fmla="*/ 60655 h 170478"/>
                          <a:gd name="connsiteX219" fmla="*/ 42783 w 163007"/>
                          <a:gd name="connsiteY219" fmla="*/ 62179 h 170478"/>
                          <a:gd name="connsiteX220" fmla="*/ 43164 w 163007"/>
                          <a:gd name="connsiteY220" fmla="*/ 61132 h 170478"/>
                          <a:gd name="connsiteX221" fmla="*/ 43640 w 163007"/>
                          <a:gd name="connsiteY221" fmla="*/ 62465 h 170478"/>
                          <a:gd name="connsiteX222" fmla="*/ 43640 w 163007"/>
                          <a:gd name="connsiteY222" fmla="*/ 60941 h 170478"/>
                          <a:gd name="connsiteX223" fmla="*/ 45069 w 163007"/>
                          <a:gd name="connsiteY223" fmla="*/ 61322 h 170478"/>
                          <a:gd name="connsiteX224" fmla="*/ 44498 w 163007"/>
                          <a:gd name="connsiteY224" fmla="*/ 62084 h 170478"/>
                          <a:gd name="connsiteX225" fmla="*/ 46974 w 163007"/>
                          <a:gd name="connsiteY225" fmla="*/ 60941 h 170478"/>
                          <a:gd name="connsiteX226" fmla="*/ 46117 w 163007"/>
                          <a:gd name="connsiteY226" fmla="*/ 59703 h 170478"/>
                          <a:gd name="connsiteX227" fmla="*/ 48308 w 163007"/>
                          <a:gd name="connsiteY227" fmla="*/ 59226 h 170478"/>
                          <a:gd name="connsiteX228" fmla="*/ 47831 w 163007"/>
                          <a:gd name="connsiteY228" fmla="*/ 57226 h 170478"/>
                          <a:gd name="connsiteX229" fmla="*/ 49070 w 163007"/>
                          <a:gd name="connsiteY229" fmla="*/ 57036 h 170478"/>
                          <a:gd name="connsiteX230" fmla="*/ 49070 w 163007"/>
                          <a:gd name="connsiteY230" fmla="*/ 53607 h 170478"/>
                          <a:gd name="connsiteX231" fmla="*/ 48879 w 163007"/>
                          <a:gd name="connsiteY231" fmla="*/ 53797 h 170478"/>
                          <a:gd name="connsiteX232" fmla="*/ 48879 w 163007"/>
                          <a:gd name="connsiteY232" fmla="*/ 53607 h 170478"/>
                          <a:gd name="connsiteX233" fmla="*/ 48879 w 163007"/>
                          <a:gd name="connsiteY233" fmla="*/ 53607 h 170478"/>
                          <a:gd name="connsiteX234" fmla="*/ 48879 w 163007"/>
                          <a:gd name="connsiteY234" fmla="*/ 53607 h 170478"/>
                          <a:gd name="connsiteX235" fmla="*/ 52784 w 163007"/>
                          <a:gd name="connsiteY235" fmla="*/ 45987 h 170478"/>
                          <a:gd name="connsiteX236" fmla="*/ 53165 w 163007"/>
                          <a:gd name="connsiteY236" fmla="*/ 46177 h 170478"/>
                          <a:gd name="connsiteX237" fmla="*/ 53832 w 163007"/>
                          <a:gd name="connsiteY237" fmla="*/ 41224 h 170478"/>
                          <a:gd name="connsiteX238" fmla="*/ 55547 w 163007"/>
                          <a:gd name="connsiteY238" fmla="*/ 40843 h 170478"/>
                          <a:gd name="connsiteX239" fmla="*/ 56594 w 163007"/>
                          <a:gd name="connsiteY239" fmla="*/ 37795 h 170478"/>
                          <a:gd name="connsiteX240" fmla="*/ 56690 w 163007"/>
                          <a:gd name="connsiteY240" fmla="*/ 39224 h 170478"/>
                          <a:gd name="connsiteX241" fmla="*/ 57833 w 163007"/>
                          <a:gd name="connsiteY241" fmla="*/ 35605 h 170478"/>
                          <a:gd name="connsiteX242" fmla="*/ 59547 w 163007"/>
                          <a:gd name="connsiteY242" fmla="*/ 34080 h 170478"/>
                          <a:gd name="connsiteX243" fmla="*/ 58404 w 163007"/>
                          <a:gd name="connsiteY243" fmla="*/ 34938 h 170478"/>
                          <a:gd name="connsiteX244" fmla="*/ 59166 w 163007"/>
                          <a:gd name="connsiteY244" fmla="*/ 32652 h 170478"/>
                          <a:gd name="connsiteX245" fmla="*/ 60500 w 163007"/>
                          <a:gd name="connsiteY245" fmla="*/ 33509 h 170478"/>
                          <a:gd name="connsiteX246" fmla="*/ 62500 w 163007"/>
                          <a:gd name="connsiteY246" fmla="*/ 26937 h 170478"/>
                          <a:gd name="connsiteX247" fmla="*/ 60500 w 163007"/>
                          <a:gd name="connsiteY247" fmla="*/ 26270 h 170478"/>
                          <a:gd name="connsiteX248" fmla="*/ 63071 w 163007"/>
                          <a:gd name="connsiteY248" fmla="*/ 26365 h 170478"/>
                          <a:gd name="connsiteX249" fmla="*/ 62309 w 163007"/>
                          <a:gd name="connsiteY249" fmla="*/ 22555 h 170478"/>
                          <a:gd name="connsiteX250" fmla="*/ 60881 w 163007"/>
                          <a:gd name="connsiteY250" fmla="*/ 17888 h 170478"/>
                          <a:gd name="connsiteX251" fmla="*/ 62690 w 163007"/>
                          <a:gd name="connsiteY251" fmla="*/ 21889 h 170478"/>
                          <a:gd name="connsiteX252" fmla="*/ 62405 w 163007"/>
                          <a:gd name="connsiteY252" fmla="*/ 21603 h 170478"/>
                          <a:gd name="connsiteX253" fmla="*/ 62976 w 163007"/>
                          <a:gd name="connsiteY253" fmla="*/ 23508 h 170478"/>
                          <a:gd name="connsiteX254" fmla="*/ 62690 w 163007"/>
                          <a:gd name="connsiteY254" fmla="*/ 22555 h 170478"/>
                          <a:gd name="connsiteX255" fmla="*/ 63738 w 163007"/>
                          <a:gd name="connsiteY255" fmla="*/ 24174 h 170478"/>
                          <a:gd name="connsiteX256" fmla="*/ 63071 w 163007"/>
                          <a:gd name="connsiteY256" fmla="*/ 22079 h 170478"/>
                          <a:gd name="connsiteX257" fmla="*/ 63548 w 163007"/>
                          <a:gd name="connsiteY257" fmla="*/ 21793 h 170478"/>
                          <a:gd name="connsiteX258" fmla="*/ 64119 w 163007"/>
                          <a:gd name="connsiteY258" fmla="*/ 22365 h 170478"/>
                          <a:gd name="connsiteX259" fmla="*/ 63738 w 163007"/>
                          <a:gd name="connsiteY259" fmla="*/ 20174 h 170478"/>
                          <a:gd name="connsiteX260" fmla="*/ 64595 w 163007"/>
                          <a:gd name="connsiteY260" fmla="*/ 19222 h 170478"/>
                          <a:gd name="connsiteX261" fmla="*/ 65167 w 163007"/>
                          <a:gd name="connsiteY261" fmla="*/ 22270 h 170478"/>
                          <a:gd name="connsiteX262" fmla="*/ 65072 w 163007"/>
                          <a:gd name="connsiteY262" fmla="*/ 25413 h 170478"/>
                          <a:gd name="connsiteX263" fmla="*/ 65453 w 163007"/>
                          <a:gd name="connsiteY263" fmla="*/ 27508 h 170478"/>
                          <a:gd name="connsiteX264" fmla="*/ 65262 w 163007"/>
                          <a:gd name="connsiteY264" fmla="*/ 27985 h 170478"/>
                          <a:gd name="connsiteX265" fmla="*/ 65453 w 163007"/>
                          <a:gd name="connsiteY265" fmla="*/ 27794 h 170478"/>
                          <a:gd name="connsiteX266" fmla="*/ 65834 w 163007"/>
                          <a:gd name="connsiteY266" fmla="*/ 26365 h 170478"/>
                          <a:gd name="connsiteX267" fmla="*/ 65738 w 163007"/>
                          <a:gd name="connsiteY267" fmla="*/ 27318 h 170478"/>
                          <a:gd name="connsiteX268" fmla="*/ 67262 w 163007"/>
                          <a:gd name="connsiteY268" fmla="*/ 24555 h 170478"/>
                          <a:gd name="connsiteX269" fmla="*/ 67548 w 163007"/>
                          <a:gd name="connsiteY269" fmla="*/ 26365 h 170478"/>
                          <a:gd name="connsiteX270" fmla="*/ 66119 w 163007"/>
                          <a:gd name="connsiteY270" fmla="*/ 27318 h 170478"/>
                          <a:gd name="connsiteX271" fmla="*/ 66310 w 163007"/>
                          <a:gd name="connsiteY271" fmla="*/ 27603 h 170478"/>
                          <a:gd name="connsiteX272" fmla="*/ 66024 w 163007"/>
                          <a:gd name="connsiteY272" fmla="*/ 27889 h 170478"/>
                          <a:gd name="connsiteX273" fmla="*/ 68501 w 163007"/>
                          <a:gd name="connsiteY273" fmla="*/ 28270 h 170478"/>
                          <a:gd name="connsiteX274" fmla="*/ 68024 w 163007"/>
                          <a:gd name="connsiteY274" fmla="*/ 29890 h 170478"/>
                          <a:gd name="connsiteX275" fmla="*/ 69929 w 163007"/>
                          <a:gd name="connsiteY275" fmla="*/ 28937 h 170478"/>
                          <a:gd name="connsiteX276" fmla="*/ 71834 w 163007"/>
                          <a:gd name="connsiteY276" fmla="*/ 30651 h 170478"/>
                          <a:gd name="connsiteX277" fmla="*/ 71453 w 163007"/>
                          <a:gd name="connsiteY277" fmla="*/ 29699 h 170478"/>
                          <a:gd name="connsiteX278" fmla="*/ 73549 w 163007"/>
                          <a:gd name="connsiteY278" fmla="*/ 30747 h 170478"/>
                          <a:gd name="connsiteX279" fmla="*/ 72596 w 163007"/>
                          <a:gd name="connsiteY279" fmla="*/ 30747 h 170478"/>
                          <a:gd name="connsiteX280" fmla="*/ 74978 w 163007"/>
                          <a:gd name="connsiteY280" fmla="*/ 34366 h 170478"/>
                          <a:gd name="connsiteX281" fmla="*/ 74025 w 163007"/>
                          <a:gd name="connsiteY281" fmla="*/ 36271 h 170478"/>
                          <a:gd name="connsiteX282" fmla="*/ 76502 w 163007"/>
                          <a:gd name="connsiteY282" fmla="*/ 39415 h 170478"/>
                          <a:gd name="connsiteX283" fmla="*/ 78407 w 163007"/>
                          <a:gd name="connsiteY283" fmla="*/ 38653 h 170478"/>
                          <a:gd name="connsiteX284" fmla="*/ 75644 w 163007"/>
                          <a:gd name="connsiteY284" fmla="*/ 36747 h 170478"/>
                          <a:gd name="connsiteX285" fmla="*/ 78216 w 163007"/>
                          <a:gd name="connsiteY285" fmla="*/ 37224 h 170478"/>
                          <a:gd name="connsiteX286" fmla="*/ 76121 w 163007"/>
                          <a:gd name="connsiteY286" fmla="*/ 35605 h 170478"/>
                          <a:gd name="connsiteX287" fmla="*/ 77549 w 163007"/>
                          <a:gd name="connsiteY287" fmla="*/ 34843 h 170478"/>
                          <a:gd name="connsiteX288" fmla="*/ 80216 w 163007"/>
                          <a:gd name="connsiteY288" fmla="*/ 37986 h 170478"/>
                          <a:gd name="connsiteX289" fmla="*/ 78121 w 163007"/>
                          <a:gd name="connsiteY289" fmla="*/ 39891 h 170478"/>
                          <a:gd name="connsiteX290" fmla="*/ 83741 w 163007"/>
                          <a:gd name="connsiteY290" fmla="*/ 44463 h 170478"/>
                          <a:gd name="connsiteX291" fmla="*/ 83360 w 163007"/>
                          <a:gd name="connsiteY291" fmla="*/ 43415 h 170478"/>
                          <a:gd name="connsiteX292" fmla="*/ 85836 w 163007"/>
                          <a:gd name="connsiteY292" fmla="*/ 44939 h 170478"/>
                          <a:gd name="connsiteX293" fmla="*/ 85265 w 163007"/>
                          <a:gd name="connsiteY293" fmla="*/ 46939 h 170478"/>
                          <a:gd name="connsiteX294" fmla="*/ 88313 w 163007"/>
                          <a:gd name="connsiteY294" fmla="*/ 47225 h 170478"/>
                          <a:gd name="connsiteX295" fmla="*/ 88503 w 163007"/>
                          <a:gd name="connsiteY295" fmla="*/ 49035 h 170478"/>
                          <a:gd name="connsiteX296" fmla="*/ 93932 w 163007"/>
                          <a:gd name="connsiteY296" fmla="*/ 50464 h 170478"/>
                          <a:gd name="connsiteX297" fmla="*/ 91456 w 163007"/>
                          <a:gd name="connsiteY297" fmla="*/ 51702 h 170478"/>
                          <a:gd name="connsiteX298" fmla="*/ 92980 w 163007"/>
                          <a:gd name="connsiteY298" fmla="*/ 52273 h 170478"/>
                          <a:gd name="connsiteX299" fmla="*/ 95552 w 163007"/>
                          <a:gd name="connsiteY299" fmla="*/ 53702 h 170478"/>
                          <a:gd name="connsiteX300" fmla="*/ 97361 w 163007"/>
                          <a:gd name="connsiteY300" fmla="*/ 53416 h 170478"/>
                          <a:gd name="connsiteX301" fmla="*/ 97076 w 163007"/>
                          <a:gd name="connsiteY301" fmla="*/ 53797 h 170478"/>
                          <a:gd name="connsiteX302" fmla="*/ 98504 w 163007"/>
                          <a:gd name="connsiteY302" fmla="*/ 52749 h 170478"/>
                          <a:gd name="connsiteX303" fmla="*/ 104791 w 163007"/>
                          <a:gd name="connsiteY303" fmla="*/ 59322 h 170478"/>
                          <a:gd name="connsiteX304" fmla="*/ 109839 w 163007"/>
                          <a:gd name="connsiteY304" fmla="*/ 61227 h 170478"/>
                          <a:gd name="connsiteX305" fmla="*/ 109363 w 163007"/>
                          <a:gd name="connsiteY305" fmla="*/ 61417 h 170478"/>
                          <a:gd name="connsiteX306" fmla="*/ 113459 w 163007"/>
                          <a:gd name="connsiteY306" fmla="*/ 61513 h 170478"/>
                          <a:gd name="connsiteX307" fmla="*/ 112411 w 163007"/>
                          <a:gd name="connsiteY307" fmla="*/ 62560 h 170478"/>
                          <a:gd name="connsiteX308" fmla="*/ 116030 w 163007"/>
                          <a:gd name="connsiteY308" fmla="*/ 65703 h 170478"/>
                          <a:gd name="connsiteX309" fmla="*/ 115554 w 163007"/>
                          <a:gd name="connsiteY309" fmla="*/ 65703 h 170478"/>
                          <a:gd name="connsiteX310" fmla="*/ 120602 w 163007"/>
                          <a:gd name="connsiteY310" fmla="*/ 66751 h 170478"/>
                          <a:gd name="connsiteX311" fmla="*/ 120412 w 163007"/>
                          <a:gd name="connsiteY311" fmla="*/ 67228 h 170478"/>
                          <a:gd name="connsiteX312" fmla="*/ 126889 w 163007"/>
                          <a:gd name="connsiteY312" fmla="*/ 66847 h 170478"/>
                          <a:gd name="connsiteX313" fmla="*/ 125746 w 163007"/>
                          <a:gd name="connsiteY313" fmla="*/ 68466 h 170478"/>
                          <a:gd name="connsiteX314" fmla="*/ 127937 w 163007"/>
                          <a:gd name="connsiteY314" fmla="*/ 66751 h 170478"/>
                          <a:gd name="connsiteX315" fmla="*/ 128984 w 163007"/>
                          <a:gd name="connsiteY315" fmla="*/ 69799 h 170478"/>
                          <a:gd name="connsiteX316" fmla="*/ 127365 w 163007"/>
                          <a:gd name="connsiteY316" fmla="*/ 69323 h 170478"/>
                          <a:gd name="connsiteX317" fmla="*/ 130127 w 163007"/>
                          <a:gd name="connsiteY317" fmla="*/ 70466 h 170478"/>
                          <a:gd name="connsiteX318" fmla="*/ 129746 w 163007"/>
                          <a:gd name="connsiteY318" fmla="*/ 71133 h 170478"/>
                          <a:gd name="connsiteX319" fmla="*/ 134890 w 163007"/>
                          <a:gd name="connsiteY319" fmla="*/ 70657 h 170478"/>
                          <a:gd name="connsiteX320" fmla="*/ 134985 w 163007"/>
                          <a:gd name="connsiteY320" fmla="*/ 70085 h 170478"/>
                          <a:gd name="connsiteX321" fmla="*/ 137176 w 163007"/>
                          <a:gd name="connsiteY321" fmla="*/ 70371 h 170478"/>
                          <a:gd name="connsiteX322" fmla="*/ 135938 w 163007"/>
                          <a:gd name="connsiteY322" fmla="*/ 71990 h 170478"/>
                          <a:gd name="connsiteX323" fmla="*/ 141653 w 163007"/>
                          <a:gd name="connsiteY323" fmla="*/ 71323 h 170478"/>
                          <a:gd name="connsiteX324" fmla="*/ 135652 w 163007"/>
                          <a:gd name="connsiteY324" fmla="*/ 72657 h 170478"/>
                          <a:gd name="connsiteX325" fmla="*/ 138700 w 163007"/>
                          <a:gd name="connsiteY325" fmla="*/ 72371 h 170478"/>
                          <a:gd name="connsiteX326" fmla="*/ 137557 w 163007"/>
                          <a:gd name="connsiteY326" fmla="*/ 72466 h 170478"/>
                          <a:gd name="connsiteX327" fmla="*/ 143748 w 163007"/>
                          <a:gd name="connsiteY327" fmla="*/ 71895 h 170478"/>
                          <a:gd name="connsiteX328" fmla="*/ 141081 w 163007"/>
                          <a:gd name="connsiteY328" fmla="*/ 73419 h 170478"/>
                          <a:gd name="connsiteX329" fmla="*/ 137557 w 163007"/>
                          <a:gd name="connsiteY329" fmla="*/ 74657 h 170478"/>
                          <a:gd name="connsiteX330" fmla="*/ 136604 w 163007"/>
                          <a:gd name="connsiteY330" fmla="*/ 75610 h 170478"/>
                          <a:gd name="connsiteX331" fmla="*/ 134414 w 163007"/>
                          <a:gd name="connsiteY331" fmla="*/ 76467 h 170478"/>
                          <a:gd name="connsiteX332" fmla="*/ 136700 w 163007"/>
                          <a:gd name="connsiteY332" fmla="*/ 78467 h 170478"/>
                          <a:gd name="connsiteX333" fmla="*/ 135938 w 163007"/>
                          <a:gd name="connsiteY333" fmla="*/ 78943 h 170478"/>
                          <a:gd name="connsiteX334" fmla="*/ 132890 w 163007"/>
                          <a:gd name="connsiteY334" fmla="*/ 79134 h 170478"/>
                          <a:gd name="connsiteX335" fmla="*/ 132699 w 163007"/>
                          <a:gd name="connsiteY335" fmla="*/ 77610 h 170478"/>
                          <a:gd name="connsiteX336" fmla="*/ 129746 w 163007"/>
                          <a:gd name="connsiteY336" fmla="*/ 77419 h 170478"/>
                          <a:gd name="connsiteX337" fmla="*/ 128984 w 163007"/>
                          <a:gd name="connsiteY337" fmla="*/ 79420 h 170478"/>
                          <a:gd name="connsiteX338" fmla="*/ 131080 w 163007"/>
                          <a:gd name="connsiteY338" fmla="*/ 79420 h 170478"/>
                          <a:gd name="connsiteX339" fmla="*/ 126317 w 163007"/>
                          <a:gd name="connsiteY339" fmla="*/ 82087 h 170478"/>
                          <a:gd name="connsiteX340" fmla="*/ 126413 w 163007"/>
                          <a:gd name="connsiteY340" fmla="*/ 80753 h 170478"/>
                          <a:gd name="connsiteX341" fmla="*/ 122698 w 163007"/>
                          <a:gd name="connsiteY341" fmla="*/ 87040 h 170478"/>
                          <a:gd name="connsiteX342" fmla="*/ 121841 w 163007"/>
                          <a:gd name="connsiteY342" fmla="*/ 85992 h 170478"/>
                          <a:gd name="connsiteX343" fmla="*/ 114983 w 163007"/>
                          <a:gd name="connsiteY343" fmla="*/ 94374 h 170478"/>
                          <a:gd name="connsiteX344" fmla="*/ 114602 w 163007"/>
                          <a:gd name="connsiteY344" fmla="*/ 93707 h 170478"/>
                          <a:gd name="connsiteX345" fmla="*/ 113649 w 163007"/>
                          <a:gd name="connsiteY345" fmla="*/ 95612 h 170478"/>
                          <a:gd name="connsiteX346" fmla="*/ 113078 w 163007"/>
                          <a:gd name="connsiteY346" fmla="*/ 95136 h 170478"/>
                          <a:gd name="connsiteX347" fmla="*/ 111935 w 163007"/>
                          <a:gd name="connsiteY347" fmla="*/ 97708 h 170478"/>
                          <a:gd name="connsiteX348" fmla="*/ 111839 w 163007"/>
                          <a:gd name="connsiteY348" fmla="*/ 96565 h 170478"/>
                          <a:gd name="connsiteX349" fmla="*/ 108601 w 163007"/>
                          <a:gd name="connsiteY349" fmla="*/ 104566 h 170478"/>
                          <a:gd name="connsiteX350" fmla="*/ 103648 w 163007"/>
                          <a:gd name="connsiteY350" fmla="*/ 106185 h 170478"/>
                          <a:gd name="connsiteX351" fmla="*/ 103457 w 163007"/>
                          <a:gd name="connsiteY351" fmla="*/ 105994 h 170478"/>
                          <a:gd name="connsiteX352" fmla="*/ 100124 w 163007"/>
                          <a:gd name="connsiteY352" fmla="*/ 116567 h 170478"/>
                          <a:gd name="connsiteX353" fmla="*/ 93170 w 163007"/>
                          <a:gd name="connsiteY353" fmla="*/ 126187 h 170478"/>
                          <a:gd name="connsiteX354" fmla="*/ 94599 w 163007"/>
                          <a:gd name="connsiteY354" fmla="*/ 127616 h 170478"/>
                          <a:gd name="connsiteX355" fmla="*/ 93266 w 163007"/>
                          <a:gd name="connsiteY355" fmla="*/ 129521 h 170478"/>
                          <a:gd name="connsiteX356" fmla="*/ 93456 w 163007"/>
                          <a:gd name="connsiteY356" fmla="*/ 129235 h 170478"/>
                          <a:gd name="connsiteX357" fmla="*/ 90789 w 163007"/>
                          <a:gd name="connsiteY357" fmla="*/ 132379 h 170478"/>
                          <a:gd name="connsiteX358" fmla="*/ 93075 w 163007"/>
                          <a:gd name="connsiteY358" fmla="*/ 133426 h 170478"/>
                          <a:gd name="connsiteX359" fmla="*/ 87741 w 163007"/>
                          <a:gd name="connsiteY359" fmla="*/ 143237 h 170478"/>
                          <a:gd name="connsiteX360" fmla="*/ 88598 w 163007"/>
                          <a:gd name="connsiteY360" fmla="*/ 144761 h 170478"/>
                          <a:gd name="connsiteX361" fmla="*/ 87455 w 163007"/>
                          <a:gd name="connsiteY361" fmla="*/ 143809 h 170478"/>
                          <a:gd name="connsiteX362" fmla="*/ 86979 w 163007"/>
                          <a:gd name="connsiteY362" fmla="*/ 144951 h 170478"/>
                          <a:gd name="connsiteX363" fmla="*/ 86408 w 163007"/>
                          <a:gd name="connsiteY363" fmla="*/ 143428 h 170478"/>
                          <a:gd name="connsiteX364" fmla="*/ 88408 w 163007"/>
                          <a:gd name="connsiteY364" fmla="*/ 151047 h 170478"/>
                          <a:gd name="connsiteX365" fmla="*/ 87360 w 163007"/>
                          <a:gd name="connsiteY365" fmla="*/ 147428 h 170478"/>
                          <a:gd name="connsiteX366" fmla="*/ 86693 w 163007"/>
                          <a:gd name="connsiteY366" fmla="*/ 146476 h 170478"/>
                          <a:gd name="connsiteX367" fmla="*/ 86122 w 163007"/>
                          <a:gd name="connsiteY367" fmla="*/ 146857 h 170478"/>
                          <a:gd name="connsiteX368" fmla="*/ 86217 w 163007"/>
                          <a:gd name="connsiteY368" fmla="*/ 145428 h 170478"/>
                          <a:gd name="connsiteX369" fmla="*/ 85169 w 163007"/>
                          <a:gd name="connsiteY369" fmla="*/ 146285 h 170478"/>
                          <a:gd name="connsiteX370" fmla="*/ 83645 w 163007"/>
                          <a:gd name="connsiteY370" fmla="*/ 145237 h 170478"/>
                          <a:gd name="connsiteX371" fmla="*/ 84598 w 163007"/>
                          <a:gd name="connsiteY371" fmla="*/ 144285 h 170478"/>
                          <a:gd name="connsiteX372" fmla="*/ 81264 w 163007"/>
                          <a:gd name="connsiteY372" fmla="*/ 144285 h 170478"/>
                          <a:gd name="connsiteX373" fmla="*/ 81931 w 163007"/>
                          <a:gd name="connsiteY373" fmla="*/ 143999 h 170478"/>
                          <a:gd name="connsiteX374" fmla="*/ 79645 w 163007"/>
                          <a:gd name="connsiteY374" fmla="*/ 142094 h 170478"/>
                          <a:gd name="connsiteX375" fmla="*/ 80693 w 163007"/>
                          <a:gd name="connsiteY375" fmla="*/ 142094 h 170478"/>
                          <a:gd name="connsiteX376" fmla="*/ 78216 w 163007"/>
                          <a:gd name="connsiteY376" fmla="*/ 141237 h 170478"/>
                          <a:gd name="connsiteX377" fmla="*/ 77359 w 163007"/>
                          <a:gd name="connsiteY377" fmla="*/ 137903 h 170478"/>
                          <a:gd name="connsiteX378" fmla="*/ 75073 w 163007"/>
                          <a:gd name="connsiteY378" fmla="*/ 137332 h 170478"/>
                          <a:gd name="connsiteX379" fmla="*/ 75930 w 163007"/>
                          <a:gd name="connsiteY379" fmla="*/ 137046 h 170478"/>
                          <a:gd name="connsiteX380" fmla="*/ 72025 w 163007"/>
                          <a:gd name="connsiteY380" fmla="*/ 133045 h 170478"/>
                          <a:gd name="connsiteX381" fmla="*/ 72406 w 163007"/>
                          <a:gd name="connsiteY381" fmla="*/ 132283 h 170478"/>
                          <a:gd name="connsiteX382" fmla="*/ 74597 w 163007"/>
                          <a:gd name="connsiteY382" fmla="*/ 135045 h 170478"/>
                          <a:gd name="connsiteX383" fmla="*/ 76692 w 163007"/>
                          <a:gd name="connsiteY383" fmla="*/ 132664 h 170478"/>
                          <a:gd name="connsiteX384" fmla="*/ 71358 w 163007"/>
                          <a:gd name="connsiteY384" fmla="*/ 130474 h 170478"/>
                          <a:gd name="connsiteX385" fmla="*/ 71549 w 163007"/>
                          <a:gd name="connsiteY385" fmla="*/ 129997 h 170478"/>
                          <a:gd name="connsiteX386" fmla="*/ 71739 w 163007"/>
                          <a:gd name="connsiteY386" fmla="*/ 129997 h 170478"/>
                          <a:gd name="connsiteX387" fmla="*/ 70882 w 163007"/>
                          <a:gd name="connsiteY387" fmla="*/ 129426 h 170478"/>
                          <a:gd name="connsiteX388" fmla="*/ 70215 w 163007"/>
                          <a:gd name="connsiteY388" fmla="*/ 128188 h 170478"/>
                          <a:gd name="connsiteX389" fmla="*/ 68596 w 163007"/>
                          <a:gd name="connsiteY389" fmla="*/ 125806 h 170478"/>
                          <a:gd name="connsiteX390" fmla="*/ 67072 w 163007"/>
                          <a:gd name="connsiteY390" fmla="*/ 127426 h 170478"/>
                          <a:gd name="connsiteX391" fmla="*/ 67739 w 163007"/>
                          <a:gd name="connsiteY391" fmla="*/ 127711 h 170478"/>
                          <a:gd name="connsiteX392" fmla="*/ 68120 w 163007"/>
                          <a:gd name="connsiteY392" fmla="*/ 127807 h 170478"/>
                          <a:gd name="connsiteX393" fmla="*/ 68024 w 163007"/>
                          <a:gd name="connsiteY393" fmla="*/ 127807 h 170478"/>
                          <a:gd name="connsiteX394" fmla="*/ 69548 w 163007"/>
                          <a:gd name="connsiteY394" fmla="*/ 129140 h 170478"/>
                          <a:gd name="connsiteX395" fmla="*/ 67548 w 163007"/>
                          <a:gd name="connsiteY395" fmla="*/ 127902 h 170478"/>
                          <a:gd name="connsiteX396" fmla="*/ 65262 w 163007"/>
                          <a:gd name="connsiteY396" fmla="*/ 128664 h 170478"/>
                          <a:gd name="connsiteX397" fmla="*/ 65357 w 163007"/>
                          <a:gd name="connsiteY397" fmla="*/ 123235 h 170478"/>
                          <a:gd name="connsiteX398" fmla="*/ 57642 w 163007"/>
                          <a:gd name="connsiteY398" fmla="*/ 120758 h 170478"/>
                          <a:gd name="connsiteX399" fmla="*/ 57452 w 163007"/>
                          <a:gd name="connsiteY399" fmla="*/ 119234 h 170478"/>
                          <a:gd name="connsiteX400" fmla="*/ 58690 w 163007"/>
                          <a:gd name="connsiteY400" fmla="*/ 119424 h 170478"/>
                          <a:gd name="connsiteX401" fmla="*/ 53832 w 163007"/>
                          <a:gd name="connsiteY401" fmla="*/ 118282 h 170478"/>
                          <a:gd name="connsiteX402" fmla="*/ 53356 w 163007"/>
                          <a:gd name="connsiteY402" fmla="*/ 116376 h 170478"/>
                          <a:gd name="connsiteX403" fmla="*/ 53927 w 163007"/>
                          <a:gd name="connsiteY403" fmla="*/ 116091 h 170478"/>
                          <a:gd name="connsiteX404" fmla="*/ 42021 w 163007"/>
                          <a:gd name="connsiteY404" fmla="*/ 110090 h 170478"/>
                          <a:gd name="connsiteX405" fmla="*/ 42307 w 163007"/>
                          <a:gd name="connsiteY405" fmla="*/ 110947 h 170478"/>
                          <a:gd name="connsiteX406" fmla="*/ 25638 w 163007"/>
                          <a:gd name="connsiteY406" fmla="*/ 102756 h 170478"/>
                          <a:gd name="connsiteX407" fmla="*/ 22400 w 163007"/>
                          <a:gd name="connsiteY407" fmla="*/ 103232 h 170478"/>
                          <a:gd name="connsiteX408" fmla="*/ 22495 w 163007"/>
                          <a:gd name="connsiteY408" fmla="*/ 101708 h 170478"/>
                          <a:gd name="connsiteX409" fmla="*/ 20304 w 163007"/>
                          <a:gd name="connsiteY409" fmla="*/ 102756 h 170478"/>
                          <a:gd name="connsiteX410" fmla="*/ 13446 w 163007"/>
                          <a:gd name="connsiteY410" fmla="*/ 99422 h 170478"/>
                          <a:gd name="connsiteX411" fmla="*/ 13541 w 163007"/>
                          <a:gd name="connsiteY411" fmla="*/ 100470 h 170478"/>
                          <a:gd name="connsiteX412" fmla="*/ 10398 w 163007"/>
                          <a:gd name="connsiteY412" fmla="*/ 99041 h 170478"/>
                          <a:gd name="connsiteX413" fmla="*/ 9446 w 163007"/>
                          <a:gd name="connsiteY413" fmla="*/ 99327 h 170478"/>
                          <a:gd name="connsiteX414" fmla="*/ 9636 w 163007"/>
                          <a:gd name="connsiteY414" fmla="*/ 98565 h 170478"/>
                          <a:gd name="connsiteX415" fmla="*/ 6588 w 163007"/>
                          <a:gd name="connsiteY415" fmla="*/ 99136 h 170478"/>
                          <a:gd name="connsiteX416" fmla="*/ 4683 w 163007"/>
                          <a:gd name="connsiteY416" fmla="*/ 95422 h 170478"/>
                          <a:gd name="connsiteX417" fmla="*/ 1254 w 163007"/>
                          <a:gd name="connsiteY417" fmla="*/ 97326 h 170478"/>
                          <a:gd name="connsiteX418" fmla="*/ 2207 w 163007"/>
                          <a:gd name="connsiteY418" fmla="*/ 98851 h 170478"/>
                          <a:gd name="connsiteX419" fmla="*/ 1064 w 163007"/>
                          <a:gd name="connsiteY419" fmla="*/ 98946 h 170478"/>
                          <a:gd name="connsiteX420" fmla="*/ 1159 w 163007"/>
                          <a:gd name="connsiteY420" fmla="*/ 105232 h 170478"/>
                          <a:gd name="connsiteX421" fmla="*/ 3254 w 163007"/>
                          <a:gd name="connsiteY421" fmla="*/ 104375 h 170478"/>
                          <a:gd name="connsiteX422" fmla="*/ 3540 w 163007"/>
                          <a:gd name="connsiteY422" fmla="*/ 105518 h 170478"/>
                          <a:gd name="connsiteX423" fmla="*/ 2016 w 163007"/>
                          <a:gd name="connsiteY423" fmla="*/ 105232 h 170478"/>
                          <a:gd name="connsiteX424" fmla="*/ 4112 w 163007"/>
                          <a:gd name="connsiteY424" fmla="*/ 105232 h 170478"/>
                          <a:gd name="connsiteX425" fmla="*/ 4493 w 163007"/>
                          <a:gd name="connsiteY425" fmla="*/ 106566 h 170478"/>
                          <a:gd name="connsiteX426" fmla="*/ 6779 w 163007"/>
                          <a:gd name="connsiteY426" fmla="*/ 104947 h 170478"/>
                          <a:gd name="connsiteX427" fmla="*/ 6588 w 163007"/>
                          <a:gd name="connsiteY427" fmla="*/ 107137 h 170478"/>
                          <a:gd name="connsiteX428" fmla="*/ 7826 w 163007"/>
                          <a:gd name="connsiteY428" fmla="*/ 104756 h 170478"/>
                          <a:gd name="connsiteX429" fmla="*/ 9160 w 163007"/>
                          <a:gd name="connsiteY429" fmla="*/ 106090 h 170478"/>
                          <a:gd name="connsiteX430" fmla="*/ 8398 w 163007"/>
                          <a:gd name="connsiteY430" fmla="*/ 107137 h 170478"/>
                          <a:gd name="connsiteX431" fmla="*/ 11541 w 163007"/>
                          <a:gd name="connsiteY431" fmla="*/ 106470 h 170478"/>
                          <a:gd name="connsiteX432" fmla="*/ 13827 w 163007"/>
                          <a:gd name="connsiteY432" fmla="*/ 108947 h 170478"/>
                          <a:gd name="connsiteX433" fmla="*/ 16589 w 163007"/>
                          <a:gd name="connsiteY433" fmla="*/ 107995 h 170478"/>
                          <a:gd name="connsiteX434" fmla="*/ 18209 w 163007"/>
                          <a:gd name="connsiteY434" fmla="*/ 111519 h 170478"/>
                          <a:gd name="connsiteX435" fmla="*/ 24495 w 163007"/>
                          <a:gd name="connsiteY435" fmla="*/ 111328 h 170478"/>
                          <a:gd name="connsiteX436" fmla="*/ 23924 w 163007"/>
                          <a:gd name="connsiteY436" fmla="*/ 111519 h 170478"/>
                          <a:gd name="connsiteX437" fmla="*/ 25448 w 163007"/>
                          <a:gd name="connsiteY437" fmla="*/ 113424 h 170478"/>
                          <a:gd name="connsiteX438" fmla="*/ 29258 w 163007"/>
                          <a:gd name="connsiteY438" fmla="*/ 111233 h 170478"/>
                          <a:gd name="connsiteX439" fmla="*/ 27448 w 163007"/>
                          <a:gd name="connsiteY439" fmla="*/ 114757 h 170478"/>
                          <a:gd name="connsiteX440" fmla="*/ 30210 w 163007"/>
                          <a:gd name="connsiteY440" fmla="*/ 112947 h 170478"/>
                          <a:gd name="connsiteX441" fmla="*/ 30686 w 163007"/>
                          <a:gd name="connsiteY441" fmla="*/ 115424 h 170478"/>
                          <a:gd name="connsiteX442" fmla="*/ 33068 w 163007"/>
                          <a:gd name="connsiteY442" fmla="*/ 114472 h 170478"/>
                          <a:gd name="connsiteX443" fmla="*/ 34306 w 163007"/>
                          <a:gd name="connsiteY443" fmla="*/ 116662 h 170478"/>
                          <a:gd name="connsiteX444" fmla="*/ 33068 w 163007"/>
                          <a:gd name="connsiteY444" fmla="*/ 118282 h 170478"/>
                          <a:gd name="connsiteX445" fmla="*/ 65929 w 163007"/>
                          <a:gd name="connsiteY445" fmla="*/ 136951 h 170478"/>
                          <a:gd name="connsiteX446" fmla="*/ 65929 w 163007"/>
                          <a:gd name="connsiteY446" fmla="*/ 136951 h 170478"/>
                          <a:gd name="connsiteX447" fmla="*/ 65262 w 163007"/>
                          <a:gd name="connsiteY447" fmla="*/ 136474 h 170478"/>
                          <a:gd name="connsiteX448" fmla="*/ 65929 w 163007"/>
                          <a:gd name="connsiteY448" fmla="*/ 136951 h 170478"/>
                          <a:gd name="connsiteX449" fmla="*/ 68215 w 163007"/>
                          <a:gd name="connsiteY449" fmla="*/ 139237 h 170478"/>
                          <a:gd name="connsiteX450" fmla="*/ 67262 w 163007"/>
                          <a:gd name="connsiteY450" fmla="*/ 138189 h 170478"/>
                          <a:gd name="connsiteX451" fmla="*/ 68120 w 163007"/>
                          <a:gd name="connsiteY451" fmla="*/ 137808 h 170478"/>
                          <a:gd name="connsiteX452" fmla="*/ 68215 w 163007"/>
                          <a:gd name="connsiteY452" fmla="*/ 139237 h 170478"/>
                          <a:gd name="connsiteX453" fmla="*/ 69929 w 163007"/>
                          <a:gd name="connsiteY453" fmla="*/ 127711 h 170478"/>
                          <a:gd name="connsiteX454" fmla="*/ 70310 w 163007"/>
                          <a:gd name="connsiteY454" fmla="*/ 128568 h 170478"/>
                          <a:gd name="connsiteX455" fmla="*/ 69453 w 163007"/>
                          <a:gd name="connsiteY455" fmla="*/ 127997 h 170478"/>
                          <a:gd name="connsiteX456" fmla="*/ 69263 w 163007"/>
                          <a:gd name="connsiteY456" fmla="*/ 128092 h 170478"/>
                          <a:gd name="connsiteX457" fmla="*/ 69929 w 163007"/>
                          <a:gd name="connsiteY457" fmla="*/ 127711 h 17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</a:cxnLst>
                        <a:rect l="l" t="t" r="r" b="b"/>
                        <a:pathLst>
                          <a:path w="163007" h="170478">
                            <a:moveTo>
                              <a:pt x="33068" y="118282"/>
                            </a:moveTo>
                            <a:cubicBezTo>
                              <a:pt x="34496" y="119043"/>
                              <a:pt x="34496" y="117043"/>
                              <a:pt x="35163" y="116281"/>
                            </a:cubicBezTo>
                            <a:cubicBezTo>
                              <a:pt x="37163" y="116662"/>
                              <a:pt x="35449" y="117805"/>
                              <a:pt x="35639" y="118948"/>
                            </a:cubicBezTo>
                            <a:cubicBezTo>
                              <a:pt x="36878" y="119043"/>
                              <a:pt x="38497" y="117996"/>
                              <a:pt x="39259" y="118472"/>
                            </a:cubicBezTo>
                            <a:cubicBezTo>
                              <a:pt x="39164" y="118758"/>
                              <a:pt x="39259" y="118948"/>
                              <a:pt x="38973" y="119139"/>
                            </a:cubicBezTo>
                            <a:cubicBezTo>
                              <a:pt x="40783" y="118567"/>
                              <a:pt x="42307" y="120949"/>
                              <a:pt x="44498" y="120091"/>
                            </a:cubicBezTo>
                            <a:cubicBezTo>
                              <a:pt x="44498" y="120282"/>
                              <a:pt x="44498" y="120472"/>
                              <a:pt x="44402" y="120568"/>
                            </a:cubicBezTo>
                            <a:cubicBezTo>
                              <a:pt x="44688" y="119710"/>
                              <a:pt x="45069" y="118948"/>
                              <a:pt x="45450" y="118377"/>
                            </a:cubicBezTo>
                            <a:cubicBezTo>
                              <a:pt x="46117" y="118663"/>
                              <a:pt x="47260" y="118186"/>
                              <a:pt x="46879" y="119329"/>
                            </a:cubicBezTo>
                            <a:cubicBezTo>
                              <a:pt x="46498" y="119043"/>
                              <a:pt x="46212" y="119424"/>
                              <a:pt x="45831" y="119615"/>
                            </a:cubicBezTo>
                            <a:lnTo>
                              <a:pt x="46784" y="119615"/>
                            </a:lnTo>
                            <a:cubicBezTo>
                              <a:pt x="46498" y="121425"/>
                              <a:pt x="45545" y="119520"/>
                              <a:pt x="44974" y="120568"/>
                            </a:cubicBezTo>
                            <a:cubicBezTo>
                              <a:pt x="46498" y="120949"/>
                              <a:pt x="48784" y="120758"/>
                              <a:pt x="49451" y="121711"/>
                            </a:cubicBezTo>
                            <a:cubicBezTo>
                              <a:pt x="48784" y="123139"/>
                              <a:pt x="46879" y="120663"/>
                              <a:pt x="47355" y="122758"/>
                            </a:cubicBezTo>
                            <a:lnTo>
                              <a:pt x="46212" y="121234"/>
                            </a:lnTo>
                            <a:cubicBezTo>
                              <a:pt x="46022" y="124092"/>
                              <a:pt x="45450" y="120472"/>
                              <a:pt x="44974" y="123520"/>
                            </a:cubicBezTo>
                            <a:cubicBezTo>
                              <a:pt x="46593" y="125140"/>
                              <a:pt x="47641" y="124187"/>
                              <a:pt x="49165" y="125901"/>
                            </a:cubicBezTo>
                            <a:cubicBezTo>
                              <a:pt x="50117" y="125520"/>
                              <a:pt x="49832" y="124663"/>
                              <a:pt x="50689" y="124282"/>
                            </a:cubicBezTo>
                            <a:cubicBezTo>
                              <a:pt x="54308" y="124949"/>
                              <a:pt x="50403" y="129045"/>
                              <a:pt x="53546" y="128759"/>
                            </a:cubicBezTo>
                            <a:cubicBezTo>
                              <a:pt x="54689" y="128283"/>
                              <a:pt x="56213" y="126854"/>
                              <a:pt x="56785" y="128854"/>
                            </a:cubicBezTo>
                            <a:lnTo>
                              <a:pt x="55166" y="129902"/>
                            </a:lnTo>
                            <a:cubicBezTo>
                              <a:pt x="56785" y="131426"/>
                              <a:pt x="57833" y="128664"/>
                              <a:pt x="58880" y="131140"/>
                            </a:cubicBezTo>
                            <a:cubicBezTo>
                              <a:pt x="58118" y="131331"/>
                              <a:pt x="57166" y="130474"/>
                              <a:pt x="57261" y="130855"/>
                            </a:cubicBezTo>
                            <a:cubicBezTo>
                              <a:pt x="57452" y="132950"/>
                              <a:pt x="58785" y="130759"/>
                              <a:pt x="59642" y="131616"/>
                            </a:cubicBezTo>
                            <a:lnTo>
                              <a:pt x="58690" y="132950"/>
                            </a:lnTo>
                            <a:cubicBezTo>
                              <a:pt x="60595" y="134379"/>
                              <a:pt x="63357" y="135331"/>
                              <a:pt x="65453" y="137141"/>
                            </a:cubicBezTo>
                            <a:cubicBezTo>
                              <a:pt x="64976" y="137332"/>
                              <a:pt x="64310" y="137427"/>
                              <a:pt x="64405" y="138189"/>
                            </a:cubicBezTo>
                            <a:cubicBezTo>
                              <a:pt x="67358" y="139999"/>
                              <a:pt x="69167" y="143713"/>
                              <a:pt x="70501" y="146761"/>
                            </a:cubicBezTo>
                            <a:lnTo>
                              <a:pt x="72406" y="146857"/>
                            </a:lnTo>
                            <a:cubicBezTo>
                              <a:pt x="72596" y="147142"/>
                              <a:pt x="72215" y="147714"/>
                              <a:pt x="71834" y="147618"/>
                            </a:cubicBezTo>
                            <a:cubicBezTo>
                              <a:pt x="72215" y="148952"/>
                              <a:pt x="72596" y="147142"/>
                              <a:pt x="73358" y="147238"/>
                            </a:cubicBezTo>
                            <a:cubicBezTo>
                              <a:pt x="73930" y="147714"/>
                              <a:pt x="73358" y="148476"/>
                              <a:pt x="72692" y="148381"/>
                            </a:cubicBezTo>
                            <a:cubicBezTo>
                              <a:pt x="73930" y="149047"/>
                              <a:pt x="75168" y="149428"/>
                              <a:pt x="76883" y="151143"/>
                            </a:cubicBezTo>
                            <a:cubicBezTo>
                              <a:pt x="78692" y="153048"/>
                              <a:pt x="80121" y="155048"/>
                              <a:pt x="80978" y="157524"/>
                            </a:cubicBezTo>
                            <a:lnTo>
                              <a:pt x="80312" y="157334"/>
                            </a:lnTo>
                            <a:cubicBezTo>
                              <a:pt x="82121" y="160763"/>
                              <a:pt x="83264" y="156382"/>
                              <a:pt x="84407" y="160287"/>
                            </a:cubicBezTo>
                            <a:lnTo>
                              <a:pt x="84026" y="160287"/>
                            </a:lnTo>
                            <a:cubicBezTo>
                              <a:pt x="85836" y="163335"/>
                              <a:pt x="87836" y="165907"/>
                              <a:pt x="89646" y="168574"/>
                            </a:cubicBezTo>
                            <a:cubicBezTo>
                              <a:pt x="90122" y="169145"/>
                              <a:pt x="90599" y="170097"/>
                              <a:pt x="90980" y="170479"/>
                            </a:cubicBezTo>
                            <a:cubicBezTo>
                              <a:pt x="91170" y="169812"/>
                              <a:pt x="91361" y="169240"/>
                              <a:pt x="91646" y="168669"/>
                            </a:cubicBezTo>
                            <a:cubicBezTo>
                              <a:pt x="92123" y="167621"/>
                              <a:pt x="92599" y="166859"/>
                              <a:pt x="93266" y="166478"/>
                            </a:cubicBezTo>
                            <a:cubicBezTo>
                              <a:pt x="92789" y="164192"/>
                              <a:pt x="93361" y="163049"/>
                              <a:pt x="93837" y="161620"/>
                            </a:cubicBezTo>
                            <a:cubicBezTo>
                              <a:pt x="94313" y="160287"/>
                              <a:pt x="94694" y="158668"/>
                              <a:pt x="93742" y="156763"/>
                            </a:cubicBezTo>
                            <a:cubicBezTo>
                              <a:pt x="95742" y="154953"/>
                              <a:pt x="95837" y="156477"/>
                              <a:pt x="98123" y="151429"/>
                            </a:cubicBezTo>
                            <a:cubicBezTo>
                              <a:pt x="98695" y="149905"/>
                              <a:pt x="97171" y="148190"/>
                              <a:pt x="97361" y="146571"/>
                            </a:cubicBezTo>
                            <a:lnTo>
                              <a:pt x="98790" y="146952"/>
                            </a:lnTo>
                            <a:cubicBezTo>
                              <a:pt x="98504" y="146190"/>
                              <a:pt x="98123" y="145714"/>
                              <a:pt x="97742" y="145047"/>
                            </a:cubicBezTo>
                            <a:lnTo>
                              <a:pt x="99647" y="144856"/>
                            </a:lnTo>
                            <a:lnTo>
                              <a:pt x="99552" y="143809"/>
                            </a:lnTo>
                            <a:cubicBezTo>
                              <a:pt x="99362" y="144190"/>
                              <a:pt x="98695" y="144380"/>
                              <a:pt x="98314" y="144190"/>
                            </a:cubicBezTo>
                            <a:cubicBezTo>
                              <a:pt x="98123" y="142475"/>
                              <a:pt x="100505" y="140856"/>
                              <a:pt x="101171" y="141046"/>
                            </a:cubicBezTo>
                            <a:lnTo>
                              <a:pt x="101267" y="137141"/>
                            </a:lnTo>
                            <a:cubicBezTo>
                              <a:pt x="101838" y="137427"/>
                              <a:pt x="101743" y="138093"/>
                              <a:pt x="101933" y="138665"/>
                            </a:cubicBezTo>
                            <a:cubicBezTo>
                              <a:pt x="101171" y="136284"/>
                              <a:pt x="103553" y="138856"/>
                              <a:pt x="102886" y="136665"/>
                            </a:cubicBezTo>
                            <a:cubicBezTo>
                              <a:pt x="102505" y="136760"/>
                              <a:pt x="102124" y="136284"/>
                              <a:pt x="101838" y="136093"/>
                            </a:cubicBezTo>
                            <a:cubicBezTo>
                              <a:pt x="102981" y="135522"/>
                              <a:pt x="103648" y="133617"/>
                              <a:pt x="103934" y="132093"/>
                            </a:cubicBezTo>
                            <a:lnTo>
                              <a:pt x="104791" y="132760"/>
                            </a:lnTo>
                            <a:cubicBezTo>
                              <a:pt x="106029" y="130378"/>
                              <a:pt x="106505" y="127330"/>
                              <a:pt x="107934" y="124663"/>
                            </a:cubicBezTo>
                            <a:cubicBezTo>
                              <a:pt x="107077" y="125425"/>
                              <a:pt x="105553" y="124473"/>
                              <a:pt x="105839" y="123520"/>
                            </a:cubicBezTo>
                            <a:lnTo>
                              <a:pt x="107363" y="123901"/>
                            </a:lnTo>
                            <a:cubicBezTo>
                              <a:pt x="106791" y="122949"/>
                              <a:pt x="106410" y="124473"/>
                              <a:pt x="105934" y="122853"/>
                            </a:cubicBezTo>
                            <a:cubicBezTo>
                              <a:pt x="106601" y="121901"/>
                              <a:pt x="107839" y="122949"/>
                              <a:pt x="108029" y="123806"/>
                            </a:cubicBezTo>
                            <a:lnTo>
                              <a:pt x="108125" y="122282"/>
                            </a:lnTo>
                            <a:cubicBezTo>
                              <a:pt x="108601" y="122377"/>
                              <a:pt x="108601" y="122853"/>
                              <a:pt x="109172" y="123139"/>
                            </a:cubicBezTo>
                            <a:cubicBezTo>
                              <a:pt x="108601" y="122187"/>
                              <a:pt x="111649" y="121806"/>
                              <a:pt x="110601" y="120377"/>
                            </a:cubicBezTo>
                            <a:lnTo>
                              <a:pt x="111077" y="120568"/>
                            </a:lnTo>
                            <a:cubicBezTo>
                              <a:pt x="112506" y="117996"/>
                              <a:pt x="112792" y="116567"/>
                              <a:pt x="114030" y="114472"/>
                            </a:cubicBezTo>
                            <a:cubicBezTo>
                              <a:pt x="112982" y="113710"/>
                              <a:pt x="113744" y="113043"/>
                              <a:pt x="113173" y="111805"/>
                            </a:cubicBezTo>
                            <a:cubicBezTo>
                              <a:pt x="114602" y="110566"/>
                              <a:pt x="116602" y="109614"/>
                              <a:pt x="117840" y="107804"/>
                            </a:cubicBezTo>
                            <a:cubicBezTo>
                              <a:pt x="118316" y="106185"/>
                              <a:pt x="117269" y="106756"/>
                              <a:pt x="117078" y="105709"/>
                            </a:cubicBezTo>
                            <a:cubicBezTo>
                              <a:pt x="118126" y="106375"/>
                              <a:pt x="119364" y="104661"/>
                              <a:pt x="119364" y="106090"/>
                            </a:cubicBezTo>
                            <a:cubicBezTo>
                              <a:pt x="120888" y="103994"/>
                              <a:pt x="121269" y="103327"/>
                              <a:pt x="122888" y="100279"/>
                            </a:cubicBezTo>
                            <a:cubicBezTo>
                              <a:pt x="122317" y="100184"/>
                              <a:pt x="121841" y="100374"/>
                              <a:pt x="121650" y="99898"/>
                            </a:cubicBezTo>
                            <a:cubicBezTo>
                              <a:pt x="121936" y="99327"/>
                              <a:pt x="122984" y="99232"/>
                              <a:pt x="123365" y="99708"/>
                            </a:cubicBezTo>
                            <a:lnTo>
                              <a:pt x="123365" y="99898"/>
                            </a:lnTo>
                            <a:cubicBezTo>
                              <a:pt x="124698" y="95803"/>
                              <a:pt x="131937" y="96374"/>
                              <a:pt x="132509" y="92564"/>
                            </a:cubicBezTo>
                            <a:lnTo>
                              <a:pt x="132509" y="92755"/>
                            </a:lnTo>
                            <a:lnTo>
                              <a:pt x="134033" y="89707"/>
                            </a:lnTo>
                            <a:cubicBezTo>
                              <a:pt x="135271" y="88945"/>
                              <a:pt x="133937" y="90945"/>
                              <a:pt x="135271" y="90849"/>
                            </a:cubicBezTo>
                            <a:cubicBezTo>
                              <a:pt x="136795" y="87040"/>
                              <a:pt x="139176" y="87992"/>
                              <a:pt x="141367" y="84658"/>
                            </a:cubicBezTo>
                            <a:cubicBezTo>
                              <a:pt x="144129" y="84849"/>
                              <a:pt x="147368" y="82468"/>
                              <a:pt x="150130" y="80182"/>
                            </a:cubicBezTo>
                            <a:cubicBezTo>
                              <a:pt x="152987" y="77800"/>
                              <a:pt x="155369" y="75705"/>
                              <a:pt x="159845" y="73895"/>
                            </a:cubicBezTo>
                            <a:lnTo>
                              <a:pt x="158036" y="74181"/>
                            </a:lnTo>
                            <a:cubicBezTo>
                              <a:pt x="157655" y="73419"/>
                              <a:pt x="160322" y="73133"/>
                              <a:pt x="161655" y="72466"/>
                            </a:cubicBezTo>
                            <a:cubicBezTo>
                              <a:pt x="160226" y="72657"/>
                              <a:pt x="158893" y="73514"/>
                              <a:pt x="158702" y="73038"/>
                            </a:cubicBezTo>
                            <a:cubicBezTo>
                              <a:pt x="159655" y="72181"/>
                              <a:pt x="160607" y="71418"/>
                              <a:pt x="161750" y="70561"/>
                            </a:cubicBezTo>
                            <a:lnTo>
                              <a:pt x="162608" y="69990"/>
                            </a:lnTo>
                            <a:cubicBezTo>
                              <a:pt x="162989" y="69799"/>
                              <a:pt x="163274" y="69609"/>
                              <a:pt x="162608" y="69514"/>
                            </a:cubicBezTo>
                            <a:lnTo>
                              <a:pt x="160607" y="68942"/>
                            </a:lnTo>
                            <a:cubicBezTo>
                              <a:pt x="157940" y="68180"/>
                              <a:pt x="155464" y="67323"/>
                              <a:pt x="152892" y="66370"/>
                            </a:cubicBezTo>
                            <a:cubicBezTo>
                              <a:pt x="147368" y="64275"/>
                              <a:pt x="141748" y="62179"/>
                              <a:pt x="136414" y="60179"/>
                            </a:cubicBezTo>
                            <a:cubicBezTo>
                              <a:pt x="134223" y="59226"/>
                              <a:pt x="133842" y="63989"/>
                              <a:pt x="131556" y="61132"/>
                            </a:cubicBezTo>
                            <a:lnTo>
                              <a:pt x="132890" y="59893"/>
                            </a:lnTo>
                            <a:cubicBezTo>
                              <a:pt x="127651" y="60179"/>
                              <a:pt x="123746" y="56655"/>
                              <a:pt x="118888" y="56274"/>
                            </a:cubicBezTo>
                            <a:cubicBezTo>
                              <a:pt x="119269" y="56083"/>
                              <a:pt x="119459" y="55607"/>
                              <a:pt x="119936" y="55797"/>
                            </a:cubicBezTo>
                            <a:cubicBezTo>
                              <a:pt x="119459" y="54369"/>
                              <a:pt x="116697" y="54274"/>
                              <a:pt x="116221" y="55131"/>
                            </a:cubicBezTo>
                            <a:cubicBezTo>
                              <a:pt x="115649" y="54750"/>
                              <a:pt x="116411" y="54274"/>
                              <a:pt x="116221" y="53702"/>
                            </a:cubicBezTo>
                            <a:cubicBezTo>
                              <a:pt x="115649" y="52654"/>
                              <a:pt x="113363" y="53988"/>
                              <a:pt x="113459" y="52749"/>
                            </a:cubicBezTo>
                            <a:cubicBezTo>
                              <a:pt x="113459" y="52559"/>
                              <a:pt x="113840" y="52559"/>
                              <a:pt x="114030" y="52559"/>
                            </a:cubicBezTo>
                            <a:cubicBezTo>
                              <a:pt x="113173" y="52845"/>
                              <a:pt x="111458" y="51130"/>
                              <a:pt x="111363" y="52559"/>
                            </a:cubicBezTo>
                            <a:cubicBezTo>
                              <a:pt x="110125" y="51130"/>
                              <a:pt x="108220" y="51416"/>
                              <a:pt x="107363" y="50083"/>
                            </a:cubicBezTo>
                            <a:cubicBezTo>
                              <a:pt x="105839" y="50845"/>
                              <a:pt x="105267" y="47892"/>
                              <a:pt x="103934" y="49511"/>
                            </a:cubicBezTo>
                            <a:cubicBezTo>
                              <a:pt x="105172" y="47797"/>
                              <a:pt x="102314" y="46463"/>
                              <a:pt x="100886" y="46558"/>
                            </a:cubicBezTo>
                            <a:cubicBezTo>
                              <a:pt x="101552" y="46272"/>
                              <a:pt x="100505" y="45415"/>
                              <a:pt x="101362" y="44939"/>
                            </a:cubicBezTo>
                            <a:cubicBezTo>
                              <a:pt x="100314" y="44272"/>
                              <a:pt x="99171" y="43891"/>
                              <a:pt x="98695" y="44939"/>
                            </a:cubicBezTo>
                            <a:cubicBezTo>
                              <a:pt x="98409" y="41605"/>
                              <a:pt x="93837" y="43605"/>
                              <a:pt x="94885" y="40272"/>
                            </a:cubicBezTo>
                            <a:cubicBezTo>
                              <a:pt x="91361" y="38748"/>
                              <a:pt x="88217" y="36938"/>
                              <a:pt x="85550" y="34747"/>
                            </a:cubicBezTo>
                            <a:cubicBezTo>
                              <a:pt x="87170" y="33318"/>
                              <a:pt x="88313" y="37319"/>
                              <a:pt x="89837" y="35605"/>
                            </a:cubicBezTo>
                            <a:cubicBezTo>
                              <a:pt x="86979" y="33985"/>
                              <a:pt x="84312" y="33890"/>
                              <a:pt x="82598" y="31128"/>
                            </a:cubicBezTo>
                            <a:cubicBezTo>
                              <a:pt x="82312" y="30270"/>
                              <a:pt x="83645" y="30842"/>
                              <a:pt x="84026" y="30842"/>
                            </a:cubicBezTo>
                            <a:cubicBezTo>
                              <a:pt x="81264" y="29032"/>
                              <a:pt x="80026" y="26080"/>
                              <a:pt x="77359" y="24555"/>
                            </a:cubicBezTo>
                            <a:cubicBezTo>
                              <a:pt x="77549" y="24460"/>
                              <a:pt x="77930" y="24555"/>
                              <a:pt x="78216" y="24651"/>
                            </a:cubicBezTo>
                            <a:cubicBezTo>
                              <a:pt x="77835" y="24270"/>
                              <a:pt x="77645" y="23413"/>
                              <a:pt x="76883" y="24079"/>
                            </a:cubicBezTo>
                            <a:lnTo>
                              <a:pt x="77454" y="24365"/>
                            </a:lnTo>
                            <a:cubicBezTo>
                              <a:pt x="76978" y="25984"/>
                              <a:pt x="73739" y="24460"/>
                              <a:pt x="73073" y="24841"/>
                            </a:cubicBezTo>
                            <a:cubicBezTo>
                              <a:pt x="75930" y="23889"/>
                              <a:pt x="71834" y="22079"/>
                              <a:pt x="75549" y="21222"/>
                            </a:cubicBezTo>
                            <a:cubicBezTo>
                              <a:pt x="75263" y="21126"/>
                              <a:pt x="74216" y="20555"/>
                              <a:pt x="73930" y="21222"/>
                            </a:cubicBezTo>
                            <a:cubicBezTo>
                              <a:pt x="73549" y="20460"/>
                              <a:pt x="73644" y="19888"/>
                              <a:pt x="74787" y="20079"/>
                            </a:cubicBezTo>
                            <a:cubicBezTo>
                              <a:pt x="72311" y="17602"/>
                              <a:pt x="72501" y="19603"/>
                              <a:pt x="70787" y="17221"/>
                            </a:cubicBezTo>
                            <a:cubicBezTo>
                              <a:pt x="71072" y="16745"/>
                              <a:pt x="71453" y="17031"/>
                              <a:pt x="71930" y="16745"/>
                            </a:cubicBezTo>
                            <a:cubicBezTo>
                              <a:pt x="70501" y="16364"/>
                              <a:pt x="69358" y="16364"/>
                              <a:pt x="68120" y="13983"/>
                            </a:cubicBezTo>
                            <a:cubicBezTo>
                              <a:pt x="68310" y="13697"/>
                              <a:pt x="68215" y="13030"/>
                              <a:pt x="68691" y="13602"/>
                            </a:cubicBezTo>
                            <a:cubicBezTo>
                              <a:pt x="65929" y="10078"/>
                              <a:pt x="64595" y="12078"/>
                              <a:pt x="62214" y="7220"/>
                            </a:cubicBezTo>
                            <a:cubicBezTo>
                              <a:pt x="62405" y="3886"/>
                              <a:pt x="61166" y="4648"/>
                              <a:pt x="60404" y="362"/>
                            </a:cubicBezTo>
                            <a:cubicBezTo>
                              <a:pt x="60214" y="362"/>
                              <a:pt x="59928" y="-305"/>
                              <a:pt x="59833" y="172"/>
                            </a:cubicBezTo>
                            <a:lnTo>
                              <a:pt x="59642" y="2076"/>
                            </a:lnTo>
                            <a:lnTo>
                              <a:pt x="60309" y="3029"/>
                            </a:lnTo>
                            <a:cubicBezTo>
                              <a:pt x="59738" y="5124"/>
                              <a:pt x="60023" y="9411"/>
                              <a:pt x="59261" y="9887"/>
                            </a:cubicBezTo>
                            <a:lnTo>
                              <a:pt x="59261" y="7030"/>
                            </a:lnTo>
                            <a:lnTo>
                              <a:pt x="58499" y="11411"/>
                            </a:lnTo>
                            <a:lnTo>
                              <a:pt x="59452" y="10459"/>
                            </a:lnTo>
                            <a:cubicBezTo>
                              <a:pt x="59547" y="13888"/>
                              <a:pt x="60785" y="14173"/>
                              <a:pt x="59928" y="15507"/>
                            </a:cubicBezTo>
                            <a:cubicBezTo>
                              <a:pt x="59928" y="14840"/>
                              <a:pt x="59547" y="16936"/>
                              <a:pt x="58595" y="16459"/>
                            </a:cubicBezTo>
                            <a:lnTo>
                              <a:pt x="58595" y="16459"/>
                            </a:lnTo>
                            <a:cubicBezTo>
                              <a:pt x="58785" y="18078"/>
                              <a:pt x="58976" y="19412"/>
                              <a:pt x="58309" y="20174"/>
                            </a:cubicBezTo>
                            <a:cubicBezTo>
                              <a:pt x="57737" y="19984"/>
                              <a:pt x="56880" y="17983"/>
                              <a:pt x="56499" y="17793"/>
                            </a:cubicBezTo>
                            <a:cubicBezTo>
                              <a:pt x="57452" y="20079"/>
                              <a:pt x="55547" y="22746"/>
                              <a:pt x="56690" y="24651"/>
                            </a:cubicBezTo>
                            <a:cubicBezTo>
                              <a:pt x="56404" y="24174"/>
                              <a:pt x="55642" y="23603"/>
                              <a:pt x="55356" y="23698"/>
                            </a:cubicBezTo>
                            <a:lnTo>
                              <a:pt x="56213" y="24937"/>
                            </a:lnTo>
                            <a:cubicBezTo>
                              <a:pt x="55642" y="25603"/>
                              <a:pt x="55451" y="25699"/>
                              <a:pt x="54785" y="25318"/>
                            </a:cubicBezTo>
                            <a:cubicBezTo>
                              <a:pt x="53927" y="27318"/>
                              <a:pt x="57166" y="25413"/>
                              <a:pt x="55451" y="27413"/>
                            </a:cubicBezTo>
                            <a:cubicBezTo>
                              <a:pt x="55451" y="27222"/>
                              <a:pt x="55261" y="27222"/>
                              <a:pt x="55166" y="26841"/>
                            </a:cubicBezTo>
                            <a:cubicBezTo>
                              <a:pt x="53927" y="28937"/>
                              <a:pt x="54499" y="31414"/>
                              <a:pt x="53261" y="33223"/>
                            </a:cubicBezTo>
                            <a:cubicBezTo>
                              <a:pt x="51356" y="33223"/>
                              <a:pt x="53451" y="31318"/>
                              <a:pt x="51832" y="31509"/>
                            </a:cubicBezTo>
                            <a:cubicBezTo>
                              <a:pt x="51070" y="34462"/>
                              <a:pt x="51737" y="38272"/>
                              <a:pt x="50213" y="40843"/>
                            </a:cubicBezTo>
                            <a:lnTo>
                              <a:pt x="50594" y="40367"/>
                            </a:lnTo>
                            <a:cubicBezTo>
                              <a:pt x="52784" y="41701"/>
                              <a:pt x="48593" y="41891"/>
                              <a:pt x="49070" y="43796"/>
                            </a:cubicBezTo>
                            <a:cubicBezTo>
                              <a:pt x="49070" y="43415"/>
                              <a:pt x="47927" y="42748"/>
                              <a:pt x="48212" y="43034"/>
                            </a:cubicBezTo>
                            <a:cubicBezTo>
                              <a:pt x="47069" y="44749"/>
                              <a:pt x="47069" y="47035"/>
                              <a:pt x="46403" y="50178"/>
                            </a:cubicBezTo>
                            <a:lnTo>
                              <a:pt x="46022" y="49511"/>
                            </a:lnTo>
                            <a:cubicBezTo>
                              <a:pt x="45069" y="50368"/>
                              <a:pt x="44212" y="52083"/>
                              <a:pt x="43355" y="53130"/>
                            </a:cubicBezTo>
                            <a:cubicBezTo>
                              <a:pt x="43736" y="53797"/>
                              <a:pt x="43259" y="54369"/>
                              <a:pt x="44307" y="54464"/>
                            </a:cubicBezTo>
                            <a:cubicBezTo>
                              <a:pt x="39164" y="55988"/>
                              <a:pt x="42021" y="62084"/>
                              <a:pt x="37354" y="63132"/>
                            </a:cubicBezTo>
                            <a:cubicBezTo>
                              <a:pt x="37640" y="62751"/>
                              <a:pt x="37449" y="61989"/>
                              <a:pt x="37259" y="62274"/>
                            </a:cubicBezTo>
                            <a:lnTo>
                              <a:pt x="35925" y="65037"/>
                            </a:lnTo>
                            <a:cubicBezTo>
                              <a:pt x="36973" y="65513"/>
                              <a:pt x="36687" y="65132"/>
                              <a:pt x="37735" y="65132"/>
                            </a:cubicBezTo>
                            <a:cubicBezTo>
                              <a:pt x="38021" y="65799"/>
                              <a:pt x="37925" y="66847"/>
                              <a:pt x="37449" y="67418"/>
                            </a:cubicBezTo>
                            <a:cubicBezTo>
                              <a:pt x="37735" y="65894"/>
                              <a:pt x="36020" y="66370"/>
                              <a:pt x="35163" y="66370"/>
                            </a:cubicBezTo>
                            <a:cubicBezTo>
                              <a:pt x="35449" y="66466"/>
                              <a:pt x="35639" y="66847"/>
                              <a:pt x="35925" y="67037"/>
                            </a:cubicBezTo>
                            <a:cubicBezTo>
                              <a:pt x="33353" y="67037"/>
                              <a:pt x="37449" y="68656"/>
                              <a:pt x="35068" y="69514"/>
                            </a:cubicBezTo>
                            <a:lnTo>
                              <a:pt x="34687" y="69037"/>
                            </a:lnTo>
                            <a:cubicBezTo>
                              <a:pt x="34401" y="69895"/>
                              <a:pt x="34496" y="70942"/>
                              <a:pt x="33830" y="71514"/>
                            </a:cubicBezTo>
                            <a:cubicBezTo>
                              <a:pt x="32687" y="70942"/>
                              <a:pt x="33925" y="70466"/>
                              <a:pt x="33163" y="69704"/>
                            </a:cubicBezTo>
                            <a:cubicBezTo>
                              <a:pt x="32496" y="70657"/>
                              <a:pt x="33353" y="73133"/>
                              <a:pt x="31639" y="73133"/>
                            </a:cubicBezTo>
                            <a:cubicBezTo>
                              <a:pt x="31734" y="72466"/>
                              <a:pt x="32210" y="71990"/>
                              <a:pt x="32306" y="71323"/>
                            </a:cubicBezTo>
                            <a:cubicBezTo>
                              <a:pt x="30401" y="71228"/>
                              <a:pt x="30591" y="71514"/>
                              <a:pt x="29734" y="72085"/>
                            </a:cubicBezTo>
                            <a:lnTo>
                              <a:pt x="29829" y="72085"/>
                            </a:lnTo>
                            <a:lnTo>
                              <a:pt x="27924" y="73133"/>
                            </a:lnTo>
                            <a:lnTo>
                              <a:pt x="28591" y="73038"/>
                            </a:lnTo>
                            <a:cubicBezTo>
                              <a:pt x="29924" y="76467"/>
                              <a:pt x="26876" y="75705"/>
                              <a:pt x="26876" y="78658"/>
                            </a:cubicBezTo>
                            <a:cubicBezTo>
                              <a:pt x="26876" y="75800"/>
                              <a:pt x="26305" y="77610"/>
                              <a:pt x="25448" y="76467"/>
                            </a:cubicBezTo>
                            <a:cubicBezTo>
                              <a:pt x="24781" y="76562"/>
                              <a:pt x="23924" y="76753"/>
                              <a:pt x="23828" y="76276"/>
                            </a:cubicBezTo>
                            <a:cubicBezTo>
                              <a:pt x="23924" y="77800"/>
                              <a:pt x="22114" y="76753"/>
                              <a:pt x="22209" y="78848"/>
                            </a:cubicBezTo>
                            <a:cubicBezTo>
                              <a:pt x="21828" y="78562"/>
                              <a:pt x="21352" y="79515"/>
                              <a:pt x="20780" y="78467"/>
                            </a:cubicBezTo>
                            <a:cubicBezTo>
                              <a:pt x="20114" y="79515"/>
                              <a:pt x="21542" y="78848"/>
                              <a:pt x="21828" y="79420"/>
                            </a:cubicBezTo>
                            <a:cubicBezTo>
                              <a:pt x="21352" y="81896"/>
                              <a:pt x="17161" y="81039"/>
                              <a:pt x="16399" y="84372"/>
                            </a:cubicBezTo>
                            <a:cubicBezTo>
                              <a:pt x="15065" y="86563"/>
                              <a:pt x="15732" y="88087"/>
                              <a:pt x="14399" y="90183"/>
                            </a:cubicBezTo>
                            <a:cubicBezTo>
                              <a:pt x="13351" y="90088"/>
                              <a:pt x="13827" y="88468"/>
                              <a:pt x="13827" y="88468"/>
                            </a:cubicBezTo>
                            <a:cubicBezTo>
                              <a:pt x="12494" y="88754"/>
                              <a:pt x="11732" y="89326"/>
                              <a:pt x="11160" y="90468"/>
                            </a:cubicBezTo>
                            <a:cubicBezTo>
                              <a:pt x="11065" y="89992"/>
                              <a:pt x="10684" y="89897"/>
                              <a:pt x="10112" y="89707"/>
                            </a:cubicBezTo>
                            <a:cubicBezTo>
                              <a:pt x="9446" y="90373"/>
                              <a:pt x="10589" y="91421"/>
                              <a:pt x="9255" y="91612"/>
                            </a:cubicBezTo>
                            <a:cubicBezTo>
                              <a:pt x="9160" y="91040"/>
                              <a:pt x="8874" y="90278"/>
                              <a:pt x="8874" y="89516"/>
                            </a:cubicBezTo>
                            <a:cubicBezTo>
                              <a:pt x="8303" y="90468"/>
                              <a:pt x="7922" y="91897"/>
                              <a:pt x="7255" y="92850"/>
                            </a:cubicBezTo>
                            <a:cubicBezTo>
                              <a:pt x="6493" y="92374"/>
                              <a:pt x="7064" y="91421"/>
                              <a:pt x="7064" y="90754"/>
                            </a:cubicBezTo>
                            <a:cubicBezTo>
                              <a:pt x="6302" y="91802"/>
                              <a:pt x="4874" y="93326"/>
                              <a:pt x="5255" y="94564"/>
                            </a:cubicBezTo>
                            <a:lnTo>
                              <a:pt x="6207" y="94469"/>
                            </a:lnTo>
                            <a:cubicBezTo>
                              <a:pt x="5826" y="94755"/>
                              <a:pt x="5350" y="93707"/>
                              <a:pt x="5540" y="93326"/>
                            </a:cubicBezTo>
                            <a:cubicBezTo>
                              <a:pt x="5826" y="91897"/>
                              <a:pt x="7064" y="92755"/>
                              <a:pt x="7445" y="93136"/>
                            </a:cubicBezTo>
                            <a:lnTo>
                              <a:pt x="6969" y="93897"/>
                            </a:lnTo>
                            <a:cubicBezTo>
                              <a:pt x="9255" y="95612"/>
                              <a:pt x="9350" y="91612"/>
                              <a:pt x="10684" y="90754"/>
                            </a:cubicBezTo>
                            <a:lnTo>
                              <a:pt x="11351" y="92755"/>
                            </a:lnTo>
                            <a:lnTo>
                              <a:pt x="11732" y="90468"/>
                            </a:lnTo>
                            <a:cubicBezTo>
                              <a:pt x="12303" y="90659"/>
                              <a:pt x="13160" y="91421"/>
                              <a:pt x="12684" y="92088"/>
                            </a:cubicBezTo>
                            <a:cubicBezTo>
                              <a:pt x="14208" y="92183"/>
                              <a:pt x="13065" y="90945"/>
                              <a:pt x="14589" y="91135"/>
                            </a:cubicBezTo>
                            <a:cubicBezTo>
                              <a:pt x="14780" y="91231"/>
                              <a:pt x="14780" y="91326"/>
                              <a:pt x="14780" y="91421"/>
                            </a:cubicBezTo>
                            <a:lnTo>
                              <a:pt x="15351" y="90278"/>
                            </a:lnTo>
                            <a:cubicBezTo>
                              <a:pt x="15446" y="90754"/>
                              <a:pt x="16399" y="91231"/>
                              <a:pt x="15637" y="91516"/>
                            </a:cubicBezTo>
                            <a:cubicBezTo>
                              <a:pt x="18018" y="91135"/>
                              <a:pt x="17351" y="88278"/>
                              <a:pt x="18875" y="88945"/>
                            </a:cubicBezTo>
                            <a:lnTo>
                              <a:pt x="18780" y="89135"/>
                            </a:lnTo>
                            <a:cubicBezTo>
                              <a:pt x="20590" y="86849"/>
                              <a:pt x="18113" y="87801"/>
                              <a:pt x="18685" y="85135"/>
                            </a:cubicBezTo>
                            <a:lnTo>
                              <a:pt x="22114" y="86944"/>
                            </a:lnTo>
                            <a:lnTo>
                              <a:pt x="21352" y="85611"/>
                            </a:lnTo>
                            <a:cubicBezTo>
                              <a:pt x="21638" y="85420"/>
                              <a:pt x="22114" y="85135"/>
                              <a:pt x="22400" y="85706"/>
                            </a:cubicBezTo>
                            <a:cubicBezTo>
                              <a:pt x="22590" y="84182"/>
                              <a:pt x="21828" y="85325"/>
                              <a:pt x="21733" y="84182"/>
                            </a:cubicBezTo>
                            <a:cubicBezTo>
                              <a:pt x="23733" y="84277"/>
                              <a:pt x="24305" y="81134"/>
                              <a:pt x="26114" y="82658"/>
                            </a:cubicBezTo>
                            <a:cubicBezTo>
                              <a:pt x="25733" y="81515"/>
                              <a:pt x="24495" y="82944"/>
                              <a:pt x="25162" y="81324"/>
                            </a:cubicBezTo>
                            <a:cubicBezTo>
                              <a:pt x="27162" y="82849"/>
                              <a:pt x="26114" y="79801"/>
                              <a:pt x="27829" y="79705"/>
                            </a:cubicBezTo>
                            <a:cubicBezTo>
                              <a:pt x="28400" y="80943"/>
                              <a:pt x="27067" y="81324"/>
                              <a:pt x="28781" y="81229"/>
                            </a:cubicBezTo>
                            <a:cubicBezTo>
                              <a:pt x="27829" y="79134"/>
                              <a:pt x="30972" y="79801"/>
                              <a:pt x="31544" y="78658"/>
                            </a:cubicBezTo>
                            <a:cubicBezTo>
                              <a:pt x="30401" y="77419"/>
                              <a:pt x="32687" y="76372"/>
                              <a:pt x="33544" y="74657"/>
                            </a:cubicBezTo>
                            <a:cubicBezTo>
                              <a:pt x="33925" y="75133"/>
                              <a:pt x="36687" y="72752"/>
                              <a:pt x="38211" y="71704"/>
                            </a:cubicBezTo>
                            <a:lnTo>
                              <a:pt x="38402" y="71895"/>
                            </a:lnTo>
                            <a:cubicBezTo>
                              <a:pt x="37259" y="70466"/>
                              <a:pt x="38687" y="69323"/>
                              <a:pt x="39259" y="68085"/>
                            </a:cubicBezTo>
                            <a:cubicBezTo>
                              <a:pt x="40021" y="68751"/>
                              <a:pt x="40211" y="69228"/>
                              <a:pt x="40116" y="70085"/>
                            </a:cubicBezTo>
                            <a:lnTo>
                              <a:pt x="40878" y="69133"/>
                            </a:lnTo>
                            <a:cubicBezTo>
                              <a:pt x="40592" y="68561"/>
                              <a:pt x="40592" y="68085"/>
                              <a:pt x="40973" y="67323"/>
                            </a:cubicBezTo>
                            <a:lnTo>
                              <a:pt x="41831" y="68370"/>
                            </a:lnTo>
                            <a:cubicBezTo>
                              <a:pt x="42783" y="66942"/>
                              <a:pt x="42593" y="64751"/>
                              <a:pt x="44498" y="63513"/>
                            </a:cubicBezTo>
                            <a:cubicBezTo>
                              <a:pt x="43545" y="62751"/>
                              <a:pt x="40783" y="62941"/>
                              <a:pt x="41259" y="60655"/>
                            </a:cubicBezTo>
                            <a:cubicBezTo>
                              <a:pt x="41831" y="60941"/>
                              <a:pt x="42878" y="61513"/>
                              <a:pt x="42783" y="62179"/>
                            </a:cubicBezTo>
                            <a:cubicBezTo>
                              <a:pt x="42783" y="61989"/>
                              <a:pt x="42688" y="61322"/>
                              <a:pt x="43164" y="61132"/>
                            </a:cubicBezTo>
                            <a:lnTo>
                              <a:pt x="43640" y="62465"/>
                            </a:lnTo>
                            <a:cubicBezTo>
                              <a:pt x="44593" y="61893"/>
                              <a:pt x="43164" y="61513"/>
                              <a:pt x="43640" y="60941"/>
                            </a:cubicBezTo>
                            <a:cubicBezTo>
                              <a:pt x="44402" y="61513"/>
                              <a:pt x="44498" y="60846"/>
                              <a:pt x="45069" y="61322"/>
                            </a:cubicBezTo>
                            <a:cubicBezTo>
                              <a:pt x="45069" y="61513"/>
                              <a:pt x="44402" y="61703"/>
                              <a:pt x="44498" y="62084"/>
                            </a:cubicBezTo>
                            <a:cubicBezTo>
                              <a:pt x="45069" y="61417"/>
                              <a:pt x="46117" y="60846"/>
                              <a:pt x="46974" y="60941"/>
                            </a:cubicBezTo>
                            <a:cubicBezTo>
                              <a:pt x="46498" y="60751"/>
                              <a:pt x="45926" y="60274"/>
                              <a:pt x="46117" y="59703"/>
                            </a:cubicBezTo>
                            <a:cubicBezTo>
                              <a:pt x="46974" y="58274"/>
                              <a:pt x="47355" y="59798"/>
                              <a:pt x="48308" y="59226"/>
                            </a:cubicBezTo>
                            <a:cubicBezTo>
                              <a:pt x="47927" y="58560"/>
                              <a:pt x="49070" y="57988"/>
                              <a:pt x="47831" y="57226"/>
                            </a:cubicBezTo>
                            <a:cubicBezTo>
                              <a:pt x="48117" y="56845"/>
                              <a:pt x="48689" y="57036"/>
                              <a:pt x="49070" y="57036"/>
                            </a:cubicBezTo>
                            <a:cubicBezTo>
                              <a:pt x="48974" y="55988"/>
                              <a:pt x="50879" y="53416"/>
                              <a:pt x="49070" y="53607"/>
                            </a:cubicBezTo>
                            <a:lnTo>
                              <a:pt x="48879" y="53797"/>
                            </a:lnTo>
                            <a:lnTo>
                              <a:pt x="48879" y="53607"/>
                            </a:lnTo>
                            <a:lnTo>
                              <a:pt x="48879" y="53607"/>
                            </a:lnTo>
                            <a:lnTo>
                              <a:pt x="48879" y="53607"/>
                            </a:lnTo>
                            <a:cubicBezTo>
                              <a:pt x="48879" y="50559"/>
                              <a:pt x="52213" y="48844"/>
                              <a:pt x="52784" y="45987"/>
                            </a:cubicBezTo>
                            <a:lnTo>
                              <a:pt x="53165" y="46177"/>
                            </a:lnTo>
                            <a:cubicBezTo>
                              <a:pt x="53356" y="44463"/>
                              <a:pt x="54308" y="42653"/>
                              <a:pt x="53832" y="41224"/>
                            </a:cubicBezTo>
                            <a:cubicBezTo>
                              <a:pt x="54023" y="40748"/>
                              <a:pt x="55070" y="40462"/>
                              <a:pt x="55547" y="40843"/>
                            </a:cubicBezTo>
                            <a:cubicBezTo>
                              <a:pt x="55642" y="39510"/>
                              <a:pt x="55166" y="39224"/>
                              <a:pt x="56594" y="37795"/>
                            </a:cubicBezTo>
                            <a:cubicBezTo>
                              <a:pt x="56975" y="39224"/>
                              <a:pt x="57452" y="37605"/>
                              <a:pt x="56690" y="39224"/>
                            </a:cubicBezTo>
                            <a:cubicBezTo>
                              <a:pt x="57642" y="37795"/>
                              <a:pt x="58499" y="37700"/>
                              <a:pt x="57833" y="35605"/>
                            </a:cubicBezTo>
                            <a:cubicBezTo>
                              <a:pt x="58785" y="36557"/>
                              <a:pt x="59738" y="34938"/>
                              <a:pt x="59547" y="34080"/>
                            </a:cubicBezTo>
                            <a:lnTo>
                              <a:pt x="58404" y="34938"/>
                            </a:lnTo>
                            <a:cubicBezTo>
                              <a:pt x="58499" y="34080"/>
                              <a:pt x="58880" y="33318"/>
                              <a:pt x="59166" y="32652"/>
                            </a:cubicBezTo>
                            <a:lnTo>
                              <a:pt x="60500" y="33509"/>
                            </a:lnTo>
                            <a:cubicBezTo>
                              <a:pt x="63357" y="31033"/>
                              <a:pt x="59452" y="25984"/>
                              <a:pt x="62500" y="26937"/>
                            </a:cubicBezTo>
                            <a:cubicBezTo>
                              <a:pt x="61643" y="25794"/>
                              <a:pt x="61547" y="27318"/>
                              <a:pt x="60500" y="26270"/>
                            </a:cubicBezTo>
                            <a:cubicBezTo>
                              <a:pt x="60976" y="25222"/>
                              <a:pt x="63071" y="26365"/>
                              <a:pt x="63071" y="26365"/>
                            </a:cubicBezTo>
                            <a:cubicBezTo>
                              <a:pt x="63833" y="26746"/>
                              <a:pt x="61643" y="23032"/>
                              <a:pt x="62309" y="22555"/>
                            </a:cubicBezTo>
                            <a:cubicBezTo>
                              <a:pt x="61928" y="21889"/>
                              <a:pt x="60881" y="20079"/>
                              <a:pt x="60881" y="17888"/>
                            </a:cubicBezTo>
                            <a:cubicBezTo>
                              <a:pt x="61357" y="16840"/>
                              <a:pt x="62595" y="20650"/>
                              <a:pt x="62690" y="21889"/>
                            </a:cubicBezTo>
                            <a:cubicBezTo>
                              <a:pt x="62690" y="22174"/>
                              <a:pt x="62500" y="21984"/>
                              <a:pt x="62405" y="21603"/>
                            </a:cubicBezTo>
                            <a:cubicBezTo>
                              <a:pt x="62500" y="22174"/>
                              <a:pt x="62500" y="22841"/>
                              <a:pt x="62976" y="23508"/>
                            </a:cubicBezTo>
                            <a:lnTo>
                              <a:pt x="62690" y="22555"/>
                            </a:lnTo>
                            <a:cubicBezTo>
                              <a:pt x="63167" y="23127"/>
                              <a:pt x="63262" y="22174"/>
                              <a:pt x="63738" y="24174"/>
                            </a:cubicBezTo>
                            <a:cubicBezTo>
                              <a:pt x="63548" y="22746"/>
                              <a:pt x="63357" y="22174"/>
                              <a:pt x="63071" y="22079"/>
                            </a:cubicBezTo>
                            <a:cubicBezTo>
                              <a:pt x="63357" y="22365"/>
                              <a:pt x="63452" y="22174"/>
                              <a:pt x="63548" y="21793"/>
                            </a:cubicBezTo>
                            <a:cubicBezTo>
                              <a:pt x="63548" y="21222"/>
                              <a:pt x="63738" y="21317"/>
                              <a:pt x="64119" y="22365"/>
                            </a:cubicBezTo>
                            <a:cubicBezTo>
                              <a:pt x="63929" y="21603"/>
                              <a:pt x="63643" y="20079"/>
                              <a:pt x="63738" y="20174"/>
                            </a:cubicBezTo>
                            <a:cubicBezTo>
                              <a:pt x="64786" y="22841"/>
                              <a:pt x="63833" y="18555"/>
                              <a:pt x="64595" y="19222"/>
                            </a:cubicBezTo>
                            <a:cubicBezTo>
                              <a:pt x="65072" y="21317"/>
                              <a:pt x="64595" y="22651"/>
                              <a:pt x="65167" y="22270"/>
                            </a:cubicBezTo>
                            <a:cubicBezTo>
                              <a:pt x="65453" y="23698"/>
                              <a:pt x="65072" y="24651"/>
                              <a:pt x="65072" y="25413"/>
                            </a:cubicBezTo>
                            <a:cubicBezTo>
                              <a:pt x="65453" y="24174"/>
                              <a:pt x="65548" y="27222"/>
                              <a:pt x="65453" y="27508"/>
                            </a:cubicBezTo>
                            <a:lnTo>
                              <a:pt x="65262" y="27985"/>
                            </a:lnTo>
                            <a:cubicBezTo>
                              <a:pt x="65357" y="27699"/>
                              <a:pt x="65453" y="27794"/>
                              <a:pt x="65453" y="27794"/>
                            </a:cubicBezTo>
                            <a:lnTo>
                              <a:pt x="65834" y="26365"/>
                            </a:lnTo>
                            <a:cubicBezTo>
                              <a:pt x="65834" y="26746"/>
                              <a:pt x="65929" y="26841"/>
                              <a:pt x="65738" y="27318"/>
                            </a:cubicBezTo>
                            <a:cubicBezTo>
                              <a:pt x="66215" y="26651"/>
                              <a:pt x="66405" y="25127"/>
                              <a:pt x="67262" y="24555"/>
                            </a:cubicBezTo>
                            <a:cubicBezTo>
                              <a:pt x="67167" y="25413"/>
                              <a:pt x="68405" y="25127"/>
                              <a:pt x="67548" y="26365"/>
                            </a:cubicBezTo>
                            <a:cubicBezTo>
                              <a:pt x="67262" y="25127"/>
                              <a:pt x="66596" y="27603"/>
                              <a:pt x="66119" y="27318"/>
                            </a:cubicBezTo>
                            <a:cubicBezTo>
                              <a:pt x="66310" y="27222"/>
                              <a:pt x="66310" y="27318"/>
                              <a:pt x="66310" y="27603"/>
                            </a:cubicBezTo>
                            <a:cubicBezTo>
                              <a:pt x="66215" y="27794"/>
                              <a:pt x="66119" y="27794"/>
                              <a:pt x="66024" y="27889"/>
                            </a:cubicBezTo>
                            <a:cubicBezTo>
                              <a:pt x="65453" y="29318"/>
                              <a:pt x="66977" y="26365"/>
                              <a:pt x="68501" y="28270"/>
                            </a:cubicBezTo>
                            <a:cubicBezTo>
                              <a:pt x="67643" y="28556"/>
                              <a:pt x="67548" y="29699"/>
                              <a:pt x="68024" y="29890"/>
                            </a:cubicBezTo>
                            <a:cubicBezTo>
                              <a:pt x="67453" y="29128"/>
                              <a:pt x="68882" y="28651"/>
                              <a:pt x="69929" y="28937"/>
                            </a:cubicBezTo>
                            <a:cubicBezTo>
                              <a:pt x="70406" y="30556"/>
                              <a:pt x="71358" y="29890"/>
                              <a:pt x="71834" y="30651"/>
                            </a:cubicBezTo>
                            <a:lnTo>
                              <a:pt x="71453" y="29699"/>
                            </a:lnTo>
                            <a:cubicBezTo>
                              <a:pt x="72311" y="29413"/>
                              <a:pt x="72692" y="30080"/>
                              <a:pt x="73549" y="30747"/>
                            </a:cubicBezTo>
                            <a:cubicBezTo>
                              <a:pt x="73073" y="31223"/>
                              <a:pt x="72596" y="30270"/>
                              <a:pt x="72596" y="30747"/>
                            </a:cubicBezTo>
                            <a:cubicBezTo>
                              <a:pt x="74501" y="30747"/>
                              <a:pt x="73168" y="33795"/>
                              <a:pt x="74978" y="34366"/>
                            </a:cubicBezTo>
                            <a:cubicBezTo>
                              <a:pt x="75073" y="35319"/>
                              <a:pt x="73835" y="35509"/>
                              <a:pt x="74025" y="36271"/>
                            </a:cubicBezTo>
                            <a:cubicBezTo>
                              <a:pt x="76121" y="36938"/>
                              <a:pt x="74501" y="38557"/>
                              <a:pt x="76502" y="39415"/>
                            </a:cubicBezTo>
                            <a:cubicBezTo>
                              <a:pt x="76978" y="38272"/>
                              <a:pt x="76692" y="38367"/>
                              <a:pt x="78407" y="38653"/>
                            </a:cubicBezTo>
                            <a:lnTo>
                              <a:pt x="75644" y="36747"/>
                            </a:lnTo>
                            <a:lnTo>
                              <a:pt x="78216" y="37224"/>
                            </a:lnTo>
                            <a:cubicBezTo>
                              <a:pt x="77549" y="36462"/>
                              <a:pt x="76311" y="36176"/>
                              <a:pt x="76121" y="35605"/>
                            </a:cubicBezTo>
                            <a:cubicBezTo>
                              <a:pt x="77454" y="35700"/>
                              <a:pt x="77168" y="35795"/>
                              <a:pt x="77549" y="34843"/>
                            </a:cubicBezTo>
                            <a:cubicBezTo>
                              <a:pt x="77168" y="37033"/>
                              <a:pt x="80026" y="36176"/>
                              <a:pt x="80216" y="37986"/>
                            </a:cubicBezTo>
                            <a:lnTo>
                              <a:pt x="78121" y="39891"/>
                            </a:lnTo>
                            <a:cubicBezTo>
                              <a:pt x="78883" y="42463"/>
                              <a:pt x="81931" y="41986"/>
                              <a:pt x="83741" y="44463"/>
                            </a:cubicBezTo>
                            <a:lnTo>
                              <a:pt x="83360" y="43415"/>
                            </a:lnTo>
                            <a:cubicBezTo>
                              <a:pt x="84407" y="42843"/>
                              <a:pt x="84788" y="44558"/>
                              <a:pt x="85836" y="44939"/>
                            </a:cubicBezTo>
                            <a:cubicBezTo>
                              <a:pt x="85169" y="45606"/>
                              <a:pt x="85360" y="46272"/>
                              <a:pt x="85265" y="46939"/>
                            </a:cubicBezTo>
                            <a:cubicBezTo>
                              <a:pt x="85646" y="46368"/>
                              <a:pt x="86884" y="48559"/>
                              <a:pt x="88313" y="47225"/>
                            </a:cubicBezTo>
                            <a:lnTo>
                              <a:pt x="88503" y="49035"/>
                            </a:lnTo>
                            <a:cubicBezTo>
                              <a:pt x="90122" y="51035"/>
                              <a:pt x="92313" y="48844"/>
                              <a:pt x="93932" y="50464"/>
                            </a:cubicBezTo>
                            <a:cubicBezTo>
                              <a:pt x="92694" y="50845"/>
                              <a:pt x="93170" y="51988"/>
                              <a:pt x="91456" y="51702"/>
                            </a:cubicBezTo>
                            <a:cubicBezTo>
                              <a:pt x="92123" y="52178"/>
                              <a:pt x="92599" y="52749"/>
                              <a:pt x="92980" y="52273"/>
                            </a:cubicBezTo>
                            <a:cubicBezTo>
                              <a:pt x="92980" y="53035"/>
                              <a:pt x="95456" y="52559"/>
                              <a:pt x="95552" y="53702"/>
                            </a:cubicBezTo>
                            <a:cubicBezTo>
                              <a:pt x="96028" y="53607"/>
                              <a:pt x="96695" y="52845"/>
                              <a:pt x="97361" y="53416"/>
                            </a:cubicBezTo>
                            <a:cubicBezTo>
                              <a:pt x="97361" y="53607"/>
                              <a:pt x="97076" y="53797"/>
                              <a:pt x="97076" y="53797"/>
                            </a:cubicBezTo>
                            <a:cubicBezTo>
                              <a:pt x="97361" y="53416"/>
                              <a:pt x="98600" y="54083"/>
                              <a:pt x="98504" y="52749"/>
                            </a:cubicBezTo>
                            <a:cubicBezTo>
                              <a:pt x="98885" y="56464"/>
                              <a:pt x="104124" y="56178"/>
                              <a:pt x="104791" y="59322"/>
                            </a:cubicBezTo>
                            <a:cubicBezTo>
                              <a:pt x="106410" y="59893"/>
                              <a:pt x="108315" y="60655"/>
                              <a:pt x="109839" y="61227"/>
                            </a:cubicBezTo>
                            <a:cubicBezTo>
                              <a:pt x="109649" y="61417"/>
                              <a:pt x="109649" y="61608"/>
                              <a:pt x="109363" y="61417"/>
                            </a:cubicBezTo>
                            <a:cubicBezTo>
                              <a:pt x="110887" y="63132"/>
                              <a:pt x="111744" y="59608"/>
                              <a:pt x="113459" y="61513"/>
                            </a:cubicBezTo>
                            <a:cubicBezTo>
                              <a:pt x="113935" y="63418"/>
                              <a:pt x="111935" y="61703"/>
                              <a:pt x="112411" y="62560"/>
                            </a:cubicBezTo>
                            <a:cubicBezTo>
                              <a:pt x="111363" y="65513"/>
                              <a:pt x="115268" y="63418"/>
                              <a:pt x="116030" y="65703"/>
                            </a:cubicBezTo>
                            <a:lnTo>
                              <a:pt x="115554" y="65703"/>
                            </a:lnTo>
                            <a:cubicBezTo>
                              <a:pt x="116316" y="67132"/>
                              <a:pt x="118793" y="65799"/>
                              <a:pt x="120602" y="66751"/>
                            </a:cubicBezTo>
                            <a:cubicBezTo>
                              <a:pt x="120602" y="66751"/>
                              <a:pt x="120412" y="66942"/>
                              <a:pt x="120412" y="67228"/>
                            </a:cubicBezTo>
                            <a:cubicBezTo>
                              <a:pt x="122317" y="66275"/>
                              <a:pt x="124889" y="66656"/>
                              <a:pt x="126889" y="66847"/>
                            </a:cubicBezTo>
                            <a:cubicBezTo>
                              <a:pt x="125936" y="67799"/>
                              <a:pt x="125841" y="67132"/>
                              <a:pt x="125746" y="68466"/>
                            </a:cubicBezTo>
                            <a:cubicBezTo>
                              <a:pt x="126603" y="68561"/>
                              <a:pt x="126127" y="66561"/>
                              <a:pt x="127937" y="66751"/>
                            </a:cubicBezTo>
                            <a:cubicBezTo>
                              <a:pt x="128222" y="67513"/>
                              <a:pt x="129270" y="68466"/>
                              <a:pt x="128984" y="69799"/>
                            </a:cubicBezTo>
                            <a:lnTo>
                              <a:pt x="127365" y="69323"/>
                            </a:lnTo>
                            <a:cubicBezTo>
                              <a:pt x="127651" y="71228"/>
                              <a:pt x="129365" y="69895"/>
                              <a:pt x="130127" y="70466"/>
                            </a:cubicBezTo>
                            <a:lnTo>
                              <a:pt x="129746" y="71133"/>
                            </a:lnTo>
                            <a:cubicBezTo>
                              <a:pt x="132032" y="71609"/>
                              <a:pt x="133271" y="70085"/>
                              <a:pt x="134890" y="70657"/>
                            </a:cubicBezTo>
                            <a:lnTo>
                              <a:pt x="134985" y="70085"/>
                            </a:lnTo>
                            <a:cubicBezTo>
                              <a:pt x="137081" y="68751"/>
                              <a:pt x="135176" y="71228"/>
                              <a:pt x="137176" y="70371"/>
                            </a:cubicBezTo>
                            <a:cubicBezTo>
                              <a:pt x="136795" y="70942"/>
                              <a:pt x="136414" y="71418"/>
                              <a:pt x="135938" y="71990"/>
                            </a:cubicBezTo>
                            <a:cubicBezTo>
                              <a:pt x="136700" y="71704"/>
                              <a:pt x="139652" y="71228"/>
                              <a:pt x="141653" y="71323"/>
                            </a:cubicBezTo>
                            <a:cubicBezTo>
                              <a:pt x="138890" y="71990"/>
                              <a:pt x="136890" y="72181"/>
                              <a:pt x="135652" y="72657"/>
                            </a:cubicBezTo>
                            <a:cubicBezTo>
                              <a:pt x="136033" y="72752"/>
                              <a:pt x="137176" y="72943"/>
                              <a:pt x="138700" y="72371"/>
                            </a:cubicBezTo>
                            <a:cubicBezTo>
                              <a:pt x="138224" y="72466"/>
                              <a:pt x="137462" y="72657"/>
                              <a:pt x="137557" y="72466"/>
                            </a:cubicBezTo>
                            <a:cubicBezTo>
                              <a:pt x="139938" y="71609"/>
                              <a:pt x="142319" y="71514"/>
                              <a:pt x="143748" y="71895"/>
                            </a:cubicBezTo>
                            <a:cubicBezTo>
                              <a:pt x="140414" y="72847"/>
                              <a:pt x="140700" y="73133"/>
                              <a:pt x="141081" y="73419"/>
                            </a:cubicBezTo>
                            <a:cubicBezTo>
                              <a:pt x="142224" y="73514"/>
                              <a:pt x="140319" y="74276"/>
                              <a:pt x="137557" y="74657"/>
                            </a:cubicBezTo>
                            <a:cubicBezTo>
                              <a:pt x="138414" y="74847"/>
                              <a:pt x="137462" y="75324"/>
                              <a:pt x="136604" y="75610"/>
                            </a:cubicBezTo>
                            <a:cubicBezTo>
                              <a:pt x="135652" y="75895"/>
                              <a:pt x="134795" y="76086"/>
                              <a:pt x="134414" y="76467"/>
                            </a:cubicBezTo>
                            <a:cubicBezTo>
                              <a:pt x="137557" y="77705"/>
                              <a:pt x="134128" y="76753"/>
                              <a:pt x="136700" y="78467"/>
                            </a:cubicBezTo>
                            <a:cubicBezTo>
                              <a:pt x="136319" y="78943"/>
                              <a:pt x="136128" y="79039"/>
                              <a:pt x="135938" y="78943"/>
                            </a:cubicBezTo>
                            <a:cubicBezTo>
                              <a:pt x="135176" y="78753"/>
                              <a:pt x="134033" y="79039"/>
                              <a:pt x="132890" y="79134"/>
                            </a:cubicBezTo>
                            <a:cubicBezTo>
                              <a:pt x="131842" y="78848"/>
                              <a:pt x="133175" y="78086"/>
                              <a:pt x="132699" y="77610"/>
                            </a:cubicBezTo>
                            <a:cubicBezTo>
                              <a:pt x="130985" y="78753"/>
                              <a:pt x="131270" y="77134"/>
                              <a:pt x="129746" y="77419"/>
                            </a:cubicBezTo>
                            <a:cubicBezTo>
                              <a:pt x="130604" y="78086"/>
                              <a:pt x="130127" y="79039"/>
                              <a:pt x="128984" y="79420"/>
                            </a:cubicBezTo>
                            <a:lnTo>
                              <a:pt x="131080" y="79420"/>
                            </a:lnTo>
                            <a:cubicBezTo>
                              <a:pt x="129842" y="82468"/>
                              <a:pt x="127556" y="79039"/>
                              <a:pt x="126317" y="82087"/>
                            </a:cubicBezTo>
                            <a:lnTo>
                              <a:pt x="126413" y="80753"/>
                            </a:lnTo>
                            <a:cubicBezTo>
                              <a:pt x="125651" y="82182"/>
                              <a:pt x="122222" y="84372"/>
                              <a:pt x="122698" y="87040"/>
                            </a:cubicBezTo>
                            <a:cubicBezTo>
                              <a:pt x="122317" y="86944"/>
                              <a:pt x="121460" y="86659"/>
                              <a:pt x="121841" y="85992"/>
                            </a:cubicBezTo>
                            <a:cubicBezTo>
                              <a:pt x="118983" y="88183"/>
                              <a:pt x="117840" y="93231"/>
                              <a:pt x="114983" y="94374"/>
                            </a:cubicBezTo>
                            <a:lnTo>
                              <a:pt x="114602" y="93707"/>
                            </a:lnTo>
                            <a:cubicBezTo>
                              <a:pt x="114316" y="94374"/>
                              <a:pt x="114792" y="95422"/>
                              <a:pt x="113649" y="95612"/>
                            </a:cubicBezTo>
                            <a:cubicBezTo>
                              <a:pt x="113459" y="95422"/>
                              <a:pt x="113268" y="94945"/>
                              <a:pt x="113078" y="95136"/>
                            </a:cubicBezTo>
                            <a:cubicBezTo>
                              <a:pt x="112982" y="95517"/>
                              <a:pt x="112792" y="97326"/>
                              <a:pt x="111935" y="97708"/>
                            </a:cubicBezTo>
                            <a:lnTo>
                              <a:pt x="111839" y="96565"/>
                            </a:lnTo>
                            <a:cubicBezTo>
                              <a:pt x="108887" y="98660"/>
                              <a:pt x="109839" y="101899"/>
                              <a:pt x="108601" y="104566"/>
                            </a:cubicBezTo>
                            <a:cubicBezTo>
                              <a:pt x="106982" y="103327"/>
                              <a:pt x="104696" y="105137"/>
                              <a:pt x="103648" y="106185"/>
                            </a:cubicBezTo>
                            <a:lnTo>
                              <a:pt x="103457" y="105994"/>
                            </a:lnTo>
                            <a:cubicBezTo>
                              <a:pt x="100886" y="109328"/>
                              <a:pt x="101076" y="112852"/>
                              <a:pt x="100124" y="116567"/>
                            </a:cubicBezTo>
                            <a:cubicBezTo>
                              <a:pt x="96980" y="117520"/>
                              <a:pt x="95647" y="123235"/>
                              <a:pt x="93170" y="126187"/>
                            </a:cubicBezTo>
                            <a:cubicBezTo>
                              <a:pt x="93742" y="125806"/>
                              <a:pt x="94599" y="126949"/>
                              <a:pt x="94599" y="127616"/>
                            </a:cubicBezTo>
                            <a:cubicBezTo>
                              <a:pt x="93837" y="128283"/>
                              <a:pt x="94980" y="130378"/>
                              <a:pt x="93266" y="129521"/>
                            </a:cubicBezTo>
                            <a:lnTo>
                              <a:pt x="93456" y="129235"/>
                            </a:lnTo>
                            <a:cubicBezTo>
                              <a:pt x="91456" y="129140"/>
                              <a:pt x="91265" y="131045"/>
                              <a:pt x="90789" y="132379"/>
                            </a:cubicBezTo>
                            <a:lnTo>
                              <a:pt x="93075" y="133426"/>
                            </a:lnTo>
                            <a:cubicBezTo>
                              <a:pt x="88313" y="135426"/>
                              <a:pt x="91170" y="143428"/>
                              <a:pt x="87741" y="143237"/>
                            </a:cubicBezTo>
                            <a:cubicBezTo>
                              <a:pt x="88217" y="143713"/>
                              <a:pt x="88122" y="143999"/>
                              <a:pt x="88598" y="144761"/>
                            </a:cubicBezTo>
                            <a:lnTo>
                              <a:pt x="87455" y="143809"/>
                            </a:lnTo>
                            <a:cubicBezTo>
                              <a:pt x="86979" y="144094"/>
                              <a:pt x="86884" y="143999"/>
                              <a:pt x="86979" y="144951"/>
                            </a:cubicBezTo>
                            <a:lnTo>
                              <a:pt x="86408" y="143428"/>
                            </a:lnTo>
                            <a:cubicBezTo>
                              <a:pt x="86408" y="143237"/>
                              <a:pt x="88694" y="149905"/>
                              <a:pt x="88408" y="151047"/>
                            </a:cubicBezTo>
                            <a:lnTo>
                              <a:pt x="87360" y="147428"/>
                            </a:lnTo>
                            <a:cubicBezTo>
                              <a:pt x="87265" y="147999"/>
                              <a:pt x="86979" y="147523"/>
                              <a:pt x="86693" y="146476"/>
                            </a:cubicBezTo>
                            <a:cubicBezTo>
                              <a:pt x="86408" y="145714"/>
                              <a:pt x="86408" y="145714"/>
                              <a:pt x="86122" y="146857"/>
                            </a:cubicBezTo>
                            <a:cubicBezTo>
                              <a:pt x="86122" y="146380"/>
                              <a:pt x="86122" y="145428"/>
                              <a:pt x="86217" y="145428"/>
                            </a:cubicBezTo>
                            <a:cubicBezTo>
                              <a:pt x="85931" y="144951"/>
                              <a:pt x="86027" y="142951"/>
                              <a:pt x="85169" y="146285"/>
                            </a:cubicBezTo>
                            <a:cubicBezTo>
                              <a:pt x="85741" y="144094"/>
                              <a:pt x="84788" y="145428"/>
                              <a:pt x="83645" y="145237"/>
                            </a:cubicBezTo>
                            <a:lnTo>
                              <a:pt x="84598" y="144285"/>
                            </a:lnTo>
                            <a:cubicBezTo>
                              <a:pt x="83169" y="145142"/>
                              <a:pt x="82788" y="145523"/>
                              <a:pt x="81264" y="144285"/>
                            </a:cubicBezTo>
                            <a:cubicBezTo>
                              <a:pt x="81169" y="143809"/>
                              <a:pt x="81836" y="143332"/>
                              <a:pt x="81931" y="143999"/>
                            </a:cubicBezTo>
                            <a:cubicBezTo>
                              <a:pt x="81550" y="142380"/>
                              <a:pt x="80216" y="143904"/>
                              <a:pt x="79645" y="142094"/>
                            </a:cubicBezTo>
                            <a:lnTo>
                              <a:pt x="80693" y="142094"/>
                            </a:lnTo>
                            <a:cubicBezTo>
                              <a:pt x="79835" y="140856"/>
                              <a:pt x="79550" y="141237"/>
                              <a:pt x="78216" y="141237"/>
                            </a:cubicBezTo>
                            <a:cubicBezTo>
                              <a:pt x="77264" y="140856"/>
                              <a:pt x="76692" y="138856"/>
                              <a:pt x="77359" y="137903"/>
                            </a:cubicBezTo>
                            <a:cubicBezTo>
                              <a:pt x="76692" y="138189"/>
                              <a:pt x="75359" y="138189"/>
                              <a:pt x="75073" y="137332"/>
                            </a:cubicBezTo>
                            <a:cubicBezTo>
                              <a:pt x="75359" y="136951"/>
                              <a:pt x="75740" y="137046"/>
                              <a:pt x="75930" y="137046"/>
                            </a:cubicBezTo>
                            <a:cubicBezTo>
                              <a:pt x="74882" y="134569"/>
                              <a:pt x="72311" y="135236"/>
                              <a:pt x="72025" y="133045"/>
                            </a:cubicBezTo>
                            <a:cubicBezTo>
                              <a:pt x="72311" y="132760"/>
                              <a:pt x="72406" y="132474"/>
                              <a:pt x="72406" y="132283"/>
                            </a:cubicBezTo>
                            <a:cubicBezTo>
                              <a:pt x="73835" y="133807"/>
                              <a:pt x="74787" y="135045"/>
                              <a:pt x="74597" y="135045"/>
                            </a:cubicBezTo>
                            <a:cubicBezTo>
                              <a:pt x="75549" y="134188"/>
                              <a:pt x="74597" y="132855"/>
                              <a:pt x="76692" y="132664"/>
                            </a:cubicBezTo>
                            <a:cubicBezTo>
                              <a:pt x="75168" y="132283"/>
                              <a:pt x="72025" y="131997"/>
                              <a:pt x="71358" y="130474"/>
                            </a:cubicBezTo>
                            <a:cubicBezTo>
                              <a:pt x="71358" y="130378"/>
                              <a:pt x="71453" y="130188"/>
                              <a:pt x="71549" y="129997"/>
                            </a:cubicBezTo>
                            <a:lnTo>
                              <a:pt x="71739" y="129997"/>
                            </a:lnTo>
                            <a:cubicBezTo>
                              <a:pt x="71549" y="129616"/>
                              <a:pt x="71263" y="129521"/>
                              <a:pt x="70882" y="129426"/>
                            </a:cubicBezTo>
                            <a:cubicBezTo>
                              <a:pt x="70691" y="128949"/>
                              <a:pt x="70501" y="128568"/>
                              <a:pt x="70215" y="128188"/>
                            </a:cubicBezTo>
                            <a:cubicBezTo>
                              <a:pt x="70787" y="127330"/>
                              <a:pt x="69167" y="126473"/>
                              <a:pt x="68596" y="125806"/>
                            </a:cubicBezTo>
                            <a:cubicBezTo>
                              <a:pt x="67739" y="126854"/>
                              <a:pt x="67072" y="125901"/>
                              <a:pt x="67072" y="127426"/>
                            </a:cubicBezTo>
                            <a:cubicBezTo>
                              <a:pt x="67072" y="127235"/>
                              <a:pt x="67262" y="127426"/>
                              <a:pt x="67739" y="127711"/>
                            </a:cubicBezTo>
                            <a:cubicBezTo>
                              <a:pt x="67834" y="127807"/>
                              <a:pt x="68024" y="127807"/>
                              <a:pt x="68120" y="127807"/>
                            </a:cubicBezTo>
                            <a:lnTo>
                              <a:pt x="68024" y="127807"/>
                            </a:lnTo>
                            <a:cubicBezTo>
                              <a:pt x="68405" y="128188"/>
                              <a:pt x="68977" y="128568"/>
                              <a:pt x="69548" y="129140"/>
                            </a:cubicBezTo>
                            <a:cubicBezTo>
                              <a:pt x="68596" y="129140"/>
                              <a:pt x="67739" y="129045"/>
                              <a:pt x="67548" y="127902"/>
                            </a:cubicBezTo>
                            <a:cubicBezTo>
                              <a:pt x="66596" y="128188"/>
                              <a:pt x="65643" y="128568"/>
                              <a:pt x="65262" y="128664"/>
                            </a:cubicBezTo>
                            <a:cubicBezTo>
                              <a:pt x="65738" y="126568"/>
                              <a:pt x="64786" y="124282"/>
                              <a:pt x="65357" y="123235"/>
                            </a:cubicBezTo>
                            <a:cubicBezTo>
                              <a:pt x="62881" y="122187"/>
                              <a:pt x="60404" y="119710"/>
                              <a:pt x="57642" y="120758"/>
                            </a:cubicBezTo>
                            <a:cubicBezTo>
                              <a:pt x="56880" y="120568"/>
                              <a:pt x="57452" y="119710"/>
                              <a:pt x="57452" y="119234"/>
                            </a:cubicBezTo>
                            <a:cubicBezTo>
                              <a:pt x="57928" y="119234"/>
                              <a:pt x="58309" y="119615"/>
                              <a:pt x="58690" y="119424"/>
                            </a:cubicBezTo>
                            <a:cubicBezTo>
                              <a:pt x="57166" y="119043"/>
                              <a:pt x="55070" y="117043"/>
                              <a:pt x="53832" y="118282"/>
                            </a:cubicBezTo>
                            <a:cubicBezTo>
                              <a:pt x="52784" y="116567"/>
                              <a:pt x="55642" y="117520"/>
                              <a:pt x="53356" y="116376"/>
                            </a:cubicBezTo>
                            <a:lnTo>
                              <a:pt x="53927" y="116091"/>
                            </a:lnTo>
                            <a:cubicBezTo>
                              <a:pt x="51260" y="110947"/>
                              <a:pt x="44974" y="115615"/>
                              <a:pt x="42021" y="110090"/>
                            </a:cubicBezTo>
                            <a:cubicBezTo>
                              <a:pt x="42212" y="110471"/>
                              <a:pt x="42402" y="110662"/>
                              <a:pt x="42307" y="110947"/>
                            </a:cubicBezTo>
                            <a:cubicBezTo>
                              <a:pt x="37449" y="106756"/>
                              <a:pt x="30401" y="107042"/>
                              <a:pt x="25638" y="102756"/>
                            </a:cubicBezTo>
                            <a:cubicBezTo>
                              <a:pt x="24209" y="101708"/>
                              <a:pt x="23638" y="102756"/>
                              <a:pt x="22400" y="103232"/>
                            </a:cubicBezTo>
                            <a:lnTo>
                              <a:pt x="22495" y="101708"/>
                            </a:lnTo>
                            <a:lnTo>
                              <a:pt x="20304" y="102756"/>
                            </a:lnTo>
                            <a:cubicBezTo>
                              <a:pt x="17542" y="103137"/>
                              <a:pt x="17161" y="98089"/>
                              <a:pt x="13446" y="99422"/>
                            </a:cubicBezTo>
                            <a:lnTo>
                              <a:pt x="13541" y="100470"/>
                            </a:lnTo>
                            <a:cubicBezTo>
                              <a:pt x="12494" y="99993"/>
                              <a:pt x="9922" y="99993"/>
                              <a:pt x="10398" y="99041"/>
                            </a:cubicBezTo>
                            <a:cubicBezTo>
                              <a:pt x="10208" y="99136"/>
                              <a:pt x="9731" y="99898"/>
                              <a:pt x="9446" y="99327"/>
                            </a:cubicBezTo>
                            <a:lnTo>
                              <a:pt x="9636" y="98565"/>
                            </a:lnTo>
                            <a:lnTo>
                              <a:pt x="6588" y="99136"/>
                            </a:lnTo>
                            <a:cubicBezTo>
                              <a:pt x="4588" y="98089"/>
                              <a:pt x="7636" y="96374"/>
                              <a:pt x="4683" y="95422"/>
                            </a:cubicBezTo>
                            <a:cubicBezTo>
                              <a:pt x="3445" y="95422"/>
                              <a:pt x="873" y="96755"/>
                              <a:pt x="1254" y="97326"/>
                            </a:cubicBezTo>
                            <a:cubicBezTo>
                              <a:pt x="1730" y="97517"/>
                              <a:pt x="2302" y="98089"/>
                              <a:pt x="2207" y="98851"/>
                            </a:cubicBezTo>
                            <a:lnTo>
                              <a:pt x="1064" y="98946"/>
                            </a:lnTo>
                            <a:cubicBezTo>
                              <a:pt x="302" y="101041"/>
                              <a:pt x="-937" y="103041"/>
                              <a:pt x="1159" y="105232"/>
                            </a:cubicBezTo>
                            <a:lnTo>
                              <a:pt x="3254" y="104375"/>
                            </a:lnTo>
                            <a:lnTo>
                              <a:pt x="3540" y="105518"/>
                            </a:lnTo>
                            <a:lnTo>
                              <a:pt x="2016" y="105232"/>
                            </a:lnTo>
                            <a:cubicBezTo>
                              <a:pt x="2588" y="106470"/>
                              <a:pt x="3350" y="105709"/>
                              <a:pt x="4112" y="105232"/>
                            </a:cubicBezTo>
                            <a:cubicBezTo>
                              <a:pt x="4112" y="105804"/>
                              <a:pt x="4207" y="106280"/>
                              <a:pt x="4493" y="106566"/>
                            </a:cubicBezTo>
                            <a:lnTo>
                              <a:pt x="6779" y="104947"/>
                            </a:lnTo>
                            <a:cubicBezTo>
                              <a:pt x="6779" y="105804"/>
                              <a:pt x="5540" y="106375"/>
                              <a:pt x="6588" y="107137"/>
                            </a:cubicBezTo>
                            <a:cubicBezTo>
                              <a:pt x="7636" y="106375"/>
                              <a:pt x="6302" y="105042"/>
                              <a:pt x="7826" y="104756"/>
                            </a:cubicBezTo>
                            <a:cubicBezTo>
                              <a:pt x="8398" y="105994"/>
                              <a:pt x="7922" y="106661"/>
                              <a:pt x="9160" y="106090"/>
                            </a:cubicBezTo>
                            <a:cubicBezTo>
                              <a:pt x="9160" y="106661"/>
                              <a:pt x="8874" y="106947"/>
                              <a:pt x="8398" y="107137"/>
                            </a:cubicBezTo>
                            <a:cubicBezTo>
                              <a:pt x="9446" y="106756"/>
                              <a:pt x="10779" y="107518"/>
                              <a:pt x="11541" y="106470"/>
                            </a:cubicBezTo>
                            <a:cubicBezTo>
                              <a:pt x="12017" y="107899"/>
                              <a:pt x="14494" y="106947"/>
                              <a:pt x="13827" y="108947"/>
                            </a:cubicBezTo>
                            <a:cubicBezTo>
                              <a:pt x="14208" y="108566"/>
                              <a:pt x="15827" y="107804"/>
                              <a:pt x="16589" y="107995"/>
                            </a:cubicBezTo>
                            <a:cubicBezTo>
                              <a:pt x="14399" y="109899"/>
                              <a:pt x="19447" y="109042"/>
                              <a:pt x="18209" y="111519"/>
                            </a:cubicBezTo>
                            <a:cubicBezTo>
                              <a:pt x="19923" y="109709"/>
                              <a:pt x="22304" y="111805"/>
                              <a:pt x="24495" y="111328"/>
                            </a:cubicBezTo>
                            <a:cubicBezTo>
                              <a:pt x="24305" y="111424"/>
                              <a:pt x="24019" y="111709"/>
                              <a:pt x="23924" y="111519"/>
                            </a:cubicBezTo>
                            <a:cubicBezTo>
                              <a:pt x="24876" y="112090"/>
                              <a:pt x="24971" y="112852"/>
                              <a:pt x="25448" y="113424"/>
                            </a:cubicBezTo>
                            <a:cubicBezTo>
                              <a:pt x="26210" y="111709"/>
                              <a:pt x="28019" y="111900"/>
                              <a:pt x="29258" y="111233"/>
                            </a:cubicBezTo>
                            <a:cubicBezTo>
                              <a:pt x="29829" y="113424"/>
                              <a:pt x="27734" y="112947"/>
                              <a:pt x="27448" y="114757"/>
                            </a:cubicBezTo>
                            <a:cubicBezTo>
                              <a:pt x="27924" y="113328"/>
                              <a:pt x="30115" y="114281"/>
                              <a:pt x="30210" y="112947"/>
                            </a:cubicBezTo>
                            <a:cubicBezTo>
                              <a:pt x="30686" y="114376"/>
                              <a:pt x="30782" y="113805"/>
                              <a:pt x="30686" y="115424"/>
                            </a:cubicBezTo>
                            <a:cubicBezTo>
                              <a:pt x="31734" y="113328"/>
                              <a:pt x="31734" y="115424"/>
                              <a:pt x="33068" y="114472"/>
                            </a:cubicBezTo>
                            <a:cubicBezTo>
                              <a:pt x="33925" y="116091"/>
                              <a:pt x="32496" y="116567"/>
                              <a:pt x="34306" y="116662"/>
                            </a:cubicBezTo>
                            <a:cubicBezTo>
                              <a:pt x="34687" y="118186"/>
                              <a:pt x="33068" y="118282"/>
                              <a:pt x="33068" y="118282"/>
                            </a:cubicBezTo>
                            <a:close/>
                            <a:moveTo>
                              <a:pt x="65929" y="136951"/>
                            </a:moveTo>
                            <a:lnTo>
                              <a:pt x="65929" y="136951"/>
                            </a:lnTo>
                            <a:cubicBezTo>
                              <a:pt x="65643" y="136760"/>
                              <a:pt x="65453" y="136570"/>
                              <a:pt x="65262" y="136474"/>
                            </a:cubicBezTo>
                            <a:cubicBezTo>
                              <a:pt x="65453" y="136474"/>
                              <a:pt x="65548" y="136665"/>
                              <a:pt x="65929" y="136951"/>
                            </a:cubicBezTo>
                            <a:close/>
                            <a:moveTo>
                              <a:pt x="68215" y="139237"/>
                            </a:moveTo>
                            <a:cubicBezTo>
                              <a:pt x="68024" y="138951"/>
                              <a:pt x="67643" y="138570"/>
                              <a:pt x="67262" y="138189"/>
                            </a:cubicBezTo>
                            <a:cubicBezTo>
                              <a:pt x="67548" y="137808"/>
                              <a:pt x="67929" y="137522"/>
                              <a:pt x="68120" y="137808"/>
                            </a:cubicBezTo>
                            <a:cubicBezTo>
                              <a:pt x="67834" y="137903"/>
                              <a:pt x="68120" y="138665"/>
                              <a:pt x="68215" y="139237"/>
                            </a:cubicBezTo>
                            <a:close/>
                            <a:moveTo>
                              <a:pt x="69929" y="127711"/>
                            </a:moveTo>
                            <a:cubicBezTo>
                              <a:pt x="70501" y="127997"/>
                              <a:pt x="70406" y="128283"/>
                              <a:pt x="70310" y="128568"/>
                            </a:cubicBezTo>
                            <a:cubicBezTo>
                              <a:pt x="70120" y="128378"/>
                              <a:pt x="69834" y="128188"/>
                              <a:pt x="69453" y="127997"/>
                            </a:cubicBezTo>
                            <a:lnTo>
                              <a:pt x="69263" y="128092"/>
                            </a:lnTo>
                            <a:cubicBezTo>
                              <a:pt x="69453" y="127807"/>
                              <a:pt x="69739" y="127711"/>
                              <a:pt x="69929" y="12771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3" name="任意多边形: 形状 252">
                        <a:extLst>
                          <a:ext uri="{FF2B5EF4-FFF2-40B4-BE49-F238E27FC236}">
                            <a16:creationId xmlns:a16="http://schemas.microsoft.com/office/drawing/2014/main" id="{FA62FD3E-70BA-6781-D0D8-DFA1D3B85D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78425" y="1023747"/>
                        <a:ext cx="476" cy="476"/>
                      </a:xfrm>
                      <a:custGeom>
                        <a:avLst/>
                        <a:gdLst>
                          <a:gd name="connsiteX0" fmla="*/ 190 w 476"/>
                          <a:gd name="connsiteY0" fmla="*/ 95 h 476"/>
                          <a:gd name="connsiteX1" fmla="*/ 0 w 476"/>
                          <a:gd name="connsiteY1" fmla="*/ 0 h 476"/>
                          <a:gd name="connsiteX2" fmla="*/ 0 w 476"/>
                          <a:gd name="connsiteY2" fmla="*/ 476 h 476"/>
                          <a:gd name="connsiteX3" fmla="*/ 476 w 476"/>
                          <a:gd name="connsiteY3" fmla="*/ 286 h 476"/>
                          <a:gd name="connsiteX4" fmla="*/ 190 w 476"/>
                          <a:gd name="connsiteY4" fmla="*/ 95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76" h="476">
                            <a:moveTo>
                              <a:pt x="190" y="95"/>
                            </a:moveTo>
                            <a:cubicBezTo>
                              <a:pt x="95" y="95"/>
                              <a:pt x="0" y="95"/>
                              <a:pt x="0" y="0"/>
                            </a:cubicBezTo>
                            <a:cubicBezTo>
                              <a:pt x="0" y="190"/>
                              <a:pt x="0" y="286"/>
                              <a:pt x="0" y="476"/>
                            </a:cubicBezTo>
                            <a:lnTo>
                              <a:pt x="476" y="286"/>
                            </a:lnTo>
                            <a:lnTo>
                              <a:pt x="190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4" name="任意多边形: 形状 253">
                        <a:extLst>
                          <a:ext uri="{FF2B5EF4-FFF2-40B4-BE49-F238E27FC236}">
                            <a16:creationId xmlns:a16="http://schemas.microsoft.com/office/drawing/2014/main" id="{0D7BBA47-B8A2-9306-FDFA-E745DAC860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470" y="949261"/>
                        <a:ext cx="190" cy="9525"/>
                      </a:xfrm>
                      <a:custGeom>
                        <a:avLst/>
                        <a:gdLst>
                          <a:gd name="connsiteX0" fmla="*/ 191 w 190"/>
                          <a:gd name="connsiteY0" fmla="*/ 0 h 9525"/>
                          <a:gd name="connsiteX1" fmla="*/ 191 w 190"/>
                          <a:gd name="connsiteY1" fmla="*/ 0 h 9525"/>
                          <a:gd name="connsiteX2" fmla="*/ 0 w 190"/>
                          <a:gd name="connsiteY2" fmla="*/ 0 h 9525"/>
                          <a:gd name="connsiteX3" fmla="*/ 191 w 190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" h="9525">
                            <a:moveTo>
                              <a:pt x="191" y="0"/>
                            </a:moveTo>
                            <a:lnTo>
                              <a:pt x="191" y="0"/>
                            </a:lnTo>
                            <a:cubicBezTo>
                              <a:pt x="191" y="0"/>
                              <a:pt x="95" y="0"/>
                              <a:pt x="0" y="0"/>
                            </a:cubicBezTo>
                            <a:lnTo>
                              <a:pt x="191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5" name="任意多边形: 形状 254">
                        <a:extLst>
                          <a:ext uri="{FF2B5EF4-FFF2-40B4-BE49-F238E27FC236}">
                            <a16:creationId xmlns:a16="http://schemas.microsoft.com/office/drawing/2014/main" id="{D2028B09-B2C2-0C63-F661-B47392DC3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09762" y="1042606"/>
                        <a:ext cx="380" cy="571"/>
                      </a:xfrm>
                      <a:custGeom>
                        <a:avLst/>
                        <a:gdLst>
                          <a:gd name="connsiteX0" fmla="*/ 381 w 380"/>
                          <a:gd name="connsiteY0" fmla="*/ 95 h 571"/>
                          <a:gd name="connsiteX1" fmla="*/ 0 w 380"/>
                          <a:gd name="connsiteY1" fmla="*/ 0 h 571"/>
                          <a:gd name="connsiteX2" fmla="*/ 191 w 380"/>
                          <a:gd name="connsiteY2" fmla="*/ 571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571">
                            <a:moveTo>
                              <a:pt x="381" y="95"/>
                            </a:moveTo>
                            <a:lnTo>
                              <a:pt x="0" y="0"/>
                            </a:lnTo>
                            <a:lnTo>
                              <a:pt x="191" y="57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6" name="任意多边形: 形状 255">
                        <a:extLst>
                          <a:ext uri="{FF2B5EF4-FFF2-40B4-BE49-F238E27FC236}">
                            <a16:creationId xmlns:a16="http://schemas.microsoft.com/office/drawing/2014/main" id="{9A304E85-7567-1F48-3F87-5598F4AC02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45373" y="962077"/>
                        <a:ext cx="380" cy="42"/>
                      </a:xfrm>
                      <a:custGeom>
                        <a:avLst/>
                        <a:gdLst>
                          <a:gd name="connsiteX0" fmla="*/ 381 w 380"/>
                          <a:gd name="connsiteY0" fmla="*/ 42 h 42"/>
                          <a:gd name="connsiteX1" fmla="*/ 0 w 380"/>
                          <a:gd name="connsiteY1" fmla="*/ 42 h 42"/>
                          <a:gd name="connsiteX2" fmla="*/ 381 w 380"/>
                          <a:gd name="connsiteY2" fmla="*/ 42 h 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42">
                            <a:moveTo>
                              <a:pt x="381" y="42"/>
                            </a:moveTo>
                            <a:cubicBezTo>
                              <a:pt x="286" y="42"/>
                              <a:pt x="95" y="-53"/>
                              <a:pt x="0" y="42"/>
                            </a:cubicBezTo>
                            <a:cubicBezTo>
                              <a:pt x="0" y="42"/>
                              <a:pt x="190" y="42"/>
                              <a:pt x="381" y="4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" name="任意多边形: 形状 256">
                        <a:extLst>
                          <a:ext uri="{FF2B5EF4-FFF2-40B4-BE49-F238E27FC236}">
                            <a16:creationId xmlns:a16="http://schemas.microsoft.com/office/drawing/2014/main" id="{47B8172D-4B3E-6D9B-A637-FDCA8E5C6E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9277" y="967835"/>
                        <a:ext cx="1142" cy="476"/>
                      </a:xfrm>
                      <a:custGeom>
                        <a:avLst/>
                        <a:gdLst>
                          <a:gd name="connsiteX0" fmla="*/ 1143 w 1142"/>
                          <a:gd name="connsiteY0" fmla="*/ 0 h 476"/>
                          <a:gd name="connsiteX1" fmla="*/ 0 w 1142"/>
                          <a:gd name="connsiteY1" fmla="*/ 476 h 476"/>
                          <a:gd name="connsiteX2" fmla="*/ 1143 w 1142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142" h="476">
                            <a:moveTo>
                              <a:pt x="1143" y="0"/>
                            </a:moveTo>
                            <a:lnTo>
                              <a:pt x="0" y="476"/>
                            </a:lnTo>
                            <a:cubicBezTo>
                              <a:pt x="571" y="286"/>
                              <a:pt x="857" y="95"/>
                              <a:pt x="114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" name="任意多边形: 形状 257">
                        <a:extLst>
                          <a:ext uri="{FF2B5EF4-FFF2-40B4-BE49-F238E27FC236}">
                            <a16:creationId xmlns:a16="http://schemas.microsoft.com/office/drawing/2014/main" id="{7F14F0C9-3E77-F3B9-E0FB-E3730DF918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5753" y="971550"/>
                        <a:ext cx="285" cy="476"/>
                      </a:xfrm>
                      <a:custGeom>
                        <a:avLst/>
                        <a:gdLst>
                          <a:gd name="connsiteX0" fmla="*/ 0 w 285"/>
                          <a:gd name="connsiteY0" fmla="*/ 0 h 476"/>
                          <a:gd name="connsiteX1" fmla="*/ 286 w 285"/>
                          <a:gd name="connsiteY1" fmla="*/ 476 h 476"/>
                          <a:gd name="connsiteX2" fmla="*/ 286 w 285"/>
                          <a:gd name="connsiteY2" fmla="*/ 476 h 476"/>
                          <a:gd name="connsiteX3" fmla="*/ 0 w 285"/>
                          <a:gd name="connsiteY3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476">
                            <a:moveTo>
                              <a:pt x="0" y="0"/>
                            </a:moveTo>
                            <a:cubicBezTo>
                              <a:pt x="95" y="190"/>
                              <a:pt x="191" y="381"/>
                              <a:pt x="286" y="476"/>
                            </a:cubicBezTo>
                            <a:lnTo>
                              <a:pt x="286" y="47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9" name="任意多边形: 形状 258">
                        <a:extLst>
                          <a:ext uri="{FF2B5EF4-FFF2-40B4-BE49-F238E27FC236}">
                            <a16:creationId xmlns:a16="http://schemas.microsoft.com/office/drawing/2014/main" id="{A85F24A9-8B7C-AC43-9221-FE214CF2E8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88902" y="920305"/>
                        <a:ext cx="507" cy="240"/>
                      </a:xfrm>
                      <a:custGeom>
                        <a:avLst/>
                        <a:gdLst>
                          <a:gd name="connsiteX0" fmla="*/ 0 w 507"/>
                          <a:gd name="connsiteY0" fmla="*/ 0 h 240"/>
                          <a:gd name="connsiteX1" fmla="*/ 191 w 507"/>
                          <a:gd name="connsiteY1" fmla="*/ 95 h 240"/>
                          <a:gd name="connsiteX2" fmla="*/ 0 w 507"/>
                          <a:gd name="connsiteY2" fmla="*/ 0 h 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07" h="240">
                            <a:moveTo>
                              <a:pt x="0" y="0"/>
                            </a:moveTo>
                            <a:lnTo>
                              <a:pt x="191" y="95"/>
                            </a:lnTo>
                            <a:cubicBezTo>
                              <a:pt x="762" y="381"/>
                              <a:pt x="476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0" name="任意多边形: 形状 259">
                        <a:extLst>
                          <a:ext uri="{FF2B5EF4-FFF2-40B4-BE49-F238E27FC236}">
                            <a16:creationId xmlns:a16="http://schemas.microsoft.com/office/drawing/2014/main" id="{7B33B820-AF7A-BB45-C488-ABA32D68E6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8662" y="910208"/>
                        <a:ext cx="333" cy="2000"/>
                      </a:xfrm>
                      <a:custGeom>
                        <a:avLst/>
                        <a:gdLst>
                          <a:gd name="connsiteX0" fmla="*/ 333 w 333"/>
                          <a:gd name="connsiteY0" fmla="*/ 2000 h 2000"/>
                          <a:gd name="connsiteX1" fmla="*/ 238 w 333"/>
                          <a:gd name="connsiteY1" fmla="*/ 0 h 2000"/>
                          <a:gd name="connsiteX2" fmla="*/ 333 w 333"/>
                          <a:gd name="connsiteY2" fmla="*/ 2000 h 20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33" h="2000">
                            <a:moveTo>
                              <a:pt x="333" y="2000"/>
                            </a:moveTo>
                            <a:cubicBezTo>
                              <a:pt x="238" y="1333"/>
                              <a:pt x="238" y="572"/>
                              <a:pt x="238" y="0"/>
                            </a:cubicBezTo>
                            <a:cubicBezTo>
                              <a:pt x="-48" y="476"/>
                              <a:pt x="-143" y="953"/>
                              <a:pt x="333" y="20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1" name="任意多边形: 形状 260">
                        <a:extLst>
                          <a:ext uri="{FF2B5EF4-FFF2-40B4-BE49-F238E27FC236}">
                            <a16:creationId xmlns:a16="http://schemas.microsoft.com/office/drawing/2014/main" id="{A440D0BE-A0B5-41D2-A756-647B7B8A81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2048" y="940593"/>
                        <a:ext cx="190" cy="190"/>
                      </a:xfrm>
                      <a:custGeom>
                        <a:avLst/>
                        <a:gdLst>
                          <a:gd name="connsiteX0" fmla="*/ 0 w 190"/>
                          <a:gd name="connsiteY0" fmla="*/ 0 h 190"/>
                          <a:gd name="connsiteX1" fmla="*/ 0 w 190"/>
                          <a:gd name="connsiteY1" fmla="*/ 95 h 190"/>
                          <a:gd name="connsiteX2" fmla="*/ 190 w 190"/>
                          <a:gd name="connsiteY2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190">
                            <a:moveTo>
                              <a:pt x="0" y="0"/>
                            </a:moveTo>
                            <a:lnTo>
                              <a:pt x="0" y="95"/>
                            </a:lnTo>
                            <a:lnTo>
                              <a:pt x="190" y="19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2" name="任意多边形: 形状 261">
                        <a:extLst>
                          <a:ext uri="{FF2B5EF4-FFF2-40B4-BE49-F238E27FC236}">
                            <a16:creationId xmlns:a16="http://schemas.microsoft.com/office/drawing/2014/main" id="{5AECB5BC-5086-D204-24C1-DB859F9F4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8900" y="908399"/>
                        <a:ext cx="476" cy="1714"/>
                      </a:xfrm>
                      <a:custGeom>
                        <a:avLst/>
                        <a:gdLst>
                          <a:gd name="connsiteX0" fmla="*/ 476 w 476"/>
                          <a:gd name="connsiteY0" fmla="*/ 0 h 1714"/>
                          <a:gd name="connsiteX1" fmla="*/ 0 w 476"/>
                          <a:gd name="connsiteY1" fmla="*/ 1715 h 1714"/>
                          <a:gd name="connsiteX2" fmla="*/ 476 w 476"/>
                          <a:gd name="connsiteY2" fmla="*/ 0 h 1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1714">
                            <a:moveTo>
                              <a:pt x="476" y="0"/>
                            </a:moveTo>
                            <a:cubicBezTo>
                              <a:pt x="95" y="286"/>
                              <a:pt x="0" y="952"/>
                              <a:pt x="0" y="1715"/>
                            </a:cubicBezTo>
                            <a:cubicBezTo>
                              <a:pt x="190" y="1333"/>
                              <a:pt x="476" y="857"/>
                              <a:pt x="47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3" name="任意多边形: 形状 262">
                        <a:extLst>
                          <a:ext uri="{FF2B5EF4-FFF2-40B4-BE49-F238E27FC236}">
                            <a16:creationId xmlns:a16="http://schemas.microsoft.com/office/drawing/2014/main" id="{A552D0E2-54C4-E3B2-42B0-5322B268A6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4988" y="987647"/>
                        <a:ext cx="285" cy="285"/>
                      </a:xfrm>
                      <a:custGeom>
                        <a:avLst/>
                        <a:gdLst>
                          <a:gd name="connsiteX0" fmla="*/ 286 w 285"/>
                          <a:gd name="connsiteY0" fmla="*/ 0 h 285"/>
                          <a:gd name="connsiteX1" fmla="*/ 0 w 285"/>
                          <a:gd name="connsiteY1" fmla="*/ 95 h 285"/>
                          <a:gd name="connsiteX2" fmla="*/ 95 w 285"/>
                          <a:gd name="connsiteY2" fmla="*/ 286 h 285"/>
                          <a:gd name="connsiteX3" fmla="*/ 286 w 285"/>
                          <a:gd name="connsiteY3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285">
                            <a:moveTo>
                              <a:pt x="286" y="0"/>
                            </a:moveTo>
                            <a:lnTo>
                              <a:pt x="0" y="95"/>
                            </a:lnTo>
                            <a:cubicBezTo>
                              <a:pt x="95" y="190"/>
                              <a:pt x="95" y="190"/>
                              <a:pt x="95" y="286"/>
                            </a:cubicBezTo>
                            <a:lnTo>
                              <a:pt x="286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4" name="任意多边形: 形状 263">
                        <a:extLst>
                          <a:ext uri="{FF2B5EF4-FFF2-40B4-BE49-F238E27FC236}">
                            <a16:creationId xmlns:a16="http://schemas.microsoft.com/office/drawing/2014/main" id="{F5C34A12-E534-5FF1-3DBA-B6006E27B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4893" y="987933"/>
                        <a:ext cx="190" cy="285"/>
                      </a:xfrm>
                      <a:custGeom>
                        <a:avLst/>
                        <a:gdLst>
                          <a:gd name="connsiteX0" fmla="*/ 191 w 190"/>
                          <a:gd name="connsiteY0" fmla="*/ 0 h 285"/>
                          <a:gd name="connsiteX1" fmla="*/ 0 w 190"/>
                          <a:gd name="connsiteY1" fmla="*/ 286 h 285"/>
                          <a:gd name="connsiteX2" fmla="*/ 191 w 190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285">
                            <a:moveTo>
                              <a:pt x="191" y="0"/>
                            </a:moveTo>
                            <a:lnTo>
                              <a:pt x="0" y="286"/>
                            </a:lnTo>
                            <a:cubicBezTo>
                              <a:pt x="95" y="286"/>
                              <a:pt x="191" y="190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5" name="任意多边形: 形状 264">
                        <a:extLst>
                          <a:ext uri="{FF2B5EF4-FFF2-40B4-BE49-F238E27FC236}">
                            <a16:creationId xmlns:a16="http://schemas.microsoft.com/office/drawing/2014/main" id="{218215AA-27B2-6DEF-FB8F-10FC1F7879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14493" y="988314"/>
                        <a:ext cx="399" cy="666"/>
                      </a:xfrm>
                      <a:custGeom>
                        <a:avLst/>
                        <a:gdLst>
                          <a:gd name="connsiteX0" fmla="*/ 19 w 399"/>
                          <a:gd name="connsiteY0" fmla="*/ 667 h 666"/>
                          <a:gd name="connsiteX1" fmla="*/ 400 w 399"/>
                          <a:gd name="connsiteY1" fmla="*/ 0 h 666"/>
                          <a:gd name="connsiteX2" fmla="*/ 19 w 399"/>
                          <a:gd name="connsiteY2" fmla="*/ 667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99" h="666">
                            <a:moveTo>
                              <a:pt x="19" y="667"/>
                            </a:moveTo>
                            <a:lnTo>
                              <a:pt x="400" y="0"/>
                            </a:lnTo>
                            <a:cubicBezTo>
                              <a:pt x="209" y="95"/>
                              <a:pt x="-76" y="286"/>
                              <a:pt x="19" y="66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6" name="任意多边形: 形状 265">
                        <a:extLst>
                          <a:ext uri="{FF2B5EF4-FFF2-40B4-BE49-F238E27FC236}">
                            <a16:creationId xmlns:a16="http://schemas.microsoft.com/office/drawing/2014/main" id="{AE73DB29-04CE-9FC3-1C89-5F1B7EBC9C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21846" y="982884"/>
                        <a:ext cx="190" cy="476"/>
                      </a:xfrm>
                      <a:custGeom>
                        <a:avLst/>
                        <a:gdLst>
                          <a:gd name="connsiteX0" fmla="*/ 190 w 190"/>
                          <a:gd name="connsiteY0" fmla="*/ 476 h 476"/>
                          <a:gd name="connsiteX1" fmla="*/ 0 w 190"/>
                          <a:gd name="connsiteY1" fmla="*/ 0 h 476"/>
                          <a:gd name="connsiteX2" fmla="*/ 190 w 190"/>
                          <a:gd name="connsiteY2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476">
                            <a:moveTo>
                              <a:pt x="190" y="476"/>
                            </a:moveTo>
                            <a:lnTo>
                              <a:pt x="0" y="0"/>
                            </a:lnTo>
                            <a:cubicBezTo>
                              <a:pt x="0" y="190"/>
                              <a:pt x="0" y="286"/>
                              <a:pt x="19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7" name="任意多边形: 形状 266">
                        <a:extLst>
                          <a:ext uri="{FF2B5EF4-FFF2-40B4-BE49-F238E27FC236}">
                            <a16:creationId xmlns:a16="http://schemas.microsoft.com/office/drawing/2014/main" id="{5BE233CF-FCD5-008B-76EF-9B0FE44165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21656" y="981741"/>
                        <a:ext cx="2193" cy="1238"/>
                      </a:xfrm>
                      <a:custGeom>
                        <a:avLst/>
                        <a:gdLst>
                          <a:gd name="connsiteX0" fmla="*/ 2191 w 2193"/>
                          <a:gd name="connsiteY0" fmla="*/ 0 h 1238"/>
                          <a:gd name="connsiteX1" fmla="*/ 0 w 2193"/>
                          <a:gd name="connsiteY1" fmla="*/ 857 h 1238"/>
                          <a:gd name="connsiteX2" fmla="*/ 191 w 2193"/>
                          <a:gd name="connsiteY2" fmla="*/ 1238 h 1238"/>
                          <a:gd name="connsiteX3" fmla="*/ 2191 w 2193"/>
                          <a:gd name="connsiteY3" fmla="*/ 0 h 1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193" h="1238">
                            <a:moveTo>
                              <a:pt x="2191" y="0"/>
                            </a:moveTo>
                            <a:cubicBezTo>
                              <a:pt x="1714" y="286"/>
                              <a:pt x="476" y="95"/>
                              <a:pt x="0" y="857"/>
                            </a:cubicBezTo>
                            <a:lnTo>
                              <a:pt x="191" y="1238"/>
                            </a:lnTo>
                            <a:cubicBezTo>
                              <a:pt x="0" y="381"/>
                              <a:pt x="2286" y="952"/>
                              <a:pt x="2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任意多边形: 形状 267">
                        <a:extLst>
                          <a:ext uri="{FF2B5EF4-FFF2-40B4-BE49-F238E27FC236}">
                            <a16:creationId xmlns:a16="http://schemas.microsoft.com/office/drawing/2014/main" id="{2FEBF760-0CD2-87F0-9778-7EA14CB580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33753" y="979741"/>
                        <a:ext cx="1919" cy="2095"/>
                      </a:xfrm>
                      <a:custGeom>
                        <a:avLst/>
                        <a:gdLst>
                          <a:gd name="connsiteX0" fmla="*/ 1810 w 1919"/>
                          <a:gd name="connsiteY0" fmla="*/ 0 h 2095"/>
                          <a:gd name="connsiteX1" fmla="*/ 0 w 1919"/>
                          <a:gd name="connsiteY1" fmla="*/ 1048 h 2095"/>
                          <a:gd name="connsiteX2" fmla="*/ 762 w 1919"/>
                          <a:gd name="connsiteY2" fmla="*/ 2096 h 2095"/>
                          <a:gd name="connsiteX3" fmla="*/ 1810 w 1919"/>
                          <a:gd name="connsiteY3" fmla="*/ 0 h 2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19" h="2095">
                            <a:moveTo>
                              <a:pt x="1810" y="0"/>
                            </a:moveTo>
                            <a:lnTo>
                              <a:pt x="0" y="1048"/>
                            </a:lnTo>
                            <a:cubicBezTo>
                              <a:pt x="571" y="1238"/>
                              <a:pt x="1429" y="1429"/>
                              <a:pt x="762" y="2096"/>
                            </a:cubicBezTo>
                            <a:cubicBezTo>
                              <a:pt x="3810" y="1619"/>
                              <a:pt x="-381" y="1619"/>
                              <a:pt x="1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任意多边形: 形状 268">
                        <a:extLst>
                          <a:ext uri="{FF2B5EF4-FFF2-40B4-BE49-F238E27FC236}">
                            <a16:creationId xmlns:a16="http://schemas.microsoft.com/office/drawing/2014/main" id="{66A35FEF-D471-766B-0489-D8874895DC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40700" y="975712"/>
                        <a:ext cx="965" cy="885"/>
                      </a:xfrm>
                      <a:custGeom>
                        <a:avLst/>
                        <a:gdLst>
                          <a:gd name="connsiteX0" fmla="*/ 196 w 965"/>
                          <a:gd name="connsiteY0" fmla="*/ 124 h 885"/>
                          <a:gd name="connsiteX1" fmla="*/ 863 w 965"/>
                          <a:gd name="connsiteY1" fmla="*/ 886 h 885"/>
                          <a:gd name="connsiteX2" fmla="*/ 196 w 965"/>
                          <a:gd name="connsiteY2" fmla="*/ 124 h 8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65" h="885">
                            <a:moveTo>
                              <a:pt x="196" y="124"/>
                            </a:moveTo>
                            <a:cubicBezTo>
                              <a:pt x="-471" y="1076"/>
                              <a:pt x="768" y="695"/>
                              <a:pt x="863" y="886"/>
                            </a:cubicBezTo>
                            <a:cubicBezTo>
                              <a:pt x="1053" y="29"/>
                              <a:pt x="1053" y="-162"/>
                              <a:pt x="196" y="1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任意多边形: 形状 269">
                        <a:extLst>
                          <a:ext uri="{FF2B5EF4-FFF2-40B4-BE49-F238E27FC236}">
                            <a16:creationId xmlns:a16="http://schemas.microsoft.com/office/drawing/2014/main" id="{FB865394-5E3D-FC05-DB40-6F3CCFDFC9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6709" y="936307"/>
                        <a:ext cx="1153" cy="571"/>
                      </a:xfrm>
                      <a:custGeom>
                        <a:avLst/>
                        <a:gdLst>
                          <a:gd name="connsiteX0" fmla="*/ 0 w 1153"/>
                          <a:gd name="connsiteY0" fmla="*/ 0 h 571"/>
                          <a:gd name="connsiteX1" fmla="*/ 1143 w 1153"/>
                          <a:gd name="connsiteY1" fmla="*/ 571 h 571"/>
                          <a:gd name="connsiteX2" fmla="*/ 0 w 1153"/>
                          <a:gd name="connsiteY2" fmla="*/ 0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153" h="571">
                            <a:moveTo>
                              <a:pt x="0" y="0"/>
                            </a:moveTo>
                            <a:lnTo>
                              <a:pt x="1143" y="571"/>
                            </a:lnTo>
                            <a:cubicBezTo>
                              <a:pt x="1238" y="-381"/>
                              <a:pt x="667" y="381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1" name="任意多边形: 形状 270">
                        <a:extLst>
                          <a:ext uri="{FF2B5EF4-FFF2-40B4-BE49-F238E27FC236}">
                            <a16:creationId xmlns:a16="http://schemas.microsoft.com/office/drawing/2014/main" id="{E9BBC25B-5748-6399-65BC-3F74FB923C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2804" y="925829"/>
                        <a:ext cx="952" cy="1238"/>
                      </a:xfrm>
                      <a:custGeom>
                        <a:avLst/>
                        <a:gdLst>
                          <a:gd name="connsiteX0" fmla="*/ 952 w 952"/>
                          <a:gd name="connsiteY0" fmla="*/ 0 h 1238"/>
                          <a:gd name="connsiteX1" fmla="*/ 0 w 952"/>
                          <a:gd name="connsiteY1" fmla="*/ 572 h 1238"/>
                          <a:gd name="connsiteX2" fmla="*/ 952 w 952"/>
                          <a:gd name="connsiteY2" fmla="*/ 1238 h 1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1238">
                            <a:moveTo>
                              <a:pt x="952" y="0"/>
                            </a:moveTo>
                            <a:lnTo>
                              <a:pt x="0" y="572"/>
                            </a:lnTo>
                            <a:lnTo>
                              <a:pt x="952" y="12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2" name="任意多边形: 形状 271">
                        <a:extLst>
                          <a:ext uri="{FF2B5EF4-FFF2-40B4-BE49-F238E27FC236}">
                            <a16:creationId xmlns:a16="http://schemas.microsoft.com/office/drawing/2014/main" id="{DE9F32C0-5821-F455-F2B7-EF07BE4878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73376" y="923353"/>
                        <a:ext cx="285" cy="666"/>
                      </a:xfrm>
                      <a:custGeom>
                        <a:avLst/>
                        <a:gdLst>
                          <a:gd name="connsiteX0" fmla="*/ 191 w 285"/>
                          <a:gd name="connsiteY0" fmla="*/ 476 h 666"/>
                          <a:gd name="connsiteX1" fmla="*/ 286 w 285"/>
                          <a:gd name="connsiteY1" fmla="*/ 667 h 666"/>
                          <a:gd name="connsiteX2" fmla="*/ 0 w 285"/>
                          <a:gd name="connsiteY2" fmla="*/ 0 h 666"/>
                          <a:gd name="connsiteX3" fmla="*/ 191 w 285"/>
                          <a:gd name="connsiteY3" fmla="*/ 476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666">
                            <a:moveTo>
                              <a:pt x="191" y="476"/>
                            </a:moveTo>
                            <a:lnTo>
                              <a:pt x="286" y="667"/>
                            </a:lnTo>
                            <a:cubicBezTo>
                              <a:pt x="191" y="476"/>
                              <a:pt x="95" y="286"/>
                              <a:pt x="0" y="0"/>
                            </a:cubicBezTo>
                            <a:lnTo>
                              <a:pt x="191" y="47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任意多边形: 形状 272">
                        <a:extLst>
                          <a:ext uri="{FF2B5EF4-FFF2-40B4-BE49-F238E27FC236}">
                            <a16:creationId xmlns:a16="http://schemas.microsoft.com/office/drawing/2014/main" id="{B798ED1D-5138-0464-14A7-80A9AC45E4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12630" y="953928"/>
                        <a:ext cx="1037" cy="1428"/>
                      </a:xfrm>
                      <a:custGeom>
                        <a:avLst/>
                        <a:gdLst>
                          <a:gd name="connsiteX0" fmla="*/ 466 w 1037"/>
                          <a:gd name="connsiteY0" fmla="*/ 1429 h 1428"/>
                          <a:gd name="connsiteX1" fmla="*/ 1038 w 1037"/>
                          <a:gd name="connsiteY1" fmla="*/ 0 h 1428"/>
                          <a:gd name="connsiteX2" fmla="*/ 466 w 1037"/>
                          <a:gd name="connsiteY2" fmla="*/ 1429 h 14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37" h="1428">
                            <a:moveTo>
                              <a:pt x="466" y="1429"/>
                            </a:moveTo>
                            <a:lnTo>
                              <a:pt x="1038" y="0"/>
                            </a:lnTo>
                            <a:cubicBezTo>
                              <a:pt x="371" y="0"/>
                              <a:pt x="-581" y="1333"/>
                              <a:pt x="466" y="142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任意多边形: 形状 273">
                        <a:extLst>
                          <a:ext uri="{FF2B5EF4-FFF2-40B4-BE49-F238E27FC236}">
                            <a16:creationId xmlns:a16="http://schemas.microsoft.com/office/drawing/2014/main" id="{0F7DE5B8-EF67-E657-7F5A-4CAD584F97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45056" y="967063"/>
                        <a:ext cx="709" cy="961"/>
                      </a:xfrm>
                      <a:custGeom>
                        <a:avLst/>
                        <a:gdLst>
                          <a:gd name="connsiteX0" fmla="*/ 43 w 709"/>
                          <a:gd name="connsiteY0" fmla="*/ 9 h 961"/>
                          <a:gd name="connsiteX1" fmla="*/ 710 w 709"/>
                          <a:gd name="connsiteY1" fmla="*/ 771 h 961"/>
                          <a:gd name="connsiteX2" fmla="*/ 43 w 709"/>
                          <a:gd name="connsiteY2" fmla="*/ 9 h 9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09" h="961">
                            <a:moveTo>
                              <a:pt x="43" y="9"/>
                            </a:moveTo>
                            <a:cubicBezTo>
                              <a:pt x="-52" y="771"/>
                              <a:pt x="-52" y="1248"/>
                              <a:pt x="710" y="771"/>
                            </a:cubicBezTo>
                            <a:cubicBezTo>
                              <a:pt x="519" y="581"/>
                              <a:pt x="424" y="-86"/>
                              <a:pt x="43" y="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任意多边形: 形状 274">
                        <a:extLst>
                          <a:ext uri="{FF2B5EF4-FFF2-40B4-BE49-F238E27FC236}">
                            <a16:creationId xmlns:a16="http://schemas.microsoft.com/office/drawing/2014/main" id="{6A27C531-3F9E-208D-1D48-9735F8C04B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01190" y="1029557"/>
                        <a:ext cx="285" cy="1428"/>
                      </a:xfrm>
                      <a:custGeom>
                        <a:avLst/>
                        <a:gdLst>
                          <a:gd name="connsiteX0" fmla="*/ 286 w 285"/>
                          <a:gd name="connsiteY0" fmla="*/ 857 h 1428"/>
                          <a:gd name="connsiteX1" fmla="*/ 95 w 285"/>
                          <a:gd name="connsiteY1" fmla="*/ 0 h 1428"/>
                          <a:gd name="connsiteX2" fmla="*/ 0 w 285"/>
                          <a:gd name="connsiteY2" fmla="*/ 1429 h 14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1428">
                            <a:moveTo>
                              <a:pt x="286" y="857"/>
                            </a:moveTo>
                            <a:lnTo>
                              <a:pt x="95" y="0"/>
                            </a:lnTo>
                            <a:lnTo>
                              <a:pt x="0" y="142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69" name="图形 2">
                    <a:extLst>
                      <a:ext uri="{FF2B5EF4-FFF2-40B4-BE49-F238E27FC236}">
                        <a16:creationId xmlns:a16="http://schemas.microsoft.com/office/drawing/2014/main" id="{197E2D3C-1BC4-D753-5E25-7DAC6EC75FE8}"/>
                      </a:ext>
                    </a:extLst>
                  </p:cNvPr>
                  <p:cNvGrpSpPr/>
                  <p:nvPr/>
                </p:nvGrpSpPr>
                <p:grpSpPr>
                  <a:xfrm>
                    <a:off x="1608669" y="1046892"/>
                    <a:ext cx="64967" cy="70484"/>
                    <a:chOff x="1608669" y="1046892"/>
                    <a:chExt cx="64967" cy="70484"/>
                  </a:xfrm>
                  <a:solidFill>
                    <a:srgbClr val="FFFFFF"/>
                  </a:solidFill>
                </p:grpSpPr>
                <p:sp>
                  <p:nvSpPr>
                    <p:cNvPr id="170" name="任意多边形: 形状 169">
                      <a:extLst>
                        <a:ext uri="{FF2B5EF4-FFF2-40B4-BE49-F238E27FC236}">
                          <a16:creationId xmlns:a16="http://schemas.microsoft.com/office/drawing/2014/main" id="{5B14B4C1-AFB4-8EE1-C55E-A81AA88514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11058" y="1058322"/>
                      <a:ext cx="48577" cy="48577"/>
                    </a:xfrm>
                    <a:custGeom>
                      <a:avLst/>
                      <a:gdLst>
                        <a:gd name="connsiteX0" fmla="*/ 0 w 48577"/>
                        <a:gd name="connsiteY0" fmla="*/ 28765 h 48577"/>
                        <a:gd name="connsiteX1" fmla="*/ 28766 w 48577"/>
                        <a:gd name="connsiteY1" fmla="*/ 48577 h 48577"/>
                        <a:gd name="connsiteX2" fmla="*/ 48578 w 48577"/>
                        <a:gd name="connsiteY2" fmla="*/ 19812 h 48577"/>
                        <a:gd name="connsiteX3" fmla="*/ 19812 w 48577"/>
                        <a:gd name="connsiteY3" fmla="*/ 0 h 48577"/>
                        <a:gd name="connsiteX4" fmla="*/ 0 w 48577"/>
                        <a:gd name="connsiteY4" fmla="*/ 2876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577" h="48577">
                          <a:moveTo>
                            <a:pt x="0" y="28765"/>
                          </a:moveTo>
                          <a:cubicBezTo>
                            <a:pt x="14478" y="32290"/>
                            <a:pt x="20288" y="36290"/>
                            <a:pt x="28766" y="48577"/>
                          </a:cubicBezTo>
                          <a:cubicBezTo>
                            <a:pt x="32290" y="34100"/>
                            <a:pt x="36290" y="28289"/>
                            <a:pt x="48578" y="19812"/>
                          </a:cubicBezTo>
                          <a:cubicBezTo>
                            <a:pt x="34100" y="16288"/>
                            <a:pt x="28289" y="12287"/>
                            <a:pt x="19812" y="0"/>
                          </a:cubicBezTo>
                          <a:cubicBezTo>
                            <a:pt x="16192" y="14478"/>
                            <a:pt x="12287" y="20193"/>
                            <a:pt x="0" y="2876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171" name="图形 2">
                      <a:extLst>
                        <a:ext uri="{FF2B5EF4-FFF2-40B4-BE49-F238E27FC236}">
                          <a16:creationId xmlns:a16="http://schemas.microsoft.com/office/drawing/2014/main" id="{E6E93FFE-B649-F274-81C4-B439976EDA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608669" y="1046892"/>
                      <a:ext cx="64967" cy="70484"/>
                      <a:chOff x="1608669" y="1046892"/>
                      <a:chExt cx="64967" cy="70484"/>
                    </a:xfrm>
                    <a:solidFill>
                      <a:srgbClr val="FFFFFF"/>
                    </a:solidFill>
                  </p:grpSpPr>
                  <p:sp>
                    <p:nvSpPr>
                      <p:cNvPr id="172" name="任意多边形: 形状 171">
                        <a:extLst>
                          <a:ext uri="{FF2B5EF4-FFF2-40B4-BE49-F238E27FC236}">
                            <a16:creationId xmlns:a16="http://schemas.microsoft.com/office/drawing/2014/main" id="{3F8868EA-E237-9FDB-EB56-47955BD4D2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09248" y="1083945"/>
                        <a:ext cx="762" cy="1396"/>
                      </a:xfrm>
                      <a:custGeom>
                        <a:avLst/>
                        <a:gdLst>
                          <a:gd name="connsiteX0" fmla="*/ 0 w 762"/>
                          <a:gd name="connsiteY0" fmla="*/ 476 h 1396"/>
                          <a:gd name="connsiteX1" fmla="*/ 762 w 762"/>
                          <a:gd name="connsiteY1" fmla="*/ 1333 h 1396"/>
                          <a:gd name="connsiteX2" fmla="*/ 0 w 762"/>
                          <a:gd name="connsiteY2" fmla="*/ 0 h 1396"/>
                          <a:gd name="connsiteX3" fmla="*/ 0 w 762"/>
                          <a:gd name="connsiteY3" fmla="*/ 476 h 1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62" h="1396">
                            <a:moveTo>
                              <a:pt x="0" y="476"/>
                            </a:moveTo>
                            <a:cubicBezTo>
                              <a:pt x="191" y="857"/>
                              <a:pt x="762" y="1619"/>
                              <a:pt x="762" y="1333"/>
                            </a:cubicBezTo>
                            <a:lnTo>
                              <a:pt x="0" y="0"/>
                            </a:lnTo>
                            <a:lnTo>
                              <a:pt x="0" y="47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3" name="任意多边形: 形状 172">
                        <a:extLst>
                          <a:ext uri="{FF2B5EF4-FFF2-40B4-BE49-F238E27FC236}">
                            <a16:creationId xmlns:a16="http://schemas.microsoft.com/office/drawing/2014/main" id="{9262F519-9654-97D2-25DD-3E1EA38966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0296" y="1082897"/>
                        <a:ext cx="1809" cy="3143"/>
                      </a:xfrm>
                      <a:custGeom>
                        <a:avLst/>
                        <a:gdLst>
                          <a:gd name="connsiteX0" fmla="*/ 1810 w 1809"/>
                          <a:gd name="connsiteY0" fmla="*/ 3143 h 3143"/>
                          <a:gd name="connsiteX1" fmla="*/ 0 w 1809"/>
                          <a:gd name="connsiteY1" fmla="*/ 0 h 3143"/>
                          <a:gd name="connsiteX2" fmla="*/ 1143 w 1809"/>
                          <a:gd name="connsiteY2" fmla="*/ 2476 h 3143"/>
                          <a:gd name="connsiteX3" fmla="*/ 286 w 1809"/>
                          <a:gd name="connsiteY3" fmla="*/ 1810 h 3143"/>
                          <a:gd name="connsiteX4" fmla="*/ 286 w 1809"/>
                          <a:gd name="connsiteY4" fmla="*/ 2572 h 3143"/>
                          <a:gd name="connsiteX5" fmla="*/ 1238 w 1809"/>
                          <a:gd name="connsiteY5" fmla="*/ 2191 h 3143"/>
                          <a:gd name="connsiteX6" fmla="*/ 1810 w 1809"/>
                          <a:gd name="connsiteY6" fmla="*/ 3143 h 3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09" h="3143">
                            <a:moveTo>
                              <a:pt x="1810" y="3143"/>
                            </a:moveTo>
                            <a:cubicBezTo>
                              <a:pt x="1524" y="2381"/>
                              <a:pt x="1048" y="1143"/>
                              <a:pt x="0" y="0"/>
                            </a:cubicBezTo>
                            <a:cubicBezTo>
                              <a:pt x="667" y="1333"/>
                              <a:pt x="286" y="857"/>
                              <a:pt x="1143" y="2476"/>
                            </a:cubicBezTo>
                            <a:cubicBezTo>
                              <a:pt x="1048" y="2762"/>
                              <a:pt x="571" y="2286"/>
                              <a:pt x="286" y="1810"/>
                            </a:cubicBezTo>
                            <a:cubicBezTo>
                              <a:pt x="476" y="2191"/>
                              <a:pt x="-191" y="1715"/>
                              <a:pt x="286" y="2572"/>
                            </a:cubicBezTo>
                            <a:cubicBezTo>
                              <a:pt x="1238" y="3429"/>
                              <a:pt x="1524" y="3238"/>
                              <a:pt x="1238" y="2191"/>
                            </a:cubicBezTo>
                            <a:cubicBezTo>
                              <a:pt x="1429" y="2476"/>
                              <a:pt x="1619" y="2857"/>
                              <a:pt x="1810" y="314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4" name="任意多边形: 形状 173">
                        <a:extLst>
                          <a:ext uri="{FF2B5EF4-FFF2-40B4-BE49-F238E27FC236}">
                            <a16:creationId xmlns:a16="http://schemas.microsoft.com/office/drawing/2014/main" id="{666F6C76-D61A-FB2D-FD34-48F2533C62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7917" y="1072705"/>
                        <a:ext cx="190" cy="9525"/>
                      </a:xfrm>
                      <a:custGeom>
                        <a:avLst/>
                        <a:gdLst>
                          <a:gd name="connsiteX0" fmla="*/ 190 w 190"/>
                          <a:gd name="connsiteY0" fmla="*/ 0 h 9525"/>
                          <a:gd name="connsiteX1" fmla="*/ 0 w 190"/>
                          <a:gd name="connsiteY1" fmla="*/ 0 h 9525"/>
                          <a:gd name="connsiteX2" fmla="*/ 190 w 190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25">
                            <a:moveTo>
                              <a:pt x="190" y="0"/>
                            </a:moveTo>
                            <a:lnTo>
                              <a:pt x="0" y="0"/>
                            </a:lnTo>
                            <a:cubicBezTo>
                              <a:pt x="95" y="0"/>
                              <a:pt x="190" y="0"/>
                              <a:pt x="19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5" name="任意多边形: 形状 174">
                        <a:extLst>
                          <a:ext uri="{FF2B5EF4-FFF2-40B4-BE49-F238E27FC236}">
                            <a16:creationId xmlns:a16="http://schemas.microsoft.com/office/drawing/2014/main" id="{CAE198D5-C48A-7833-9B35-BDEF0808D9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1727" y="1065371"/>
                        <a:ext cx="95" cy="666"/>
                      </a:xfrm>
                      <a:custGeom>
                        <a:avLst/>
                        <a:gdLst>
                          <a:gd name="connsiteX0" fmla="*/ 0 w 95"/>
                          <a:gd name="connsiteY0" fmla="*/ 0 h 666"/>
                          <a:gd name="connsiteX1" fmla="*/ 95 w 95"/>
                          <a:gd name="connsiteY1" fmla="*/ 667 h 666"/>
                          <a:gd name="connsiteX2" fmla="*/ 0 w 95"/>
                          <a:gd name="connsiteY2" fmla="*/ 0 h 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666">
                            <a:moveTo>
                              <a:pt x="0" y="0"/>
                            </a:moveTo>
                            <a:cubicBezTo>
                              <a:pt x="0" y="95"/>
                              <a:pt x="95" y="476"/>
                              <a:pt x="95" y="667"/>
                            </a:cubicBezTo>
                            <a:cubicBezTo>
                              <a:pt x="95" y="476"/>
                              <a:pt x="95" y="286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6" name="任意多边形: 形状 175">
                        <a:extLst>
                          <a:ext uri="{FF2B5EF4-FFF2-40B4-BE49-F238E27FC236}">
                            <a16:creationId xmlns:a16="http://schemas.microsoft.com/office/drawing/2014/main" id="{8A2AB283-D5D0-A4B2-BD7C-A2AF30C08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2680" y="1067847"/>
                        <a:ext cx="95" cy="423"/>
                      </a:xfrm>
                      <a:custGeom>
                        <a:avLst/>
                        <a:gdLst>
                          <a:gd name="connsiteX0" fmla="*/ 95 w 95"/>
                          <a:gd name="connsiteY0" fmla="*/ 286 h 423"/>
                          <a:gd name="connsiteX1" fmla="*/ 0 w 95"/>
                          <a:gd name="connsiteY1" fmla="*/ 0 h 423"/>
                          <a:gd name="connsiteX2" fmla="*/ 95 w 95"/>
                          <a:gd name="connsiteY2" fmla="*/ 286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423">
                            <a:moveTo>
                              <a:pt x="95" y="286"/>
                            </a:moveTo>
                            <a:cubicBezTo>
                              <a:pt x="95" y="190"/>
                              <a:pt x="95" y="95"/>
                              <a:pt x="0" y="0"/>
                            </a:cubicBezTo>
                            <a:cubicBezTo>
                              <a:pt x="95" y="381"/>
                              <a:pt x="95" y="571"/>
                              <a:pt x="95" y="28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" name="任意多边形: 形状 176">
                        <a:extLst>
                          <a:ext uri="{FF2B5EF4-FFF2-40B4-BE49-F238E27FC236}">
                            <a16:creationId xmlns:a16="http://schemas.microsoft.com/office/drawing/2014/main" id="{0490F004-451E-0C21-1B00-269AFF4F1C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8108" y="1072486"/>
                        <a:ext cx="571" cy="218"/>
                      </a:xfrm>
                      <a:custGeom>
                        <a:avLst/>
                        <a:gdLst>
                          <a:gd name="connsiteX0" fmla="*/ 0 w 571"/>
                          <a:gd name="connsiteY0" fmla="*/ 219 h 218"/>
                          <a:gd name="connsiteX1" fmla="*/ 572 w 571"/>
                          <a:gd name="connsiteY1" fmla="*/ 124 h 218"/>
                          <a:gd name="connsiteX2" fmla="*/ 0 w 571"/>
                          <a:gd name="connsiteY2" fmla="*/ 219 h 2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218">
                            <a:moveTo>
                              <a:pt x="0" y="219"/>
                            </a:moveTo>
                            <a:lnTo>
                              <a:pt x="572" y="124"/>
                            </a:lnTo>
                            <a:cubicBezTo>
                              <a:pt x="191" y="-162"/>
                              <a:pt x="191" y="124"/>
                              <a:pt x="0" y="21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" name="任意多边形: 形状 177">
                        <a:extLst>
                          <a:ext uri="{FF2B5EF4-FFF2-40B4-BE49-F238E27FC236}">
                            <a16:creationId xmlns:a16="http://schemas.microsoft.com/office/drawing/2014/main" id="{EA140262-A623-EE51-A8A9-DF9C78877A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2011" y="1081373"/>
                        <a:ext cx="95" cy="476"/>
                      </a:xfrm>
                      <a:custGeom>
                        <a:avLst/>
                        <a:gdLst>
                          <a:gd name="connsiteX0" fmla="*/ 0 w 95"/>
                          <a:gd name="connsiteY0" fmla="*/ 0 h 476"/>
                          <a:gd name="connsiteX1" fmla="*/ 95 w 95"/>
                          <a:gd name="connsiteY1" fmla="*/ 476 h 476"/>
                          <a:gd name="connsiteX2" fmla="*/ 95 w 95"/>
                          <a:gd name="connsiteY2" fmla="*/ 286 h 476"/>
                          <a:gd name="connsiteX3" fmla="*/ 0 w 95"/>
                          <a:gd name="connsiteY3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" h="476">
                            <a:moveTo>
                              <a:pt x="0" y="0"/>
                            </a:moveTo>
                            <a:cubicBezTo>
                              <a:pt x="0" y="95"/>
                              <a:pt x="0" y="286"/>
                              <a:pt x="95" y="476"/>
                            </a:cubicBezTo>
                            <a:lnTo>
                              <a:pt x="95" y="28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9" name="任意多边形: 形状 178">
                        <a:extLst>
                          <a:ext uri="{FF2B5EF4-FFF2-40B4-BE49-F238E27FC236}">
                            <a16:creationId xmlns:a16="http://schemas.microsoft.com/office/drawing/2014/main" id="{C5DA71F9-CB5D-7C5A-9C20-D4B62D39D2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5917" y="1078420"/>
                        <a:ext cx="381" cy="571"/>
                      </a:xfrm>
                      <a:custGeom>
                        <a:avLst/>
                        <a:gdLst>
                          <a:gd name="connsiteX0" fmla="*/ 0 w 381"/>
                          <a:gd name="connsiteY0" fmla="*/ 0 h 571"/>
                          <a:gd name="connsiteX1" fmla="*/ 0 w 381"/>
                          <a:gd name="connsiteY1" fmla="*/ 0 h 571"/>
                          <a:gd name="connsiteX2" fmla="*/ 381 w 381"/>
                          <a:gd name="connsiteY2" fmla="*/ 571 h 571"/>
                          <a:gd name="connsiteX3" fmla="*/ 0 w 381"/>
                          <a:gd name="connsiteY3" fmla="*/ 0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" h="571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cubicBezTo>
                              <a:pt x="95" y="190"/>
                              <a:pt x="191" y="381"/>
                              <a:pt x="381" y="571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0" name="任意多边形: 形状 179">
                        <a:extLst>
                          <a:ext uri="{FF2B5EF4-FFF2-40B4-BE49-F238E27FC236}">
                            <a16:creationId xmlns:a16="http://schemas.microsoft.com/office/drawing/2014/main" id="{DFA15A7C-1AC9-92F2-C324-D852964625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1726" y="1080706"/>
                        <a:ext cx="1244" cy="1428"/>
                      </a:xfrm>
                      <a:custGeom>
                        <a:avLst/>
                        <a:gdLst>
                          <a:gd name="connsiteX0" fmla="*/ 1238 w 1244"/>
                          <a:gd name="connsiteY0" fmla="*/ 1429 h 1428"/>
                          <a:gd name="connsiteX1" fmla="*/ 0 w 1244"/>
                          <a:gd name="connsiteY1" fmla="*/ 0 h 1428"/>
                          <a:gd name="connsiteX2" fmla="*/ 476 w 1244"/>
                          <a:gd name="connsiteY2" fmla="*/ 762 h 1428"/>
                          <a:gd name="connsiteX3" fmla="*/ 1238 w 1244"/>
                          <a:gd name="connsiteY3" fmla="*/ 1429 h 14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244" h="1428">
                            <a:moveTo>
                              <a:pt x="1238" y="1429"/>
                            </a:moveTo>
                            <a:cubicBezTo>
                              <a:pt x="1333" y="1429"/>
                              <a:pt x="381" y="381"/>
                              <a:pt x="0" y="0"/>
                            </a:cubicBezTo>
                            <a:cubicBezTo>
                              <a:pt x="381" y="381"/>
                              <a:pt x="476" y="667"/>
                              <a:pt x="476" y="762"/>
                            </a:cubicBezTo>
                            <a:cubicBezTo>
                              <a:pt x="762" y="952"/>
                              <a:pt x="953" y="1238"/>
                              <a:pt x="1238" y="142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1" name="任意多边形: 形状 180">
                        <a:extLst>
                          <a:ext uri="{FF2B5EF4-FFF2-40B4-BE49-F238E27FC236}">
                            <a16:creationId xmlns:a16="http://schemas.microsoft.com/office/drawing/2014/main" id="{E16B6EBE-C27D-632C-659C-C1A0D8A632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6106" y="1085087"/>
                        <a:ext cx="9525" cy="190"/>
                      </a:xfrm>
                      <a:custGeom>
                        <a:avLst/>
                        <a:gdLst>
                          <a:gd name="connsiteX0" fmla="*/ 0 w 9525"/>
                          <a:gd name="connsiteY0" fmla="*/ 0 h 190"/>
                          <a:gd name="connsiteX1" fmla="*/ 0 w 9525"/>
                          <a:gd name="connsiteY1" fmla="*/ 191 h 190"/>
                          <a:gd name="connsiteX2" fmla="*/ 0 w 9525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190">
                            <a:moveTo>
                              <a:pt x="0" y="0"/>
                            </a:moveTo>
                            <a:lnTo>
                              <a:pt x="0" y="19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2" name="任意多边形: 形状 181">
                        <a:extLst>
                          <a:ext uri="{FF2B5EF4-FFF2-40B4-BE49-F238E27FC236}">
                            <a16:creationId xmlns:a16="http://schemas.microsoft.com/office/drawing/2014/main" id="{F12B9132-B6B4-86B3-7F22-156D97EC0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8108" y="1075848"/>
                        <a:ext cx="476" cy="190"/>
                      </a:xfrm>
                      <a:custGeom>
                        <a:avLst/>
                        <a:gdLst>
                          <a:gd name="connsiteX0" fmla="*/ 0 w 476"/>
                          <a:gd name="connsiteY0" fmla="*/ 0 h 190"/>
                          <a:gd name="connsiteX1" fmla="*/ 476 w 476"/>
                          <a:gd name="connsiteY1" fmla="*/ 191 h 190"/>
                          <a:gd name="connsiteX2" fmla="*/ 0 w 476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190">
                            <a:moveTo>
                              <a:pt x="0" y="0"/>
                            </a:moveTo>
                            <a:cubicBezTo>
                              <a:pt x="191" y="95"/>
                              <a:pt x="381" y="191"/>
                              <a:pt x="476" y="191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3" name="任意多边形: 形状 182">
                        <a:extLst>
                          <a:ext uri="{FF2B5EF4-FFF2-40B4-BE49-F238E27FC236}">
                            <a16:creationId xmlns:a16="http://schemas.microsoft.com/office/drawing/2014/main" id="{5FCC3F4B-5EDD-2A0E-9FA8-AFE2456409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4011" y="1094136"/>
                        <a:ext cx="95" cy="190"/>
                      </a:xfrm>
                      <a:custGeom>
                        <a:avLst/>
                        <a:gdLst>
                          <a:gd name="connsiteX0" fmla="*/ 0 w 95"/>
                          <a:gd name="connsiteY0" fmla="*/ 190 h 190"/>
                          <a:gd name="connsiteX1" fmla="*/ 95 w 95"/>
                          <a:gd name="connsiteY1" fmla="*/ 0 h 190"/>
                          <a:gd name="connsiteX2" fmla="*/ 0 w 95"/>
                          <a:gd name="connsiteY2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0" y="190"/>
                            </a:moveTo>
                            <a:lnTo>
                              <a:pt x="95" y="0"/>
                            </a:lnTo>
                            <a:cubicBezTo>
                              <a:pt x="0" y="95"/>
                              <a:pt x="0" y="190"/>
                              <a:pt x="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4" name="任意多边形: 形状 183">
                        <a:extLst>
                          <a:ext uri="{FF2B5EF4-FFF2-40B4-BE49-F238E27FC236}">
                            <a16:creationId xmlns:a16="http://schemas.microsoft.com/office/drawing/2014/main" id="{41D0C6DF-71DF-7308-DBFC-DFE948769F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1153" y="1085945"/>
                        <a:ext cx="285" cy="761"/>
                      </a:xfrm>
                      <a:custGeom>
                        <a:avLst/>
                        <a:gdLst>
                          <a:gd name="connsiteX0" fmla="*/ 0 w 285"/>
                          <a:gd name="connsiteY0" fmla="*/ 762 h 761"/>
                          <a:gd name="connsiteX1" fmla="*/ 95 w 285"/>
                          <a:gd name="connsiteY1" fmla="*/ 762 h 761"/>
                          <a:gd name="connsiteX2" fmla="*/ 286 w 285"/>
                          <a:gd name="connsiteY2" fmla="*/ 0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761">
                            <a:moveTo>
                              <a:pt x="0" y="762"/>
                            </a:moveTo>
                            <a:lnTo>
                              <a:pt x="95" y="762"/>
                            </a:lnTo>
                            <a:lnTo>
                              <a:pt x="286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5" name="任意多边形: 形状 184">
                        <a:extLst>
                          <a:ext uri="{FF2B5EF4-FFF2-40B4-BE49-F238E27FC236}">
                            <a16:creationId xmlns:a16="http://schemas.microsoft.com/office/drawing/2014/main" id="{3D1040FF-EA9B-9B2D-80B5-7CC96172A4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3685" y="1072038"/>
                        <a:ext cx="42" cy="71"/>
                      </a:xfrm>
                      <a:custGeom>
                        <a:avLst/>
                        <a:gdLst>
                          <a:gd name="connsiteX0" fmla="*/ 42 w 42"/>
                          <a:gd name="connsiteY0" fmla="*/ 0 h 71"/>
                          <a:gd name="connsiteX1" fmla="*/ 42 w 42"/>
                          <a:gd name="connsiteY1" fmla="*/ 0 h 71"/>
                          <a:gd name="connsiteX2" fmla="*/ 42 w 42"/>
                          <a:gd name="connsiteY2" fmla="*/ 0 h 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2" h="71">
                            <a:moveTo>
                              <a:pt x="42" y="0"/>
                            </a:moveTo>
                            <a:lnTo>
                              <a:pt x="42" y="0"/>
                            </a:lnTo>
                            <a:cubicBezTo>
                              <a:pt x="-53" y="95"/>
                              <a:pt x="42" y="95"/>
                              <a:pt x="4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6" name="任意多边形: 形状 185">
                        <a:extLst>
                          <a:ext uri="{FF2B5EF4-FFF2-40B4-BE49-F238E27FC236}">
                            <a16:creationId xmlns:a16="http://schemas.microsoft.com/office/drawing/2014/main" id="{A96888A3-5CF1-59EA-08D6-BAFD32EA3B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7348" y="1080907"/>
                        <a:ext cx="4286" cy="151"/>
                      </a:xfrm>
                      <a:custGeom>
                        <a:avLst/>
                        <a:gdLst>
                          <a:gd name="connsiteX0" fmla="*/ 0 w 4286"/>
                          <a:gd name="connsiteY0" fmla="*/ 85 h 151"/>
                          <a:gd name="connsiteX1" fmla="*/ 4286 w 4286"/>
                          <a:gd name="connsiteY1" fmla="*/ 85 h 151"/>
                          <a:gd name="connsiteX2" fmla="*/ 0 w 4286"/>
                          <a:gd name="connsiteY2" fmla="*/ 85 h 1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286" h="151">
                            <a:moveTo>
                              <a:pt x="0" y="85"/>
                            </a:moveTo>
                            <a:cubicBezTo>
                              <a:pt x="2000" y="-11"/>
                              <a:pt x="2000" y="275"/>
                              <a:pt x="4286" y="85"/>
                            </a:cubicBezTo>
                            <a:cubicBezTo>
                              <a:pt x="3524" y="85"/>
                              <a:pt x="1333" y="-106"/>
                              <a:pt x="0" y="8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7" name="任意多边形: 形状 186">
                        <a:extLst>
                          <a:ext uri="{FF2B5EF4-FFF2-40B4-BE49-F238E27FC236}">
                            <a16:creationId xmlns:a16="http://schemas.microsoft.com/office/drawing/2014/main" id="{5D52FB03-BF97-C471-B3B8-CF88F9B519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2201" y="1081277"/>
                        <a:ext cx="95" cy="95"/>
                      </a:xfrm>
                      <a:custGeom>
                        <a:avLst/>
                        <a:gdLst>
                          <a:gd name="connsiteX0" fmla="*/ 0 w 95"/>
                          <a:gd name="connsiteY0" fmla="*/ 95 h 95"/>
                          <a:gd name="connsiteX1" fmla="*/ 95 w 95"/>
                          <a:gd name="connsiteY1" fmla="*/ 0 h 95"/>
                          <a:gd name="connsiteX2" fmla="*/ 0 w 95"/>
                          <a:gd name="connsiteY2" fmla="*/ 95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95">
                            <a:moveTo>
                              <a:pt x="0" y="95"/>
                            </a:moveTo>
                            <a:lnTo>
                              <a:pt x="95" y="0"/>
                            </a:lnTo>
                            <a:cubicBezTo>
                              <a:pt x="95" y="0"/>
                              <a:pt x="0" y="95"/>
                              <a:pt x="0" y="9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8" name="任意多边形: 形状 187">
                        <a:extLst>
                          <a:ext uri="{FF2B5EF4-FFF2-40B4-BE49-F238E27FC236}">
                            <a16:creationId xmlns:a16="http://schemas.microsoft.com/office/drawing/2014/main" id="{60973C85-28C5-CDD4-7FB7-6D26CA75D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51634" y="1080992"/>
                        <a:ext cx="190" cy="9525"/>
                      </a:xfrm>
                      <a:custGeom>
                        <a:avLst/>
                        <a:gdLst>
                          <a:gd name="connsiteX0" fmla="*/ 0 w 190"/>
                          <a:gd name="connsiteY0" fmla="*/ 0 h 9525"/>
                          <a:gd name="connsiteX1" fmla="*/ 0 w 190"/>
                          <a:gd name="connsiteY1" fmla="*/ 0 h 9525"/>
                          <a:gd name="connsiteX2" fmla="*/ 191 w 190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191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9" name="任意多边形: 形状 188">
                        <a:extLst>
                          <a:ext uri="{FF2B5EF4-FFF2-40B4-BE49-F238E27FC236}">
                            <a16:creationId xmlns:a16="http://schemas.microsoft.com/office/drawing/2014/main" id="{6085ECCC-3B8E-0DEC-F76F-80640B3858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5823" y="1072514"/>
                        <a:ext cx="285" cy="476"/>
                      </a:xfrm>
                      <a:custGeom>
                        <a:avLst/>
                        <a:gdLst>
                          <a:gd name="connsiteX0" fmla="*/ 0 w 285"/>
                          <a:gd name="connsiteY0" fmla="*/ 476 h 476"/>
                          <a:gd name="connsiteX1" fmla="*/ 286 w 285"/>
                          <a:gd name="connsiteY1" fmla="*/ 0 h 476"/>
                          <a:gd name="connsiteX2" fmla="*/ 0 w 285"/>
                          <a:gd name="connsiteY2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476">
                            <a:moveTo>
                              <a:pt x="0" y="476"/>
                            </a:moveTo>
                            <a:cubicBezTo>
                              <a:pt x="95" y="286"/>
                              <a:pt x="190" y="95"/>
                              <a:pt x="286" y="0"/>
                            </a:cubicBezTo>
                            <a:cubicBezTo>
                              <a:pt x="190" y="95"/>
                              <a:pt x="95" y="286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0" name="任意多边形: 形状 189">
                        <a:extLst>
                          <a:ext uri="{FF2B5EF4-FFF2-40B4-BE49-F238E27FC236}">
                            <a16:creationId xmlns:a16="http://schemas.microsoft.com/office/drawing/2014/main" id="{350931AC-F681-A68D-C72A-3281D9F95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4394" y="1068800"/>
                        <a:ext cx="9525" cy="285"/>
                      </a:xfrm>
                      <a:custGeom>
                        <a:avLst/>
                        <a:gdLst>
                          <a:gd name="connsiteX0" fmla="*/ 0 w 9525"/>
                          <a:gd name="connsiteY0" fmla="*/ 0 h 285"/>
                          <a:gd name="connsiteX1" fmla="*/ 0 w 9525"/>
                          <a:gd name="connsiteY1" fmla="*/ 286 h 285"/>
                          <a:gd name="connsiteX2" fmla="*/ 0 w 9525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285">
                            <a:moveTo>
                              <a:pt x="0" y="0"/>
                            </a:moveTo>
                            <a:lnTo>
                              <a:pt x="0" y="286"/>
                            </a:lnTo>
                            <a:cubicBezTo>
                              <a:pt x="0" y="95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1" name="任意多边形: 形状 190">
                        <a:extLst>
                          <a:ext uri="{FF2B5EF4-FFF2-40B4-BE49-F238E27FC236}">
                            <a16:creationId xmlns:a16="http://schemas.microsoft.com/office/drawing/2014/main" id="{BA52CFB0-B079-798C-E79B-C92E777114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0094" y="1074134"/>
                        <a:ext cx="301" cy="285"/>
                      </a:xfrm>
                      <a:custGeom>
                        <a:avLst/>
                        <a:gdLst>
                          <a:gd name="connsiteX0" fmla="*/ 15 w 301"/>
                          <a:gd name="connsiteY0" fmla="*/ 0 h 285"/>
                          <a:gd name="connsiteX1" fmla="*/ 206 w 301"/>
                          <a:gd name="connsiteY1" fmla="*/ 286 h 285"/>
                          <a:gd name="connsiteX2" fmla="*/ 301 w 301"/>
                          <a:gd name="connsiteY2" fmla="*/ 95 h 285"/>
                          <a:gd name="connsiteX3" fmla="*/ 15 w 301"/>
                          <a:gd name="connsiteY3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01" h="285">
                            <a:moveTo>
                              <a:pt x="15" y="0"/>
                            </a:moveTo>
                            <a:cubicBezTo>
                              <a:pt x="15" y="191"/>
                              <a:pt x="-80" y="286"/>
                              <a:pt x="206" y="286"/>
                            </a:cubicBezTo>
                            <a:lnTo>
                              <a:pt x="301" y="95"/>
                            </a:lnTo>
                            <a:cubicBezTo>
                              <a:pt x="110" y="191"/>
                              <a:pt x="15" y="191"/>
                              <a:pt x="1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2" name="任意多边形: 形状 191">
                        <a:extLst>
                          <a:ext uri="{FF2B5EF4-FFF2-40B4-BE49-F238E27FC236}">
                            <a16:creationId xmlns:a16="http://schemas.microsoft.com/office/drawing/2014/main" id="{08687BE8-CB36-C0A2-C5DF-8D5EF46CC3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3443" y="1076039"/>
                        <a:ext cx="190" cy="285"/>
                      </a:xfrm>
                      <a:custGeom>
                        <a:avLst/>
                        <a:gdLst>
                          <a:gd name="connsiteX0" fmla="*/ 95 w 190"/>
                          <a:gd name="connsiteY0" fmla="*/ 286 h 285"/>
                          <a:gd name="connsiteX1" fmla="*/ 191 w 190"/>
                          <a:gd name="connsiteY1" fmla="*/ 0 h 285"/>
                          <a:gd name="connsiteX2" fmla="*/ 0 w 190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285">
                            <a:moveTo>
                              <a:pt x="95" y="286"/>
                            </a:moveTo>
                            <a:lnTo>
                              <a:pt x="191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3" name="任意多边形: 形状 192">
                        <a:extLst>
                          <a:ext uri="{FF2B5EF4-FFF2-40B4-BE49-F238E27FC236}">
                            <a16:creationId xmlns:a16="http://schemas.microsoft.com/office/drawing/2014/main" id="{1BEAC690-76F2-915C-CFC0-535AEE9C3E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2974" y="1096327"/>
                        <a:ext cx="657" cy="1143"/>
                      </a:xfrm>
                      <a:custGeom>
                        <a:avLst/>
                        <a:gdLst>
                          <a:gd name="connsiteX0" fmla="*/ 181 w 657"/>
                          <a:gd name="connsiteY0" fmla="*/ 1143 h 1143"/>
                          <a:gd name="connsiteX1" fmla="*/ 657 w 657"/>
                          <a:gd name="connsiteY1" fmla="*/ 0 h 1143"/>
                          <a:gd name="connsiteX2" fmla="*/ 181 w 657"/>
                          <a:gd name="connsiteY2" fmla="*/ 1143 h 1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57" h="1143">
                            <a:moveTo>
                              <a:pt x="181" y="1143"/>
                            </a:moveTo>
                            <a:cubicBezTo>
                              <a:pt x="371" y="762"/>
                              <a:pt x="467" y="381"/>
                              <a:pt x="657" y="0"/>
                            </a:cubicBezTo>
                            <a:cubicBezTo>
                              <a:pt x="276" y="857"/>
                              <a:pt x="-295" y="952"/>
                              <a:pt x="181" y="114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4" name="任意多边形: 形状 193">
                        <a:extLst>
                          <a:ext uri="{FF2B5EF4-FFF2-40B4-BE49-F238E27FC236}">
                            <a16:creationId xmlns:a16="http://schemas.microsoft.com/office/drawing/2014/main" id="{1F0D3B08-5002-74D3-1F9B-DF6EEF961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2106" y="1081468"/>
                        <a:ext cx="380" cy="476"/>
                      </a:xfrm>
                      <a:custGeom>
                        <a:avLst/>
                        <a:gdLst>
                          <a:gd name="connsiteX0" fmla="*/ 381 w 380"/>
                          <a:gd name="connsiteY0" fmla="*/ 476 h 476"/>
                          <a:gd name="connsiteX1" fmla="*/ 95 w 380"/>
                          <a:gd name="connsiteY1" fmla="*/ 0 h 476"/>
                          <a:gd name="connsiteX2" fmla="*/ 0 w 380"/>
                          <a:gd name="connsiteY2" fmla="*/ 95 h 476"/>
                          <a:gd name="connsiteX3" fmla="*/ 381 w 380"/>
                          <a:gd name="connsiteY3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0" h="476">
                            <a:moveTo>
                              <a:pt x="381" y="476"/>
                            </a:moveTo>
                            <a:cubicBezTo>
                              <a:pt x="191" y="190"/>
                              <a:pt x="95" y="0"/>
                              <a:pt x="95" y="0"/>
                            </a:cubicBezTo>
                            <a:cubicBezTo>
                              <a:pt x="95" y="0"/>
                              <a:pt x="95" y="95"/>
                              <a:pt x="0" y="95"/>
                            </a:cubicBezTo>
                            <a:cubicBezTo>
                              <a:pt x="191" y="286"/>
                              <a:pt x="286" y="381"/>
                              <a:pt x="381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5" name="任意多边形: 形状 194">
                        <a:extLst>
                          <a:ext uri="{FF2B5EF4-FFF2-40B4-BE49-F238E27FC236}">
                            <a16:creationId xmlns:a16="http://schemas.microsoft.com/office/drawing/2014/main" id="{0BE453A1-73F4-644D-B1ED-92AD65B6AB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6396" y="1065656"/>
                        <a:ext cx="285" cy="476"/>
                      </a:xfrm>
                      <a:custGeom>
                        <a:avLst/>
                        <a:gdLst>
                          <a:gd name="connsiteX0" fmla="*/ 0 w 285"/>
                          <a:gd name="connsiteY0" fmla="*/ 0 h 476"/>
                          <a:gd name="connsiteX1" fmla="*/ 286 w 285"/>
                          <a:gd name="connsiteY1" fmla="*/ 476 h 476"/>
                          <a:gd name="connsiteX2" fmla="*/ 0 w 285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476">
                            <a:moveTo>
                              <a:pt x="0" y="0"/>
                            </a:moveTo>
                            <a:lnTo>
                              <a:pt x="286" y="476"/>
                            </a:lnTo>
                            <a:cubicBezTo>
                              <a:pt x="190" y="191"/>
                              <a:pt x="95" y="95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6" name="任意多边形: 形状 195">
                        <a:extLst>
                          <a:ext uri="{FF2B5EF4-FFF2-40B4-BE49-F238E27FC236}">
                            <a16:creationId xmlns:a16="http://schemas.microsoft.com/office/drawing/2014/main" id="{32FE3633-C065-0B09-EB88-565E6292BF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5158" y="1108043"/>
                        <a:ext cx="71" cy="476"/>
                      </a:xfrm>
                      <a:custGeom>
                        <a:avLst/>
                        <a:gdLst>
                          <a:gd name="connsiteX0" fmla="*/ 0 w 71"/>
                          <a:gd name="connsiteY0" fmla="*/ 0 h 476"/>
                          <a:gd name="connsiteX1" fmla="*/ 0 w 71"/>
                          <a:gd name="connsiteY1" fmla="*/ 476 h 476"/>
                          <a:gd name="connsiteX2" fmla="*/ 0 w 71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1" h="476">
                            <a:moveTo>
                              <a:pt x="0" y="0"/>
                            </a:moveTo>
                            <a:lnTo>
                              <a:pt x="0" y="476"/>
                            </a:lnTo>
                            <a:cubicBezTo>
                              <a:pt x="95" y="381"/>
                              <a:pt x="95" y="286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7" name="任意多边形: 形状 196">
                        <a:extLst>
                          <a:ext uri="{FF2B5EF4-FFF2-40B4-BE49-F238E27FC236}">
                            <a16:creationId xmlns:a16="http://schemas.microsoft.com/office/drawing/2014/main" id="{D7540CB8-A58D-594B-51A8-3F6E6E45B7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7634" y="1066609"/>
                        <a:ext cx="285" cy="952"/>
                      </a:xfrm>
                      <a:custGeom>
                        <a:avLst/>
                        <a:gdLst>
                          <a:gd name="connsiteX0" fmla="*/ 286 w 285"/>
                          <a:gd name="connsiteY0" fmla="*/ 0 h 952"/>
                          <a:gd name="connsiteX1" fmla="*/ 0 w 285"/>
                          <a:gd name="connsiteY1" fmla="*/ 952 h 952"/>
                          <a:gd name="connsiteX2" fmla="*/ 191 w 285"/>
                          <a:gd name="connsiteY2" fmla="*/ 667 h 952"/>
                          <a:gd name="connsiteX3" fmla="*/ 286 w 28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952">
                            <a:moveTo>
                              <a:pt x="286" y="0"/>
                            </a:moveTo>
                            <a:cubicBezTo>
                              <a:pt x="95" y="476"/>
                              <a:pt x="0" y="762"/>
                              <a:pt x="0" y="952"/>
                            </a:cubicBezTo>
                            <a:cubicBezTo>
                              <a:pt x="95" y="857"/>
                              <a:pt x="95" y="762"/>
                              <a:pt x="191" y="667"/>
                            </a:cubicBezTo>
                            <a:lnTo>
                              <a:pt x="286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8" name="任意多边形: 形状 197">
                        <a:extLst>
                          <a:ext uri="{FF2B5EF4-FFF2-40B4-BE49-F238E27FC236}">
                            <a16:creationId xmlns:a16="http://schemas.microsoft.com/office/drawing/2014/main" id="{DCDB3AB7-1F6B-11FA-B50D-249F571DD7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3726" y="109632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9" name="任意多边形: 形状 198">
                        <a:extLst>
                          <a:ext uri="{FF2B5EF4-FFF2-40B4-BE49-F238E27FC236}">
                            <a16:creationId xmlns:a16="http://schemas.microsoft.com/office/drawing/2014/main" id="{9F3B9A5B-2793-32B6-0AD4-F4147A00D1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08669" y="1046892"/>
                        <a:ext cx="64967" cy="70484"/>
                      </a:xfrm>
                      <a:custGeom>
                        <a:avLst/>
                        <a:gdLst>
                          <a:gd name="connsiteX0" fmla="*/ 10675 w 64967"/>
                          <a:gd name="connsiteY0" fmla="*/ 50863 h 70484"/>
                          <a:gd name="connsiteX1" fmla="*/ 12104 w 64967"/>
                          <a:gd name="connsiteY1" fmla="*/ 48482 h 70484"/>
                          <a:gd name="connsiteX2" fmla="*/ 11533 w 64967"/>
                          <a:gd name="connsiteY2" fmla="*/ 50673 h 70484"/>
                          <a:gd name="connsiteX3" fmla="*/ 13247 w 64967"/>
                          <a:gd name="connsiteY3" fmla="*/ 49244 h 70484"/>
                          <a:gd name="connsiteX4" fmla="*/ 12866 w 64967"/>
                          <a:gd name="connsiteY4" fmla="*/ 49911 h 70484"/>
                          <a:gd name="connsiteX5" fmla="*/ 15057 w 64967"/>
                          <a:gd name="connsiteY5" fmla="*/ 49054 h 70484"/>
                          <a:gd name="connsiteX6" fmla="*/ 14866 w 64967"/>
                          <a:gd name="connsiteY6" fmla="*/ 49435 h 70484"/>
                          <a:gd name="connsiteX7" fmla="*/ 16009 w 64967"/>
                          <a:gd name="connsiteY7" fmla="*/ 47339 h 70484"/>
                          <a:gd name="connsiteX8" fmla="*/ 16390 w 64967"/>
                          <a:gd name="connsiteY8" fmla="*/ 47625 h 70484"/>
                          <a:gd name="connsiteX9" fmla="*/ 15819 w 64967"/>
                          <a:gd name="connsiteY9" fmla="*/ 48196 h 70484"/>
                          <a:gd name="connsiteX10" fmla="*/ 16295 w 64967"/>
                          <a:gd name="connsiteY10" fmla="*/ 47911 h 70484"/>
                          <a:gd name="connsiteX11" fmla="*/ 15057 w 64967"/>
                          <a:gd name="connsiteY11" fmla="*/ 49244 h 70484"/>
                          <a:gd name="connsiteX12" fmla="*/ 16962 w 64967"/>
                          <a:gd name="connsiteY12" fmla="*/ 48768 h 70484"/>
                          <a:gd name="connsiteX13" fmla="*/ 15533 w 64967"/>
                          <a:gd name="connsiteY13" fmla="*/ 50197 h 70484"/>
                          <a:gd name="connsiteX14" fmla="*/ 15438 w 64967"/>
                          <a:gd name="connsiteY14" fmla="*/ 49435 h 70484"/>
                          <a:gd name="connsiteX15" fmla="*/ 14104 w 64967"/>
                          <a:gd name="connsiteY15" fmla="*/ 51625 h 70484"/>
                          <a:gd name="connsiteX16" fmla="*/ 15438 w 64967"/>
                          <a:gd name="connsiteY16" fmla="*/ 52102 h 70484"/>
                          <a:gd name="connsiteX17" fmla="*/ 16771 w 64967"/>
                          <a:gd name="connsiteY17" fmla="*/ 50387 h 70484"/>
                          <a:gd name="connsiteX18" fmla="*/ 16771 w 64967"/>
                          <a:gd name="connsiteY18" fmla="*/ 52768 h 70484"/>
                          <a:gd name="connsiteX19" fmla="*/ 18676 w 64967"/>
                          <a:gd name="connsiteY19" fmla="*/ 51625 h 70484"/>
                          <a:gd name="connsiteX20" fmla="*/ 17343 w 64967"/>
                          <a:gd name="connsiteY20" fmla="*/ 52959 h 70484"/>
                          <a:gd name="connsiteX21" fmla="*/ 19057 w 64967"/>
                          <a:gd name="connsiteY21" fmla="*/ 52578 h 70484"/>
                          <a:gd name="connsiteX22" fmla="*/ 18200 w 64967"/>
                          <a:gd name="connsiteY22" fmla="*/ 52959 h 70484"/>
                          <a:gd name="connsiteX23" fmla="*/ 19343 w 64967"/>
                          <a:gd name="connsiteY23" fmla="*/ 52578 h 70484"/>
                          <a:gd name="connsiteX24" fmla="*/ 18295 w 64967"/>
                          <a:gd name="connsiteY24" fmla="*/ 53816 h 70484"/>
                          <a:gd name="connsiteX25" fmla="*/ 21915 w 64967"/>
                          <a:gd name="connsiteY25" fmla="*/ 55150 h 70484"/>
                          <a:gd name="connsiteX26" fmla="*/ 21153 w 64967"/>
                          <a:gd name="connsiteY26" fmla="*/ 56483 h 70484"/>
                          <a:gd name="connsiteX27" fmla="*/ 24868 w 64967"/>
                          <a:gd name="connsiteY27" fmla="*/ 63151 h 70484"/>
                          <a:gd name="connsiteX28" fmla="*/ 25630 w 64967"/>
                          <a:gd name="connsiteY28" fmla="*/ 61913 h 70484"/>
                          <a:gd name="connsiteX29" fmla="*/ 25534 w 64967"/>
                          <a:gd name="connsiteY29" fmla="*/ 63341 h 70484"/>
                          <a:gd name="connsiteX30" fmla="*/ 26011 w 64967"/>
                          <a:gd name="connsiteY30" fmla="*/ 61627 h 70484"/>
                          <a:gd name="connsiteX31" fmla="*/ 26011 w 64967"/>
                          <a:gd name="connsiteY31" fmla="*/ 63722 h 70484"/>
                          <a:gd name="connsiteX32" fmla="*/ 29249 w 64967"/>
                          <a:gd name="connsiteY32" fmla="*/ 66484 h 70484"/>
                          <a:gd name="connsiteX33" fmla="*/ 29154 w 64967"/>
                          <a:gd name="connsiteY33" fmla="*/ 67056 h 70484"/>
                          <a:gd name="connsiteX34" fmla="*/ 30202 w 64967"/>
                          <a:gd name="connsiteY34" fmla="*/ 65818 h 70484"/>
                          <a:gd name="connsiteX35" fmla="*/ 30202 w 64967"/>
                          <a:gd name="connsiteY35" fmla="*/ 66199 h 70484"/>
                          <a:gd name="connsiteX36" fmla="*/ 32678 w 64967"/>
                          <a:gd name="connsiteY36" fmla="*/ 70009 h 70484"/>
                          <a:gd name="connsiteX37" fmla="*/ 33821 w 64967"/>
                          <a:gd name="connsiteY37" fmla="*/ 70485 h 70484"/>
                          <a:gd name="connsiteX38" fmla="*/ 33440 w 64967"/>
                          <a:gd name="connsiteY38" fmla="*/ 64294 h 70484"/>
                          <a:gd name="connsiteX39" fmla="*/ 35821 w 64967"/>
                          <a:gd name="connsiteY39" fmla="*/ 66580 h 70484"/>
                          <a:gd name="connsiteX40" fmla="*/ 34964 w 64967"/>
                          <a:gd name="connsiteY40" fmla="*/ 61817 h 70484"/>
                          <a:gd name="connsiteX41" fmla="*/ 35917 w 64967"/>
                          <a:gd name="connsiteY41" fmla="*/ 64103 h 70484"/>
                          <a:gd name="connsiteX42" fmla="*/ 35155 w 64967"/>
                          <a:gd name="connsiteY42" fmla="*/ 60960 h 70484"/>
                          <a:gd name="connsiteX43" fmla="*/ 36393 w 64967"/>
                          <a:gd name="connsiteY43" fmla="*/ 63055 h 70484"/>
                          <a:gd name="connsiteX44" fmla="*/ 36298 w 64967"/>
                          <a:gd name="connsiteY44" fmla="*/ 61913 h 70484"/>
                          <a:gd name="connsiteX45" fmla="*/ 35440 w 64967"/>
                          <a:gd name="connsiteY45" fmla="*/ 60865 h 70484"/>
                          <a:gd name="connsiteX46" fmla="*/ 37250 w 64967"/>
                          <a:gd name="connsiteY46" fmla="*/ 60865 h 70484"/>
                          <a:gd name="connsiteX47" fmla="*/ 36964 w 64967"/>
                          <a:gd name="connsiteY47" fmla="*/ 57245 h 70484"/>
                          <a:gd name="connsiteX48" fmla="*/ 37631 w 64967"/>
                          <a:gd name="connsiteY48" fmla="*/ 59150 h 70484"/>
                          <a:gd name="connsiteX49" fmla="*/ 38107 w 64967"/>
                          <a:gd name="connsiteY49" fmla="*/ 57912 h 70484"/>
                          <a:gd name="connsiteX50" fmla="*/ 37250 w 64967"/>
                          <a:gd name="connsiteY50" fmla="*/ 56674 h 70484"/>
                          <a:gd name="connsiteX51" fmla="*/ 38488 w 64967"/>
                          <a:gd name="connsiteY51" fmla="*/ 54483 h 70484"/>
                          <a:gd name="connsiteX52" fmla="*/ 39250 w 64967"/>
                          <a:gd name="connsiteY52" fmla="*/ 55435 h 70484"/>
                          <a:gd name="connsiteX53" fmla="*/ 40774 w 64967"/>
                          <a:gd name="connsiteY53" fmla="*/ 50387 h 70484"/>
                          <a:gd name="connsiteX54" fmla="*/ 38679 w 64967"/>
                          <a:gd name="connsiteY54" fmla="*/ 49339 h 70484"/>
                          <a:gd name="connsiteX55" fmla="*/ 40108 w 64967"/>
                          <a:gd name="connsiteY55" fmla="*/ 49911 h 70484"/>
                          <a:gd name="connsiteX56" fmla="*/ 38584 w 64967"/>
                          <a:gd name="connsiteY56" fmla="*/ 49054 h 70484"/>
                          <a:gd name="connsiteX57" fmla="*/ 40584 w 64967"/>
                          <a:gd name="connsiteY57" fmla="*/ 50006 h 70484"/>
                          <a:gd name="connsiteX58" fmla="*/ 40298 w 64967"/>
                          <a:gd name="connsiteY58" fmla="*/ 49435 h 70484"/>
                          <a:gd name="connsiteX59" fmla="*/ 41441 w 64967"/>
                          <a:gd name="connsiteY59" fmla="*/ 50101 h 70484"/>
                          <a:gd name="connsiteX60" fmla="*/ 41727 w 64967"/>
                          <a:gd name="connsiteY60" fmla="*/ 49244 h 70484"/>
                          <a:gd name="connsiteX61" fmla="*/ 42108 w 64967"/>
                          <a:gd name="connsiteY61" fmla="*/ 49435 h 70484"/>
                          <a:gd name="connsiteX62" fmla="*/ 42584 w 64967"/>
                          <a:gd name="connsiteY62" fmla="*/ 47530 h 70484"/>
                          <a:gd name="connsiteX63" fmla="*/ 41060 w 64967"/>
                          <a:gd name="connsiteY63" fmla="*/ 45910 h 70484"/>
                          <a:gd name="connsiteX64" fmla="*/ 43156 w 64967"/>
                          <a:gd name="connsiteY64" fmla="*/ 45339 h 70484"/>
                          <a:gd name="connsiteX65" fmla="*/ 41822 w 64967"/>
                          <a:gd name="connsiteY65" fmla="*/ 43910 h 70484"/>
                          <a:gd name="connsiteX66" fmla="*/ 43537 w 64967"/>
                          <a:gd name="connsiteY66" fmla="*/ 44863 h 70484"/>
                          <a:gd name="connsiteX67" fmla="*/ 43918 w 64967"/>
                          <a:gd name="connsiteY67" fmla="*/ 42577 h 70484"/>
                          <a:gd name="connsiteX68" fmla="*/ 42965 w 64967"/>
                          <a:gd name="connsiteY68" fmla="*/ 41910 h 70484"/>
                          <a:gd name="connsiteX69" fmla="*/ 44108 w 64967"/>
                          <a:gd name="connsiteY69" fmla="*/ 42291 h 70484"/>
                          <a:gd name="connsiteX70" fmla="*/ 44108 w 64967"/>
                          <a:gd name="connsiteY70" fmla="*/ 42481 h 70484"/>
                          <a:gd name="connsiteX71" fmla="*/ 47347 w 64967"/>
                          <a:gd name="connsiteY71" fmla="*/ 40576 h 70484"/>
                          <a:gd name="connsiteX72" fmla="*/ 50299 w 64967"/>
                          <a:gd name="connsiteY72" fmla="*/ 38576 h 70484"/>
                          <a:gd name="connsiteX73" fmla="*/ 50395 w 64967"/>
                          <a:gd name="connsiteY73" fmla="*/ 38671 h 70484"/>
                          <a:gd name="connsiteX74" fmla="*/ 50204 w 64967"/>
                          <a:gd name="connsiteY74" fmla="*/ 37147 h 70484"/>
                          <a:gd name="connsiteX75" fmla="*/ 52490 w 64967"/>
                          <a:gd name="connsiteY75" fmla="*/ 37528 h 70484"/>
                          <a:gd name="connsiteX76" fmla="*/ 55062 w 64967"/>
                          <a:gd name="connsiteY76" fmla="*/ 34385 h 70484"/>
                          <a:gd name="connsiteX77" fmla="*/ 60396 w 64967"/>
                          <a:gd name="connsiteY77" fmla="*/ 32385 h 70484"/>
                          <a:gd name="connsiteX78" fmla="*/ 64587 w 64967"/>
                          <a:gd name="connsiteY78" fmla="*/ 30099 h 70484"/>
                          <a:gd name="connsiteX79" fmla="*/ 62682 w 64967"/>
                          <a:gd name="connsiteY79" fmla="*/ 30385 h 70484"/>
                          <a:gd name="connsiteX80" fmla="*/ 64968 w 64967"/>
                          <a:gd name="connsiteY80" fmla="*/ 29623 h 70484"/>
                          <a:gd name="connsiteX81" fmla="*/ 62110 w 64967"/>
                          <a:gd name="connsiteY81" fmla="*/ 30194 h 70484"/>
                          <a:gd name="connsiteX82" fmla="*/ 63253 w 64967"/>
                          <a:gd name="connsiteY82" fmla="*/ 29051 h 70484"/>
                          <a:gd name="connsiteX83" fmla="*/ 56872 w 64967"/>
                          <a:gd name="connsiteY83" fmla="*/ 25051 h 70484"/>
                          <a:gd name="connsiteX84" fmla="*/ 50680 w 64967"/>
                          <a:gd name="connsiteY84" fmla="*/ 25813 h 70484"/>
                          <a:gd name="connsiteX85" fmla="*/ 53252 w 64967"/>
                          <a:gd name="connsiteY85" fmla="*/ 24860 h 70484"/>
                          <a:gd name="connsiteX86" fmla="*/ 42775 w 64967"/>
                          <a:gd name="connsiteY86" fmla="*/ 23241 h 70484"/>
                          <a:gd name="connsiteX87" fmla="*/ 43727 w 64967"/>
                          <a:gd name="connsiteY87" fmla="*/ 22669 h 70484"/>
                          <a:gd name="connsiteX88" fmla="*/ 41155 w 64967"/>
                          <a:gd name="connsiteY88" fmla="*/ 22574 h 70484"/>
                          <a:gd name="connsiteX89" fmla="*/ 41441 w 64967"/>
                          <a:gd name="connsiteY89" fmla="*/ 21241 h 70484"/>
                          <a:gd name="connsiteX90" fmla="*/ 40393 w 64967"/>
                          <a:gd name="connsiteY90" fmla="*/ 21145 h 70484"/>
                          <a:gd name="connsiteX91" fmla="*/ 40679 w 64967"/>
                          <a:gd name="connsiteY91" fmla="*/ 20764 h 70484"/>
                          <a:gd name="connsiteX92" fmla="*/ 39536 w 64967"/>
                          <a:gd name="connsiteY92" fmla="*/ 21526 h 70484"/>
                          <a:gd name="connsiteX93" fmla="*/ 38488 w 64967"/>
                          <a:gd name="connsiteY93" fmla="*/ 20669 h 70484"/>
                          <a:gd name="connsiteX94" fmla="*/ 36964 w 64967"/>
                          <a:gd name="connsiteY94" fmla="*/ 21336 h 70484"/>
                          <a:gd name="connsiteX95" fmla="*/ 36393 w 64967"/>
                          <a:gd name="connsiteY95" fmla="*/ 20098 h 70484"/>
                          <a:gd name="connsiteX96" fmla="*/ 37155 w 64967"/>
                          <a:gd name="connsiteY96" fmla="*/ 18764 h 70484"/>
                          <a:gd name="connsiteX97" fmla="*/ 35726 w 64967"/>
                          <a:gd name="connsiteY97" fmla="*/ 19621 h 70484"/>
                          <a:gd name="connsiteX98" fmla="*/ 35155 w 64967"/>
                          <a:gd name="connsiteY98" fmla="*/ 17621 h 70484"/>
                          <a:gd name="connsiteX99" fmla="*/ 32964 w 64967"/>
                          <a:gd name="connsiteY99" fmla="*/ 17621 h 70484"/>
                          <a:gd name="connsiteX100" fmla="*/ 30487 w 64967"/>
                          <a:gd name="connsiteY100" fmla="*/ 16383 h 70484"/>
                          <a:gd name="connsiteX101" fmla="*/ 33250 w 64967"/>
                          <a:gd name="connsiteY101" fmla="*/ 15811 h 70484"/>
                          <a:gd name="connsiteX102" fmla="*/ 28963 w 64967"/>
                          <a:gd name="connsiteY102" fmla="*/ 14192 h 70484"/>
                          <a:gd name="connsiteX103" fmla="*/ 29725 w 64967"/>
                          <a:gd name="connsiteY103" fmla="*/ 13144 h 70484"/>
                          <a:gd name="connsiteX104" fmla="*/ 26201 w 64967"/>
                          <a:gd name="connsiteY104" fmla="*/ 10001 h 70484"/>
                          <a:gd name="connsiteX105" fmla="*/ 26487 w 64967"/>
                          <a:gd name="connsiteY105" fmla="*/ 9430 h 70484"/>
                          <a:gd name="connsiteX106" fmla="*/ 25915 w 64967"/>
                          <a:gd name="connsiteY106" fmla="*/ 9811 h 70484"/>
                          <a:gd name="connsiteX107" fmla="*/ 26106 w 64967"/>
                          <a:gd name="connsiteY107" fmla="*/ 9715 h 70484"/>
                          <a:gd name="connsiteX108" fmla="*/ 24963 w 64967"/>
                          <a:gd name="connsiteY108" fmla="*/ 14478 h 70484"/>
                          <a:gd name="connsiteX109" fmla="*/ 24772 w 64967"/>
                          <a:gd name="connsiteY109" fmla="*/ 7048 h 70484"/>
                          <a:gd name="connsiteX110" fmla="*/ 24487 w 64967"/>
                          <a:gd name="connsiteY110" fmla="*/ 8858 h 70484"/>
                          <a:gd name="connsiteX111" fmla="*/ 24487 w 64967"/>
                          <a:gd name="connsiteY111" fmla="*/ 6572 h 70484"/>
                          <a:gd name="connsiteX112" fmla="*/ 23439 w 64967"/>
                          <a:gd name="connsiteY112" fmla="*/ 7810 h 70484"/>
                          <a:gd name="connsiteX113" fmla="*/ 23534 w 64967"/>
                          <a:gd name="connsiteY113" fmla="*/ 5905 h 70484"/>
                          <a:gd name="connsiteX114" fmla="*/ 22582 w 64967"/>
                          <a:gd name="connsiteY114" fmla="*/ 7048 h 70484"/>
                          <a:gd name="connsiteX115" fmla="*/ 22582 w 64967"/>
                          <a:gd name="connsiteY115" fmla="*/ 5905 h 70484"/>
                          <a:gd name="connsiteX116" fmla="*/ 20772 w 64967"/>
                          <a:gd name="connsiteY116" fmla="*/ 6096 h 70484"/>
                          <a:gd name="connsiteX117" fmla="*/ 19438 w 64967"/>
                          <a:gd name="connsiteY117" fmla="*/ 0 h 70484"/>
                          <a:gd name="connsiteX118" fmla="*/ 19343 w 64967"/>
                          <a:gd name="connsiteY118" fmla="*/ 190 h 70484"/>
                          <a:gd name="connsiteX119" fmla="*/ 19343 w 64967"/>
                          <a:gd name="connsiteY119" fmla="*/ 1333 h 70484"/>
                          <a:gd name="connsiteX120" fmla="*/ 19819 w 64967"/>
                          <a:gd name="connsiteY120" fmla="*/ 2953 h 70484"/>
                          <a:gd name="connsiteX121" fmla="*/ 19629 w 64967"/>
                          <a:gd name="connsiteY121" fmla="*/ 6286 h 70484"/>
                          <a:gd name="connsiteX122" fmla="*/ 19438 w 64967"/>
                          <a:gd name="connsiteY122" fmla="*/ 4191 h 70484"/>
                          <a:gd name="connsiteX123" fmla="*/ 19248 w 64967"/>
                          <a:gd name="connsiteY123" fmla="*/ 6191 h 70484"/>
                          <a:gd name="connsiteX124" fmla="*/ 19724 w 64967"/>
                          <a:gd name="connsiteY124" fmla="*/ 6953 h 70484"/>
                          <a:gd name="connsiteX125" fmla="*/ 20391 w 64967"/>
                          <a:gd name="connsiteY125" fmla="*/ 11335 h 70484"/>
                          <a:gd name="connsiteX126" fmla="*/ 19629 w 64967"/>
                          <a:gd name="connsiteY126" fmla="*/ 10001 h 70484"/>
                          <a:gd name="connsiteX127" fmla="*/ 19629 w 64967"/>
                          <a:gd name="connsiteY127" fmla="*/ 10001 h 70484"/>
                          <a:gd name="connsiteX128" fmla="*/ 19724 w 64967"/>
                          <a:gd name="connsiteY128" fmla="*/ 12382 h 70484"/>
                          <a:gd name="connsiteX129" fmla="*/ 18391 w 64967"/>
                          <a:gd name="connsiteY129" fmla="*/ 8096 h 70484"/>
                          <a:gd name="connsiteX130" fmla="*/ 19057 w 64967"/>
                          <a:gd name="connsiteY130" fmla="*/ 13430 h 70484"/>
                          <a:gd name="connsiteX131" fmla="*/ 18200 w 64967"/>
                          <a:gd name="connsiteY131" fmla="*/ 10954 h 70484"/>
                          <a:gd name="connsiteX132" fmla="*/ 18867 w 64967"/>
                          <a:gd name="connsiteY132" fmla="*/ 13144 h 70484"/>
                          <a:gd name="connsiteX133" fmla="*/ 18010 w 64967"/>
                          <a:gd name="connsiteY133" fmla="*/ 11335 h 70484"/>
                          <a:gd name="connsiteX134" fmla="*/ 18581 w 64967"/>
                          <a:gd name="connsiteY134" fmla="*/ 14002 h 70484"/>
                          <a:gd name="connsiteX135" fmla="*/ 18391 w 64967"/>
                          <a:gd name="connsiteY135" fmla="*/ 13144 h 70484"/>
                          <a:gd name="connsiteX136" fmla="*/ 17629 w 64967"/>
                          <a:gd name="connsiteY136" fmla="*/ 16288 h 70484"/>
                          <a:gd name="connsiteX137" fmla="*/ 16390 w 64967"/>
                          <a:gd name="connsiteY137" fmla="*/ 13430 h 70484"/>
                          <a:gd name="connsiteX138" fmla="*/ 16295 w 64967"/>
                          <a:gd name="connsiteY138" fmla="*/ 19526 h 70484"/>
                          <a:gd name="connsiteX139" fmla="*/ 16581 w 64967"/>
                          <a:gd name="connsiteY139" fmla="*/ 19431 h 70484"/>
                          <a:gd name="connsiteX140" fmla="*/ 15914 w 64967"/>
                          <a:gd name="connsiteY140" fmla="*/ 20860 h 70484"/>
                          <a:gd name="connsiteX141" fmla="*/ 15057 w 64967"/>
                          <a:gd name="connsiteY141" fmla="*/ 20002 h 70484"/>
                          <a:gd name="connsiteX142" fmla="*/ 15152 w 64967"/>
                          <a:gd name="connsiteY142" fmla="*/ 23431 h 70484"/>
                          <a:gd name="connsiteX143" fmla="*/ 14581 w 64967"/>
                          <a:gd name="connsiteY143" fmla="*/ 23050 h 70484"/>
                          <a:gd name="connsiteX144" fmla="*/ 13342 w 64967"/>
                          <a:gd name="connsiteY144" fmla="*/ 23908 h 70484"/>
                          <a:gd name="connsiteX145" fmla="*/ 14581 w 64967"/>
                          <a:gd name="connsiteY145" fmla="*/ 24860 h 70484"/>
                          <a:gd name="connsiteX146" fmla="*/ 11818 w 64967"/>
                          <a:gd name="connsiteY146" fmla="*/ 27146 h 70484"/>
                          <a:gd name="connsiteX147" fmla="*/ 11437 w 64967"/>
                          <a:gd name="connsiteY147" fmla="*/ 26670 h 70484"/>
                          <a:gd name="connsiteX148" fmla="*/ 11342 w 64967"/>
                          <a:gd name="connsiteY148" fmla="*/ 27718 h 70484"/>
                          <a:gd name="connsiteX149" fmla="*/ 12771 w 64967"/>
                          <a:gd name="connsiteY149" fmla="*/ 28384 h 70484"/>
                          <a:gd name="connsiteX150" fmla="*/ 13342 w 64967"/>
                          <a:gd name="connsiteY150" fmla="*/ 29623 h 70484"/>
                          <a:gd name="connsiteX151" fmla="*/ 11342 w 64967"/>
                          <a:gd name="connsiteY151" fmla="*/ 28289 h 70484"/>
                          <a:gd name="connsiteX152" fmla="*/ 12104 w 64967"/>
                          <a:gd name="connsiteY152" fmla="*/ 28956 h 70484"/>
                          <a:gd name="connsiteX153" fmla="*/ 12295 w 64967"/>
                          <a:gd name="connsiteY153" fmla="*/ 30099 h 70484"/>
                          <a:gd name="connsiteX154" fmla="*/ 11914 w 64967"/>
                          <a:gd name="connsiteY154" fmla="*/ 29718 h 70484"/>
                          <a:gd name="connsiteX155" fmla="*/ 12104 w 64967"/>
                          <a:gd name="connsiteY155" fmla="*/ 30861 h 70484"/>
                          <a:gd name="connsiteX156" fmla="*/ 11056 w 64967"/>
                          <a:gd name="connsiteY156" fmla="*/ 29527 h 70484"/>
                          <a:gd name="connsiteX157" fmla="*/ 11152 w 64967"/>
                          <a:gd name="connsiteY157" fmla="*/ 31147 h 70484"/>
                          <a:gd name="connsiteX158" fmla="*/ 11056 w 64967"/>
                          <a:gd name="connsiteY158" fmla="*/ 30289 h 70484"/>
                          <a:gd name="connsiteX159" fmla="*/ 9628 w 64967"/>
                          <a:gd name="connsiteY159" fmla="*/ 29908 h 70484"/>
                          <a:gd name="connsiteX160" fmla="*/ 9628 w 64967"/>
                          <a:gd name="connsiteY160" fmla="*/ 29908 h 70484"/>
                          <a:gd name="connsiteX161" fmla="*/ 8675 w 64967"/>
                          <a:gd name="connsiteY161" fmla="*/ 29908 h 70484"/>
                          <a:gd name="connsiteX162" fmla="*/ 9056 w 64967"/>
                          <a:gd name="connsiteY162" fmla="*/ 30099 h 70484"/>
                          <a:gd name="connsiteX163" fmla="*/ 9818 w 64967"/>
                          <a:gd name="connsiteY163" fmla="*/ 33242 h 70484"/>
                          <a:gd name="connsiteX164" fmla="*/ 8104 w 64967"/>
                          <a:gd name="connsiteY164" fmla="*/ 31242 h 70484"/>
                          <a:gd name="connsiteX165" fmla="*/ 6961 w 64967"/>
                          <a:gd name="connsiteY165" fmla="*/ 30575 h 70484"/>
                          <a:gd name="connsiteX166" fmla="*/ 6865 w 64967"/>
                          <a:gd name="connsiteY166" fmla="*/ 31813 h 70484"/>
                          <a:gd name="connsiteX167" fmla="*/ 5913 w 64967"/>
                          <a:gd name="connsiteY167" fmla="*/ 31051 h 70484"/>
                          <a:gd name="connsiteX168" fmla="*/ 6865 w 64967"/>
                          <a:gd name="connsiteY168" fmla="*/ 32004 h 70484"/>
                          <a:gd name="connsiteX169" fmla="*/ 5246 w 64967"/>
                          <a:gd name="connsiteY169" fmla="*/ 33718 h 70484"/>
                          <a:gd name="connsiteX170" fmla="*/ 6008 w 64967"/>
                          <a:gd name="connsiteY170" fmla="*/ 37243 h 70484"/>
                          <a:gd name="connsiteX171" fmla="*/ 5151 w 64967"/>
                          <a:gd name="connsiteY171" fmla="*/ 35814 h 70484"/>
                          <a:gd name="connsiteX172" fmla="*/ 4294 w 64967"/>
                          <a:gd name="connsiteY172" fmla="*/ 36481 h 70484"/>
                          <a:gd name="connsiteX173" fmla="*/ 3436 w 64967"/>
                          <a:gd name="connsiteY173" fmla="*/ 35528 h 70484"/>
                          <a:gd name="connsiteX174" fmla="*/ 3532 w 64967"/>
                          <a:gd name="connsiteY174" fmla="*/ 36671 h 70484"/>
                          <a:gd name="connsiteX175" fmla="*/ 2674 w 64967"/>
                          <a:gd name="connsiteY175" fmla="*/ 34957 h 70484"/>
                          <a:gd name="connsiteX176" fmla="*/ 2865 w 64967"/>
                          <a:gd name="connsiteY176" fmla="*/ 36957 h 70484"/>
                          <a:gd name="connsiteX177" fmla="*/ 2103 w 64967"/>
                          <a:gd name="connsiteY177" fmla="*/ 35338 h 70484"/>
                          <a:gd name="connsiteX178" fmla="*/ 2293 w 64967"/>
                          <a:gd name="connsiteY178" fmla="*/ 37624 h 70484"/>
                          <a:gd name="connsiteX179" fmla="*/ 2770 w 64967"/>
                          <a:gd name="connsiteY179" fmla="*/ 37814 h 70484"/>
                          <a:gd name="connsiteX180" fmla="*/ 2008 w 64967"/>
                          <a:gd name="connsiteY180" fmla="*/ 36671 h 70484"/>
                          <a:gd name="connsiteX181" fmla="*/ 2960 w 64967"/>
                          <a:gd name="connsiteY181" fmla="*/ 37052 h 70484"/>
                          <a:gd name="connsiteX182" fmla="*/ 2960 w 64967"/>
                          <a:gd name="connsiteY182" fmla="*/ 37433 h 70484"/>
                          <a:gd name="connsiteX183" fmla="*/ 4008 w 64967"/>
                          <a:gd name="connsiteY183" fmla="*/ 36290 h 70484"/>
                          <a:gd name="connsiteX184" fmla="*/ 5056 w 64967"/>
                          <a:gd name="connsiteY184" fmla="*/ 38005 h 70484"/>
                          <a:gd name="connsiteX185" fmla="*/ 4484 w 64967"/>
                          <a:gd name="connsiteY185" fmla="*/ 36385 h 70484"/>
                          <a:gd name="connsiteX186" fmla="*/ 5627 w 64967"/>
                          <a:gd name="connsiteY186" fmla="*/ 37909 h 70484"/>
                          <a:gd name="connsiteX187" fmla="*/ 6389 w 64967"/>
                          <a:gd name="connsiteY187" fmla="*/ 37814 h 70484"/>
                          <a:gd name="connsiteX188" fmla="*/ 6580 w 64967"/>
                          <a:gd name="connsiteY188" fmla="*/ 38100 h 70484"/>
                          <a:gd name="connsiteX189" fmla="*/ 6484 w 64967"/>
                          <a:gd name="connsiteY189" fmla="*/ 37433 h 70484"/>
                          <a:gd name="connsiteX190" fmla="*/ 7056 w 64967"/>
                          <a:gd name="connsiteY190" fmla="*/ 38386 h 70484"/>
                          <a:gd name="connsiteX191" fmla="*/ 8104 w 64967"/>
                          <a:gd name="connsiteY191" fmla="*/ 37528 h 70484"/>
                          <a:gd name="connsiteX192" fmla="*/ 8104 w 64967"/>
                          <a:gd name="connsiteY192" fmla="*/ 37624 h 70484"/>
                          <a:gd name="connsiteX193" fmla="*/ 6675 w 64967"/>
                          <a:gd name="connsiteY193" fmla="*/ 34671 h 70484"/>
                          <a:gd name="connsiteX194" fmla="*/ 9342 w 64967"/>
                          <a:gd name="connsiteY194" fmla="*/ 37147 h 70484"/>
                          <a:gd name="connsiteX195" fmla="*/ 8485 w 64967"/>
                          <a:gd name="connsiteY195" fmla="*/ 36004 h 70484"/>
                          <a:gd name="connsiteX196" fmla="*/ 9151 w 64967"/>
                          <a:gd name="connsiteY196" fmla="*/ 36385 h 70484"/>
                          <a:gd name="connsiteX197" fmla="*/ 8199 w 64967"/>
                          <a:gd name="connsiteY197" fmla="*/ 35052 h 70484"/>
                          <a:gd name="connsiteX198" fmla="*/ 10390 w 64967"/>
                          <a:gd name="connsiteY198" fmla="*/ 35433 h 70484"/>
                          <a:gd name="connsiteX199" fmla="*/ 9342 w 64967"/>
                          <a:gd name="connsiteY199" fmla="*/ 34195 h 70484"/>
                          <a:gd name="connsiteX200" fmla="*/ 10580 w 64967"/>
                          <a:gd name="connsiteY200" fmla="*/ 34004 h 70484"/>
                          <a:gd name="connsiteX201" fmla="*/ 11723 w 64967"/>
                          <a:gd name="connsiteY201" fmla="*/ 35338 h 70484"/>
                          <a:gd name="connsiteX202" fmla="*/ 12676 w 64967"/>
                          <a:gd name="connsiteY202" fmla="*/ 34480 h 70484"/>
                          <a:gd name="connsiteX203" fmla="*/ 12771 w 64967"/>
                          <a:gd name="connsiteY203" fmla="*/ 32480 h 70484"/>
                          <a:gd name="connsiteX204" fmla="*/ 15152 w 64967"/>
                          <a:gd name="connsiteY204" fmla="*/ 32194 h 70484"/>
                          <a:gd name="connsiteX205" fmla="*/ 15343 w 64967"/>
                          <a:gd name="connsiteY205" fmla="*/ 32385 h 70484"/>
                          <a:gd name="connsiteX206" fmla="*/ 14676 w 64967"/>
                          <a:gd name="connsiteY206" fmla="*/ 30385 h 70484"/>
                          <a:gd name="connsiteX207" fmla="*/ 16009 w 64967"/>
                          <a:gd name="connsiteY207" fmla="*/ 31813 h 70484"/>
                          <a:gd name="connsiteX208" fmla="*/ 16295 w 64967"/>
                          <a:gd name="connsiteY208" fmla="*/ 31432 h 70484"/>
                          <a:gd name="connsiteX209" fmla="*/ 15724 w 64967"/>
                          <a:gd name="connsiteY209" fmla="*/ 30385 h 70484"/>
                          <a:gd name="connsiteX210" fmla="*/ 16676 w 64967"/>
                          <a:gd name="connsiteY210" fmla="*/ 31242 h 70484"/>
                          <a:gd name="connsiteX211" fmla="*/ 17248 w 64967"/>
                          <a:gd name="connsiteY211" fmla="*/ 29337 h 70484"/>
                          <a:gd name="connsiteX212" fmla="*/ 13819 w 64967"/>
                          <a:gd name="connsiteY212" fmla="*/ 26860 h 70484"/>
                          <a:gd name="connsiteX213" fmla="*/ 15438 w 64967"/>
                          <a:gd name="connsiteY213" fmla="*/ 28099 h 70484"/>
                          <a:gd name="connsiteX214" fmla="*/ 15438 w 64967"/>
                          <a:gd name="connsiteY214" fmla="*/ 27622 h 70484"/>
                          <a:gd name="connsiteX215" fmla="*/ 16200 w 64967"/>
                          <a:gd name="connsiteY215" fmla="*/ 28480 h 70484"/>
                          <a:gd name="connsiteX216" fmla="*/ 15724 w 64967"/>
                          <a:gd name="connsiteY216" fmla="*/ 27622 h 70484"/>
                          <a:gd name="connsiteX217" fmla="*/ 16962 w 64967"/>
                          <a:gd name="connsiteY217" fmla="*/ 28289 h 70484"/>
                          <a:gd name="connsiteX218" fmla="*/ 16771 w 64967"/>
                          <a:gd name="connsiteY218" fmla="*/ 28575 h 70484"/>
                          <a:gd name="connsiteX219" fmla="*/ 18391 w 64967"/>
                          <a:gd name="connsiteY219" fmla="*/ 28670 h 70484"/>
                          <a:gd name="connsiteX220" fmla="*/ 17343 w 64967"/>
                          <a:gd name="connsiteY220" fmla="*/ 27718 h 70484"/>
                          <a:gd name="connsiteX221" fmla="*/ 18962 w 64967"/>
                          <a:gd name="connsiteY221" fmla="*/ 28099 h 70484"/>
                          <a:gd name="connsiteX222" fmla="*/ 18010 w 64967"/>
                          <a:gd name="connsiteY222" fmla="*/ 26956 h 70484"/>
                          <a:gd name="connsiteX223" fmla="*/ 19057 w 64967"/>
                          <a:gd name="connsiteY223" fmla="*/ 27241 h 70484"/>
                          <a:gd name="connsiteX224" fmla="*/ 18105 w 64967"/>
                          <a:gd name="connsiteY224" fmla="*/ 25527 h 70484"/>
                          <a:gd name="connsiteX225" fmla="*/ 18010 w 64967"/>
                          <a:gd name="connsiteY225" fmla="*/ 25527 h 70484"/>
                          <a:gd name="connsiteX226" fmla="*/ 18010 w 64967"/>
                          <a:gd name="connsiteY226" fmla="*/ 25432 h 70484"/>
                          <a:gd name="connsiteX227" fmla="*/ 18010 w 64967"/>
                          <a:gd name="connsiteY227" fmla="*/ 25432 h 70484"/>
                          <a:gd name="connsiteX228" fmla="*/ 18010 w 64967"/>
                          <a:gd name="connsiteY228" fmla="*/ 25432 h 70484"/>
                          <a:gd name="connsiteX229" fmla="*/ 19248 w 64967"/>
                          <a:gd name="connsiteY229" fmla="*/ 23241 h 70484"/>
                          <a:gd name="connsiteX230" fmla="*/ 19629 w 64967"/>
                          <a:gd name="connsiteY230" fmla="*/ 23527 h 70484"/>
                          <a:gd name="connsiteX231" fmla="*/ 19057 w 64967"/>
                          <a:gd name="connsiteY231" fmla="*/ 21526 h 70484"/>
                          <a:gd name="connsiteX232" fmla="*/ 20200 w 64967"/>
                          <a:gd name="connsiteY232" fmla="*/ 22384 h 70484"/>
                          <a:gd name="connsiteX233" fmla="*/ 20391 w 64967"/>
                          <a:gd name="connsiteY233" fmla="*/ 21622 h 70484"/>
                          <a:gd name="connsiteX234" fmla="*/ 20677 w 64967"/>
                          <a:gd name="connsiteY234" fmla="*/ 22384 h 70484"/>
                          <a:gd name="connsiteX235" fmla="*/ 20867 w 64967"/>
                          <a:gd name="connsiteY235" fmla="*/ 21622 h 70484"/>
                          <a:gd name="connsiteX236" fmla="*/ 21724 w 64967"/>
                          <a:gd name="connsiteY236" fmla="*/ 22479 h 70484"/>
                          <a:gd name="connsiteX237" fmla="*/ 21153 w 64967"/>
                          <a:gd name="connsiteY237" fmla="*/ 21717 h 70484"/>
                          <a:gd name="connsiteX238" fmla="*/ 21343 w 64967"/>
                          <a:gd name="connsiteY238" fmla="*/ 21336 h 70484"/>
                          <a:gd name="connsiteX239" fmla="*/ 22296 w 64967"/>
                          <a:gd name="connsiteY239" fmla="*/ 23241 h 70484"/>
                          <a:gd name="connsiteX240" fmla="*/ 22582 w 64967"/>
                          <a:gd name="connsiteY240" fmla="*/ 22193 h 70484"/>
                          <a:gd name="connsiteX241" fmla="*/ 21439 w 64967"/>
                          <a:gd name="connsiteY241" fmla="*/ 19336 h 70484"/>
                          <a:gd name="connsiteX242" fmla="*/ 22867 w 64967"/>
                          <a:gd name="connsiteY242" fmla="*/ 22574 h 70484"/>
                          <a:gd name="connsiteX243" fmla="*/ 22201 w 64967"/>
                          <a:gd name="connsiteY243" fmla="*/ 19145 h 70484"/>
                          <a:gd name="connsiteX244" fmla="*/ 21153 w 64967"/>
                          <a:gd name="connsiteY244" fmla="*/ 14288 h 70484"/>
                          <a:gd name="connsiteX245" fmla="*/ 22391 w 64967"/>
                          <a:gd name="connsiteY245" fmla="*/ 19145 h 70484"/>
                          <a:gd name="connsiteX246" fmla="*/ 22201 w 64967"/>
                          <a:gd name="connsiteY246" fmla="*/ 18669 h 70484"/>
                          <a:gd name="connsiteX247" fmla="*/ 22677 w 64967"/>
                          <a:gd name="connsiteY247" fmla="*/ 20669 h 70484"/>
                          <a:gd name="connsiteX248" fmla="*/ 22486 w 64967"/>
                          <a:gd name="connsiteY248" fmla="*/ 19621 h 70484"/>
                          <a:gd name="connsiteX249" fmla="*/ 23153 w 64967"/>
                          <a:gd name="connsiteY249" fmla="*/ 22003 h 70484"/>
                          <a:gd name="connsiteX250" fmla="*/ 22677 w 64967"/>
                          <a:gd name="connsiteY250" fmla="*/ 19717 h 70484"/>
                          <a:gd name="connsiteX251" fmla="*/ 22963 w 64967"/>
                          <a:gd name="connsiteY251" fmla="*/ 19907 h 70484"/>
                          <a:gd name="connsiteX252" fmla="*/ 23153 w 64967"/>
                          <a:gd name="connsiteY252" fmla="*/ 20479 h 70484"/>
                          <a:gd name="connsiteX253" fmla="*/ 22772 w 64967"/>
                          <a:gd name="connsiteY253" fmla="*/ 18574 h 70484"/>
                          <a:gd name="connsiteX254" fmla="*/ 22772 w 64967"/>
                          <a:gd name="connsiteY254" fmla="*/ 16573 h 70484"/>
                          <a:gd name="connsiteX255" fmla="*/ 23248 w 64967"/>
                          <a:gd name="connsiteY255" fmla="*/ 19240 h 70484"/>
                          <a:gd name="connsiteX256" fmla="*/ 23629 w 64967"/>
                          <a:gd name="connsiteY256" fmla="*/ 22765 h 70484"/>
                          <a:gd name="connsiteX257" fmla="*/ 23915 w 64967"/>
                          <a:gd name="connsiteY257" fmla="*/ 24574 h 70484"/>
                          <a:gd name="connsiteX258" fmla="*/ 23915 w 64967"/>
                          <a:gd name="connsiteY258" fmla="*/ 25336 h 70484"/>
                          <a:gd name="connsiteX259" fmla="*/ 23915 w 64967"/>
                          <a:gd name="connsiteY259" fmla="*/ 24955 h 70484"/>
                          <a:gd name="connsiteX260" fmla="*/ 23725 w 64967"/>
                          <a:gd name="connsiteY260" fmla="*/ 23050 h 70484"/>
                          <a:gd name="connsiteX261" fmla="*/ 23820 w 64967"/>
                          <a:gd name="connsiteY261" fmla="*/ 24193 h 70484"/>
                          <a:gd name="connsiteX262" fmla="*/ 23629 w 64967"/>
                          <a:gd name="connsiteY262" fmla="*/ 19621 h 70484"/>
                          <a:gd name="connsiteX263" fmla="*/ 23915 w 64967"/>
                          <a:gd name="connsiteY263" fmla="*/ 21336 h 70484"/>
                          <a:gd name="connsiteX264" fmla="*/ 23820 w 64967"/>
                          <a:gd name="connsiteY264" fmla="*/ 23908 h 70484"/>
                          <a:gd name="connsiteX265" fmla="*/ 23915 w 64967"/>
                          <a:gd name="connsiteY265" fmla="*/ 24003 h 70484"/>
                          <a:gd name="connsiteX266" fmla="*/ 23915 w 64967"/>
                          <a:gd name="connsiteY266" fmla="*/ 24574 h 70484"/>
                          <a:gd name="connsiteX267" fmla="*/ 24106 w 64967"/>
                          <a:gd name="connsiteY267" fmla="*/ 22384 h 70484"/>
                          <a:gd name="connsiteX268" fmla="*/ 24010 w 64967"/>
                          <a:gd name="connsiteY268" fmla="*/ 24479 h 70484"/>
                          <a:gd name="connsiteX269" fmla="*/ 24201 w 64967"/>
                          <a:gd name="connsiteY269" fmla="*/ 21717 h 70484"/>
                          <a:gd name="connsiteX270" fmla="*/ 24487 w 64967"/>
                          <a:gd name="connsiteY270" fmla="*/ 21431 h 70484"/>
                          <a:gd name="connsiteX271" fmla="*/ 24391 w 64967"/>
                          <a:gd name="connsiteY271" fmla="*/ 20860 h 70484"/>
                          <a:gd name="connsiteX272" fmla="*/ 24868 w 64967"/>
                          <a:gd name="connsiteY272" fmla="*/ 19907 h 70484"/>
                          <a:gd name="connsiteX273" fmla="*/ 24677 w 64967"/>
                          <a:gd name="connsiteY273" fmla="*/ 20764 h 70484"/>
                          <a:gd name="connsiteX274" fmla="*/ 25058 w 64967"/>
                          <a:gd name="connsiteY274" fmla="*/ 22003 h 70484"/>
                          <a:gd name="connsiteX275" fmla="*/ 24487 w 64967"/>
                          <a:gd name="connsiteY275" fmla="*/ 24289 h 70484"/>
                          <a:gd name="connsiteX276" fmla="*/ 24582 w 64967"/>
                          <a:gd name="connsiteY276" fmla="*/ 24765 h 70484"/>
                          <a:gd name="connsiteX277" fmla="*/ 25534 w 64967"/>
                          <a:gd name="connsiteY277" fmla="*/ 22860 h 70484"/>
                          <a:gd name="connsiteX278" fmla="*/ 24963 w 64967"/>
                          <a:gd name="connsiteY278" fmla="*/ 23336 h 70484"/>
                          <a:gd name="connsiteX279" fmla="*/ 25820 w 64967"/>
                          <a:gd name="connsiteY279" fmla="*/ 21907 h 70484"/>
                          <a:gd name="connsiteX280" fmla="*/ 25344 w 64967"/>
                          <a:gd name="connsiteY280" fmla="*/ 22098 h 70484"/>
                          <a:gd name="connsiteX281" fmla="*/ 25915 w 64967"/>
                          <a:gd name="connsiteY281" fmla="*/ 20479 h 70484"/>
                          <a:gd name="connsiteX282" fmla="*/ 26487 w 64967"/>
                          <a:gd name="connsiteY282" fmla="*/ 21336 h 70484"/>
                          <a:gd name="connsiteX283" fmla="*/ 25153 w 64967"/>
                          <a:gd name="connsiteY283" fmla="*/ 24003 h 70484"/>
                          <a:gd name="connsiteX284" fmla="*/ 26201 w 64967"/>
                          <a:gd name="connsiteY284" fmla="*/ 24003 h 70484"/>
                          <a:gd name="connsiteX285" fmla="*/ 26392 w 64967"/>
                          <a:gd name="connsiteY285" fmla="*/ 23527 h 70484"/>
                          <a:gd name="connsiteX286" fmla="*/ 27344 w 64967"/>
                          <a:gd name="connsiteY286" fmla="*/ 23622 h 70484"/>
                          <a:gd name="connsiteX287" fmla="*/ 26296 w 64967"/>
                          <a:gd name="connsiteY287" fmla="*/ 25241 h 70484"/>
                          <a:gd name="connsiteX288" fmla="*/ 28201 w 64967"/>
                          <a:gd name="connsiteY288" fmla="*/ 24479 h 70484"/>
                          <a:gd name="connsiteX289" fmla="*/ 27725 w 64967"/>
                          <a:gd name="connsiteY289" fmla="*/ 25717 h 70484"/>
                          <a:gd name="connsiteX290" fmla="*/ 30583 w 64967"/>
                          <a:gd name="connsiteY290" fmla="*/ 24955 h 70484"/>
                          <a:gd name="connsiteX291" fmla="*/ 28773 w 64967"/>
                          <a:gd name="connsiteY291" fmla="*/ 26575 h 70484"/>
                          <a:gd name="connsiteX292" fmla="*/ 29535 w 64967"/>
                          <a:gd name="connsiteY292" fmla="*/ 26479 h 70484"/>
                          <a:gd name="connsiteX293" fmla="*/ 30583 w 64967"/>
                          <a:gd name="connsiteY293" fmla="*/ 26765 h 70484"/>
                          <a:gd name="connsiteX294" fmla="*/ 31726 w 64967"/>
                          <a:gd name="connsiteY294" fmla="*/ 26003 h 70484"/>
                          <a:gd name="connsiteX295" fmla="*/ 31440 w 64967"/>
                          <a:gd name="connsiteY295" fmla="*/ 26384 h 70484"/>
                          <a:gd name="connsiteX296" fmla="*/ 32583 w 64967"/>
                          <a:gd name="connsiteY296" fmla="*/ 25146 h 70484"/>
                          <a:gd name="connsiteX297" fmla="*/ 33916 w 64967"/>
                          <a:gd name="connsiteY297" fmla="*/ 28670 h 70484"/>
                          <a:gd name="connsiteX298" fmla="*/ 35821 w 64967"/>
                          <a:gd name="connsiteY298" fmla="*/ 28956 h 70484"/>
                          <a:gd name="connsiteX299" fmla="*/ 35536 w 64967"/>
                          <a:gd name="connsiteY299" fmla="*/ 29242 h 70484"/>
                          <a:gd name="connsiteX300" fmla="*/ 37345 w 64967"/>
                          <a:gd name="connsiteY300" fmla="*/ 28194 h 70484"/>
                          <a:gd name="connsiteX301" fmla="*/ 36583 w 64967"/>
                          <a:gd name="connsiteY301" fmla="*/ 29337 h 70484"/>
                          <a:gd name="connsiteX302" fmla="*/ 36488 w 64967"/>
                          <a:gd name="connsiteY302" fmla="*/ 30861 h 70484"/>
                          <a:gd name="connsiteX303" fmla="*/ 36298 w 64967"/>
                          <a:gd name="connsiteY303" fmla="*/ 30956 h 70484"/>
                          <a:gd name="connsiteX304" fmla="*/ 37726 w 64967"/>
                          <a:gd name="connsiteY304" fmla="*/ 30480 h 70484"/>
                          <a:gd name="connsiteX305" fmla="*/ 37345 w 64967"/>
                          <a:gd name="connsiteY305" fmla="*/ 30861 h 70484"/>
                          <a:gd name="connsiteX306" fmla="*/ 40870 w 64967"/>
                          <a:gd name="connsiteY306" fmla="*/ 29527 h 70484"/>
                          <a:gd name="connsiteX307" fmla="*/ 38869 w 64967"/>
                          <a:gd name="connsiteY307" fmla="*/ 30670 h 70484"/>
                          <a:gd name="connsiteX308" fmla="*/ 41632 w 64967"/>
                          <a:gd name="connsiteY308" fmla="*/ 29242 h 70484"/>
                          <a:gd name="connsiteX309" fmla="*/ 39155 w 64967"/>
                          <a:gd name="connsiteY309" fmla="*/ 30956 h 70484"/>
                          <a:gd name="connsiteX310" fmla="*/ 38774 w 64967"/>
                          <a:gd name="connsiteY310" fmla="*/ 30956 h 70484"/>
                          <a:gd name="connsiteX311" fmla="*/ 38965 w 64967"/>
                          <a:gd name="connsiteY311" fmla="*/ 31242 h 70484"/>
                          <a:gd name="connsiteX312" fmla="*/ 38012 w 64967"/>
                          <a:gd name="connsiteY312" fmla="*/ 31718 h 70484"/>
                          <a:gd name="connsiteX313" fmla="*/ 41441 w 64967"/>
                          <a:gd name="connsiteY313" fmla="*/ 30861 h 70484"/>
                          <a:gd name="connsiteX314" fmla="*/ 42203 w 64967"/>
                          <a:gd name="connsiteY314" fmla="*/ 30575 h 70484"/>
                          <a:gd name="connsiteX315" fmla="*/ 43346 w 64967"/>
                          <a:gd name="connsiteY315" fmla="*/ 30575 h 70484"/>
                          <a:gd name="connsiteX316" fmla="*/ 40584 w 64967"/>
                          <a:gd name="connsiteY316" fmla="*/ 31528 h 70484"/>
                          <a:gd name="connsiteX317" fmla="*/ 45156 w 64967"/>
                          <a:gd name="connsiteY317" fmla="*/ 30766 h 70484"/>
                          <a:gd name="connsiteX318" fmla="*/ 39441 w 64967"/>
                          <a:gd name="connsiteY318" fmla="*/ 31909 h 70484"/>
                          <a:gd name="connsiteX319" fmla="*/ 41727 w 64967"/>
                          <a:gd name="connsiteY319" fmla="*/ 31528 h 70484"/>
                          <a:gd name="connsiteX320" fmla="*/ 40965 w 64967"/>
                          <a:gd name="connsiteY320" fmla="*/ 31623 h 70484"/>
                          <a:gd name="connsiteX321" fmla="*/ 45727 w 64967"/>
                          <a:gd name="connsiteY321" fmla="*/ 30956 h 70484"/>
                          <a:gd name="connsiteX322" fmla="*/ 42013 w 64967"/>
                          <a:gd name="connsiteY322" fmla="*/ 32099 h 70484"/>
                          <a:gd name="connsiteX323" fmla="*/ 38869 w 64967"/>
                          <a:gd name="connsiteY323" fmla="*/ 32766 h 70484"/>
                          <a:gd name="connsiteX324" fmla="*/ 37441 w 64967"/>
                          <a:gd name="connsiteY324" fmla="*/ 33433 h 70484"/>
                          <a:gd name="connsiteX325" fmla="*/ 42013 w 64967"/>
                          <a:gd name="connsiteY325" fmla="*/ 33433 h 70484"/>
                          <a:gd name="connsiteX326" fmla="*/ 41727 w 64967"/>
                          <a:gd name="connsiteY326" fmla="*/ 33623 h 70484"/>
                          <a:gd name="connsiteX327" fmla="*/ 38869 w 64967"/>
                          <a:gd name="connsiteY327" fmla="*/ 33814 h 70484"/>
                          <a:gd name="connsiteX328" fmla="*/ 37060 w 64967"/>
                          <a:gd name="connsiteY328" fmla="*/ 33718 h 70484"/>
                          <a:gd name="connsiteX329" fmla="*/ 34202 w 64967"/>
                          <a:gd name="connsiteY329" fmla="*/ 33623 h 70484"/>
                          <a:gd name="connsiteX330" fmla="*/ 35631 w 64967"/>
                          <a:gd name="connsiteY330" fmla="*/ 33814 h 70484"/>
                          <a:gd name="connsiteX331" fmla="*/ 37536 w 64967"/>
                          <a:gd name="connsiteY331" fmla="*/ 33909 h 70484"/>
                          <a:gd name="connsiteX332" fmla="*/ 36012 w 64967"/>
                          <a:gd name="connsiteY332" fmla="*/ 34004 h 70484"/>
                          <a:gd name="connsiteX333" fmla="*/ 34964 w 64967"/>
                          <a:gd name="connsiteY333" fmla="*/ 33718 h 70484"/>
                          <a:gd name="connsiteX334" fmla="*/ 37155 w 64967"/>
                          <a:gd name="connsiteY334" fmla="*/ 34766 h 70484"/>
                          <a:gd name="connsiteX335" fmla="*/ 35821 w 64967"/>
                          <a:gd name="connsiteY335" fmla="*/ 34195 h 70484"/>
                          <a:gd name="connsiteX336" fmla="*/ 35821 w 64967"/>
                          <a:gd name="connsiteY336" fmla="*/ 35719 h 70484"/>
                          <a:gd name="connsiteX337" fmla="*/ 35345 w 64967"/>
                          <a:gd name="connsiteY337" fmla="*/ 35147 h 70484"/>
                          <a:gd name="connsiteX338" fmla="*/ 35345 w 64967"/>
                          <a:gd name="connsiteY338" fmla="*/ 36100 h 70484"/>
                          <a:gd name="connsiteX339" fmla="*/ 34774 w 64967"/>
                          <a:gd name="connsiteY339" fmla="*/ 35623 h 70484"/>
                          <a:gd name="connsiteX340" fmla="*/ 34774 w 64967"/>
                          <a:gd name="connsiteY340" fmla="*/ 36862 h 70484"/>
                          <a:gd name="connsiteX341" fmla="*/ 34297 w 64967"/>
                          <a:gd name="connsiteY341" fmla="*/ 36100 h 70484"/>
                          <a:gd name="connsiteX342" fmla="*/ 34393 w 64967"/>
                          <a:gd name="connsiteY342" fmla="*/ 39910 h 70484"/>
                          <a:gd name="connsiteX343" fmla="*/ 30964 w 64967"/>
                          <a:gd name="connsiteY343" fmla="*/ 39338 h 70484"/>
                          <a:gd name="connsiteX344" fmla="*/ 30773 w 64967"/>
                          <a:gd name="connsiteY344" fmla="*/ 39148 h 70484"/>
                          <a:gd name="connsiteX345" fmla="*/ 30964 w 64967"/>
                          <a:gd name="connsiteY345" fmla="*/ 43815 h 70484"/>
                          <a:gd name="connsiteX346" fmla="*/ 28773 w 64967"/>
                          <a:gd name="connsiteY346" fmla="*/ 44767 h 70484"/>
                          <a:gd name="connsiteX347" fmla="*/ 28011 w 64967"/>
                          <a:gd name="connsiteY347" fmla="*/ 44672 h 70484"/>
                          <a:gd name="connsiteX348" fmla="*/ 29440 w 64967"/>
                          <a:gd name="connsiteY348" fmla="*/ 46006 h 70484"/>
                          <a:gd name="connsiteX349" fmla="*/ 28963 w 64967"/>
                          <a:gd name="connsiteY349" fmla="*/ 45910 h 70484"/>
                          <a:gd name="connsiteX350" fmla="*/ 28963 w 64967"/>
                          <a:gd name="connsiteY350" fmla="*/ 45910 h 70484"/>
                          <a:gd name="connsiteX351" fmla="*/ 27820 w 64967"/>
                          <a:gd name="connsiteY351" fmla="*/ 44958 h 70484"/>
                          <a:gd name="connsiteX352" fmla="*/ 29535 w 64967"/>
                          <a:gd name="connsiteY352" fmla="*/ 47339 h 70484"/>
                          <a:gd name="connsiteX353" fmla="*/ 28582 w 64967"/>
                          <a:gd name="connsiteY353" fmla="*/ 46958 h 70484"/>
                          <a:gd name="connsiteX354" fmla="*/ 28011 w 64967"/>
                          <a:gd name="connsiteY354" fmla="*/ 46291 h 70484"/>
                          <a:gd name="connsiteX355" fmla="*/ 28582 w 64967"/>
                          <a:gd name="connsiteY355" fmla="*/ 48387 h 70484"/>
                          <a:gd name="connsiteX356" fmla="*/ 27916 w 64967"/>
                          <a:gd name="connsiteY356" fmla="*/ 46387 h 70484"/>
                          <a:gd name="connsiteX357" fmla="*/ 27725 w 64967"/>
                          <a:gd name="connsiteY357" fmla="*/ 46482 h 70484"/>
                          <a:gd name="connsiteX358" fmla="*/ 27344 w 64967"/>
                          <a:gd name="connsiteY358" fmla="*/ 44767 h 70484"/>
                          <a:gd name="connsiteX359" fmla="*/ 28963 w 64967"/>
                          <a:gd name="connsiteY359" fmla="*/ 52292 h 70484"/>
                          <a:gd name="connsiteX360" fmla="*/ 28106 w 64967"/>
                          <a:gd name="connsiteY360" fmla="*/ 48577 h 70484"/>
                          <a:gd name="connsiteX361" fmla="*/ 27916 w 64967"/>
                          <a:gd name="connsiteY361" fmla="*/ 48196 h 70484"/>
                          <a:gd name="connsiteX362" fmla="*/ 27725 w 64967"/>
                          <a:gd name="connsiteY362" fmla="*/ 48482 h 70484"/>
                          <a:gd name="connsiteX363" fmla="*/ 27535 w 64967"/>
                          <a:gd name="connsiteY363" fmla="*/ 46768 h 70484"/>
                          <a:gd name="connsiteX364" fmla="*/ 27535 w 64967"/>
                          <a:gd name="connsiteY364" fmla="*/ 48863 h 70484"/>
                          <a:gd name="connsiteX365" fmla="*/ 27154 w 64967"/>
                          <a:gd name="connsiteY365" fmla="*/ 49339 h 70484"/>
                          <a:gd name="connsiteX366" fmla="*/ 27154 w 64967"/>
                          <a:gd name="connsiteY366" fmla="*/ 47339 h 70484"/>
                          <a:gd name="connsiteX367" fmla="*/ 26773 w 64967"/>
                          <a:gd name="connsiteY367" fmla="*/ 50768 h 70484"/>
                          <a:gd name="connsiteX368" fmla="*/ 26868 w 64967"/>
                          <a:gd name="connsiteY368" fmla="*/ 49816 h 70484"/>
                          <a:gd name="connsiteX369" fmla="*/ 26487 w 64967"/>
                          <a:gd name="connsiteY369" fmla="*/ 50197 h 70484"/>
                          <a:gd name="connsiteX370" fmla="*/ 26677 w 64967"/>
                          <a:gd name="connsiteY370" fmla="*/ 49149 h 70484"/>
                          <a:gd name="connsiteX371" fmla="*/ 26201 w 64967"/>
                          <a:gd name="connsiteY371" fmla="*/ 50578 h 70484"/>
                          <a:gd name="connsiteX372" fmla="*/ 26201 w 64967"/>
                          <a:gd name="connsiteY372" fmla="*/ 48292 h 70484"/>
                          <a:gd name="connsiteX373" fmla="*/ 25534 w 64967"/>
                          <a:gd name="connsiteY373" fmla="*/ 49625 h 70484"/>
                          <a:gd name="connsiteX374" fmla="*/ 25820 w 64967"/>
                          <a:gd name="connsiteY374" fmla="*/ 48673 h 70484"/>
                          <a:gd name="connsiteX375" fmla="*/ 25058 w 64967"/>
                          <a:gd name="connsiteY375" fmla="*/ 48196 h 70484"/>
                          <a:gd name="connsiteX376" fmla="*/ 25344 w 64967"/>
                          <a:gd name="connsiteY376" fmla="*/ 47434 h 70484"/>
                          <a:gd name="connsiteX377" fmla="*/ 25630 w 64967"/>
                          <a:gd name="connsiteY377" fmla="*/ 48006 h 70484"/>
                          <a:gd name="connsiteX378" fmla="*/ 26773 w 64967"/>
                          <a:gd name="connsiteY378" fmla="*/ 44672 h 70484"/>
                          <a:gd name="connsiteX379" fmla="*/ 25439 w 64967"/>
                          <a:gd name="connsiteY379" fmla="*/ 46672 h 70484"/>
                          <a:gd name="connsiteX380" fmla="*/ 25630 w 64967"/>
                          <a:gd name="connsiteY380" fmla="*/ 46291 h 70484"/>
                          <a:gd name="connsiteX381" fmla="*/ 25725 w 64967"/>
                          <a:gd name="connsiteY381" fmla="*/ 46196 h 70484"/>
                          <a:gd name="connsiteX382" fmla="*/ 25534 w 64967"/>
                          <a:gd name="connsiteY382" fmla="*/ 46291 h 70484"/>
                          <a:gd name="connsiteX383" fmla="*/ 25630 w 64967"/>
                          <a:gd name="connsiteY383" fmla="*/ 45910 h 70484"/>
                          <a:gd name="connsiteX384" fmla="*/ 25820 w 64967"/>
                          <a:gd name="connsiteY384" fmla="*/ 45339 h 70484"/>
                          <a:gd name="connsiteX385" fmla="*/ 24296 w 64967"/>
                          <a:gd name="connsiteY385" fmla="*/ 46958 h 70484"/>
                          <a:gd name="connsiteX386" fmla="*/ 24487 w 64967"/>
                          <a:gd name="connsiteY386" fmla="*/ 46863 h 70484"/>
                          <a:gd name="connsiteX387" fmla="*/ 24582 w 64967"/>
                          <a:gd name="connsiteY387" fmla="*/ 46768 h 70484"/>
                          <a:gd name="connsiteX388" fmla="*/ 24487 w 64967"/>
                          <a:gd name="connsiteY388" fmla="*/ 46863 h 70484"/>
                          <a:gd name="connsiteX389" fmla="*/ 24772 w 64967"/>
                          <a:gd name="connsiteY389" fmla="*/ 46958 h 70484"/>
                          <a:gd name="connsiteX390" fmla="*/ 24201 w 64967"/>
                          <a:gd name="connsiteY390" fmla="*/ 47149 h 70484"/>
                          <a:gd name="connsiteX391" fmla="*/ 22582 w 64967"/>
                          <a:gd name="connsiteY391" fmla="*/ 48577 h 70484"/>
                          <a:gd name="connsiteX392" fmla="*/ 24391 w 64967"/>
                          <a:gd name="connsiteY392" fmla="*/ 44767 h 70484"/>
                          <a:gd name="connsiteX393" fmla="*/ 20391 w 64967"/>
                          <a:gd name="connsiteY393" fmla="*/ 45434 h 70484"/>
                          <a:gd name="connsiteX394" fmla="*/ 20772 w 64967"/>
                          <a:gd name="connsiteY394" fmla="*/ 44291 h 70484"/>
                          <a:gd name="connsiteX395" fmla="*/ 21439 w 64967"/>
                          <a:gd name="connsiteY395" fmla="*/ 44101 h 70484"/>
                          <a:gd name="connsiteX396" fmla="*/ 18962 w 64967"/>
                          <a:gd name="connsiteY396" fmla="*/ 44767 h 70484"/>
                          <a:gd name="connsiteX397" fmla="*/ 19343 w 64967"/>
                          <a:gd name="connsiteY397" fmla="*/ 43434 h 70484"/>
                          <a:gd name="connsiteX398" fmla="*/ 19724 w 64967"/>
                          <a:gd name="connsiteY398" fmla="*/ 43053 h 70484"/>
                          <a:gd name="connsiteX399" fmla="*/ 15247 w 64967"/>
                          <a:gd name="connsiteY399" fmla="*/ 41434 h 70484"/>
                          <a:gd name="connsiteX400" fmla="*/ 15152 w 64967"/>
                          <a:gd name="connsiteY400" fmla="*/ 42100 h 70484"/>
                          <a:gd name="connsiteX401" fmla="*/ 9723 w 64967"/>
                          <a:gd name="connsiteY401" fmla="*/ 38671 h 70484"/>
                          <a:gd name="connsiteX402" fmla="*/ 8294 w 64967"/>
                          <a:gd name="connsiteY402" fmla="*/ 39719 h 70484"/>
                          <a:gd name="connsiteX403" fmla="*/ 8675 w 64967"/>
                          <a:gd name="connsiteY403" fmla="*/ 38290 h 70484"/>
                          <a:gd name="connsiteX404" fmla="*/ 7627 w 64967"/>
                          <a:gd name="connsiteY404" fmla="*/ 39719 h 70484"/>
                          <a:gd name="connsiteX405" fmla="*/ 5627 w 64967"/>
                          <a:gd name="connsiteY405" fmla="*/ 37814 h 70484"/>
                          <a:gd name="connsiteX406" fmla="*/ 5532 w 64967"/>
                          <a:gd name="connsiteY406" fmla="*/ 38767 h 70484"/>
                          <a:gd name="connsiteX407" fmla="*/ 4579 w 64967"/>
                          <a:gd name="connsiteY407" fmla="*/ 37909 h 70484"/>
                          <a:gd name="connsiteX408" fmla="*/ 4198 w 64967"/>
                          <a:gd name="connsiteY408" fmla="*/ 38290 h 70484"/>
                          <a:gd name="connsiteX409" fmla="*/ 4389 w 64967"/>
                          <a:gd name="connsiteY409" fmla="*/ 37528 h 70484"/>
                          <a:gd name="connsiteX410" fmla="*/ 3151 w 64967"/>
                          <a:gd name="connsiteY410" fmla="*/ 38576 h 70484"/>
                          <a:gd name="connsiteX411" fmla="*/ 3055 w 64967"/>
                          <a:gd name="connsiteY411" fmla="*/ 35338 h 70484"/>
                          <a:gd name="connsiteX412" fmla="*/ 1436 w 64967"/>
                          <a:gd name="connsiteY412" fmla="*/ 37719 h 70484"/>
                          <a:gd name="connsiteX413" fmla="*/ 1531 w 64967"/>
                          <a:gd name="connsiteY413" fmla="*/ 39052 h 70484"/>
                          <a:gd name="connsiteX414" fmla="*/ 1055 w 64967"/>
                          <a:gd name="connsiteY414" fmla="*/ 39338 h 70484"/>
                          <a:gd name="connsiteX415" fmla="*/ 103 w 64967"/>
                          <a:gd name="connsiteY415" fmla="*/ 45339 h 70484"/>
                          <a:gd name="connsiteX416" fmla="*/ 960 w 64967"/>
                          <a:gd name="connsiteY416" fmla="*/ 44196 h 70484"/>
                          <a:gd name="connsiteX417" fmla="*/ 865 w 64967"/>
                          <a:gd name="connsiteY417" fmla="*/ 45244 h 70484"/>
                          <a:gd name="connsiteX418" fmla="*/ 388 w 64967"/>
                          <a:gd name="connsiteY418" fmla="*/ 45148 h 70484"/>
                          <a:gd name="connsiteX419" fmla="*/ 1150 w 64967"/>
                          <a:gd name="connsiteY419" fmla="*/ 44863 h 70484"/>
                          <a:gd name="connsiteX420" fmla="*/ 1055 w 64967"/>
                          <a:gd name="connsiteY420" fmla="*/ 46101 h 70484"/>
                          <a:gd name="connsiteX421" fmla="*/ 2103 w 64967"/>
                          <a:gd name="connsiteY421" fmla="*/ 44196 h 70484"/>
                          <a:gd name="connsiteX422" fmla="*/ 1627 w 64967"/>
                          <a:gd name="connsiteY422" fmla="*/ 46387 h 70484"/>
                          <a:gd name="connsiteX423" fmla="*/ 2484 w 64967"/>
                          <a:gd name="connsiteY423" fmla="*/ 43910 h 70484"/>
                          <a:gd name="connsiteX424" fmla="*/ 2674 w 64967"/>
                          <a:gd name="connsiteY424" fmla="*/ 44958 h 70484"/>
                          <a:gd name="connsiteX425" fmla="*/ 2198 w 64967"/>
                          <a:gd name="connsiteY425" fmla="*/ 46101 h 70484"/>
                          <a:gd name="connsiteX426" fmla="*/ 3436 w 64967"/>
                          <a:gd name="connsiteY426" fmla="*/ 44958 h 70484"/>
                          <a:gd name="connsiteX427" fmla="*/ 3817 w 64967"/>
                          <a:gd name="connsiteY427" fmla="*/ 46958 h 70484"/>
                          <a:gd name="connsiteX428" fmla="*/ 5056 w 64967"/>
                          <a:gd name="connsiteY428" fmla="*/ 45529 h 70484"/>
                          <a:gd name="connsiteX429" fmla="*/ 4960 w 64967"/>
                          <a:gd name="connsiteY429" fmla="*/ 48482 h 70484"/>
                          <a:gd name="connsiteX430" fmla="*/ 7342 w 64967"/>
                          <a:gd name="connsiteY430" fmla="*/ 46958 h 70484"/>
                          <a:gd name="connsiteX431" fmla="*/ 7056 w 64967"/>
                          <a:gd name="connsiteY431" fmla="*/ 47339 h 70484"/>
                          <a:gd name="connsiteX432" fmla="*/ 7151 w 64967"/>
                          <a:gd name="connsiteY432" fmla="*/ 48768 h 70484"/>
                          <a:gd name="connsiteX433" fmla="*/ 9151 w 64967"/>
                          <a:gd name="connsiteY433" fmla="*/ 45815 h 70484"/>
                          <a:gd name="connsiteX434" fmla="*/ 7627 w 64967"/>
                          <a:gd name="connsiteY434" fmla="*/ 49435 h 70484"/>
                          <a:gd name="connsiteX435" fmla="*/ 9151 w 64967"/>
                          <a:gd name="connsiteY435" fmla="*/ 47053 h 70484"/>
                          <a:gd name="connsiteX436" fmla="*/ 8770 w 64967"/>
                          <a:gd name="connsiteY436" fmla="*/ 49149 h 70484"/>
                          <a:gd name="connsiteX437" fmla="*/ 10009 w 64967"/>
                          <a:gd name="connsiteY437" fmla="*/ 47720 h 70484"/>
                          <a:gd name="connsiteX438" fmla="*/ 9913 w 64967"/>
                          <a:gd name="connsiteY438" fmla="*/ 49339 h 70484"/>
                          <a:gd name="connsiteX439" fmla="*/ 10675 w 64967"/>
                          <a:gd name="connsiteY439" fmla="*/ 50863 h 70484"/>
                          <a:gd name="connsiteX440" fmla="*/ 22486 w 64967"/>
                          <a:gd name="connsiteY440" fmla="*/ 54673 h 70484"/>
                          <a:gd name="connsiteX441" fmla="*/ 22486 w 64967"/>
                          <a:gd name="connsiteY441" fmla="*/ 54673 h 70484"/>
                          <a:gd name="connsiteX442" fmla="*/ 22201 w 64967"/>
                          <a:gd name="connsiteY442" fmla="*/ 54483 h 70484"/>
                          <a:gd name="connsiteX443" fmla="*/ 22486 w 64967"/>
                          <a:gd name="connsiteY443" fmla="*/ 54673 h 70484"/>
                          <a:gd name="connsiteX444" fmla="*/ 23629 w 64967"/>
                          <a:gd name="connsiteY444" fmla="*/ 55912 h 70484"/>
                          <a:gd name="connsiteX445" fmla="*/ 23153 w 64967"/>
                          <a:gd name="connsiteY445" fmla="*/ 55340 h 70484"/>
                          <a:gd name="connsiteX446" fmla="*/ 23725 w 64967"/>
                          <a:gd name="connsiteY446" fmla="*/ 54578 h 70484"/>
                          <a:gd name="connsiteX447" fmla="*/ 23629 w 64967"/>
                          <a:gd name="connsiteY447" fmla="*/ 55912 h 70484"/>
                          <a:gd name="connsiteX448" fmla="*/ 27058 w 64967"/>
                          <a:gd name="connsiteY448" fmla="*/ 46006 h 70484"/>
                          <a:gd name="connsiteX449" fmla="*/ 26868 w 64967"/>
                          <a:gd name="connsiteY449" fmla="*/ 46291 h 70484"/>
                          <a:gd name="connsiteX450" fmla="*/ 26677 w 64967"/>
                          <a:gd name="connsiteY450" fmla="*/ 46387 h 70484"/>
                          <a:gd name="connsiteX451" fmla="*/ 26582 w 64967"/>
                          <a:gd name="connsiteY451" fmla="*/ 46482 h 70484"/>
                          <a:gd name="connsiteX452" fmla="*/ 27058 w 64967"/>
                          <a:gd name="connsiteY452" fmla="*/ 46006 h 70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</a:cxnLst>
                        <a:rect l="l" t="t" r="r" b="b"/>
                        <a:pathLst>
                          <a:path w="64967" h="70484">
                            <a:moveTo>
                              <a:pt x="10675" y="50863"/>
                            </a:moveTo>
                            <a:cubicBezTo>
                              <a:pt x="11056" y="51054"/>
                              <a:pt x="11628" y="49435"/>
                              <a:pt x="12104" y="48482"/>
                            </a:cubicBezTo>
                            <a:cubicBezTo>
                              <a:pt x="12866" y="48292"/>
                              <a:pt x="11818" y="49816"/>
                              <a:pt x="11533" y="50673"/>
                            </a:cubicBezTo>
                            <a:cubicBezTo>
                              <a:pt x="12009" y="50387"/>
                              <a:pt x="12961" y="49054"/>
                              <a:pt x="13247" y="49244"/>
                            </a:cubicBezTo>
                            <a:cubicBezTo>
                              <a:pt x="13152" y="49530"/>
                              <a:pt x="13152" y="49625"/>
                              <a:pt x="12866" y="49911"/>
                            </a:cubicBezTo>
                            <a:cubicBezTo>
                              <a:pt x="13819" y="48863"/>
                              <a:pt x="13819" y="50387"/>
                              <a:pt x="15057" y="49054"/>
                            </a:cubicBezTo>
                            <a:lnTo>
                              <a:pt x="14866" y="49435"/>
                            </a:lnTo>
                            <a:cubicBezTo>
                              <a:pt x="15247" y="48673"/>
                              <a:pt x="15724" y="47911"/>
                              <a:pt x="16009" y="47339"/>
                            </a:cubicBezTo>
                            <a:cubicBezTo>
                              <a:pt x="16200" y="47434"/>
                              <a:pt x="16962" y="46577"/>
                              <a:pt x="16390" y="47625"/>
                            </a:cubicBezTo>
                            <a:cubicBezTo>
                              <a:pt x="16295" y="47530"/>
                              <a:pt x="16009" y="47911"/>
                              <a:pt x="15819" y="48196"/>
                            </a:cubicBezTo>
                            <a:lnTo>
                              <a:pt x="16295" y="47911"/>
                            </a:lnTo>
                            <a:cubicBezTo>
                              <a:pt x="15628" y="49435"/>
                              <a:pt x="15724" y="48196"/>
                              <a:pt x="15057" y="49244"/>
                            </a:cubicBezTo>
                            <a:cubicBezTo>
                              <a:pt x="15724" y="49054"/>
                              <a:pt x="16867" y="48196"/>
                              <a:pt x="16962" y="48768"/>
                            </a:cubicBezTo>
                            <a:cubicBezTo>
                              <a:pt x="16105" y="50197"/>
                              <a:pt x="16009" y="48768"/>
                              <a:pt x="15533" y="50197"/>
                            </a:cubicBezTo>
                            <a:lnTo>
                              <a:pt x="15438" y="49435"/>
                            </a:lnTo>
                            <a:cubicBezTo>
                              <a:pt x="14390" y="51816"/>
                              <a:pt x="15247" y="49149"/>
                              <a:pt x="14104" y="51625"/>
                            </a:cubicBezTo>
                            <a:cubicBezTo>
                              <a:pt x="14390" y="52388"/>
                              <a:pt x="15152" y="51340"/>
                              <a:pt x="15438" y="52102"/>
                            </a:cubicBezTo>
                            <a:cubicBezTo>
                              <a:pt x="16105" y="51435"/>
                              <a:pt x="16200" y="50959"/>
                              <a:pt x="16771" y="50387"/>
                            </a:cubicBezTo>
                            <a:cubicBezTo>
                              <a:pt x="18581" y="49720"/>
                              <a:pt x="14962" y="54102"/>
                              <a:pt x="16771" y="52768"/>
                            </a:cubicBezTo>
                            <a:cubicBezTo>
                              <a:pt x="17533" y="52006"/>
                              <a:pt x="18962" y="50482"/>
                              <a:pt x="18676" y="51625"/>
                            </a:cubicBezTo>
                            <a:lnTo>
                              <a:pt x="17343" y="52959"/>
                            </a:lnTo>
                            <a:cubicBezTo>
                              <a:pt x="17724" y="53530"/>
                              <a:pt x="19343" y="51149"/>
                              <a:pt x="19057" y="52578"/>
                            </a:cubicBezTo>
                            <a:cubicBezTo>
                              <a:pt x="18486" y="53054"/>
                              <a:pt x="18295" y="52673"/>
                              <a:pt x="18200" y="52959"/>
                            </a:cubicBezTo>
                            <a:cubicBezTo>
                              <a:pt x="17629" y="54292"/>
                              <a:pt x="19153" y="52388"/>
                              <a:pt x="19343" y="52578"/>
                            </a:cubicBezTo>
                            <a:lnTo>
                              <a:pt x="18295" y="53816"/>
                            </a:lnTo>
                            <a:cubicBezTo>
                              <a:pt x="18772" y="53816"/>
                              <a:pt x="21058" y="54483"/>
                              <a:pt x="21915" y="55150"/>
                            </a:cubicBezTo>
                            <a:cubicBezTo>
                              <a:pt x="21629" y="55531"/>
                              <a:pt x="21153" y="55816"/>
                              <a:pt x="21153" y="56483"/>
                            </a:cubicBezTo>
                            <a:cubicBezTo>
                              <a:pt x="22867" y="57150"/>
                              <a:pt x="23725" y="60007"/>
                              <a:pt x="24868" y="63151"/>
                            </a:cubicBezTo>
                            <a:cubicBezTo>
                              <a:pt x="25153" y="62770"/>
                              <a:pt x="25439" y="62293"/>
                              <a:pt x="25630" y="61913"/>
                            </a:cubicBezTo>
                            <a:cubicBezTo>
                              <a:pt x="25725" y="62103"/>
                              <a:pt x="25725" y="63151"/>
                              <a:pt x="25534" y="63341"/>
                            </a:cubicBezTo>
                            <a:cubicBezTo>
                              <a:pt x="25915" y="64770"/>
                              <a:pt x="25725" y="62103"/>
                              <a:pt x="26011" y="61627"/>
                            </a:cubicBezTo>
                            <a:cubicBezTo>
                              <a:pt x="26296" y="61817"/>
                              <a:pt x="26201" y="63341"/>
                              <a:pt x="26011" y="63722"/>
                            </a:cubicBezTo>
                            <a:cubicBezTo>
                              <a:pt x="27154" y="63246"/>
                              <a:pt x="28297" y="62484"/>
                              <a:pt x="29249" y="66484"/>
                            </a:cubicBezTo>
                            <a:lnTo>
                              <a:pt x="29154" y="67056"/>
                            </a:lnTo>
                            <a:cubicBezTo>
                              <a:pt x="29916" y="69151"/>
                              <a:pt x="29440" y="62484"/>
                              <a:pt x="30202" y="65818"/>
                            </a:cubicBezTo>
                            <a:lnTo>
                              <a:pt x="30202" y="66199"/>
                            </a:lnTo>
                            <a:cubicBezTo>
                              <a:pt x="31059" y="68104"/>
                              <a:pt x="31821" y="68485"/>
                              <a:pt x="32678" y="70009"/>
                            </a:cubicBezTo>
                            <a:cubicBezTo>
                              <a:pt x="32964" y="69532"/>
                              <a:pt x="33250" y="69437"/>
                              <a:pt x="33821" y="70485"/>
                            </a:cubicBezTo>
                            <a:cubicBezTo>
                              <a:pt x="32869" y="66008"/>
                              <a:pt x="34869" y="69913"/>
                              <a:pt x="33440" y="64294"/>
                            </a:cubicBezTo>
                            <a:cubicBezTo>
                              <a:pt x="34488" y="65722"/>
                              <a:pt x="34678" y="67056"/>
                              <a:pt x="35821" y="66580"/>
                            </a:cubicBezTo>
                            <a:cubicBezTo>
                              <a:pt x="36012" y="66199"/>
                              <a:pt x="34964" y="62865"/>
                              <a:pt x="34964" y="61817"/>
                            </a:cubicBezTo>
                            <a:lnTo>
                              <a:pt x="35917" y="64103"/>
                            </a:lnTo>
                            <a:lnTo>
                              <a:pt x="35155" y="60960"/>
                            </a:lnTo>
                            <a:lnTo>
                              <a:pt x="36393" y="63055"/>
                            </a:lnTo>
                            <a:lnTo>
                              <a:pt x="36298" y="61913"/>
                            </a:lnTo>
                            <a:cubicBezTo>
                              <a:pt x="36202" y="62008"/>
                              <a:pt x="35726" y="61531"/>
                              <a:pt x="35440" y="60865"/>
                            </a:cubicBezTo>
                            <a:cubicBezTo>
                              <a:pt x="35250" y="59150"/>
                              <a:pt x="36679" y="60007"/>
                              <a:pt x="37250" y="60865"/>
                            </a:cubicBezTo>
                            <a:lnTo>
                              <a:pt x="36964" y="57245"/>
                            </a:lnTo>
                            <a:cubicBezTo>
                              <a:pt x="37345" y="57912"/>
                              <a:pt x="37441" y="58483"/>
                              <a:pt x="37631" y="59150"/>
                            </a:cubicBezTo>
                            <a:cubicBezTo>
                              <a:pt x="36869" y="56388"/>
                              <a:pt x="38869" y="60484"/>
                              <a:pt x="38107" y="57912"/>
                            </a:cubicBezTo>
                            <a:cubicBezTo>
                              <a:pt x="37822" y="57721"/>
                              <a:pt x="37441" y="56959"/>
                              <a:pt x="37250" y="56674"/>
                            </a:cubicBezTo>
                            <a:cubicBezTo>
                              <a:pt x="38107" y="57055"/>
                              <a:pt x="38393" y="55626"/>
                              <a:pt x="38488" y="54483"/>
                            </a:cubicBezTo>
                            <a:lnTo>
                              <a:pt x="39250" y="55435"/>
                            </a:lnTo>
                            <a:cubicBezTo>
                              <a:pt x="40012" y="54102"/>
                              <a:pt x="40298" y="51149"/>
                              <a:pt x="40774" y="50387"/>
                            </a:cubicBezTo>
                            <a:cubicBezTo>
                              <a:pt x="40203" y="50482"/>
                              <a:pt x="38679" y="49625"/>
                              <a:pt x="38679" y="49339"/>
                            </a:cubicBezTo>
                            <a:lnTo>
                              <a:pt x="40108" y="49911"/>
                            </a:lnTo>
                            <a:cubicBezTo>
                              <a:pt x="39346" y="49339"/>
                              <a:pt x="39441" y="49911"/>
                              <a:pt x="38584" y="49054"/>
                            </a:cubicBezTo>
                            <a:cubicBezTo>
                              <a:pt x="38869" y="48863"/>
                              <a:pt x="40298" y="49625"/>
                              <a:pt x="40584" y="50006"/>
                            </a:cubicBezTo>
                            <a:lnTo>
                              <a:pt x="40298" y="49435"/>
                            </a:lnTo>
                            <a:cubicBezTo>
                              <a:pt x="40679" y="49625"/>
                              <a:pt x="40870" y="49816"/>
                              <a:pt x="41441" y="50101"/>
                            </a:cubicBezTo>
                            <a:cubicBezTo>
                              <a:pt x="40679" y="49530"/>
                              <a:pt x="43156" y="50292"/>
                              <a:pt x="41727" y="49244"/>
                            </a:cubicBezTo>
                            <a:lnTo>
                              <a:pt x="42108" y="49435"/>
                            </a:lnTo>
                            <a:cubicBezTo>
                              <a:pt x="42489" y="48768"/>
                              <a:pt x="42298" y="48196"/>
                              <a:pt x="42584" y="47530"/>
                            </a:cubicBezTo>
                            <a:cubicBezTo>
                              <a:pt x="41441" y="46768"/>
                              <a:pt x="41822" y="46672"/>
                              <a:pt x="41060" y="45910"/>
                            </a:cubicBezTo>
                            <a:cubicBezTo>
                              <a:pt x="41727" y="45720"/>
                              <a:pt x="42870" y="45910"/>
                              <a:pt x="43156" y="45339"/>
                            </a:cubicBezTo>
                            <a:cubicBezTo>
                              <a:pt x="42870" y="44577"/>
                              <a:pt x="42394" y="44577"/>
                              <a:pt x="41822" y="43910"/>
                            </a:cubicBezTo>
                            <a:cubicBezTo>
                              <a:pt x="42775" y="44672"/>
                              <a:pt x="43060" y="44101"/>
                              <a:pt x="43537" y="44863"/>
                            </a:cubicBezTo>
                            <a:cubicBezTo>
                              <a:pt x="43822" y="44196"/>
                              <a:pt x="43918" y="44005"/>
                              <a:pt x="43918" y="42577"/>
                            </a:cubicBezTo>
                            <a:cubicBezTo>
                              <a:pt x="43441" y="42291"/>
                              <a:pt x="43251" y="42291"/>
                              <a:pt x="42965" y="41910"/>
                            </a:cubicBezTo>
                            <a:cubicBezTo>
                              <a:pt x="42870" y="41719"/>
                              <a:pt x="43727" y="41910"/>
                              <a:pt x="44108" y="42291"/>
                            </a:cubicBezTo>
                            <a:lnTo>
                              <a:pt x="44108" y="42481"/>
                            </a:lnTo>
                            <a:cubicBezTo>
                              <a:pt x="44108" y="41148"/>
                              <a:pt x="45632" y="41053"/>
                              <a:pt x="47347" y="40576"/>
                            </a:cubicBezTo>
                            <a:cubicBezTo>
                              <a:pt x="48966" y="40195"/>
                              <a:pt x="50966" y="39529"/>
                              <a:pt x="50299" y="38576"/>
                            </a:cubicBezTo>
                            <a:lnTo>
                              <a:pt x="50395" y="38671"/>
                            </a:lnTo>
                            <a:cubicBezTo>
                              <a:pt x="50395" y="38100"/>
                              <a:pt x="50395" y="37624"/>
                              <a:pt x="50204" y="37147"/>
                            </a:cubicBezTo>
                            <a:cubicBezTo>
                              <a:pt x="51157" y="36671"/>
                              <a:pt x="50966" y="37719"/>
                              <a:pt x="52490" y="37528"/>
                            </a:cubicBezTo>
                            <a:cubicBezTo>
                              <a:pt x="51347" y="35814"/>
                              <a:pt x="55824" y="35528"/>
                              <a:pt x="55062" y="34385"/>
                            </a:cubicBezTo>
                            <a:cubicBezTo>
                              <a:pt x="58681" y="34004"/>
                              <a:pt x="59729" y="33147"/>
                              <a:pt x="60396" y="32385"/>
                            </a:cubicBezTo>
                            <a:cubicBezTo>
                              <a:pt x="61158" y="31623"/>
                              <a:pt x="61348" y="30956"/>
                              <a:pt x="64587" y="30099"/>
                            </a:cubicBezTo>
                            <a:lnTo>
                              <a:pt x="62682" y="30385"/>
                            </a:lnTo>
                            <a:cubicBezTo>
                              <a:pt x="61253" y="30385"/>
                              <a:pt x="64206" y="29908"/>
                              <a:pt x="64968" y="29623"/>
                            </a:cubicBezTo>
                            <a:cubicBezTo>
                              <a:pt x="63444" y="29908"/>
                              <a:pt x="62872" y="30194"/>
                              <a:pt x="62110" y="30194"/>
                            </a:cubicBezTo>
                            <a:cubicBezTo>
                              <a:pt x="62301" y="29813"/>
                              <a:pt x="62682" y="29527"/>
                              <a:pt x="63253" y="29051"/>
                            </a:cubicBezTo>
                            <a:cubicBezTo>
                              <a:pt x="60205" y="28289"/>
                              <a:pt x="60110" y="26575"/>
                              <a:pt x="56872" y="25051"/>
                            </a:cubicBezTo>
                            <a:cubicBezTo>
                              <a:pt x="55348" y="24479"/>
                              <a:pt x="49728" y="27622"/>
                              <a:pt x="50680" y="25813"/>
                            </a:cubicBezTo>
                            <a:lnTo>
                              <a:pt x="53252" y="24860"/>
                            </a:lnTo>
                            <a:cubicBezTo>
                              <a:pt x="47823" y="25336"/>
                              <a:pt x="46680" y="23050"/>
                              <a:pt x="42775" y="23241"/>
                            </a:cubicBezTo>
                            <a:cubicBezTo>
                              <a:pt x="43156" y="22955"/>
                              <a:pt x="43441" y="22574"/>
                              <a:pt x="43727" y="22669"/>
                            </a:cubicBezTo>
                            <a:cubicBezTo>
                              <a:pt x="43822" y="21526"/>
                              <a:pt x="41536" y="21812"/>
                              <a:pt x="41155" y="22574"/>
                            </a:cubicBezTo>
                            <a:cubicBezTo>
                              <a:pt x="40774" y="22288"/>
                              <a:pt x="41441" y="21812"/>
                              <a:pt x="41441" y="21241"/>
                            </a:cubicBezTo>
                            <a:cubicBezTo>
                              <a:pt x="41251" y="20383"/>
                              <a:pt x="40108" y="22193"/>
                              <a:pt x="40393" y="21145"/>
                            </a:cubicBezTo>
                            <a:cubicBezTo>
                              <a:pt x="40489" y="20955"/>
                              <a:pt x="40584" y="20860"/>
                              <a:pt x="40679" y="20764"/>
                            </a:cubicBezTo>
                            <a:cubicBezTo>
                              <a:pt x="40298" y="21145"/>
                              <a:pt x="40012" y="20288"/>
                              <a:pt x="39536" y="21526"/>
                            </a:cubicBezTo>
                            <a:cubicBezTo>
                              <a:pt x="39441" y="20764"/>
                              <a:pt x="38393" y="21622"/>
                              <a:pt x="38488" y="20669"/>
                            </a:cubicBezTo>
                            <a:cubicBezTo>
                              <a:pt x="37536" y="21812"/>
                              <a:pt x="38203" y="19621"/>
                              <a:pt x="36964" y="21336"/>
                            </a:cubicBezTo>
                            <a:cubicBezTo>
                              <a:pt x="38203" y="19526"/>
                              <a:pt x="37250" y="19431"/>
                              <a:pt x="36393" y="20098"/>
                            </a:cubicBezTo>
                            <a:cubicBezTo>
                              <a:pt x="36869" y="19621"/>
                              <a:pt x="36583" y="19431"/>
                              <a:pt x="37155" y="18764"/>
                            </a:cubicBezTo>
                            <a:cubicBezTo>
                              <a:pt x="36869" y="18574"/>
                              <a:pt x="36393" y="18764"/>
                              <a:pt x="35726" y="19621"/>
                            </a:cubicBezTo>
                            <a:cubicBezTo>
                              <a:pt x="36774" y="17240"/>
                              <a:pt x="33345" y="20383"/>
                              <a:pt x="35155" y="17621"/>
                            </a:cubicBezTo>
                            <a:cubicBezTo>
                              <a:pt x="34297" y="17716"/>
                              <a:pt x="33726" y="17812"/>
                              <a:pt x="32964" y="17621"/>
                            </a:cubicBezTo>
                            <a:cubicBezTo>
                              <a:pt x="31916" y="17240"/>
                              <a:pt x="31154" y="16764"/>
                              <a:pt x="30487" y="16383"/>
                            </a:cubicBezTo>
                            <a:cubicBezTo>
                              <a:pt x="31726" y="14478"/>
                              <a:pt x="31916" y="17716"/>
                              <a:pt x="33250" y="15811"/>
                            </a:cubicBezTo>
                            <a:cubicBezTo>
                              <a:pt x="31345" y="14954"/>
                              <a:pt x="29821" y="16097"/>
                              <a:pt x="28963" y="14192"/>
                            </a:cubicBezTo>
                            <a:cubicBezTo>
                              <a:pt x="28773" y="13525"/>
                              <a:pt x="29440" y="13335"/>
                              <a:pt x="29725" y="13144"/>
                            </a:cubicBezTo>
                            <a:cubicBezTo>
                              <a:pt x="28201" y="12573"/>
                              <a:pt x="27439" y="9811"/>
                              <a:pt x="26201" y="10001"/>
                            </a:cubicBezTo>
                            <a:cubicBezTo>
                              <a:pt x="26201" y="9715"/>
                              <a:pt x="26392" y="9525"/>
                              <a:pt x="26487" y="9430"/>
                            </a:cubicBezTo>
                            <a:cubicBezTo>
                              <a:pt x="26296" y="9239"/>
                              <a:pt x="26011" y="8287"/>
                              <a:pt x="25915" y="9811"/>
                            </a:cubicBezTo>
                            <a:lnTo>
                              <a:pt x="26106" y="9715"/>
                            </a:lnTo>
                            <a:cubicBezTo>
                              <a:pt x="26106" y="12192"/>
                              <a:pt x="25058" y="13240"/>
                              <a:pt x="24963" y="14478"/>
                            </a:cubicBezTo>
                            <a:cubicBezTo>
                              <a:pt x="25439" y="10382"/>
                              <a:pt x="24201" y="12287"/>
                              <a:pt x="24772" y="7048"/>
                            </a:cubicBezTo>
                            <a:cubicBezTo>
                              <a:pt x="24582" y="7144"/>
                              <a:pt x="24487" y="7715"/>
                              <a:pt x="24487" y="8858"/>
                            </a:cubicBezTo>
                            <a:cubicBezTo>
                              <a:pt x="24296" y="8287"/>
                              <a:pt x="24201" y="7525"/>
                              <a:pt x="24487" y="6572"/>
                            </a:cubicBezTo>
                            <a:cubicBezTo>
                              <a:pt x="23725" y="6477"/>
                              <a:pt x="24106" y="8668"/>
                              <a:pt x="23439" y="7810"/>
                            </a:cubicBezTo>
                            <a:cubicBezTo>
                              <a:pt x="23439" y="6953"/>
                              <a:pt x="23534" y="6763"/>
                              <a:pt x="23534" y="5905"/>
                            </a:cubicBezTo>
                            <a:cubicBezTo>
                              <a:pt x="23248" y="7144"/>
                              <a:pt x="23153" y="8477"/>
                              <a:pt x="22582" y="7048"/>
                            </a:cubicBezTo>
                            <a:cubicBezTo>
                              <a:pt x="22582" y="6572"/>
                              <a:pt x="22486" y="5715"/>
                              <a:pt x="22582" y="5905"/>
                            </a:cubicBezTo>
                            <a:cubicBezTo>
                              <a:pt x="21629" y="4858"/>
                              <a:pt x="21820" y="9144"/>
                              <a:pt x="20772" y="6096"/>
                            </a:cubicBezTo>
                            <a:cubicBezTo>
                              <a:pt x="20296" y="1810"/>
                              <a:pt x="20200" y="4191"/>
                              <a:pt x="19438" y="0"/>
                            </a:cubicBezTo>
                            <a:lnTo>
                              <a:pt x="19343" y="190"/>
                            </a:lnTo>
                            <a:lnTo>
                              <a:pt x="19343" y="1333"/>
                            </a:lnTo>
                            <a:lnTo>
                              <a:pt x="19819" y="2953"/>
                            </a:lnTo>
                            <a:cubicBezTo>
                              <a:pt x="19629" y="3619"/>
                              <a:pt x="20105" y="7048"/>
                              <a:pt x="19629" y="6286"/>
                            </a:cubicBezTo>
                            <a:lnTo>
                              <a:pt x="19438" y="4191"/>
                            </a:lnTo>
                            <a:lnTo>
                              <a:pt x="19248" y="6191"/>
                            </a:lnTo>
                            <a:lnTo>
                              <a:pt x="19724" y="6953"/>
                            </a:lnTo>
                            <a:cubicBezTo>
                              <a:pt x="20010" y="9525"/>
                              <a:pt x="20867" y="11620"/>
                              <a:pt x="20391" y="11335"/>
                            </a:cubicBezTo>
                            <a:cubicBezTo>
                              <a:pt x="20296" y="10858"/>
                              <a:pt x="20296" y="11811"/>
                              <a:pt x="19629" y="10001"/>
                            </a:cubicBezTo>
                            <a:lnTo>
                              <a:pt x="19629" y="10001"/>
                            </a:lnTo>
                            <a:cubicBezTo>
                              <a:pt x="19819" y="11430"/>
                              <a:pt x="20105" y="12763"/>
                              <a:pt x="19724" y="12382"/>
                            </a:cubicBezTo>
                            <a:cubicBezTo>
                              <a:pt x="19438" y="11335"/>
                              <a:pt x="18581" y="8763"/>
                              <a:pt x="18391" y="8096"/>
                            </a:cubicBezTo>
                            <a:cubicBezTo>
                              <a:pt x="19153" y="11144"/>
                              <a:pt x="18200" y="10477"/>
                              <a:pt x="19057" y="13430"/>
                            </a:cubicBezTo>
                            <a:cubicBezTo>
                              <a:pt x="18867" y="12763"/>
                              <a:pt x="18295" y="11144"/>
                              <a:pt x="18200" y="10954"/>
                            </a:cubicBezTo>
                            <a:lnTo>
                              <a:pt x="18867" y="13144"/>
                            </a:lnTo>
                            <a:cubicBezTo>
                              <a:pt x="18581" y="12763"/>
                              <a:pt x="18391" y="12573"/>
                              <a:pt x="18010" y="11335"/>
                            </a:cubicBezTo>
                            <a:cubicBezTo>
                              <a:pt x="17629" y="11906"/>
                              <a:pt x="19534" y="14573"/>
                              <a:pt x="18581" y="14002"/>
                            </a:cubicBezTo>
                            <a:cubicBezTo>
                              <a:pt x="18581" y="13811"/>
                              <a:pt x="18391" y="13525"/>
                              <a:pt x="18391" y="13144"/>
                            </a:cubicBezTo>
                            <a:cubicBezTo>
                              <a:pt x="17724" y="13525"/>
                              <a:pt x="18295" y="16097"/>
                              <a:pt x="17629" y="16288"/>
                            </a:cubicBezTo>
                            <a:cubicBezTo>
                              <a:pt x="16295" y="14573"/>
                              <a:pt x="17533" y="14954"/>
                              <a:pt x="16390" y="13430"/>
                            </a:cubicBezTo>
                            <a:cubicBezTo>
                              <a:pt x="16105" y="15526"/>
                              <a:pt x="17057" y="18764"/>
                              <a:pt x="16295" y="19526"/>
                            </a:cubicBezTo>
                            <a:lnTo>
                              <a:pt x="16581" y="19431"/>
                            </a:lnTo>
                            <a:cubicBezTo>
                              <a:pt x="18581" y="21431"/>
                              <a:pt x="15247" y="19431"/>
                              <a:pt x="15914" y="20860"/>
                            </a:cubicBezTo>
                            <a:cubicBezTo>
                              <a:pt x="15819" y="20574"/>
                              <a:pt x="14866" y="19812"/>
                              <a:pt x="15057" y="20002"/>
                            </a:cubicBezTo>
                            <a:cubicBezTo>
                              <a:pt x="14390" y="20669"/>
                              <a:pt x="14771" y="22384"/>
                              <a:pt x="15152" y="23431"/>
                            </a:cubicBezTo>
                            <a:lnTo>
                              <a:pt x="14581" y="23050"/>
                            </a:lnTo>
                            <a:cubicBezTo>
                              <a:pt x="13914" y="23146"/>
                              <a:pt x="13819" y="23717"/>
                              <a:pt x="13342" y="23908"/>
                            </a:cubicBezTo>
                            <a:cubicBezTo>
                              <a:pt x="13819" y="24289"/>
                              <a:pt x="13628" y="24479"/>
                              <a:pt x="14581" y="24860"/>
                            </a:cubicBezTo>
                            <a:cubicBezTo>
                              <a:pt x="10866" y="24003"/>
                              <a:pt x="14962" y="28003"/>
                              <a:pt x="11818" y="27146"/>
                            </a:cubicBezTo>
                            <a:cubicBezTo>
                              <a:pt x="11914" y="27051"/>
                              <a:pt x="11533" y="26575"/>
                              <a:pt x="11437" y="26670"/>
                            </a:cubicBezTo>
                            <a:lnTo>
                              <a:pt x="11342" y="27718"/>
                            </a:lnTo>
                            <a:cubicBezTo>
                              <a:pt x="12295" y="28289"/>
                              <a:pt x="11914" y="28003"/>
                              <a:pt x="12771" y="28384"/>
                            </a:cubicBezTo>
                            <a:cubicBezTo>
                              <a:pt x="13247" y="28861"/>
                              <a:pt x="13438" y="29432"/>
                              <a:pt x="13342" y="29623"/>
                            </a:cubicBezTo>
                            <a:cubicBezTo>
                              <a:pt x="13057" y="28861"/>
                              <a:pt x="11914" y="28575"/>
                              <a:pt x="11342" y="28289"/>
                            </a:cubicBezTo>
                            <a:lnTo>
                              <a:pt x="12104" y="28956"/>
                            </a:lnTo>
                            <a:cubicBezTo>
                              <a:pt x="10294" y="28099"/>
                              <a:pt x="13723" y="30385"/>
                              <a:pt x="12295" y="30099"/>
                            </a:cubicBezTo>
                            <a:lnTo>
                              <a:pt x="11914" y="29718"/>
                            </a:lnTo>
                            <a:cubicBezTo>
                              <a:pt x="12009" y="30099"/>
                              <a:pt x="12390" y="30766"/>
                              <a:pt x="12104" y="30861"/>
                            </a:cubicBezTo>
                            <a:cubicBezTo>
                              <a:pt x="11056" y="30099"/>
                              <a:pt x="11818" y="30289"/>
                              <a:pt x="11056" y="29527"/>
                            </a:cubicBezTo>
                            <a:cubicBezTo>
                              <a:pt x="10866" y="29908"/>
                              <a:pt x="12295" y="31718"/>
                              <a:pt x="11152" y="31147"/>
                            </a:cubicBezTo>
                            <a:cubicBezTo>
                              <a:pt x="10961" y="30766"/>
                              <a:pt x="11152" y="30575"/>
                              <a:pt x="11056" y="30289"/>
                            </a:cubicBezTo>
                            <a:cubicBezTo>
                              <a:pt x="9723" y="29527"/>
                              <a:pt x="9913" y="29813"/>
                              <a:pt x="9628" y="29908"/>
                            </a:cubicBezTo>
                            <a:lnTo>
                              <a:pt x="9628" y="29908"/>
                            </a:lnTo>
                            <a:lnTo>
                              <a:pt x="8675" y="29908"/>
                            </a:lnTo>
                            <a:lnTo>
                              <a:pt x="9056" y="30099"/>
                            </a:lnTo>
                            <a:cubicBezTo>
                              <a:pt x="11152" y="32766"/>
                              <a:pt x="8866" y="31242"/>
                              <a:pt x="9818" y="33242"/>
                            </a:cubicBezTo>
                            <a:cubicBezTo>
                              <a:pt x="8866" y="31337"/>
                              <a:pt x="9056" y="32290"/>
                              <a:pt x="8104" y="31242"/>
                            </a:cubicBezTo>
                            <a:cubicBezTo>
                              <a:pt x="7723" y="31051"/>
                              <a:pt x="7246" y="30861"/>
                              <a:pt x="6961" y="30575"/>
                            </a:cubicBezTo>
                            <a:cubicBezTo>
                              <a:pt x="7532" y="31623"/>
                              <a:pt x="6008" y="30194"/>
                              <a:pt x="6865" y="31813"/>
                            </a:cubicBezTo>
                            <a:cubicBezTo>
                              <a:pt x="6580" y="31528"/>
                              <a:pt x="6580" y="32004"/>
                              <a:pt x="5913" y="31051"/>
                            </a:cubicBezTo>
                            <a:cubicBezTo>
                              <a:pt x="5913" y="31528"/>
                              <a:pt x="6484" y="31623"/>
                              <a:pt x="6865" y="32004"/>
                            </a:cubicBezTo>
                            <a:cubicBezTo>
                              <a:pt x="7437" y="33623"/>
                              <a:pt x="4579" y="31528"/>
                              <a:pt x="5246" y="33718"/>
                            </a:cubicBezTo>
                            <a:cubicBezTo>
                              <a:pt x="5246" y="34861"/>
                              <a:pt x="6103" y="36195"/>
                              <a:pt x="6008" y="37243"/>
                            </a:cubicBezTo>
                            <a:cubicBezTo>
                              <a:pt x="5341" y="36766"/>
                              <a:pt x="5151" y="35814"/>
                              <a:pt x="5151" y="35814"/>
                            </a:cubicBezTo>
                            <a:cubicBezTo>
                              <a:pt x="4389" y="35528"/>
                              <a:pt x="4294" y="35814"/>
                              <a:pt x="4294" y="36481"/>
                            </a:cubicBezTo>
                            <a:cubicBezTo>
                              <a:pt x="4103" y="36100"/>
                              <a:pt x="3817" y="35909"/>
                              <a:pt x="3436" y="35528"/>
                            </a:cubicBezTo>
                            <a:cubicBezTo>
                              <a:pt x="3246" y="35814"/>
                              <a:pt x="4294" y="36957"/>
                              <a:pt x="3532" y="36671"/>
                            </a:cubicBezTo>
                            <a:cubicBezTo>
                              <a:pt x="3246" y="36195"/>
                              <a:pt x="2865" y="35528"/>
                              <a:pt x="2674" y="34957"/>
                            </a:cubicBezTo>
                            <a:cubicBezTo>
                              <a:pt x="2674" y="35528"/>
                              <a:pt x="2865" y="36385"/>
                              <a:pt x="2865" y="36957"/>
                            </a:cubicBezTo>
                            <a:cubicBezTo>
                              <a:pt x="2293" y="36385"/>
                              <a:pt x="2293" y="35814"/>
                              <a:pt x="2103" y="35338"/>
                            </a:cubicBezTo>
                            <a:cubicBezTo>
                              <a:pt x="2008" y="35909"/>
                              <a:pt x="1722" y="36576"/>
                              <a:pt x="2293" y="37624"/>
                            </a:cubicBezTo>
                            <a:lnTo>
                              <a:pt x="2770" y="37814"/>
                            </a:lnTo>
                            <a:cubicBezTo>
                              <a:pt x="2674" y="37909"/>
                              <a:pt x="2103" y="36957"/>
                              <a:pt x="2008" y="36671"/>
                            </a:cubicBezTo>
                            <a:cubicBezTo>
                              <a:pt x="1722" y="35623"/>
                              <a:pt x="2674" y="36766"/>
                              <a:pt x="2960" y="37052"/>
                            </a:cubicBezTo>
                            <a:lnTo>
                              <a:pt x="2960" y="37433"/>
                            </a:lnTo>
                            <a:cubicBezTo>
                              <a:pt x="4770" y="39433"/>
                              <a:pt x="3532" y="36481"/>
                              <a:pt x="4008" y="36290"/>
                            </a:cubicBezTo>
                            <a:lnTo>
                              <a:pt x="5056" y="38005"/>
                            </a:lnTo>
                            <a:lnTo>
                              <a:pt x="4484" y="36385"/>
                            </a:lnTo>
                            <a:cubicBezTo>
                              <a:pt x="4865" y="36766"/>
                              <a:pt x="5627" y="37528"/>
                              <a:pt x="5627" y="37909"/>
                            </a:cubicBezTo>
                            <a:cubicBezTo>
                              <a:pt x="6580" y="38481"/>
                              <a:pt x="5437" y="37147"/>
                              <a:pt x="6389" y="37814"/>
                            </a:cubicBezTo>
                            <a:cubicBezTo>
                              <a:pt x="6484" y="37909"/>
                              <a:pt x="6580" y="38005"/>
                              <a:pt x="6580" y="38100"/>
                            </a:cubicBezTo>
                            <a:lnTo>
                              <a:pt x="6484" y="37433"/>
                            </a:lnTo>
                            <a:cubicBezTo>
                              <a:pt x="6675" y="37814"/>
                              <a:pt x="7437" y="38481"/>
                              <a:pt x="7056" y="38386"/>
                            </a:cubicBezTo>
                            <a:cubicBezTo>
                              <a:pt x="8294" y="38862"/>
                              <a:pt x="6961" y="36576"/>
                              <a:pt x="8104" y="37528"/>
                            </a:cubicBezTo>
                            <a:lnTo>
                              <a:pt x="8104" y="37624"/>
                            </a:lnTo>
                            <a:cubicBezTo>
                              <a:pt x="8389" y="36481"/>
                              <a:pt x="7246" y="36481"/>
                              <a:pt x="6675" y="34671"/>
                            </a:cubicBezTo>
                            <a:lnTo>
                              <a:pt x="9342" y="37147"/>
                            </a:lnTo>
                            <a:lnTo>
                              <a:pt x="8485" y="36004"/>
                            </a:lnTo>
                            <a:cubicBezTo>
                              <a:pt x="8580" y="36004"/>
                              <a:pt x="8770" y="35909"/>
                              <a:pt x="9151" y="36385"/>
                            </a:cubicBezTo>
                            <a:cubicBezTo>
                              <a:pt x="8770" y="35433"/>
                              <a:pt x="8675" y="35909"/>
                              <a:pt x="8199" y="35052"/>
                            </a:cubicBezTo>
                            <a:cubicBezTo>
                              <a:pt x="9437" y="35719"/>
                              <a:pt x="8770" y="33718"/>
                              <a:pt x="10390" y="35433"/>
                            </a:cubicBezTo>
                            <a:cubicBezTo>
                              <a:pt x="9818" y="34480"/>
                              <a:pt x="9437" y="35052"/>
                              <a:pt x="9342" y="34195"/>
                            </a:cubicBezTo>
                            <a:cubicBezTo>
                              <a:pt x="11152" y="35909"/>
                              <a:pt x="9437" y="33528"/>
                              <a:pt x="10580" y="34004"/>
                            </a:cubicBezTo>
                            <a:cubicBezTo>
                              <a:pt x="11342" y="35052"/>
                              <a:pt x="10580" y="34861"/>
                              <a:pt x="11723" y="35338"/>
                            </a:cubicBezTo>
                            <a:cubicBezTo>
                              <a:pt x="10390" y="33623"/>
                              <a:pt x="12676" y="35052"/>
                              <a:pt x="12676" y="34480"/>
                            </a:cubicBezTo>
                            <a:cubicBezTo>
                              <a:pt x="11437" y="33242"/>
                              <a:pt x="12771" y="33338"/>
                              <a:pt x="12771" y="32480"/>
                            </a:cubicBezTo>
                            <a:cubicBezTo>
                              <a:pt x="13152" y="32956"/>
                              <a:pt x="14295" y="32290"/>
                              <a:pt x="15152" y="32194"/>
                            </a:cubicBezTo>
                            <a:lnTo>
                              <a:pt x="15343" y="32385"/>
                            </a:lnTo>
                            <a:cubicBezTo>
                              <a:pt x="14104" y="31147"/>
                              <a:pt x="14676" y="30956"/>
                              <a:pt x="14676" y="30385"/>
                            </a:cubicBezTo>
                            <a:cubicBezTo>
                              <a:pt x="15533" y="31051"/>
                              <a:pt x="15724" y="31337"/>
                              <a:pt x="16009" y="31813"/>
                            </a:cubicBezTo>
                            <a:lnTo>
                              <a:pt x="16295" y="31432"/>
                            </a:lnTo>
                            <a:cubicBezTo>
                              <a:pt x="15914" y="31051"/>
                              <a:pt x="15724" y="30766"/>
                              <a:pt x="15724" y="30385"/>
                            </a:cubicBezTo>
                            <a:lnTo>
                              <a:pt x="16676" y="31242"/>
                            </a:lnTo>
                            <a:cubicBezTo>
                              <a:pt x="16962" y="30670"/>
                              <a:pt x="16105" y="29432"/>
                              <a:pt x="17248" y="29337"/>
                            </a:cubicBezTo>
                            <a:cubicBezTo>
                              <a:pt x="16295" y="28670"/>
                              <a:pt x="14200" y="27908"/>
                              <a:pt x="13819" y="26860"/>
                            </a:cubicBezTo>
                            <a:cubicBezTo>
                              <a:pt x="14390" y="27241"/>
                              <a:pt x="15343" y="27813"/>
                              <a:pt x="15438" y="28099"/>
                            </a:cubicBezTo>
                            <a:cubicBezTo>
                              <a:pt x="15438" y="28003"/>
                              <a:pt x="15057" y="27622"/>
                              <a:pt x="15438" y="27622"/>
                            </a:cubicBezTo>
                            <a:lnTo>
                              <a:pt x="16200" y="28480"/>
                            </a:lnTo>
                            <a:cubicBezTo>
                              <a:pt x="16771" y="28480"/>
                              <a:pt x="15533" y="27813"/>
                              <a:pt x="15724" y="27622"/>
                            </a:cubicBezTo>
                            <a:cubicBezTo>
                              <a:pt x="16486" y="28099"/>
                              <a:pt x="16390" y="27813"/>
                              <a:pt x="16962" y="28289"/>
                            </a:cubicBezTo>
                            <a:cubicBezTo>
                              <a:pt x="16962" y="28384"/>
                              <a:pt x="16486" y="28289"/>
                              <a:pt x="16771" y="28575"/>
                            </a:cubicBezTo>
                            <a:cubicBezTo>
                              <a:pt x="17057" y="28384"/>
                              <a:pt x="17724" y="28384"/>
                              <a:pt x="18391" y="28670"/>
                            </a:cubicBezTo>
                            <a:cubicBezTo>
                              <a:pt x="17914" y="28384"/>
                              <a:pt x="17343" y="28003"/>
                              <a:pt x="17343" y="27718"/>
                            </a:cubicBezTo>
                            <a:cubicBezTo>
                              <a:pt x="17629" y="27241"/>
                              <a:pt x="18391" y="28099"/>
                              <a:pt x="18962" y="28099"/>
                            </a:cubicBezTo>
                            <a:cubicBezTo>
                              <a:pt x="18486" y="27622"/>
                              <a:pt x="19248" y="27622"/>
                              <a:pt x="18010" y="26956"/>
                            </a:cubicBezTo>
                            <a:cubicBezTo>
                              <a:pt x="18105" y="26860"/>
                              <a:pt x="18676" y="27146"/>
                              <a:pt x="19057" y="27241"/>
                            </a:cubicBezTo>
                            <a:cubicBezTo>
                              <a:pt x="18676" y="26670"/>
                              <a:pt x="19629" y="25908"/>
                              <a:pt x="18105" y="25527"/>
                            </a:cubicBezTo>
                            <a:lnTo>
                              <a:pt x="18010" y="25527"/>
                            </a:lnTo>
                            <a:lnTo>
                              <a:pt x="18010" y="25432"/>
                            </a:lnTo>
                            <a:lnTo>
                              <a:pt x="18010" y="25432"/>
                            </a:lnTo>
                            <a:lnTo>
                              <a:pt x="18010" y="25432"/>
                            </a:lnTo>
                            <a:cubicBezTo>
                              <a:pt x="17248" y="23908"/>
                              <a:pt x="19629" y="24098"/>
                              <a:pt x="19248" y="23241"/>
                            </a:cubicBezTo>
                            <a:lnTo>
                              <a:pt x="19629" y="23527"/>
                            </a:lnTo>
                            <a:cubicBezTo>
                              <a:pt x="19343" y="22860"/>
                              <a:pt x="19724" y="22574"/>
                              <a:pt x="19057" y="21526"/>
                            </a:cubicBezTo>
                            <a:cubicBezTo>
                              <a:pt x="19153" y="21431"/>
                              <a:pt x="19819" y="21907"/>
                              <a:pt x="20200" y="22384"/>
                            </a:cubicBezTo>
                            <a:cubicBezTo>
                              <a:pt x="20010" y="21907"/>
                              <a:pt x="19724" y="21336"/>
                              <a:pt x="20391" y="21622"/>
                            </a:cubicBezTo>
                            <a:cubicBezTo>
                              <a:pt x="20867" y="22574"/>
                              <a:pt x="20962" y="22193"/>
                              <a:pt x="20677" y="22384"/>
                            </a:cubicBezTo>
                            <a:cubicBezTo>
                              <a:pt x="21058" y="22384"/>
                              <a:pt x="21629" y="23146"/>
                              <a:pt x="20867" y="21622"/>
                            </a:cubicBezTo>
                            <a:cubicBezTo>
                              <a:pt x="21629" y="22955"/>
                              <a:pt x="21915" y="23050"/>
                              <a:pt x="21724" y="22479"/>
                            </a:cubicBezTo>
                            <a:lnTo>
                              <a:pt x="21153" y="21717"/>
                            </a:lnTo>
                            <a:cubicBezTo>
                              <a:pt x="21058" y="21336"/>
                              <a:pt x="21248" y="21336"/>
                              <a:pt x="21343" y="21336"/>
                            </a:cubicBezTo>
                            <a:lnTo>
                              <a:pt x="22296" y="23241"/>
                            </a:lnTo>
                            <a:cubicBezTo>
                              <a:pt x="23534" y="25432"/>
                              <a:pt x="20677" y="18097"/>
                              <a:pt x="22582" y="22193"/>
                            </a:cubicBezTo>
                            <a:cubicBezTo>
                              <a:pt x="22010" y="20383"/>
                              <a:pt x="22105" y="21336"/>
                              <a:pt x="21439" y="19336"/>
                            </a:cubicBezTo>
                            <a:cubicBezTo>
                              <a:pt x="21629" y="19240"/>
                              <a:pt x="22867" y="22574"/>
                              <a:pt x="22867" y="22574"/>
                            </a:cubicBezTo>
                            <a:cubicBezTo>
                              <a:pt x="23344" y="23813"/>
                              <a:pt x="21820" y="18574"/>
                              <a:pt x="22201" y="19145"/>
                            </a:cubicBezTo>
                            <a:cubicBezTo>
                              <a:pt x="21915" y="18193"/>
                              <a:pt x="21248" y="15716"/>
                              <a:pt x="21153" y="14288"/>
                            </a:cubicBezTo>
                            <a:cubicBezTo>
                              <a:pt x="21343" y="14192"/>
                              <a:pt x="22296" y="18193"/>
                              <a:pt x="22391" y="19145"/>
                            </a:cubicBezTo>
                            <a:cubicBezTo>
                              <a:pt x="22391" y="19336"/>
                              <a:pt x="22296" y="18955"/>
                              <a:pt x="22201" y="18669"/>
                            </a:cubicBezTo>
                            <a:cubicBezTo>
                              <a:pt x="22296" y="19145"/>
                              <a:pt x="22391" y="19621"/>
                              <a:pt x="22677" y="20669"/>
                            </a:cubicBezTo>
                            <a:lnTo>
                              <a:pt x="22486" y="19621"/>
                            </a:lnTo>
                            <a:cubicBezTo>
                              <a:pt x="22772" y="20574"/>
                              <a:pt x="22772" y="20193"/>
                              <a:pt x="23153" y="22003"/>
                            </a:cubicBezTo>
                            <a:cubicBezTo>
                              <a:pt x="22963" y="20860"/>
                              <a:pt x="22772" y="20193"/>
                              <a:pt x="22677" y="19717"/>
                            </a:cubicBezTo>
                            <a:cubicBezTo>
                              <a:pt x="22963" y="20574"/>
                              <a:pt x="22867" y="20098"/>
                              <a:pt x="22963" y="19907"/>
                            </a:cubicBezTo>
                            <a:cubicBezTo>
                              <a:pt x="22963" y="20002"/>
                              <a:pt x="23058" y="20098"/>
                              <a:pt x="23153" y="20479"/>
                            </a:cubicBezTo>
                            <a:cubicBezTo>
                              <a:pt x="23058" y="19812"/>
                              <a:pt x="22772" y="18669"/>
                              <a:pt x="22772" y="18574"/>
                            </a:cubicBezTo>
                            <a:cubicBezTo>
                              <a:pt x="23248" y="20288"/>
                              <a:pt x="22582" y="16669"/>
                              <a:pt x="22772" y="16573"/>
                            </a:cubicBezTo>
                            <a:cubicBezTo>
                              <a:pt x="23153" y="18383"/>
                              <a:pt x="23248" y="20288"/>
                              <a:pt x="23248" y="19240"/>
                            </a:cubicBezTo>
                            <a:cubicBezTo>
                              <a:pt x="23439" y="20479"/>
                              <a:pt x="23534" y="21907"/>
                              <a:pt x="23629" y="22765"/>
                            </a:cubicBezTo>
                            <a:cubicBezTo>
                              <a:pt x="23534" y="20955"/>
                              <a:pt x="23915" y="24289"/>
                              <a:pt x="23915" y="24574"/>
                            </a:cubicBezTo>
                            <a:lnTo>
                              <a:pt x="23915" y="25336"/>
                            </a:lnTo>
                            <a:cubicBezTo>
                              <a:pt x="23915" y="24860"/>
                              <a:pt x="23915" y="24955"/>
                              <a:pt x="23915" y="24955"/>
                            </a:cubicBezTo>
                            <a:lnTo>
                              <a:pt x="23725" y="23050"/>
                            </a:lnTo>
                            <a:cubicBezTo>
                              <a:pt x="23820" y="23431"/>
                              <a:pt x="23820" y="23431"/>
                              <a:pt x="23820" y="24193"/>
                            </a:cubicBezTo>
                            <a:cubicBezTo>
                              <a:pt x="23820" y="23050"/>
                              <a:pt x="23629" y="21050"/>
                              <a:pt x="23629" y="19621"/>
                            </a:cubicBezTo>
                            <a:cubicBezTo>
                              <a:pt x="23725" y="20574"/>
                              <a:pt x="23820" y="19050"/>
                              <a:pt x="23915" y="21336"/>
                            </a:cubicBezTo>
                            <a:cubicBezTo>
                              <a:pt x="23725" y="20288"/>
                              <a:pt x="23915" y="23622"/>
                              <a:pt x="23820" y="23908"/>
                            </a:cubicBezTo>
                            <a:cubicBezTo>
                              <a:pt x="23820" y="23622"/>
                              <a:pt x="23820" y="23717"/>
                              <a:pt x="23915" y="24003"/>
                            </a:cubicBezTo>
                            <a:cubicBezTo>
                              <a:pt x="23915" y="24289"/>
                              <a:pt x="23915" y="24479"/>
                              <a:pt x="23915" y="24574"/>
                            </a:cubicBezTo>
                            <a:cubicBezTo>
                              <a:pt x="24010" y="26670"/>
                              <a:pt x="23915" y="22098"/>
                              <a:pt x="24106" y="22384"/>
                            </a:cubicBezTo>
                            <a:cubicBezTo>
                              <a:pt x="24010" y="23527"/>
                              <a:pt x="24010" y="24670"/>
                              <a:pt x="24010" y="24479"/>
                            </a:cubicBezTo>
                            <a:cubicBezTo>
                              <a:pt x="24010" y="24384"/>
                              <a:pt x="24106" y="22479"/>
                              <a:pt x="24201" y="21717"/>
                            </a:cubicBezTo>
                            <a:cubicBezTo>
                              <a:pt x="24296" y="22765"/>
                              <a:pt x="24391" y="21241"/>
                              <a:pt x="24487" y="21431"/>
                            </a:cubicBezTo>
                            <a:lnTo>
                              <a:pt x="24391" y="20860"/>
                            </a:lnTo>
                            <a:cubicBezTo>
                              <a:pt x="24582" y="19812"/>
                              <a:pt x="24677" y="20098"/>
                              <a:pt x="24868" y="19907"/>
                            </a:cubicBezTo>
                            <a:cubicBezTo>
                              <a:pt x="24772" y="20764"/>
                              <a:pt x="24677" y="20288"/>
                              <a:pt x="24677" y="20764"/>
                            </a:cubicBezTo>
                            <a:cubicBezTo>
                              <a:pt x="25153" y="19145"/>
                              <a:pt x="24677" y="23050"/>
                              <a:pt x="25058" y="22003"/>
                            </a:cubicBezTo>
                            <a:cubicBezTo>
                              <a:pt x="24963" y="22765"/>
                              <a:pt x="24582" y="23813"/>
                              <a:pt x="24487" y="24289"/>
                            </a:cubicBezTo>
                            <a:cubicBezTo>
                              <a:pt x="24963" y="23241"/>
                              <a:pt x="24201" y="25622"/>
                              <a:pt x="24582" y="24765"/>
                            </a:cubicBezTo>
                            <a:cubicBezTo>
                              <a:pt x="25058" y="23622"/>
                              <a:pt x="24868" y="23813"/>
                              <a:pt x="25534" y="22860"/>
                            </a:cubicBezTo>
                            <a:cubicBezTo>
                              <a:pt x="25344" y="23050"/>
                              <a:pt x="25058" y="23146"/>
                              <a:pt x="24963" y="23336"/>
                            </a:cubicBezTo>
                            <a:cubicBezTo>
                              <a:pt x="25249" y="22765"/>
                              <a:pt x="25534" y="22288"/>
                              <a:pt x="25820" y="21907"/>
                            </a:cubicBezTo>
                            <a:cubicBezTo>
                              <a:pt x="25725" y="21717"/>
                              <a:pt x="25344" y="22384"/>
                              <a:pt x="25344" y="22098"/>
                            </a:cubicBezTo>
                            <a:cubicBezTo>
                              <a:pt x="25820" y="21241"/>
                              <a:pt x="25725" y="21526"/>
                              <a:pt x="25915" y="20479"/>
                            </a:cubicBezTo>
                            <a:cubicBezTo>
                              <a:pt x="25439" y="22479"/>
                              <a:pt x="26677" y="19907"/>
                              <a:pt x="26487" y="21336"/>
                            </a:cubicBezTo>
                            <a:lnTo>
                              <a:pt x="25153" y="24003"/>
                            </a:lnTo>
                            <a:cubicBezTo>
                              <a:pt x="24677" y="25241"/>
                              <a:pt x="26296" y="23050"/>
                              <a:pt x="26201" y="24003"/>
                            </a:cubicBezTo>
                            <a:lnTo>
                              <a:pt x="26392" y="23527"/>
                            </a:lnTo>
                            <a:cubicBezTo>
                              <a:pt x="27154" y="22669"/>
                              <a:pt x="26677" y="23622"/>
                              <a:pt x="27344" y="23622"/>
                            </a:cubicBezTo>
                            <a:cubicBezTo>
                              <a:pt x="26677" y="24289"/>
                              <a:pt x="26582" y="24670"/>
                              <a:pt x="26296" y="25241"/>
                            </a:cubicBezTo>
                            <a:cubicBezTo>
                              <a:pt x="26773" y="24670"/>
                              <a:pt x="26868" y="25813"/>
                              <a:pt x="28201" y="24479"/>
                            </a:cubicBezTo>
                            <a:lnTo>
                              <a:pt x="27725" y="25717"/>
                            </a:lnTo>
                            <a:cubicBezTo>
                              <a:pt x="28106" y="26670"/>
                              <a:pt x="30202" y="24289"/>
                              <a:pt x="30583" y="24955"/>
                            </a:cubicBezTo>
                            <a:cubicBezTo>
                              <a:pt x="29725" y="25622"/>
                              <a:pt x="29630" y="26384"/>
                              <a:pt x="28773" y="26575"/>
                            </a:cubicBezTo>
                            <a:cubicBezTo>
                              <a:pt x="28963" y="26765"/>
                              <a:pt x="29059" y="27051"/>
                              <a:pt x="29535" y="26479"/>
                            </a:cubicBezTo>
                            <a:cubicBezTo>
                              <a:pt x="29344" y="27051"/>
                              <a:pt x="30868" y="25908"/>
                              <a:pt x="30583" y="26765"/>
                            </a:cubicBezTo>
                            <a:cubicBezTo>
                              <a:pt x="30964" y="26479"/>
                              <a:pt x="31535" y="25717"/>
                              <a:pt x="31726" y="26003"/>
                            </a:cubicBezTo>
                            <a:cubicBezTo>
                              <a:pt x="31630" y="26194"/>
                              <a:pt x="31440" y="26384"/>
                              <a:pt x="31440" y="26384"/>
                            </a:cubicBezTo>
                            <a:cubicBezTo>
                              <a:pt x="31726" y="26003"/>
                              <a:pt x="32202" y="26098"/>
                              <a:pt x="32583" y="25146"/>
                            </a:cubicBezTo>
                            <a:cubicBezTo>
                              <a:pt x="31630" y="28003"/>
                              <a:pt x="34583" y="26194"/>
                              <a:pt x="33916" y="28670"/>
                            </a:cubicBezTo>
                            <a:cubicBezTo>
                              <a:pt x="34583" y="28670"/>
                              <a:pt x="35345" y="28765"/>
                              <a:pt x="35821" y="28956"/>
                            </a:cubicBezTo>
                            <a:cubicBezTo>
                              <a:pt x="35631" y="29146"/>
                              <a:pt x="35631" y="29337"/>
                              <a:pt x="35536" y="29242"/>
                            </a:cubicBezTo>
                            <a:cubicBezTo>
                              <a:pt x="35726" y="30289"/>
                              <a:pt x="37250" y="27051"/>
                              <a:pt x="37345" y="28194"/>
                            </a:cubicBezTo>
                            <a:cubicBezTo>
                              <a:pt x="36869" y="29623"/>
                              <a:pt x="36679" y="28765"/>
                              <a:pt x="36583" y="29337"/>
                            </a:cubicBezTo>
                            <a:cubicBezTo>
                              <a:pt x="35155" y="32099"/>
                              <a:pt x="37250" y="29242"/>
                              <a:pt x="36488" y="30861"/>
                            </a:cubicBezTo>
                            <a:lnTo>
                              <a:pt x="36298" y="30956"/>
                            </a:lnTo>
                            <a:cubicBezTo>
                              <a:pt x="35726" y="31813"/>
                              <a:pt x="37441" y="30194"/>
                              <a:pt x="37726" y="30480"/>
                            </a:cubicBezTo>
                            <a:cubicBezTo>
                              <a:pt x="37726" y="30480"/>
                              <a:pt x="37536" y="30670"/>
                              <a:pt x="37345" y="30861"/>
                            </a:cubicBezTo>
                            <a:cubicBezTo>
                              <a:pt x="38869" y="29813"/>
                              <a:pt x="39917" y="29623"/>
                              <a:pt x="40870" y="29527"/>
                            </a:cubicBezTo>
                            <a:cubicBezTo>
                              <a:pt x="39441" y="30289"/>
                              <a:pt x="40012" y="29908"/>
                              <a:pt x="38869" y="30670"/>
                            </a:cubicBezTo>
                            <a:cubicBezTo>
                              <a:pt x="39250" y="30575"/>
                              <a:pt x="40870" y="29337"/>
                              <a:pt x="41632" y="29242"/>
                            </a:cubicBezTo>
                            <a:cubicBezTo>
                              <a:pt x="41060" y="29718"/>
                              <a:pt x="40679" y="30194"/>
                              <a:pt x="39155" y="30956"/>
                            </a:cubicBezTo>
                            <a:lnTo>
                              <a:pt x="38774" y="30956"/>
                            </a:lnTo>
                            <a:cubicBezTo>
                              <a:pt x="36964" y="32099"/>
                              <a:pt x="39155" y="31051"/>
                              <a:pt x="38965" y="31242"/>
                            </a:cubicBezTo>
                            <a:lnTo>
                              <a:pt x="38012" y="31718"/>
                            </a:lnTo>
                            <a:cubicBezTo>
                              <a:pt x="38584" y="31623"/>
                              <a:pt x="41060" y="30670"/>
                              <a:pt x="41441" y="30861"/>
                            </a:cubicBezTo>
                            <a:lnTo>
                              <a:pt x="42203" y="30575"/>
                            </a:lnTo>
                            <a:cubicBezTo>
                              <a:pt x="45251" y="29718"/>
                              <a:pt x="40965" y="31242"/>
                              <a:pt x="43346" y="30575"/>
                            </a:cubicBezTo>
                            <a:lnTo>
                              <a:pt x="40584" y="31528"/>
                            </a:lnTo>
                            <a:cubicBezTo>
                              <a:pt x="41441" y="31337"/>
                              <a:pt x="44108" y="30861"/>
                              <a:pt x="45156" y="30766"/>
                            </a:cubicBezTo>
                            <a:cubicBezTo>
                              <a:pt x="42489" y="31337"/>
                              <a:pt x="41060" y="31623"/>
                              <a:pt x="39441" y="31909"/>
                            </a:cubicBezTo>
                            <a:cubicBezTo>
                              <a:pt x="39536" y="31909"/>
                              <a:pt x="40108" y="32004"/>
                              <a:pt x="41727" y="31528"/>
                            </a:cubicBezTo>
                            <a:cubicBezTo>
                              <a:pt x="41346" y="31623"/>
                              <a:pt x="40489" y="31813"/>
                              <a:pt x="40965" y="31623"/>
                            </a:cubicBezTo>
                            <a:cubicBezTo>
                              <a:pt x="43632" y="30956"/>
                              <a:pt x="45346" y="30766"/>
                              <a:pt x="45727" y="30956"/>
                            </a:cubicBezTo>
                            <a:cubicBezTo>
                              <a:pt x="41251" y="31909"/>
                              <a:pt x="42298" y="31909"/>
                              <a:pt x="42013" y="32099"/>
                            </a:cubicBezTo>
                            <a:cubicBezTo>
                              <a:pt x="41632" y="32290"/>
                              <a:pt x="40870" y="32480"/>
                              <a:pt x="38869" y="32766"/>
                            </a:cubicBezTo>
                            <a:cubicBezTo>
                              <a:pt x="41060" y="32671"/>
                              <a:pt x="37250" y="33338"/>
                              <a:pt x="37441" y="33433"/>
                            </a:cubicBezTo>
                            <a:cubicBezTo>
                              <a:pt x="42013" y="33147"/>
                              <a:pt x="37441" y="33528"/>
                              <a:pt x="42013" y="33433"/>
                            </a:cubicBezTo>
                            <a:cubicBezTo>
                              <a:pt x="42108" y="33528"/>
                              <a:pt x="42013" y="33623"/>
                              <a:pt x="41727" y="33623"/>
                            </a:cubicBezTo>
                            <a:lnTo>
                              <a:pt x="38869" y="33814"/>
                            </a:lnTo>
                            <a:cubicBezTo>
                              <a:pt x="37631" y="33814"/>
                              <a:pt x="38012" y="33718"/>
                              <a:pt x="37060" y="33718"/>
                            </a:cubicBezTo>
                            <a:cubicBezTo>
                              <a:pt x="36583" y="33814"/>
                              <a:pt x="35250" y="33718"/>
                              <a:pt x="34202" y="33623"/>
                            </a:cubicBezTo>
                            <a:cubicBezTo>
                              <a:pt x="35631" y="33718"/>
                              <a:pt x="36202" y="33814"/>
                              <a:pt x="35631" y="33814"/>
                            </a:cubicBezTo>
                            <a:lnTo>
                              <a:pt x="37536" y="33909"/>
                            </a:lnTo>
                            <a:cubicBezTo>
                              <a:pt x="39250" y="34385"/>
                              <a:pt x="34202" y="33623"/>
                              <a:pt x="36012" y="34004"/>
                            </a:cubicBezTo>
                            <a:lnTo>
                              <a:pt x="34964" y="33718"/>
                            </a:lnTo>
                            <a:cubicBezTo>
                              <a:pt x="35536" y="33909"/>
                              <a:pt x="34964" y="33718"/>
                              <a:pt x="37155" y="34766"/>
                            </a:cubicBezTo>
                            <a:cubicBezTo>
                              <a:pt x="36774" y="34671"/>
                              <a:pt x="36012" y="34290"/>
                              <a:pt x="35821" y="34195"/>
                            </a:cubicBezTo>
                            <a:cubicBezTo>
                              <a:pt x="35345" y="34099"/>
                              <a:pt x="37631" y="35909"/>
                              <a:pt x="35821" y="35719"/>
                            </a:cubicBezTo>
                            <a:lnTo>
                              <a:pt x="35345" y="35147"/>
                            </a:lnTo>
                            <a:cubicBezTo>
                              <a:pt x="35345" y="35433"/>
                              <a:pt x="36012" y="36385"/>
                              <a:pt x="35345" y="36100"/>
                            </a:cubicBezTo>
                            <a:cubicBezTo>
                              <a:pt x="35155" y="35909"/>
                              <a:pt x="34869" y="35528"/>
                              <a:pt x="34774" y="35623"/>
                            </a:cubicBezTo>
                            <a:cubicBezTo>
                              <a:pt x="34869" y="35909"/>
                              <a:pt x="35250" y="36957"/>
                              <a:pt x="34774" y="36862"/>
                            </a:cubicBezTo>
                            <a:lnTo>
                              <a:pt x="34297" y="36100"/>
                            </a:lnTo>
                            <a:cubicBezTo>
                              <a:pt x="32773" y="36481"/>
                              <a:pt x="34583" y="38862"/>
                              <a:pt x="34393" y="39910"/>
                            </a:cubicBezTo>
                            <a:cubicBezTo>
                              <a:pt x="32678" y="38671"/>
                              <a:pt x="31535" y="39052"/>
                              <a:pt x="30964" y="39338"/>
                            </a:cubicBezTo>
                            <a:lnTo>
                              <a:pt x="30773" y="39148"/>
                            </a:lnTo>
                            <a:cubicBezTo>
                              <a:pt x="29725" y="40291"/>
                              <a:pt x="30868" y="42291"/>
                              <a:pt x="30964" y="43815"/>
                            </a:cubicBezTo>
                            <a:cubicBezTo>
                              <a:pt x="29725" y="43624"/>
                              <a:pt x="29249" y="44196"/>
                              <a:pt x="28773" y="44767"/>
                            </a:cubicBezTo>
                            <a:cubicBezTo>
                              <a:pt x="28582" y="44863"/>
                              <a:pt x="28582" y="45053"/>
                              <a:pt x="28011" y="44672"/>
                            </a:cubicBezTo>
                            <a:cubicBezTo>
                              <a:pt x="28297" y="44863"/>
                              <a:pt x="29344" y="45815"/>
                              <a:pt x="29440" y="46006"/>
                            </a:cubicBezTo>
                            <a:cubicBezTo>
                              <a:pt x="29059" y="45720"/>
                              <a:pt x="30392" y="47434"/>
                              <a:pt x="28963" y="45910"/>
                            </a:cubicBezTo>
                            <a:lnTo>
                              <a:pt x="28963" y="45910"/>
                            </a:lnTo>
                            <a:cubicBezTo>
                              <a:pt x="27535" y="44482"/>
                              <a:pt x="27916" y="44958"/>
                              <a:pt x="27820" y="44958"/>
                            </a:cubicBezTo>
                            <a:lnTo>
                              <a:pt x="29535" y="47339"/>
                            </a:lnTo>
                            <a:cubicBezTo>
                              <a:pt x="28201" y="45815"/>
                              <a:pt x="28392" y="46196"/>
                              <a:pt x="28582" y="46958"/>
                            </a:cubicBezTo>
                            <a:cubicBezTo>
                              <a:pt x="28773" y="47625"/>
                              <a:pt x="28868" y="48482"/>
                              <a:pt x="28011" y="46291"/>
                            </a:cubicBezTo>
                            <a:cubicBezTo>
                              <a:pt x="28297" y="47244"/>
                              <a:pt x="28297" y="47339"/>
                              <a:pt x="28582" y="48387"/>
                            </a:cubicBezTo>
                            <a:lnTo>
                              <a:pt x="27916" y="46387"/>
                            </a:lnTo>
                            <a:cubicBezTo>
                              <a:pt x="27725" y="46006"/>
                              <a:pt x="27630" y="45720"/>
                              <a:pt x="27725" y="46482"/>
                            </a:cubicBezTo>
                            <a:lnTo>
                              <a:pt x="27344" y="44767"/>
                            </a:lnTo>
                            <a:cubicBezTo>
                              <a:pt x="27344" y="44577"/>
                              <a:pt x="28963" y="51816"/>
                              <a:pt x="28963" y="52292"/>
                            </a:cubicBezTo>
                            <a:lnTo>
                              <a:pt x="28106" y="48577"/>
                            </a:lnTo>
                            <a:cubicBezTo>
                              <a:pt x="28106" y="48673"/>
                              <a:pt x="28011" y="48482"/>
                              <a:pt x="27916" y="48196"/>
                            </a:cubicBezTo>
                            <a:cubicBezTo>
                              <a:pt x="27630" y="47244"/>
                              <a:pt x="27535" y="46387"/>
                              <a:pt x="27725" y="48482"/>
                            </a:cubicBezTo>
                            <a:cubicBezTo>
                              <a:pt x="27630" y="48006"/>
                              <a:pt x="27535" y="46958"/>
                              <a:pt x="27535" y="46768"/>
                            </a:cubicBezTo>
                            <a:cubicBezTo>
                              <a:pt x="27439" y="46577"/>
                              <a:pt x="27154" y="44196"/>
                              <a:pt x="27535" y="48863"/>
                            </a:cubicBezTo>
                            <a:cubicBezTo>
                              <a:pt x="27344" y="45910"/>
                              <a:pt x="27344" y="48387"/>
                              <a:pt x="27154" y="49339"/>
                            </a:cubicBezTo>
                            <a:lnTo>
                              <a:pt x="27154" y="47339"/>
                            </a:lnTo>
                            <a:cubicBezTo>
                              <a:pt x="27058" y="49816"/>
                              <a:pt x="27058" y="50387"/>
                              <a:pt x="26773" y="50768"/>
                            </a:cubicBezTo>
                            <a:cubicBezTo>
                              <a:pt x="26773" y="50482"/>
                              <a:pt x="26773" y="49244"/>
                              <a:pt x="26868" y="49816"/>
                            </a:cubicBezTo>
                            <a:cubicBezTo>
                              <a:pt x="26773" y="48673"/>
                              <a:pt x="26582" y="51435"/>
                              <a:pt x="26487" y="50197"/>
                            </a:cubicBezTo>
                            <a:lnTo>
                              <a:pt x="26677" y="49149"/>
                            </a:lnTo>
                            <a:cubicBezTo>
                              <a:pt x="26582" y="48863"/>
                              <a:pt x="26487" y="49435"/>
                              <a:pt x="26201" y="50578"/>
                            </a:cubicBezTo>
                            <a:cubicBezTo>
                              <a:pt x="26011" y="51054"/>
                              <a:pt x="25820" y="49625"/>
                              <a:pt x="26201" y="48292"/>
                            </a:cubicBezTo>
                            <a:cubicBezTo>
                              <a:pt x="26011" y="49149"/>
                              <a:pt x="25630" y="50101"/>
                              <a:pt x="25534" y="49625"/>
                            </a:cubicBezTo>
                            <a:cubicBezTo>
                              <a:pt x="25630" y="49149"/>
                              <a:pt x="25820" y="48863"/>
                              <a:pt x="25820" y="48673"/>
                            </a:cubicBezTo>
                            <a:cubicBezTo>
                              <a:pt x="25915" y="47434"/>
                              <a:pt x="24772" y="49720"/>
                              <a:pt x="25058" y="48196"/>
                            </a:cubicBezTo>
                            <a:cubicBezTo>
                              <a:pt x="25249" y="47720"/>
                              <a:pt x="25344" y="47530"/>
                              <a:pt x="25344" y="47434"/>
                            </a:cubicBezTo>
                            <a:cubicBezTo>
                              <a:pt x="25534" y="47720"/>
                              <a:pt x="25630" y="47911"/>
                              <a:pt x="25630" y="48006"/>
                            </a:cubicBezTo>
                            <a:cubicBezTo>
                              <a:pt x="26011" y="46672"/>
                              <a:pt x="26106" y="46387"/>
                              <a:pt x="26773" y="44672"/>
                            </a:cubicBezTo>
                            <a:cubicBezTo>
                              <a:pt x="26487" y="45625"/>
                              <a:pt x="25344" y="47339"/>
                              <a:pt x="25439" y="46672"/>
                            </a:cubicBezTo>
                            <a:cubicBezTo>
                              <a:pt x="25534" y="46577"/>
                              <a:pt x="25534" y="46482"/>
                              <a:pt x="25630" y="46291"/>
                            </a:cubicBezTo>
                            <a:lnTo>
                              <a:pt x="25725" y="46196"/>
                            </a:lnTo>
                            <a:cubicBezTo>
                              <a:pt x="25725" y="46101"/>
                              <a:pt x="25725" y="46101"/>
                              <a:pt x="25534" y="46291"/>
                            </a:cubicBezTo>
                            <a:cubicBezTo>
                              <a:pt x="25630" y="46101"/>
                              <a:pt x="25630" y="45910"/>
                              <a:pt x="25630" y="45910"/>
                            </a:cubicBezTo>
                            <a:cubicBezTo>
                              <a:pt x="26201" y="45053"/>
                              <a:pt x="25820" y="45339"/>
                              <a:pt x="25820" y="45339"/>
                            </a:cubicBezTo>
                            <a:cubicBezTo>
                              <a:pt x="24963" y="46387"/>
                              <a:pt x="24963" y="46101"/>
                              <a:pt x="24296" y="46958"/>
                            </a:cubicBezTo>
                            <a:cubicBezTo>
                              <a:pt x="24391" y="46863"/>
                              <a:pt x="24391" y="46863"/>
                              <a:pt x="24487" y="46863"/>
                            </a:cubicBezTo>
                            <a:cubicBezTo>
                              <a:pt x="24487" y="46863"/>
                              <a:pt x="24582" y="46863"/>
                              <a:pt x="24582" y="46768"/>
                            </a:cubicBezTo>
                            <a:lnTo>
                              <a:pt x="24487" y="46863"/>
                            </a:lnTo>
                            <a:cubicBezTo>
                              <a:pt x="24582" y="46863"/>
                              <a:pt x="24677" y="46958"/>
                              <a:pt x="24772" y="46958"/>
                            </a:cubicBezTo>
                            <a:cubicBezTo>
                              <a:pt x="24296" y="47434"/>
                              <a:pt x="23820" y="47815"/>
                              <a:pt x="24201" y="47149"/>
                            </a:cubicBezTo>
                            <a:cubicBezTo>
                              <a:pt x="23629" y="47720"/>
                              <a:pt x="22963" y="48387"/>
                              <a:pt x="22582" y="48577"/>
                            </a:cubicBezTo>
                            <a:cubicBezTo>
                              <a:pt x="23629" y="46958"/>
                              <a:pt x="23725" y="45720"/>
                              <a:pt x="24391" y="44767"/>
                            </a:cubicBezTo>
                            <a:cubicBezTo>
                              <a:pt x="23248" y="44767"/>
                              <a:pt x="22391" y="43720"/>
                              <a:pt x="20391" y="45434"/>
                            </a:cubicBezTo>
                            <a:cubicBezTo>
                              <a:pt x="20010" y="45529"/>
                              <a:pt x="20581" y="44672"/>
                              <a:pt x="20772" y="44291"/>
                            </a:cubicBezTo>
                            <a:cubicBezTo>
                              <a:pt x="21058" y="44196"/>
                              <a:pt x="21153" y="44291"/>
                              <a:pt x="21439" y="44101"/>
                            </a:cubicBezTo>
                            <a:cubicBezTo>
                              <a:pt x="20677" y="44291"/>
                              <a:pt x="20105" y="43434"/>
                              <a:pt x="18962" y="44767"/>
                            </a:cubicBezTo>
                            <a:cubicBezTo>
                              <a:pt x="18962" y="43720"/>
                              <a:pt x="20200" y="43624"/>
                              <a:pt x="19343" y="43434"/>
                            </a:cubicBezTo>
                            <a:lnTo>
                              <a:pt x="19724" y="43053"/>
                            </a:lnTo>
                            <a:cubicBezTo>
                              <a:pt x="19724" y="39719"/>
                              <a:pt x="15152" y="45434"/>
                              <a:pt x="15247" y="41434"/>
                            </a:cubicBezTo>
                            <a:cubicBezTo>
                              <a:pt x="15247" y="41719"/>
                              <a:pt x="15247" y="41815"/>
                              <a:pt x="15152" y="42100"/>
                            </a:cubicBezTo>
                            <a:cubicBezTo>
                              <a:pt x="13914" y="39719"/>
                              <a:pt x="10771" y="41719"/>
                              <a:pt x="9723" y="38671"/>
                            </a:cubicBezTo>
                            <a:cubicBezTo>
                              <a:pt x="9342" y="38005"/>
                              <a:pt x="8961" y="39052"/>
                              <a:pt x="8294" y="39719"/>
                            </a:cubicBezTo>
                            <a:lnTo>
                              <a:pt x="8675" y="38290"/>
                            </a:lnTo>
                            <a:lnTo>
                              <a:pt x="7627" y="39719"/>
                            </a:lnTo>
                            <a:cubicBezTo>
                              <a:pt x="6484" y="40672"/>
                              <a:pt x="7246" y="35909"/>
                              <a:pt x="5627" y="37814"/>
                            </a:cubicBezTo>
                            <a:lnTo>
                              <a:pt x="5532" y="38767"/>
                            </a:lnTo>
                            <a:cubicBezTo>
                              <a:pt x="5246" y="38481"/>
                              <a:pt x="4198" y="38957"/>
                              <a:pt x="4579" y="37909"/>
                            </a:cubicBezTo>
                            <a:cubicBezTo>
                              <a:pt x="4484" y="38100"/>
                              <a:pt x="4198" y="38862"/>
                              <a:pt x="4198" y="38290"/>
                            </a:cubicBezTo>
                            <a:lnTo>
                              <a:pt x="4389" y="37528"/>
                            </a:lnTo>
                            <a:lnTo>
                              <a:pt x="3151" y="38576"/>
                            </a:lnTo>
                            <a:cubicBezTo>
                              <a:pt x="2579" y="37909"/>
                              <a:pt x="4008" y="35719"/>
                              <a:pt x="3055" y="35338"/>
                            </a:cubicBezTo>
                            <a:cubicBezTo>
                              <a:pt x="2579" y="35528"/>
                              <a:pt x="1436" y="37147"/>
                              <a:pt x="1436" y="37719"/>
                            </a:cubicBezTo>
                            <a:cubicBezTo>
                              <a:pt x="1531" y="37814"/>
                              <a:pt x="1722" y="38290"/>
                              <a:pt x="1531" y="39052"/>
                            </a:cubicBezTo>
                            <a:lnTo>
                              <a:pt x="1055" y="39338"/>
                            </a:lnTo>
                            <a:cubicBezTo>
                              <a:pt x="484" y="41434"/>
                              <a:pt x="-278" y="43624"/>
                              <a:pt x="103" y="45339"/>
                            </a:cubicBezTo>
                            <a:lnTo>
                              <a:pt x="960" y="44196"/>
                            </a:lnTo>
                            <a:lnTo>
                              <a:pt x="865" y="45244"/>
                            </a:lnTo>
                            <a:lnTo>
                              <a:pt x="388" y="45148"/>
                            </a:lnTo>
                            <a:cubicBezTo>
                              <a:pt x="388" y="46196"/>
                              <a:pt x="769" y="45339"/>
                              <a:pt x="1150" y="44863"/>
                            </a:cubicBezTo>
                            <a:cubicBezTo>
                              <a:pt x="1055" y="45434"/>
                              <a:pt x="1055" y="45815"/>
                              <a:pt x="1055" y="46101"/>
                            </a:cubicBezTo>
                            <a:lnTo>
                              <a:pt x="2103" y="44196"/>
                            </a:lnTo>
                            <a:cubicBezTo>
                              <a:pt x="1912" y="45053"/>
                              <a:pt x="1436" y="45815"/>
                              <a:pt x="1627" y="46387"/>
                            </a:cubicBezTo>
                            <a:cubicBezTo>
                              <a:pt x="2103" y="45529"/>
                              <a:pt x="1912" y="44482"/>
                              <a:pt x="2484" y="43910"/>
                            </a:cubicBezTo>
                            <a:cubicBezTo>
                              <a:pt x="2484" y="44958"/>
                              <a:pt x="2198" y="45720"/>
                              <a:pt x="2674" y="44958"/>
                            </a:cubicBezTo>
                            <a:cubicBezTo>
                              <a:pt x="2579" y="45529"/>
                              <a:pt x="2389" y="45815"/>
                              <a:pt x="2198" y="46101"/>
                            </a:cubicBezTo>
                            <a:cubicBezTo>
                              <a:pt x="2674" y="45529"/>
                              <a:pt x="2960" y="46006"/>
                              <a:pt x="3436" y="44958"/>
                            </a:cubicBezTo>
                            <a:cubicBezTo>
                              <a:pt x="3341" y="46196"/>
                              <a:pt x="4484" y="44863"/>
                              <a:pt x="3817" y="46958"/>
                            </a:cubicBezTo>
                            <a:cubicBezTo>
                              <a:pt x="4008" y="46482"/>
                              <a:pt x="4770" y="45529"/>
                              <a:pt x="5056" y="45529"/>
                            </a:cubicBezTo>
                            <a:cubicBezTo>
                              <a:pt x="3913" y="47815"/>
                              <a:pt x="5913" y="46006"/>
                              <a:pt x="4960" y="48482"/>
                            </a:cubicBezTo>
                            <a:cubicBezTo>
                              <a:pt x="6008" y="46387"/>
                              <a:pt x="6389" y="47911"/>
                              <a:pt x="7342" y="46958"/>
                            </a:cubicBezTo>
                            <a:cubicBezTo>
                              <a:pt x="7246" y="47149"/>
                              <a:pt x="7056" y="47434"/>
                              <a:pt x="7056" y="47339"/>
                            </a:cubicBezTo>
                            <a:cubicBezTo>
                              <a:pt x="7342" y="47625"/>
                              <a:pt x="7151" y="48292"/>
                              <a:pt x="7151" y="48768"/>
                            </a:cubicBezTo>
                            <a:cubicBezTo>
                              <a:pt x="7818" y="47053"/>
                              <a:pt x="8485" y="46768"/>
                              <a:pt x="9151" y="45815"/>
                            </a:cubicBezTo>
                            <a:cubicBezTo>
                              <a:pt x="8866" y="47625"/>
                              <a:pt x="8104" y="47720"/>
                              <a:pt x="7627" y="49435"/>
                            </a:cubicBezTo>
                            <a:cubicBezTo>
                              <a:pt x="8199" y="48006"/>
                              <a:pt x="8770" y="48292"/>
                              <a:pt x="9151" y="47053"/>
                            </a:cubicBezTo>
                            <a:cubicBezTo>
                              <a:pt x="8961" y="48196"/>
                              <a:pt x="9151" y="47625"/>
                              <a:pt x="8770" y="49149"/>
                            </a:cubicBezTo>
                            <a:cubicBezTo>
                              <a:pt x="9723" y="47053"/>
                              <a:pt x="9151" y="48863"/>
                              <a:pt x="10009" y="47720"/>
                            </a:cubicBezTo>
                            <a:cubicBezTo>
                              <a:pt x="9913" y="48958"/>
                              <a:pt x="9247" y="49720"/>
                              <a:pt x="9913" y="49339"/>
                            </a:cubicBezTo>
                            <a:cubicBezTo>
                              <a:pt x="11437" y="50292"/>
                              <a:pt x="10675" y="50863"/>
                              <a:pt x="10675" y="50863"/>
                            </a:cubicBezTo>
                            <a:close/>
                            <a:moveTo>
                              <a:pt x="22486" y="54673"/>
                            </a:moveTo>
                            <a:lnTo>
                              <a:pt x="22486" y="54673"/>
                            </a:lnTo>
                            <a:cubicBezTo>
                              <a:pt x="22391" y="54578"/>
                              <a:pt x="22201" y="54483"/>
                              <a:pt x="22201" y="54483"/>
                            </a:cubicBezTo>
                            <a:cubicBezTo>
                              <a:pt x="22201" y="54578"/>
                              <a:pt x="22296" y="54578"/>
                              <a:pt x="22486" y="54673"/>
                            </a:cubicBezTo>
                            <a:close/>
                            <a:moveTo>
                              <a:pt x="23629" y="55912"/>
                            </a:moveTo>
                            <a:cubicBezTo>
                              <a:pt x="23534" y="55721"/>
                              <a:pt x="23344" y="55531"/>
                              <a:pt x="23153" y="55340"/>
                            </a:cubicBezTo>
                            <a:cubicBezTo>
                              <a:pt x="23344" y="54864"/>
                              <a:pt x="23629" y="54388"/>
                              <a:pt x="23725" y="54578"/>
                            </a:cubicBezTo>
                            <a:cubicBezTo>
                              <a:pt x="23439" y="54769"/>
                              <a:pt x="23629" y="55340"/>
                              <a:pt x="23629" y="55912"/>
                            </a:cubicBezTo>
                            <a:close/>
                            <a:moveTo>
                              <a:pt x="27058" y="46006"/>
                            </a:moveTo>
                            <a:cubicBezTo>
                              <a:pt x="27249" y="45910"/>
                              <a:pt x="27058" y="46101"/>
                              <a:pt x="26868" y="46291"/>
                            </a:cubicBezTo>
                            <a:cubicBezTo>
                              <a:pt x="26868" y="46291"/>
                              <a:pt x="26773" y="46291"/>
                              <a:pt x="26677" y="46387"/>
                            </a:cubicBezTo>
                            <a:lnTo>
                              <a:pt x="26582" y="46482"/>
                            </a:lnTo>
                            <a:cubicBezTo>
                              <a:pt x="26773" y="46291"/>
                              <a:pt x="26963" y="46101"/>
                              <a:pt x="27058" y="4600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0" name="任意多边形: 形状 199">
                        <a:extLst>
                          <a:ext uri="{FF2B5EF4-FFF2-40B4-BE49-F238E27FC236}">
                            <a16:creationId xmlns:a16="http://schemas.microsoft.com/office/drawing/2014/main" id="{FE8D7878-DDF6-F892-F820-696D12B523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4299" y="1094136"/>
                        <a:ext cx="285" cy="381"/>
                      </a:xfrm>
                      <a:custGeom>
                        <a:avLst/>
                        <a:gdLst>
                          <a:gd name="connsiteX0" fmla="*/ 191 w 285"/>
                          <a:gd name="connsiteY0" fmla="*/ 0 h 381"/>
                          <a:gd name="connsiteX1" fmla="*/ 191 w 285"/>
                          <a:gd name="connsiteY1" fmla="*/ 95 h 381"/>
                          <a:gd name="connsiteX2" fmla="*/ 0 w 285"/>
                          <a:gd name="connsiteY2" fmla="*/ 381 h 381"/>
                          <a:gd name="connsiteX3" fmla="*/ 286 w 285"/>
                          <a:gd name="connsiteY3" fmla="*/ 95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85" h="381">
                            <a:moveTo>
                              <a:pt x="191" y="0"/>
                            </a:moveTo>
                            <a:lnTo>
                              <a:pt x="191" y="95"/>
                            </a:lnTo>
                            <a:lnTo>
                              <a:pt x="0" y="381"/>
                            </a:lnTo>
                            <a:lnTo>
                              <a:pt x="286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1" name="任意多边形: 形状 200">
                        <a:extLst>
                          <a:ext uri="{FF2B5EF4-FFF2-40B4-BE49-F238E27FC236}">
                            <a16:creationId xmlns:a16="http://schemas.microsoft.com/office/drawing/2014/main" id="{CD848047-8304-AE33-1D5A-74573CA9BA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7727" y="1072610"/>
                        <a:ext cx="190" cy="95"/>
                      </a:xfrm>
                      <a:custGeom>
                        <a:avLst/>
                        <a:gdLst>
                          <a:gd name="connsiteX0" fmla="*/ 191 w 190"/>
                          <a:gd name="connsiteY0" fmla="*/ 95 h 95"/>
                          <a:gd name="connsiteX1" fmla="*/ 191 w 190"/>
                          <a:gd name="connsiteY1" fmla="*/ 95 h 95"/>
                          <a:gd name="connsiteX2" fmla="*/ 0 w 190"/>
                          <a:gd name="connsiteY2" fmla="*/ 0 h 95"/>
                          <a:gd name="connsiteX3" fmla="*/ 191 w 190"/>
                          <a:gd name="connsiteY3" fmla="*/ 95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" h="95">
                            <a:moveTo>
                              <a:pt x="191" y="95"/>
                            </a:moveTo>
                            <a:lnTo>
                              <a:pt x="191" y="95"/>
                            </a:lnTo>
                            <a:cubicBezTo>
                              <a:pt x="191" y="95"/>
                              <a:pt x="95" y="95"/>
                              <a:pt x="0" y="0"/>
                            </a:cubicBezTo>
                            <a:lnTo>
                              <a:pt x="191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2" name="任意多边形: 形状 201">
                        <a:extLst>
                          <a:ext uri="{FF2B5EF4-FFF2-40B4-BE49-F238E27FC236}">
                            <a16:creationId xmlns:a16="http://schemas.microsoft.com/office/drawing/2014/main" id="{B82DC9AD-8A41-A9FF-171C-8286EC8E1B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4776" y="1110805"/>
                        <a:ext cx="190" cy="571"/>
                      </a:xfrm>
                      <a:custGeom>
                        <a:avLst/>
                        <a:gdLst>
                          <a:gd name="connsiteX0" fmla="*/ 191 w 190"/>
                          <a:gd name="connsiteY0" fmla="*/ 476 h 571"/>
                          <a:gd name="connsiteX1" fmla="*/ 0 w 190"/>
                          <a:gd name="connsiteY1" fmla="*/ 0 h 571"/>
                          <a:gd name="connsiteX2" fmla="*/ 95 w 190"/>
                          <a:gd name="connsiteY2" fmla="*/ 571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571">
                            <a:moveTo>
                              <a:pt x="191" y="476"/>
                            </a:moveTo>
                            <a:lnTo>
                              <a:pt x="0" y="0"/>
                            </a:lnTo>
                            <a:lnTo>
                              <a:pt x="95" y="57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3" name="任意多边形: 形状 202">
                        <a:extLst>
                          <a:ext uri="{FF2B5EF4-FFF2-40B4-BE49-F238E27FC236}">
                            <a16:creationId xmlns:a16="http://schemas.microsoft.com/office/drawing/2014/main" id="{B16ADA4A-DF52-6D7B-7223-53318FA543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0488" y="1074991"/>
                        <a:ext cx="285" cy="190"/>
                      </a:xfrm>
                      <a:custGeom>
                        <a:avLst/>
                        <a:gdLst>
                          <a:gd name="connsiteX0" fmla="*/ 286 w 285"/>
                          <a:gd name="connsiteY0" fmla="*/ 190 h 190"/>
                          <a:gd name="connsiteX1" fmla="*/ 0 w 285"/>
                          <a:gd name="connsiteY1" fmla="*/ 0 h 190"/>
                          <a:gd name="connsiteX2" fmla="*/ 286 w 285"/>
                          <a:gd name="connsiteY2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190">
                            <a:moveTo>
                              <a:pt x="286" y="190"/>
                            </a:moveTo>
                            <a:cubicBezTo>
                              <a:pt x="190" y="95"/>
                              <a:pt x="95" y="95"/>
                              <a:pt x="0" y="0"/>
                            </a:cubicBezTo>
                            <a:cubicBezTo>
                              <a:pt x="95" y="95"/>
                              <a:pt x="190" y="95"/>
                              <a:pt x="286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4" name="任意多边形: 形状 203">
                        <a:extLst>
                          <a:ext uri="{FF2B5EF4-FFF2-40B4-BE49-F238E27FC236}">
                            <a16:creationId xmlns:a16="http://schemas.microsoft.com/office/drawing/2014/main" id="{68FBC90B-9032-29AD-66FF-E4738C2EBE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8392" y="1076610"/>
                        <a:ext cx="571" cy="134"/>
                      </a:xfrm>
                      <a:custGeom>
                        <a:avLst/>
                        <a:gdLst>
                          <a:gd name="connsiteX0" fmla="*/ 571 w 571"/>
                          <a:gd name="connsiteY0" fmla="*/ 95 h 134"/>
                          <a:gd name="connsiteX1" fmla="*/ 0 w 571"/>
                          <a:gd name="connsiteY1" fmla="*/ 0 h 134"/>
                          <a:gd name="connsiteX2" fmla="*/ 571 w 571"/>
                          <a:gd name="connsiteY2" fmla="*/ 95 h 1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134">
                            <a:moveTo>
                              <a:pt x="571" y="95"/>
                            </a:moveTo>
                            <a:lnTo>
                              <a:pt x="0" y="0"/>
                            </a:lnTo>
                            <a:cubicBezTo>
                              <a:pt x="286" y="95"/>
                              <a:pt x="476" y="191"/>
                              <a:pt x="571" y="9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5" name="任意多边形: 形状 204">
                        <a:extLst>
                          <a:ext uri="{FF2B5EF4-FFF2-40B4-BE49-F238E27FC236}">
                            <a16:creationId xmlns:a16="http://schemas.microsoft.com/office/drawing/2014/main" id="{1EB3B94C-AD97-CDDD-8ECE-DFAD398344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7249" y="1077563"/>
                        <a:ext cx="381" cy="476"/>
                      </a:xfrm>
                      <a:custGeom>
                        <a:avLst/>
                        <a:gdLst>
                          <a:gd name="connsiteX0" fmla="*/ 0 w 381"/>
                          <a:gd name="connsiteY0" fmla="*/ 0 h 476"/>
                          <a:gd name="connsiteX1" fmla="*/ 381 w 381"/>
                          <a:gd name="connsiteY1" fmla="*/ 476 h 476"/>
                          <a:gd name="connsiteX2" fmla="*/ 381 w 381"/>
                          <a:gd name="connsiteY2" fmla="*/ 476 h 476"/>
                          <a:gd name="connsiteX3" fmla="*/ 0 w 381"/>
                          <a:gd name="connsiteY3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" h="476">
                            <a:moveTo>
                              <a:pt x="0" y="0"/>
                            </a:moveTo>
                            <a:cubicBezTo>
                              <a:pt x="191" y="191"/>
                              <a:pt x="286" y="286"/>
                              <a:pt x="381" y="476"/>
                            </a:cubicBezTo>
                            <a:lnTo>
                              <a:pt x="381" y="47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6" name="任意多边形: 形状 205">
                        <a:extLst>
                          <a:ext uri="{FF2B5EF4-FFF2-40B4-BE49-F238E27FC236}">
                            <a16:creationId xmlns:a16="http://schemas.microsoft.com/office/drawing/2014/main" id="{ACD268A3-34B5-58BE-2DF0-1BD85B86E7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5728" y="1056184"/>
                        <a:ext cx="220" cy="42"/>
                      </a:xfrm>
                      <a:custGeom>
                        <a:avLst/>
                        <a:gdLst>
                          <a:gd name="connsiteX0" fmla="*/ 0 w 220"/>
                          <a:gd name="connsiteY0" fmla="*/ 42 h 42"/>
                          <a:gd name="connsiteX1" fmla="*/ 0 w 220"/>
                          <a:gd name="connsiteY1" fmla="*/ 42 h 42"/>
                          <a:gd name="connsiteX2" fmla="*/ 0 w 220"/>
                          <a:gd name="connsiteY2" fmla="*/ 42 h 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20" h="42">
                            <a:moveTo>
                              <a:pt x="0" y="42"/>
                            </a:moveTo>
                            <a:lnTo>
                              <a:pt x="0" y="42"/>
                            </a:lnTo>
                            <a:cubicBezTo>
                              <a:pt x="381" y="42"/>
                              <a:pt x="191" y="-53"/>
                              <a:pt x="0" y="4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7" name="任意多边形: 形状 206">
                        <a:extLst>
                          <a:ext uri="{FF2B5EF4-FFF2-40B4-BE49-F238E27FC236}">
                            <a16:creationId xmlns:a16="http://schemas.microsoft.com/office/drawing/2014/main" id="{E461B02E-0ADB-9090-A4CF-B073330C60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8809" y="1055370"/>
                        <a:ext cx="346" cy="1619"/>
                      </a:xfrm>
                      <a:custGeom>
                        <a:avLst/>
                        <a:gdLst>
                          <a:gd name="connsiteX0" fmla="*/ 346 w 346"/>
                          <a:gd name="connsiteY0" fmla="*/ 1619 h 1619"/>
                          <a:gd name="connsiteX1" fmla="*/ 156 w 346"/>
                          <a:gd name="connsiteY1" fmla="*/ 0 h 1619"/>
                          <a:gd name="connsiteX2" fmla="*/ 346 w 346"/>
                          <a:gd name="connsiteY2" fmla="*/ 1619 h 1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46" h="1619">
                            <a:moveTo>
                              <a:pt x="346" y="1619"/>
                            </a:moveTo>
                            <a:cubicBezTo>
                              <a:pt x="251" y="952"/>
                              <a:pt x="156" y="381"/>
                              <a:pt x="156" y="0"/>
                            </a:cubicBezTo>
                            <a:cubicBezTo>
                              <a:pt x="-34" y="0"/>
                              <a:pt x="-130" y="95"/>
                              <a:pt x="346" y="161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8" name="任意多边形: 形状 207">
                        <a:extLst>
                          <a:ext uri="{FF2B5EF4-FFF2-40B4-BE49-F238E27FC236}">
                            <a16:creationId xmlns:a16="http://schemas.microsoft.com/office/drawing/2014/main" id="{BA071317-6A85-5F6A-F475-855680896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6396" y="1065561"/>
                        <a:ext cx="9525" cy="95"/>
                      </a:xfrm>
                      <a:custGeom>
                        <a:avLst/>
                        <a:gdLst>
                          <a:gd name="connsiteX0" fmla="*/ 0 w 9525"/>
                          <a:gd name="connsiteY0" fmla="*/ 0 h 95"/>
                          <a:gd name="connsiteX1" fmla="*/ 0 w 9525"/>
                          <a:gd name="connsiteY1" fmla="*/ 0 h 95"/>
                          <a:gd name="connsiteX2" fmla="*/ 0 w 9525"/>
                          <a:gd name="connsiteY2" fmla="*/ 95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任意多边形: 形状 208">
                        <a:extLst>
                          <a:ext uri="{FF2B5EF4-FFF2-40B4-BE49-F238E27FC236}">
                            <a16:creationId xmlns:a16="http://schemas.microsoft.com/office/drawing/2014/main" id="{87D3863A-A099-6EDF-2D0E-0100C1926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8870" y="1054686"/>
                        <a:ext cx="216" cy="683"/>
                      </a:xfrm>
                      <a:custGeom>
                        <a:avLst/>
                        <a:gdLst>
                          <a:gd name="connsiteX0" fmla="*/ 191 w 216"/>
                          <a:gd name="connsiteY0" fmla="*/ 112 h 683"/>
                          <a:gd name="connsiteX1" fmla="*/ 0 w 216"/>
                          <a:gd name="connsiteY1" fmla="*/ 684 h 683"/>
                          <a:gd name="connsiteX2" fmla="*/ 191 w 216"/>
                          <a:gd name="connsiteY2" fmla="*/ 112 h 6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6" h="683">
                            <a:moveTo>
                              <a:pt x="191" y="112"/>
                            </a:moveTo>
                            <a:cubicBezTo>
                              <a:pt x="0" y="-174"/>
                              <a:pt x="0" y="112"/>
                              <a:pt x="0" y="684"/>
                            </a:cubicBezTo>
                            <a:cubicBezTo>
                              <a:pt x="95" y="588"/>
                              <a:pt x="286" y="684"/>
                              <a:pt x="191" y="11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任意多边形: 形状 209">
                        <a:extLst>
                          <a:ext uri="{FF2B5EF4-FFF2-40B4-BE49-F238E27FC236}">
                            <a16:creationId xmlns:a16="http://schemas.microsoft.com/office/drawing/2014/main" id="{983F7064-6C0B-11C8-6EB2-6419A78BE4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0487" y="1082230"/>
                        <a:ext cx="95" cy="190"/>
                      </a:xfrm>
                      <a:custGeom>
                        <a:avLst/>
                        <a:gdLst>
                          <a:gd name="connsiteX0" fmla="*/ 95 w 95"/>
                          <a:gd name="connsiteY0" fmla="*/ 0 h 190"/>
                          <a:gd name="connsiteX1" fmla="*/ 0 w 95"/>
                          <a:gd name="connsiteY1" fmla="*/ 0 h 190"/>
                          <a:gd name="connsiteX2" fmla="*/ 95 w 95"/>
                          <a:gd name="connsiteY2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95" y="0"/>
                            </a:moveTo>
                            <a:lnTo>
                              <a:pt x="0" y="0"/>
                            </a:lnTo>
                            <a:lnTo>
                              <a:pt x="95" y="19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任意多边形: 形状 210">
                        <a:extLst>
                          <a:ext uri="{FF2B5EF4-FFF2-40B4-BE49-F238E27FC236}">
                            <a16:creationId xmlns:a16="http://schemas.microsoft.com/office/drawing/2014/main" id="{2FECC6D9-0805-D18C-C4F4-1086CF507B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0582" y="1082420"/>
                        <a:ext cx="42" cy="190"/>
                      </a:xfrm>
                      <a:custGeom>
                        <a:avLst/>
                        <a:gdLst>
                          <a:gd name="connsiteX0" fmla="*/ 0 w 42"/>
                          <a:gd name="connsiteY0" fmla="*/ 0 h 190"/>
                          <a:gd name="connsiteX1" fmla="*/ 0 w 42"/>
                          <a:gd name="connsiteY1" fmla="*/ 191 h 190"/>
                          <a:gd name="connsiteX2" fmla="*/ 0 w 42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2" h="190">
                            <a:moveTo>
                              <a:pt x="0" y="0"/>
                            </a:moveTo>
                            <a:lnTo>
                              <a:pt x="0" y="191"/>
                            </a:lnTo>
                            <a:cubicBezTo>
                              <a:pt x="0" y="191"/>
                              <a:pt x="95" y="191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任意多边形: 形状 211">
                        <a:extLst>
                          <a:ext uri="{FF2B5EF4-FFF2-40B4-BE49-F238E27FC236}">
                            <a16:creationId xmlns:a16="http://schemas.microsoft.com/office/drawing/2014/main" id="{DD34038D-DB87-30E8-F9F8-C1DD41AAF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0567" y="1082611"/>
                        <a:ext cx="110" cy="380"/>
                      </a:xfrm>
                      <a:custGeom>
                        <a:avLst/>
                        <a:gdLst>
                          <a:gd name="connsiteX0" fmla="*/ 110 w 110"/>
                          <a:gd name="connsiteY0" fmla="*/ 381 h 380"/>
                          <a:gd name="connsiteX1" fmla="*/ 110 w 110"/>
                          <a:gd name="connsiteY1" fmla="*/ 0 h 380"/>
                          <a:gd name="connsiteX2" fmla="*/ 110 w 110"/>
                          <a:gd name="connsiteY2" fmla="*/ 381 h 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10" h="380">
                            <a:moveTo>
                              <a:pt x="110" y="381"/>
                            </a:moveTo>
                            <a:lnTo>
                              <a:pt x="110" y="0"/>
                            </a:lnTo>
                            <a:cubicBezTo>
                              <a:pt x="15" y="95"/>
                              <a:pt x="-81" y="95"/>
                              <a:pt x="11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3" name="任意多边形: 形状 212">
                        <a:extLst>
                          <a:ext uri="{FF2B5EF4-FFF2-40B4-BE49-F238E27FC236}">
                            <a16:creationId xmlns:a16="http://schemas.microsoft.com/office/drawing/2014/main" id="{758B2310-BF63-2979-4FF3-EDE912BCA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2677" y="1080897"/>
                        <a:ext cx="285" cy="380"/>
                      </a:xfrm>
                      <a:custGeom>
                        <a:avLst/>
                        <a:gdLst>
                          <a:gd name="connsiteX0" fmla="*/ 286 w 285"/>
                          <a:gd name="connsiteY0" fmla="*/ 381 h 380"/>
                          <a:gd name="connsiteX1" fmla="*/ 0 w 285"/>
                          <a:gd name="connsiteY1" fmla="*/ 0 h 380"/>
                          <a:gd name="connsiteX2" fmla="*/ 286 w 285"/>
                          <a:gd name="connsiteY2" fmla="*/ 381 h 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380">
                            <a:moveTo>
                              <a:pt x="286" y="381"/>
                            </a:moveTo>
                            <a:lnTo>
                              <a:pt x="0" y="0"/>
                            </a:lnTo>
                            <a:cubicBezTo>
                              <a:pt x="95" y="0"/>
                              <a:pt x="191" y="190"/>
                              <a:pt x="286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任意多边形: 形状 213">
                        <a:extLst>
                          <a:ext uri="{FF2B5EF4-FFF2-40B4-BE49-F238E27FC236}">
                            <a16:creationId xmlns:a16="http://schemas.microsoft.com/office/drawing/2014/main" id="{048DF365-5317-340A-D801-8A193EDA8F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2582" y="1080421"/>
                        <a:ext cx="1014" cy="502"/>
                      </a:xfrm>
                      <a:custGeom>
                        <a:avLst/>
                        <a:gdLst>
                          <a:gd name="connsiteX0" fmla="*/ 952 w 1014"/>
                          <a:gd name="connsiteY0" fmla="*/ 285 h 502"/>
                          <a:gd name="connsiteX1" fmla="*/ 0 w 1014"/>
                          <a:gd name="connsiteY1" fmla="*/ 189 h 502"/>
                          <a:gd name="connsiteX2" fmla="*/ 191 w 1014"/>
                          <a:gd name="connsiteY2" fmla="*/ 475 h 502"/>
                          <a:gd name="connsiteX3" fmla="*/ 952 w 1014"/>
                          <a:gd name="connsiteY3" fmla="*/ 285 h 5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014" h="502">
                            <a:moveTo>
                              <a:pt x="952" y="285"/>
                            </a:moveTo>
                            <a:cubicBezTo>
                              <a:pt x="762" y="285"/>
                              <a:pt x="0" y="-287"/>
                              <a:pt x="0" y="189"/>
                            </a:cubicBezTo>
                            <a:lnTo>
                              <a:pt x="191" y="475"/>
                            </a:lnTo>
                            <a:cubicBezTo>
                              <a:pt x="-191" y="-191"/>
                              <a:pt x="1333" y="952"/>
                              <a:pt x="952" y="28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任意多边形: 形状 214">
                        <a:extLst>
                          <a:ext uri="{FF2B5EF4-FFF2-40B4-BE49-F238E27FC236}">
                            <a16:creationId xmlns:a16="http://schemas.microsoft.com/office/drawing/2014/main" id="{445C8AD1-72ED-00B1-0B05-032EA4E9CE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19154" y="1083087"/>
                        <a:ext cx="1404" cy="1378"/>
                      </a:xfrm>
                      <a:custGeom>
                        <a:avLst/>
                        <a:gdLst>
                          <a:gd name="connsiteX0" fmla="*/ 762 w 1404"/>
                          <a:gd name="connsiteY0" fmla="*/ 0 h 1378"/>
                          <a:gd name="connsiteX1" fmla="*/ 0 w 1404"/>
                          <a:gd name="connsiteY1" fmla="*/ 191 h 1378"/>
                          <a:gd name="connsiteX2" fmla="*/ 857 w 1404"/>
                          <a:gd name="connsiteY2" fmla="*/ 1238 h 1378"/>
                          <a:gd name="connsiteX3" fmla="*/ 762 w 1404"/>
                          <a:gd name="connsiteY3" fmla="*/ 0 h 13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04" h="1378">
                            <a:moveTo>
                              <a:pt x="762" y="0"/>
                            </a:moveTo>
                            <a:lnTo>
                              <a:pt x="0" y="191"/>
                            </a:lnTo>
                            <a:cubicBezTo>
                              <a:pt x="476" y="476"/>
                              <a:pt x="1048" y="952"/>
                              <a:pt x="857" y="1238"/>
                            </a:cubicBezTo>
                            <a:cubicBezTo>
                              <a:pt x="2476" y="1810"/>
                              <a:pt x="-95" y="476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任意多边形: 形状 215">
                        <a:extLst>
                          <a:ext uri="{FF2B5EF4-FFF2-40B4-BE49-F238E27FC236}">
                            <a16:creationId xmlns:a16="http://schemas.microsoft.com/office/drawing/2014/main" id="{9119FD74-526A-3DA4-4D1F-90DB447D04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2002" y="1082135"/>
                        <a:ext cx="771" cy="762"/>
                      </a:xfrm>
                      <a:custGeom>
                        <a:avLst/>
                        <a:gdLst>
                          <a:gd name="connsiteX0" fmla="*/ 9 w 771"/>
                          <a:gd name="connsiteY0" fmla="*/ 0 h 762"/>
                          <a:gd name="connsiteX1" fmla="*/ 771 w 771"/>
                          <a:gd name="connsiteY1" fmla="*/ 762 h 762"/>
                          <a:gd name="connsiteX2" fmla="*/ 9 w 771"/>
                          <a:gd name="connsiteY2" fmla="*/ 0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71" h="762">
                            <a:moveTo>
                              <a:pt x="9" y="0"/>
                            </a:moveTo>
                            <a:cubicBezTo>
                              <a:pt x="-86" y="476"/>
                              <a:pt x="581" y="571"/>
                              <a:pt x="771" y="762"/>
                            </a:cubicBezTo>
                            <a:cubicBezTo>
                              <a:pt x="581" y="286"/>
                              <a:pt x="581" y="190"/>
                              <a:pt x="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7" name="任意多边形: 形状 216">
                        <a:extLst>
                          <a:ext uri="{FF2B5EF4-FFF2-40B4-BE49-F238E27FC236}">
                            <a16:creationId xmlns:a16="http://schemas.microsoft.com/office/drawing/2014/main" id="{F90E5EFB-E989-956C-A658-4CA2BA1053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0299" y="1070038"/>
                        <a:ext cx="857" cy="1047"/>
                      </a:xfrm>
                      <a:custGeom>
                        <a:avLst/>
                        <a:gdLst>
                          <a:gd name="connsiteX0" fmla="*/ 0 w 857"/>
                          <a:gd name="connsiteY0" fmla="*/ 0 h 1047"/>
                          <a:gd name="connsiteX1" fmla="*/ 857 w 857"/>
                          <a:gd name="connsiteY1" fmla="*/ 1048 h 1047"/>
                          <a:gd name="connsiteX2" fmla="*/ 0 w 857"/>
                          <a:gd name="connsiteY2" fmla="*/ 0 h 1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857" h="1047">
                            <a:moveTo>
                              <a:pt x="0" y="0"/>
                            </a:moveTo>
                            <a:lnTo>
                              <a:pt x="857" y="1048"/>
                            </a:lnTo>
                            <a:cubicBezTo>
                              <a:pt x="762" y="667"/>
                              <a:pt x="571" y="57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8" name="任意多边形: 形状 217">
                        <a:extLst>
                          <a:ext uri="{FF2B5EF4-FFF2-40B4-BE49-F238E27FC236}">
                            <a16:creationId xmlns:a16="http://schemas.microsoft.com/office/drawing/2014/main" id="{B52745B6-F16B-4CD6-D7F7-F38CA3EA40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26203" y="1060037"/>
                        <a:ext cx="666" cy="1523"/>
                      </a:xfrm>
                      <a:custGeom>
                        <a:avLst/>
                        <a:gdLst>
                          <a:gd name="connsiteX0" fmla="*/ 667 w 666"/>
                          <a:gd name="connsiteY0" fmla="*/ 571 h 1523"/>
                          <a:gd name="connsiteX1" fmla="*/ 0 w 666"/>
                          <a:gd name="connsiteY1" fmla="*/ 0 h 1523"/>
                          <a:gd name="connsiteX2" fmla="*/ 667 w 666"/>
                          <a:gd name="connsiteY2" fmla="*/ 1524 h 15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66" h="1523">
                            <a:moveTo>
                              <a:pt x="667" y="571"/>
                            </a:moveTo>
                            <a:lnTo>
                              <a:pt x="0" y="0"/>
                            </a:lnTo>
                            <a:lnTo>
                              <a:pt x="667" y="1524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任意多边形: 形状 218">
                        <a:extLst>
                          <a:ext uri="{FF2B5EF4-FFF2-40B4-BE49-F238E27FC236}">
                            <a16:creationId xmlns:a16="http://schemas.microsoft.com/office/drawing/2014/main" id="{0E162CD6-7E0A-2A77-1DD9-C93DAC63A3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2394" y="1070229"/>
                        <a:ext cx="190" cy="762"/>
                      </a:xfrm>
                      <a:custGeom>
                        <a:avLst/>
                        <a:gdLst>
                          <a:gd name="connsiteX0" fmla="*/ 95 w 190"/>
                          <a:gd name="connsiteY0" fmla="*/ 476 h 762"/>
                          <a:gd name="connsiteX1" fmla="*/ 190 w 190"/>
                          <a:gd name="connsiteY1" fmla="*/ 762 h 762"/>
                          <a:gd name="connsiteX2" fmla="*/ 0 w 190"/>
                          <a:gd name="connsiteY2" fmla="*/ 0 h 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762">
                            <a:moveTo>
                              <a:pt x="95" y="476"/>
                            </a:moveTo>
                            <a:lnTo>
                              <a:pt x="190" y="76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任意多边形: 形状 219">
                        <a:extLst>
                          <a:ext uri="{FF2B5EF4-FFF2-40B4-BE49-F238E27FC236}">
                            <a16:creationId xmlns:a16="http://schemas.microsoft.com/office/drawing/2014/main" id="{40CC6BC8-1929-AEAD-2D4E-BB13AE9090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2159" y="1075658"/>
                        <a:ext cx="808" cy="1350"/>
                      </a:xfrm>
                      <a:custGeom>
                        <a:avLst/>
                        <a:gdLst>
                          <a:gd name="connsiteX0" fmla="*/ 141 w 808"/>
                          <a:gd name="connsiteY0" fmla="*/ 1333 h 1350"/>
                          <a:gd name="connsiteX1" fmla="*/ 808 w 808"/>
                          <a:gd name="connsiteY1" fmla="*/ 0 h 1350"/>
                          <a:gd name="connsiteX2" fmla="*/ 141 w 808"/>
                          <a:gd name="connsiteY2" fmla="*/ 1333 h 13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808" h="1350">
                            <a:moveTo>
                              <a:pt x="141" y="1333"/>
                            </a:moveTo>
                            <a:lnTo>
                              <a:pt x="808" y="0"/>
                            </a:lnTo>
                            <a:cubicBezTo>
                              <a:pt x="522" y="95"/>
                              <a:pt x="-335" y="1524"/>
                              <a:pt x="141" y="133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任意多边形: 形状 220">
                        <a:extLst>
                          <a:ext uri="{FF2B5EF4-FFF2-40B4-BE49-F238E27FC236}">
                            <a16:creationId xmlns:a16="http://schemas.microsoft.com/office/drawing/2014/main" id="{88B91DC7-9AEE-8928-E06F-4AC16901DA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8959" y="1078691"/>
                        <a:ext cx="1163" cy="512"/>
                      </a:xfrm>
                      <a:custGeom>
                        <a:avLst/>
                        <a:gdLst>
                          <a:gd name="connsiteX0" fmla="*/ 1057 w 1163"/>
                          <a:gd name="connsiteY0" fmla="*/ 15 h 512"/>
                          <a:gd name="connsiteX1" fmla="*/ 676 w 1163"/>
                          <a:gd name="connsiteY1" fmla="*/ 396 h 512"/>
                          <a:gd name="connsiteX2" fmla="*/ 1057 w 1163"/>
                          <a:gd name="connsiteY2" fmla="*/ 15 h 5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163" h="512">
                            <a:moveTo>
                              <a:pt x="1057" y="15"/>
                            </a:moveTo>
                            <a:cubicBezTo>
                              <a:pt x="104" y="396"/>
                              <a:pt x="-563" y="682"/>
                              <a:pt x="676" y="396"/>
                            </a:cubicBezTo>
                            <a:cubicBezTo>
                              <a:pt x="676" y="301"/>
                              <a:pt x="1438" y="-80"/>
                              <a:pt x="1057" y="1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2" name="任意多边形: 形状 221">
                        <a:extLst>
                          <a:ext uri="{FF2B5EF4-FFF2-40B4-BE49-F238E27FC236}">
                            <a16:creationId xmlns:a16="http://schemas.microsoft.com/office/drawing/2014/main" id="{9F948F4E-D2DC-8D25-F921-ABB9C942C4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37823" y="1092612"/>
                        <a:ext cx="285" cy="476"/>
                      </a:xfrm>
                      <a:custGeom>
                        <a:avLst/>
                        <a:gdLst>
                          <a:gd name="connsiteX0" fmla="*/ 286 w 285"/>
                          <a:gd name="connsiteY0" fmla="*/ 476 h 476"/>
                          <a:gd name="connsiteX1" fmla="*/ 0 w 285"/>
                          <a:gd name="connsiteY1" fmla="*/ 0 h 476"/>
                          <a:gd name="connsiteX2" fmla="*/ 286 w 285"/>
                          <a:gd name="connsiteY2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476">
                            <a:moveTo>
                              <a:pt x="286" y="476"/>
                            </a:moveTo>
                            <a:lnTo>
                              <a:pt x="0" y="0"/>
                            </a:lnTo>
                            <a:lnTo>
                              <a:pt x="286" y="47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0" name="图形 2">
                  <a:extLst>
                    <a:ext uri="{FF2B5EF4-FFF2-40B4-BE49-F238E27FC236}">
                      <a16:creationId xmlns:a16="http://schemas.microsoft.com/office/drawing/2014/main" id="{1E302A47-2700-5C7A-1A6E-F6013A2708DD}"/>
                    </a:ext>
                  </a:extLst>
                </p:cNvPr>
                <p:cNvGrpSpPr/>
                <p:nvPr/>
              </p:nvGrpSpPr>
              <p:grpSpPr>
                <a:xfrm>
                  <a:off x="2468766" y="460533"/>
                  <a:ext cx="1144447" cy="1147874"/>
                  <a:chOff x="2468766" y="460533"/>
                  <a:chExt cx="1144447" cy="1147874"/>
                </a:xfrm>
              </p:grpSpPr>
              <p:grpSp>
                <p:nvGrpSpPr>
                  <p:cNvPr id="51" name="图形 2">
                    <a:extLst>
                      <a:ext uri="{FF2B5EF4-FFF2-40B4-BE49-F238E27FC236}">
                        <a16:creationId xmlns:a16="http://schemas.microsoft.com/office/drawing/2014/main" id="{63AA9352-8366-7934-206E-90ACA583D374}"/>
                      </a:ext>
                    </a:extLst>
                  </p:cNvPr>
                  <p:cNvGrpSpPr/>
                  <p:nvPr/>
                </p:nvGrpSpPr>
                <p:grpSpPr>
                  <a:xfrm>
                    <a:off x="2468766" y="460533"/>
                    <a:ext cx="1144447" cy="1147874"/>
                    <a:chOff x="2468766" y="460533"/>
                    <a:chExt cx="1144447" cy="1147874"/>
                  </a:xfrm>
                </p:grpSpPr>
                <p:sp>
                  <p:nvSpPr>
                    <p:cNvPr id="160" name="任意多边形: 形状 159">
                      <a:extLst>
                        <a:ext uri="{FF2B5EF4-FFF2-40B4-BE49-F238E27FC236}">
                          <a16:creationId xmlns:a16="http://schemas.microsoft.com/office/drawing/2014/main" id="{DB2B74F0-7580-2C37-F443-DF84C50F0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26506" y="460533"/>
                      <a:ext cx="1086707" cy="1090040"/>
                    </a:xfrm>
                    <a:custGeom>
                      <a:avLst/>
                      <a:gdLst>
                        <a:gd name="connsiteX0" fmla="*/ 1086707 w 1086707"/>
                        <a:gd name="connsiteY0" fmla="*/ 521018 h 1090040"/>
                        <a:gd name="connsiteX1" fmla="*/ 1033653 w 1086707"/>
                        <a:gd name="connsiteY1" fmla="*/ 433864 h 1090040"/>
                        <a:gd name="connsiteX2" fmla="*/ 1064705 w 1086707"/>
                        <a:gd name="connsiteY2" fmla="*/ 341662 h 1090040"/>
                        <a:gd name="connsiteX3" fmla="*/ 911352 w 1086707"/>
                        <a:gd name="connsiteY3" fmla="*/ 188309 h 1090040"/>
                        <a:gd name="connsiteX4" fmla="*/ 883444 w 1086707"/>
                        <a:gd name="connsiteY4" fmla="*/ 190976 h 1090040"/>
                        <a:gd name="connsiteX5" fmla="*/ 885539 w 1086707"/>
                        <a:gd name="connsiteY5" fmla="*/ 165640 h 1090040"/>
                        <a:gd name="connsiteX6" fmla="*/ 719899 w 1086707"/>
                        <a:gd name="connsiteY6" fmla="*/ 0 h 1090040"/>
                        <a:gd name="connsiteX7" fmla="*/ 569881 w 1086707"/>
                        <a:gd name="connsiteY7" fmla="*/ 95631 h 1090040"/>
                        <a:gd name="connsiteX8" fmla="*/ 499681 w 1086707"/>
                        <a:gd name="connsiteY8" fmla="*/ 90583 h 1090040"/>
                        <a:gd name="connsiteX9" fmla="*/ 0 w 1086707"/>
                        <a:gd name="connsiteY9" fmla="*/ 590360 h 1090040"/>
                        <a:gd name="connsiteX10" fmla="*/ 499681 w 1086707"/>
                        <a:gd name="connsiteY10" fmla="*/ 1090041 h 1090040"/>
                        <a:gd name="connsiteX11" fmla="*/ 998601 w 1086707"/>
                        <a:gd name="connsiteY11" fmla="*/ 618649 h 1090040"/>
                        <a:gd name="connsiteX12" fmla="*/ 1086707 w 1086707"/>
                        <a:gd name="connsiteY12" fmla="*/ 521018 h 109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086707" h="1090040">
                          <a:moveTo>
                            <a:pt x="1086707" y="521018"/>
                          </a:moveTo>
                          <a:cubicBezTo>
                            <a:pt x="1086707" y="483108"/>
                            <a:pt x="1065181" y="450247"/>
                            <a:pt x="1033653" y="433864"/>
                          </a:cubicBezTo>
                          <a:cubicBezTo>
                            <a:pt x="1053084" y="408146"/>
                            <a:pt x="1064705" y="376333"/>
                            <a:pt x="1064705" y="341662"/>
                          </a:cubicBezTo>
                          <a:cubicBezTo>
                            <a:pt x="1064705" y="256985"/>
                            <a:pt x="996029" y="188309"/>
                            <a:pt x="911352" y="188309"/>
                          </a:cubicBezTo>
                          <a:cubicBezTo>
                            <a:pt x="901827" y="188309"/>
                            <a:pt x="892493" y="189262"/>
                            <a:pt x="883444" y="190976"/>
                          </a:cubicBezTo>
                          <a:cubicBezTo>
                            <a:pt x="884682" y="182690"/>
                            <a:pt x="885539" y="174308"/>
                            <a:pt x="885539" y="165640"/>
                          </a:cubicBezTo>
                          <a:cubicBezTo>
                            <a:pt x="885539" y="74105"/>
                            <a:pt x="811339" y="0"/>
                            <a:pt x="719899" y="0"/>
                          </a:cubicBezTo>
                          <a:cubicBezTo>
                            <a:pt x="653510" y="0"/>
                            <a:pt x="596360" y="39148"/>
                            <a:pt x="569881" y="95631"/>
                          </a:cubicBezTo>
                          <a:cubicBezTo>
                            <a:pt x="546926" y="92393"/>
                            <a:pt x="523494" y="90583"/>
                            <a:pt x="499681" y="90583"/>
                          </a:cubicBezTo>
                          <a:cubicBezTo>
                            <a:pt x="223647" y="90583"/>
                            <a:pt x="0" y="314325"/>
                            <a:pt x="0" y="590360"/>
                          </a:cubicBezTo>
                          <a:cubicBezTo>
                            <a:pt x="0" y="866394"/>
                            <a:pt x="223742" y="1090041"/>
                            <a:pt x="499681" y="1090041"/>
                          </a:cubicBezTo>
                          <a:cubicBezTo>
                            <a:pt x="766191" y="1090041"/>
                            <a:pt x="983837" y="881444"/>
                            <a:pt x="998601" y="618649"/>
                          </a:cubicBezTo>
                          <a:cubicBezTo>
                            <a:pt x="1048131" y="613696"/>
                            <a:pt x="1086707" y="571881"/>
                            <a:pt x="1086707" y="521018"/>
                          </a:cubicBezTo>
                          <a:close/>
                        </a:path>
                      </a:pathLst>
                    </a:custGeom>
                    <a:solidFill>
                      <a:srgbClr val="F2EFE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1" name="任意多边形: 形状 160">
                      <a:extLst>
                        <a:ext uri="{FF2B5EF4-FFF2-40B4-BE49-F238E27FC236}">
                          <a16:creationId xmlns:a16="http://schemas.microsoft.com/office/drawing/2014/main" id="{6BE1809D-FE3C-CD40-B89C-31E12FADCC7E}"/>
                        </a:ext>
                      </a:extLst>
                    </p:cNvPr>
                    <p:cNvSpPr/>
                    <p:nvPr/>
                  </p:nvSpPr>
                  <p:spPr>
                    <a:xfrm rot="-814076">
                      <a:off x="2564250" y="588992"/>
                      <a:ext cx="923932" cy="923932"/>
                    </a:xfrm>
                    <a:custGeom>
                      <a:avLst/>
                      <a:gdLst>
                        <a:gd name="connsiteX0" fmla="*/ 923932 w 923932"/>
                        <a:gd name="connsiteY0" fmla="*/ 461966 h 923932"/>
                        <a:gd name="connsiteX1" fmla="*/ 461966 w 923932"/>
                        <a:gd name="connsiteY1" fmla="*/ 923932 h 923932"/>
                        <a:gd name="connsiteX2" fmla="*/ 0 w 923932"/>
                        <a:gd name="connsiteY2" fmla="*/ 461966 h 923932"/>
                        <a:gd name="connsiteX3" fmla="*/ 461966 w 923932"/>
                        <a:gd name="connsiteY3" fmla="*/ 0 h 923932"/>
                        <a:gd name="connsiteX4" fmla="*/ 923932 w 923932"/>
                        <a:gd name="connsiteY4" fmla="*/ 461966 h 9239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3932" h="923932">
                          <a:moveTo>
                            <a:pt x="923932" y="461966"/>
                          </a:moveTo>
                          <a:cubicBezTo>
                            <a:pt x="923932" y="717103"/>
                            <a:pt x="717103" y="923932"/>
                            <a:pt x="461966" y="923932"/>
                          </a:cubicBezTo>
                          <a:cubicBezTo>
                            <a:pt x="206829" y="923932"/>
                            <a:pt x="0" y="717103"/>
                            <a:pt x="0" y="461966"/>
                          </a:cubicBezTo>
                          <a:cubicBezTo>
                            <a:pt x="0" y="206829"/>
                            <a:pt x="206829" y="0"/>
                            <a:pt x="461966" y="0"/>
                          </a:cubicBezTo>
                          <a:cubicBezTo>
                            <a:pt x="717103" y="0"/>
                            <a:pt x="923932" y="206829"/>
                            <a:pt x="923932" y="461966"/>
                          </a:cubicBezTo>
                          <a:close/>
                        </a:path>
                      </a:pathLst>
                    </a:custGeom>
                    <a:solidFill>
                      <a:srgbClr val="FFA1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2" name="任意多边形: 形状 161">
                      <a:extLst>
                        <a:ext uri="{FF2B5EF4-FFF2-40B4-BE49-F238E27FC236}">
                          <a16:creationId xmlns:a16="http://schemas.microsoft.com/office/drawing/2014/main" id="{F70E29F8-A8D0-DB96-AC4F-8882479D04AA}"/>
                        </a:ext>
                      </a:extLst>
                    </p:cNvPr>
                    <p:cNvSpPr/>
                    <p:nvPr/>
                  </p:nvSpPr>
                  <p:spPr>
                    <a:xfrm rot="-4084829">
                      <a:off x="2635195" y="659895"/>
                      <a:ext cx="782185" cy="782185"/>
                    </a:xfrm>
                    <a:custGeom>
                      <a:avLst/>
                      <a:gdLst>
                        <a:gd name="connsiteX0" fmla="*/ 782185 w 782185"/>
                        <a:gd name="connsiteY0" fmla="*/ 391093 h 782185"/>
                        <a:gd name="connsiteX1" fmla="*/ 391093 w 782185"/>
                        <a:gd name="connsiteY1" fmla="*/ 782185 h 782185"/>
                        <a:gd name="connsiteX2" fmla="*/ 0 w 782185"/>
                        <a:gd name="connsiteY2" fmla="*/ 391093 h 782185"/>
                        <a:gd name="connsiteX3" fmla="*/ 391093 w 782185"/>
                        <a:gd name="connsiteY3" fmla="*/ 0 h 782185"/>
                        <a:gd name="connsiteX4" fmla="*/ 782185 w 782185"/>
                        <a:gd name="connsiteY4" fmla="*/ 391093 h 7821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82185" h="782185">
                          <a:moveTo>
                            <a:pt x="782185" y="391093"/>
                          </a:moveTo>
                          <a:cubicBezTo>
                            <a:pt x="782185" y="607087"/>
                            <a:pt x="607087" y="782185"/>
                            <a:pt x="391093" y="782185"/>
                          </a:cubicBezTo>
                          <a:cubicBezTo>
                            <a:pt x="175098" y="782185"/>
                            <a:pt x="0" y="607087"/>
                            <a:pt x="0" y="391093"/>
                          </a:cubicBezTo>
                          <a:cubicBezTo>
                            <a:pt x="0" y="175098"/>
                            <a:pt x="175098" y="0"/>
                            <a:pt x="391093" y="0"/>
                          </a:cubicBezTo>
                          <a:cubicBezTo>
                            <a:pt x="607087" y="0"/>
                            <a:pt x="782185" y="175098"/>
                            <a:pt x="782185" y="391093"/>
                          </a:cubicBezTo>
                          <a:close/>
                        </a:path>
                      </a:pathLst>
                    </a:custGeom>
                    <a:solidFill>
                      <a:srgbClr val="C41C2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163" name="图形 2">
                      <a:extLst>
                        <a:ext uri="{FF2B5EF4-FFF2-40B4-BE49-F238E27FC236}">
                          <a16:creationId xmlns:a16="http://schemas.microsoft.com/office/drawing/2014/main" id="{2C0D76C4-6BE7-7725-1641-97C55588A5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59006" y="683847"/>
                      <a:ext cx="734352" cy="734352"/>
                      <a:chOff x="2659006" y="683847"/>
                      <a:chExt cx="734352" cy="734352"/>
                    </a:xfrm>
                    <a:solidFill>
                      <a:srgbClr val="F9E9D9"/>
                    </a:solidFill>
                  </p:grpSpPr>
                  <p:sp>
                    <p:nvSpPr>
                      <p:cNvPr id="165" name="任意多边形: 形状 164">
                        <a:extLst>
                          <a:ext uri="{FF2B5EF4-FFF2-40B4-BE49-F238E27FC236}">
                            <a16:creationId xmlns:a16="http://schemas.microsoft.com/office/drawing/2014/main" id="{3B38F0CF-7216-15CA-715D-ABD06F71CEB8}"/>
                          </a:ext>
                        </a:extLst>
                      </p:cNvPr>
                      <p:cNvSpPr/>
                      <p:nvPr/>
                    </p:nvSpPr>
                    <p:spPr>
                      <a:xfrm rot="-808073">
                        <a:off x="2721573" y="746414"/>
                        <a:ext cx="609218" cy="609218"/>
                      </a:xfrm>
                      <a:custGeom>
                        <a:avLst/>
                        <a:gdLst>
                          <a:gd name="connsiteX0" fmla="*/ 609219 w 609218"/>
                          <a:gd name="connsiteY0" fmla="*/ 304609 h 609218"/>
                          <a:gd name="connsiteX1" fmla="*/ 304609 w 609218"/>
                          <a:gd name="connsiteY1" fmla="*/ 609219 h 609218"/>
                          <a:gd name="connsiteX2" fmla="*/ 0 w 609218"/>
                          <a:gd name="connsiteY2" fmla="*/ 304609 h 609218"/>
                          <a:gd name="connsiteX3" fmla="*/ 304609 w 609218"/>
                          <a:gd name="connsiteY3" fmla="*/ 0 h 609218"/>
                          <a:gd name="connsiteX4" fmla="*/ 609219 w 609218"/>
                          <a:gd name="connsiteY4" fmla="*/ 304609 h 6092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09218" h="609218">
                            <a:moveTo>
                              <a:pt x="609219" y="304609"/>
                            </a:moveTo>
                            <a:cubicBezTo>
                              <a:pt x="609219" y="472840"/>
                              <a:pt x="472840" y="609219"/>
                              <a:pt x="304609" y="609219"/>
                            </a:cubicBezTo>
                            <a:cubicBezTo>
                              <a:pt x="136378" y="609219"/>
                              <a:pt x="0" y="472840"/>
                              <a:pt x="0" y="304609"/>
                            </a:cubicBezTo>
                            <a:cubicBezTo>
                              <a:pt x="0" y="136378"/>
                              <a:pt x="136378" y="0"/>
                              <a:pt x="304609" y="0"/>
                            </a:cubicBezTo>
                            <a:cubicBezTo>
                              <a:pt x="472840" y="0"/>
                              <a:pt x="609219" y="136378"/>
                              <a:pt x="609219" y="304609"/>
                            </a:cubicBezTo>
                            <a:close/>
                          </a:path>
                        </a:pathLst>
                      </a:custGeom>
                      <a:solidFill>
                        <a:srgbClr val="F9E9D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6" name="任意多边形: 形状 165">
                        <a:extLst>
                          <a:ext uri="{FF2B5EF4-FFF2-40B4-BE49-F238E27FC236}">
                            <a16:creationId xmlns:a16="http://schemas.microsoft.com/office/drawing/2014/main" id="{34B133AD-73CD-310B-CAA0-D2D3FEF337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6815" y="741425"/>
                        <a:ext cx="618743" cy="618744"/>
                      </a:xfrm>
                      <a:custGeom>
                        <a:avLst/>
                        <a:gdLst>
                          <a:gd name="connsiteX0" fmla="*/ 309372 w 618743"/>
                          <a:gd name="connsiteY0" fmla="*/ 618744 h 618744"/>
                          <a:gd name="connsiteX1" fmla="*/ 0 w 618743"/>
                          <a:gd name="connsiteY1" fmla="*/ 309372 h 618744"/>
                          <a:gd name="connsiteX2" fmla="*/ 309372 w 618743"/>
                          <a:gd name="connsiteY2" fmla="*/ 0 h 618744"/>
                          <a:gd name="connsiteX3" fmla="*/ 618744 w 618743"/>
                          <a:gd name="connsiteY3" fmla="*/ 309372 h 618744"/>
                          <a:gd name="connsiteX4" fmla="*/ 309372 w 618743"/>
                          <a:gd name="connsiteY4" fmla="*/ 618744 h 618744"/>
                          <a:gd name="connsiteX5" fmla="*/ 309372 w 618743"/>
                          <a:gd name="connsiteY5" fmla="*/ 9620 h 618744"/>
                          <a:gd name="connsiteX6" fmla="*/ 9525 w 618743"/>
                          <a:gd name="connsiteY6" fmla="*/ 309467 h 618744"/>
                          <a:gd name="connsiteX7" fmla="*/ 309372 w 618743"/>
                          <a:gd name="connsiteY7" fmla="*/ 609314 h 618744"/>
                          <a:gd name="connsiteX8" fmla="*/ 609219 w 618743"/>
                          <a:gd name="connsiteY8" fmla="*/ 309467 h 618744"/>
                          <a:gd name="connsiteX9" fmla="*/ 309372 w 618743"/>
                          <a:gd name="connsiteY9" fmla="*/ 9620 h 6187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18743" h="618744">
                            <a:moveTo>
                              <a:pt x="309372" y="618744"/>
                            </a:moveTo>
                            <a:cubicBezTo>
                              <a:pt x="138779" y="618744"/>
                              <a:pt x="0" y="479965"/>
                              <a:pt x="0" y="309372"/>
                            </a:cubicBezTo>
                            <a:cubicBezTo>
                              <a:pt x="0" y="138779"/>
                              <a:pt x="138779" y="0"/>
                              <a:pt x="309372" y="0"/>
                            </a:cubicBezTo>
                            <a:cubicBezTo>
                              <a:pt x="479965" y="0"/>
                              <a:pt x="618744" y="138779"/>
                              <a:pt x="618744" y="309372"/>
                            </a:cubicBezTo>
                            <a:cubicBezTo>
                              <a:pt x="618744" y="479965"/>
                              <a:pt x="479965" y="618744"/>
                              <a:pt x="309372" y="618744"/>
                            </a:cubicBezTo>
                            <a:close/>
                            <a:moveTo>
                              <a:pt x="309372" y="9620"/>
                            </a:moveTo>
                            <a:cubicBezTo>
                              <a:pt x="144018" y="9620"/>
                              <a:pt x="9525" y="144113"/>
                              <a:pt x="9525" y="309467"/>
                            </a:cubicBezTo>
                            <a:cubicBezTo>
                              <a:pt x="9525" y="474821"/>
                              <a:pt x="144018" y="609314"/>
                              <a:pt x="309372" y="609314"/>
                            </a:cubicBezTo>
                            <a:cubicBezTo>
                              <a:pt x="474726" y="609314"/>
                              <a:pt x="609219" y="474821"/>
                              <a:pt x="609219" y="309467"/>
                            </a:cubicBezTo>
                            <a:cubicBezTo>
                              <a:pt x="609219" y="144113"/>
                              <a:pt x="474726" y="9620"/>
                              <a:pt x="309372" y="9620"/>
                            </a:cubicBezTo>
                            <a:close/>
                          </a:path>
                        </a:pathLst>
                      </a:custGeom>
                      <a:solidFill>
                        <a:srgbClr val="F9E9D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64" name="任意多边形: 形状 163">
                      <a:extLst>
                        <a:ext uri="{FF2B5EF4-FFF2-40B4-BE49-F238E27FC236}">
                          <a16:creationId xmlns:a16="http://schemas.microsoft.com/office/drawing/2014/main" id="{08B90E45-6452-CBA7-4A7E-B638C2DC8C7C}"/>
                        </a:ext>
                      </a:extLst>
                    </p:cNvPr>
                    <p:cNvSpPr/>
                    <p:nvPr/>
                  </p:nvSpPr>
                  <p:spPr>
                    <a:xfrm rot="-4060763">
                      <a:off x="2790582" y="815122"/>
                      <a:ext cx="471310" cy="471310"/>
                    </a:xfrm>
                    <a:custGeom>
                      <a:avLst/>
                      <a:gdLst>
                        <a:gd name="connsiteX0" fmla="*/ 471311 w 471310"/>
                        <a:gd name="connsiteY0" fmla="*/ 235655 h 471310"/>
                        <a:gd name="connsiteX1" fmla="*/ 235656 w 471310"/>
                        <a:gd name="connsiteY1" fmla="*/ 471311 h 471310"/>
                        <a:gd name="connsiteX2" fmla="*/ 0 w 471310"/>
                        <a:gd name="connsiteY2" fmla="*/ 235655 h 471310"/>
                        <a:gd name="connsiteX3" fmla="*/ 235656 w 471310"/>
                        <a:gd name="connsiteY3" fmla="*/ 0 h 471310"/>
                        <a:gd name="connsiteX4" fmla="*/ 471311 w 471310"/>
                        <a:gd name="connsiteY4" fmla="*/ 235655 h 471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71310" h="471310">
                          <a:moveTo>
                            <a:pt x="471311" y="235655"/>
                          </a:moveTo>
                          <a:cubicBezTo>
                            <a:pt x="471311" y="365804"/>
                            <a:pt x="365804" y="471311"/>
                            <a:pt x="235656" y="471311"/>
                          </a:cubicBezTo>
                          <a:cubicBezTo>
                            <a:pt x="105507" y="471311"/>
                            <a:pt x="0" y="365804"/>
                            <a:pt x="0" y="235655"/>
                          </a:cubicBezTo>
                          <a:cubicBezTo>
                            <a:pt x="0" y="105507"/>
                            <a:pt x="105507" y="0"/>
                            <a:pt x="235656" y="0"/>
                          </a:cubicBezTo>
                          <a:cubicBezTo>
                            <a:pt x="365804" y="0"/>
                            <a:pt x="471311" y="105507"/>
                            <a:pt x="471311" y="235655"/>
                          </a:cubicBezTo>
                          <a:close/>
                        </a:path>
                      </a:pathLst>
                    </a:custGeom>
                    <a:solidFill>
                      <a:srgbClr val="4F02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2" name="图形 2">
                    <a:extLst>
                      <a:ext uri="{FF2B5EF4-FFF2-40B4-BE49-F238E27FC236}">
                        <a16:creationId xmlns:a16="http://schemas.microsoft.com/office/drawing/2014/main" id="{1CB3C990-BBF7-4D33-44BA-6C6CB4998F14}"/>
                      </a:ext>
                    </a:extLst>
                  </p:cNvPr>
                  <p:cNvGrpSpPr/>
                  <p:nvPr/>
                </p:nvGrpSpPr>
                <p:grpSpPr>
                  <a:xfrm>
                    <a:off x="2836349" y="896153"/>
                    <a:ext cx="159286" cy="173028"/>
                    <a:chOff x="2836349" y="896153"/>
                    <a:chExt cx="159286" cy="173028"/>
                  </a:xfrm>
                  <a:solidFill>
                    <a:srgbClr val="FFFFFF"/>
                  </a:solidFill>
                </p:grpSpPr>
                <p:sp>
                  <p:nvSpPr>
                    <p:cNvPr id="107" name="任意多边形: 形状 106">
                      <a:extLst>
                        <a:ext uri="{FF2B5EF4-FFF2-40B4-BE49-F238E27FC236}">
                          <a16:creationId xmlns:a16="http://schemas.microsoft.com/office/drawing/2014/main" id="{031FBBE0-6313-B9B4-3F91-3474F0B297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44546" y="906779"/>
                      <a:ext cx="149542" cy="149542"/>
                    </a:xfrm>
                    <a:custGeom>
                      <a:avLst/>
                      <a:gdLst>
                        <a:gd name="connsiteX0" fmla="*/ 149542 w 149542"/>
                        <a:gd name="connsiteY0" fmla="*/ 88583 h 149542"/>
                        <a:gd name="connsiteX1" fmla="*/ 60960 w 149542"/>
                        <a:gd name="connsiteY1" fmla="*/ 149543 h 149542"/>
                        <a:gd name="connsiteX2" fmla="*/ 0 w 149542"/>
                        <a:gd name="connsiteY2" fmla="*/ 60960 h 149542"/>
                        <a:gd name="connsiteX3" fmla="*/ 88582 w 149542"/>
                        <a:gd name="connsiteY3" fmla="*/ 0 h 149542"/>
                        <a:gd name="connsiteX4" fmla="*/ 149542 w 149542"/>
                        <a:gd name="connsiteY4" fmla="*/ 88583 h 149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9542" h="149542">
                          <a:moveTo>
                            <a:pt x="149542" y="88583"/>
                          </a:moveTo>
                          <a:cubicBezTo>
                            <a:pt x="104965" y="99536"/>
                            <a:pt x="87154" y="111824"/>
                            <a:pt x="60960" y="149543"/>
                          </a:cubicBezTo>
                          <a:cubicBezTo>
                            <a:pt x="50006" y="104966"/>
                            <a:pt x="37719" y="87154"/>
                            <a:pt x="0" y="60960"/>
                          </a:cubicBezTo>
                          <a:cubicBezTo>
                            <a:pt x="44577" y="50006"/>
                            <a:pt x="62389" y="37719"/>
                            <a:pt x="88582" y="0"/>
                          </a:cubicBezTo>
                          <a:cubicBezTo>
                            <a:pt x="99536" y="44672"/>
                            <a:pt x="111823" y="62484"/>
                            <a:pt x="149542" y="8858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108" name="图形 2">
                      <a:extLst>
                        <a:ext uri="{FF2B5EF4-FFF2-40B4-BE49-F238E27FC236}">
                          <a16:creationId xmlns:a16="http://schemas.microsoft.com/office/drawing/2014/main" id="{90ECC1BC-7962-20D1-24E2-FD6F75F52A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836349" y="896153"/>
                      <a:ext cx="159286" cy="173028"/>
                      <a:chOff x="2836349" y="896153"/>
                      <a:chExt cx="159286" cy="173028"/>
                    </a:xfrm>
                    <a:solidFill>
                      <a:srgbClr val="FFFFFF"/>
                    </a:solidFill>
                  </p:grpSpPr>
                  <p:sp>
                    <p:nvSpPr>
                      <p:cNvPr id="109" name="任意多边形: 形状 108">
                        <a:extLst>
                          <a:ext uri="{FF2B5EF4-FFF2-40B4-BE49-F238E27FC236}">
                            <a16:creationId xmlns:a16="http://schemas.microsoft.com/office/drawing/2014/main" id="{BF0129BF-0D15-2533-8C52-C7E8CD6E6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91231" y="996791"/>
                        <a:ext cx="1571" cy="1238"/>
                      </a:xfrm>
                      <a:custGeom>
                        <a:avLst/>
                        <a:gdLst>
                          <a:gd name="connsiteX0" fmla="*/ 1048 w 1571"/>
                          <a:gd name="connsiteY0" fmla="*/ 1238 h 1238"/>
                          <a:gd name="connsiteX1" fmla="*/ 1238 w 1571"/>
                          <a:gd name="connsiteY1" fmla="*/ 0 h 1238"/>
                          <a:gd name="connsiteX2" fmla="*/ 0 w 1571"/>
                          <a:gd name="connsiteY2" fmla="*/ 1048 h 1238"/>
                          <a:gd name="connsiteX3" fmla="*/ 1048 w 1571"/>
                          <a:gd name="connsiteY3" fmla="*/ 1238 h 1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571" h="1238">
                            <a:moveTo>
                              <a:pt x="1048" y="1238"/>
                            </a:moveTo>
                            <a:cubicBezTo>
                              <a:pt x="1429" y="1048"/>
                              <a:pt x="1905" y="190"/>
                              <a:pt x="1238" y="0"/>
                            </a:cubicBezTo>
                            <a:lnTo>
                              <a:pt x="0" y="1048"/>
                            </a:lnTo>
                            <a:lnTo>
                              <a:pt x="1048" y="12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0" name="任意多边形: 形状 109">
                        <a:extLst>
                          <a:ext uri="{FF2B5EF4-FFF2-40B4-BE49-F238E27FC236}">
                            <a16:creationId xmlns:a16="http://schemas.microsoft.com/office/drawing/2014/main" id="{B14858D0-DF91-9098-91D1-D00A099E72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7421" y="993076"/>
                        <a:ext cx="4571" cy="2934"/>
                      </a:xfrm>
                      <a:custGeom>
                        <a:avLst/>
                        <a:gdLst>
                          <a:gd name="connsiteX0" fmla="*/ 2953 w 4571"/>
                          <a:gd name="connsiteY0" fmla="*/ 0 h 2934"/>
                          <a:gd name="connsiteX1" fmla="*/ 0 w 4571"/>
                          <a:gd name="connsiteY1" fmla="*/ 2191 h 2934"/>
                          <a:gd name="connsiteX2" fmla="*/ 2953 w 4571"/>
                          <a:gd name="connsiteY2" fmla="*/ 1048 h 2934"/>
                          <a:gd name="connsiteX3" fmla="*/ 3143 w 4571"/>
                          <a:gd name="connsiteY3" fmla="*/ 2476 h 2934"/>
                          <a:gd name="connsiteX4" fmla="*/ 4572 w 4571"/>
                          <a:gd name="connsiteY4" fmla="*/ 2762 h 2934"/>
                          <a:gd name="connsiteX5" fmla="*/ 2286 w 4571"/>
                          <a:gd name="connsiteY5" fmla="*/ 762 h 2934"/>
                          <a:gd name="connsiteX6" fmla="*/ 2953 w 4571"/>
                          <a:gd name="connsiteY6" fmla="*/ 0 h 2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71" h="2934">
                            <a:moveTo>
                              <a:pt x="2953" y="0"/>
                            </a:moveTo>
                            <a:cubicBezTo>
                              <a:pt x="1905" y="190"/>
                              <a:pt x="381" y="762"/>
                              <a:pt x="0" y="2191"/>
                            </a:cubicBezTo>
                            <a:cubicBezTo>
                              <a:pt x="1524" y="1429"/>
                              <a:pt x="1238" y="2000"/>
                              <a:pt x="2953" y="1048"/>
                            </a:cubicBezTo>
                            <a:cubicBezTo>
                              <a:pt x="3619" y="1238"/>
                              <a:pt x="3619" y="2096"/>
                              <a:pt x="3143" y="2476"/>
                            </a:cubicBezTo>
                            <a:cubicBezTo>
                              <a:pt x="3524" y="2286"/>
                              <a:pt x="3810" y="3334"/>
                              <a:pt x="4572" y="2762"/>
                            </a:cubicBezTo>
                            <a:cubicBezTo>
                              <a:pt x="4572" y="1238"/>
                              <a:pt x="3715" y="667"/>
                              <a:pt x="2286" y="762"/>
                            </a:cubicBezTo>
                            <a:cubicBezTo>
                              <a:pt x="2381" y="381"/>
                              <a:pt x="2762" y="190"/>
                              <a:pt x="2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1" name="任意多边形: 形状 110">
                        <a:extLst>
                          <a:ext uri="{FF2B5EF4-FFF2-40B4-BE49-F238E27FC236}">
                            <a16:creationId xmlns:a16="http://schemas.microsoft.com/office/drawing/2014/main" id="{CB5E65F2-91D6-4DF7-741E-BE8D9FDE8C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9416" y="946880"/>
                        <a:ext cx="71" cy="476"/>
                      </a:xfrm>
                      <a:custGeom>
                        <a:avLst/>
                        <a:gdLst>
                          <a:gd name="connsiteX0" fmla="*/ 0 w 71"/>
                          <a:gd name="connsiteY0" fmla="*/ 0 h 476"/>
                          <a:gd name="connsiteX1" fmla="*/ 0 w 71"/>
                          <a:gd name="connsiteY1" fmla="*/ 476 h 476"/>
                          <a:gd name="connsiteX2" fmla="*/ 0 w 71"/>
                          <a:gd name="connsiteY2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1" h="476">
                            <a:moveTo>
                              <a:pt x="0" y="0"/>
                            </a:moveTo>
                            <a:lnTo>
                              <a:pt x="0" y="476"/>
                            </a:lnTo>
                            <a:cubicBezTo>
                              <a:pt x="95" y="286"/>
                              <a:pt x="95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2" name="任意多边形: 形状 111">
                        <a:extLst>
                          <a:ext uri="{FF2B5EF4-FFF2-40B4-BE49-F238E27FC236}">
                            <a16:creationId xmlns:a16="http://schemas.microsoft.com/office/drawing/2014/main" id="{EE766AFE-0838-5C1E-946C-AE199A25BB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6081" y="905893"/>
                        <a:ext cx="381" cy="471"/>
                      </a:xfrm>
                      <a:custGeom>
                        <a:avLst/>
                        <a:gdLst>
                          <a:gd name="connsiteX0" fmla="*/ 0 w 381"/>
                          <a:gd name="connsiteY0" fmla="*/ 220 h 471"/>
                          <a:gd name="connsiteX1" fmla="*/ 381 w 381"/>
                          <a:gd name="connsiteY1" fmla="*/ 220 h 471"/>
                          <a:gd name="connsiteX2" fmla="*/ 0 w 381"/>
                          <a:gd name="connsiteY2" fmla="*/ 220 h 4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471">
                            <a:moveTo>
                              <a:pt x="0" y="220"/>
                            </a:moveTo>
                            <a:cubicBezTo>
                              <a:pt x="95" y="601"/>
                              <a:pt x="286" y="506"/>
                              <a:pt x="381" y="220"/>
                            </a:cubicBezTo>
                            <a:cubicBezTo>
                              <a:pt x="190" y="29"/>
                              <a:pt x="95" y="-161"/>
                              <a:pt x="0" y="22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3" name="任意多边形: 形状 112">
                        <a:extLst>
                          <a:ext uri="{FF2B5EF4-FFF2-40B4-BE49-F238E27FC236}">
                            <a16:creationId xmlns:a16="http://schemas.microsoft.com/office/drawing/2014/main" id="{51D257A6-15A1-BF9D-8860-ACB5E1E189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3318" y="897886"/>
                        <a:ext cx="381" cy="321"/>
                      </a:xfrm>
                      <a:custGeom>
                        <a:avLst/>
                        <a:gdLst>
                          <a:gd name="connsiteX0" fmla="*/ 0 w 381"/>
                          <a:gd name="connsiteY0" fmla="*/ 322 h 321"/>
                          <a:gd name="connsiteX1" fmla="*/ 381 w 381"/>
                          <a:gd name="connsiteY1" fmla="*/ 36 h 321"/>
                          <a:gd name="connsiteX2" fmla="*/ 0 w 381"/>
                          <a:gd name="connsiteY2" fmla="*/ 322 h 3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321">
                            <a:moveTo>
                              <a:pt x="0" y="322"/>
                            </a:moveTo>
                            <a:cubicBezTo>
                              <a:pt x="95" y="226"/>
                              <a:pt x="191" y="131"/>
                              <a:pt x="381" y="36"/>
                            </a:cubicBezTo>
                            <a:cubicBezTo>
                              <a:pt x="286" y="-60"/>
                              <a:pt x="191" y="36"/>
                              <a:pt x="0" y="32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4" name="任意多边形: 形状 113">
                        <a:extLst>
                          <a:ext uri="{FF2B5EF4-FFF2-40B4-BE49-F238E27FC236}">
                            <a16:creationId xmlns:a16="http://schemas.microsoft.com/office/drawing/2014/main" id="{625D75B1-91DC-FD3A-ADD3-2F02BD25BD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9181" y="945737"/>
                        <a:ext cx="234" cy="1143"/>
                      </a:xfrm>
                      <a:custGeom>
                        <a:avLst/>
                        <a:gdLst>
                          <a:gd name="connsiteX0" fmla="*/ 234 w 234"/>
                          <a:gd name="connsiteY0" fmla="*/ 1143 h 1143"/>
                          <a:gd name="connsiteX1" fmla="*/ 234 w 234"/>
                          <a:gd name="connsiteY1" fmla="*/ 0 h 1143"/>
                          <a:gd name="connsiteX2" fmla="*/ 234 w 234"/>
                          <a:gd name="connsiteY2" fmla="*/ 1143 h 1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34" h="1143">
                            <a:moveTo>
                              <a:pt x="234" y="1143"/>
                            </a:moveTo>
                            <a:lnTo>
                              <a:pt x="234" y="0"/>
                            </a:lnTo>
                            <a:cubicBezTo>
                              <a:pt x="-242" y="190"/>
                              <a:pt x="139" y="667"/>
                              <a:pt x="234" y="114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5" name="任意多边形: 形状 114">
                        <a:extLst>
                          <a:ext uri="{FF2B5EF4-FFF2-40B4-BE49-F238E27FC236}">
                            <a16:creationId xmlns:a16="http://schemas.microsoft.com/office/drawing/2014/main" id="{4DA076AD-2F4F-F2F7-332F-5D6BB1E0E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1134" y="990790"/>
                        <a:ext cx="666" cy="261"/>
                      </a:xfrm>
                      <a:custGeom>
                        <a:avLst/>
                        <a:gdLst>
                          <a:gd name="connsiteX0" fmla="*/ 0 w 666"/>
                          <a:gd name="connsiteY0" fmla="*/ 191 h 261"/>
                          <a:gd name="connsiteX1" fmla="*/ 667 w 666"/>
                          <a:gd name="connsiteY1" fmla="*/ 191 h 261"/>
                          <a:gd name="connsiteX2" fmla="*/ 95 w 666"/>
                          <a:gd name="connsiteY2" fmla="*/ 0 h 261"/>
                          <a:gd name="connsiteX3" fmla="*/ 0 w 666"/>
                          <a:gd name="connsiteY3" fmla="*/ 191 h 2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" h="261">
                            <a:moveTo>
                              <a:pt x="0" y="191"/>
                            </a:moveTo>
                            <a:cubicBezTo>
                              <a:pt x="190" y="286"/>
                              <a:pt x="476" y="286"/>
                              <a:pt x="667" y="191"/>
                            </a:cubicBezTo>
                            <a:lnTo>
                              <a:pt x="95" y="0"/>
                            </a:lnTo>
                            <a:lnTo>
                              <a:pt x="0" y="19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6" name="任意多边形: 形状 115">
                        <a:extLst>
                          <a:ext uri="{FF2B5EF4-FFF2-40B4-BE49-F238E27FC236}">
                            <a16:creationId xmlns:a16="http://schemas.microsoft.com/office/drawing/2014/main" id="{A23259ED-DFFF-165D-1A09-9296130A6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59512" y="960215"/>
                        <a:ext cx="857" cy="285"/>
                      </a:xfrm>
                      <a:custGeom>
                        <a:avLst/>
                        <a:gdLst>
                          <a:gd name="connsiteX0" fmla="*/ 0 w 857"/>
                          <a:gd name="connsiteY0" fmla="*/ 0 h 285"/>
                          <a:gd name="connsiteX1" fmla="*/ 191 w 857"/>
                          <a:gd name="connsiteY1" fmla="*/ 286 h 285"/>
                          <a:gd name="connsiteX2" fmla="*/ 857 w 857"/>
                          <a:gd name="connsiteY2" fmla="*/ 95 h 285"/>
                          <a:gd name="connsiteX3" fmla="*/ 0 w 857"/>
                          <a:gd name="connsiteY3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" h="285">
                            <a:moveTo>
                              <a:pt x="0" y="0"/>
                            </a:moveTo>
                            <a:lnTo>
                              <a:pt x="191" y="286"/>
                            </a:lnTo>
                            <a:cubicBezTo>
                              <a:pt x="381" y="286"/>
                              <a:pt x="571" y="191"/>
                              <a:pt x="857" y="95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7" name="任意多边形: 形状 116">
                        <a:extLst>
                          <a:ext uri="{FF2B5EF4-FFF2-40B4-BE49-F238E27FC236}">
                            <a16:creationId xmlns:a16="http://schemas.microsoft.com/office/drawing/2014/main" id="{43407A55-F938-2C5C-14FE-07B5A7C10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66370" y="969587"/>
                        <a:ext cx="1714" cy="1009"/>
                      </a:xfrm>
                      <a:custGeom>
                        <a:avLst/>
                        <a:gdLst>
                          <a:gd name="connsiteX0" fmla="*/ 1714 w 1714"/>
                          <a:gd name="connsiteY0" fmla="*/ 57 h 1009"/>
                          <a:gd name="connsiteX1" fmla="*/ 0 w 1714"/>
                          <a:gd name="connsiteY1" fmla="*/ 1010 h 1009"/>
                          <a:gd name="connsiteX2" fmla="*/ 1048 w 1714"/>
                          <a:gd name="connsiteY2" fmla="*/ 819 h 1009"/>
                          <a:gd name="connsiteX3" fmla="*/ 1714 w 1714"/>
                          <a:gd name="connsiteY3" fmla="*/ 57 h 1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14" h="1009">
                            <a:moveTo>
                              <a:pt x="1714" y="57"/>
                            </a:moveTo>
                            <a:cubicBezTo>
                              <a:pt x="1524" y="-229"/>
                              <a:pt x="571" y="629"/>
                              <a:pt x="0" y="1010"/>
                            </a:cubicBezTo>
                            <a:cubicBezTo>
                              <a:pt x="476" y="724"/>
                              <a:pt x="857" y="724"/>
                              <a:pt x="1048" y="819"/>
                            </a:cubicBezTo>
                            <a:cubicBezTo>
                              <a:pt x="1334" y="629"/>
                              <a:pt x="1524" y="438"/>
                              <a:pt x="1714" y="5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" name="任意多边形: 形状 117">
                        <a:extLst>
                          <a:ext uri="{FF2B5EF4-FFF2-40B4-BE49-F238E27FC236}">
                            <a16:creationId xmlns:a16="http://schemas.microsoft.com/office/drawing/2014/main" id="{59DE1E84-6331-483B-BB17-EC3814EE78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1991" y="984885"/>
                        <a:ext cx="380" cy="95"/>
                      </a:xfrm>
                      <a:custGeom>
                        <a:avLst/>
                        <a:gdLst>
                          <a:gd name="connsiteX0" fmla="*/ 0 w 380"/>
                          <a:gd name="connsiteY0" fmla="*/ 0 h 95"/>
                          <a:gd name="connsiteX1" fmla="*/ 381 w 380"/>
                          <a:gd name="connsiteY1" fmla="*/ 95 h 95"/>
                          <a:gd name="connsiteX2" fmla="*/ 0 w 380"/>
                          <a:gd name="connsiteY2" fmla="*/ 0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95">
                            <a:moveTo>
                              <a:pt x="0" y="0"/>
                            </a:moveTo>
                            <a:lnTo>
                              <a:pt x="381" y="95"/>
                            </a:lnTo>
                            <a:cubicBezTo>
                              <a:pt x="381" y="95"/>
                              <a:pt x="190" y="95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" name="任意多边形: 形状 118">
                        <a:extLst>
                          <a:ext uri="{FF2B5EF4-FFF2-40B4-BE49-F238E27FC236}">
                            <a16:creationId xmlns:a16="http://schemas.microsoft.com/office/drawing/2014/main" id="{6EC5EBDB-D91B-DF70-ACC4-B250956504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54559" y="952214"/>
                        <a:ext cx="381" cy="381"/>
                      </a:xfrm>
                      <a:custGeom>
                        <a:avLst/>
                        <a:gdLst>
                          <a:gd name="connsiteX0" fmla="*/ 0 w 381"/>
                          <a:gd name="connsiteY0" fmla="*/ 381 h 381"/>
                          <a:gd name="connsiteX1" fmla="*/ 381 w 381"/>
                          <a:gd name="connsiteY1" fmla="*/ 0 h 381"/>
                          <a:gd name="connsiteX2" fmla="*/ 0 w 381"/>
                          <a:gd name="connsiteY2" fmla="*/ 381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381">
                            <a:moveTo>
                              <a:pt x="0" y="381"/>
                            </a:moveTo>
                            <a:cubicBezTo>
                              <a:pt x="190" y="286"/>
                              <a:pt x="286" y="95"/>
                              <a:pt x="381" y="0"/>
                            </a:cubicBezTo>
                            <a:cubicBezTo>
                              <a:pt x="190" y="190"/>
                              <a:pt x="95" y="286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0" name="任意多边形: 形状 119">
                        <a:extLst>
                          <a:ext uri="{FF2B5EF4-FFF2-40B4-BE49-F238E27FC236}">
                            <a16:creationId xmlns:a16="http://schemas.microsoft.com/office/drawing/2014/main" id="{C93DE887-47AE-556E-6B44-5A74DCDF99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77515" y="993362"/>
                        <a:ext cx="95" cy="190"/>
                      </a:xfrm>
                      <a:custGeom>
                        <a:avLst/>
                        <a:gdLst>
                          <a:gd name="connsiteX0" fmla="*/ 0 w 95"/>
                          <a:gd name="connsiteY0" fmla="*/ 0 h 190"/>
                          <a:gd name="connsiteX1" fmla="*/ 95 w 95"/>
                          <a:gd name="connsiteY1" fmla="*/ 190 h 190"/>
                          <a:gd name="connsiteX2" fmla="*/ 0 w 95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0" y="0"/>
                            </a:moveTo>
                            <a:lnTo>
                              <a:pt x="95" y="190"/>
                            </a:lnTo>
                            <a:cubicBezTo>
                              <a:pt x="95" y="95"/>
                              <a:pt x="95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1" name="任意多边形: 形状 120">
                        <a:extLst>
                          <a:ext uri="{FF2B5EF4-FFF2-40B4-BE49-F238E27FC236}">
                            <a16:creationId xmlns:a16="http://schemas.microsoft.com/office/drawing/2014/main" id="{C47B2A7E-74C4-81C7-5123-32F8FF1CD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93993" y="995743"/>
                        <a:ext cx="190" cy="857"/>
                      </a:xfrm>
                      <a:custGeom>
                        <a:avLst/>
                        <a:gdLst>
                          <a:gd name="connsiteX0" fmla="*/ 191 w 190"/>
                          <a:gd name="connsiteY0" fmla="*/ 0 h 857"/>
                          <a:gd name="connsiteX1" fmla="*/ 0 w 190"/>
                          <a:gd name="connsiteY1" fmla="*/ 95 h 857"/>
                          <a:gd name="connsiteX2" fmla="*/ 95 w 190"/>
                          <a:gd name="connsiteY2" fmla="*/ 857 h 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857">
                            <a:moveTo>
                              <a:pt x="191" y="0"/>
                            </a:moveTo>
                            <a:lnTo>
                              <a:pt x="0" y="95"/>
                            </a:lnTo>
                            <a:lnTo>
                              <a:pt x="95" y="857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" name="任意多边形: 形状 121">
                        <a:extLst>
                          <a:ext uri="{FF2B5EF4-FFF2-40B4-BE49-F238E27FC236}">
                            <a16:creationId xmlns:a16="http://schemas.microsoft.com/office/drawing/2014/main" id="{8EA29519-0870-E317-477D-8D90789AA6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20650" y="912571"/>
                        <a:ext cx="150" cy="399"/>
                      </a:xfrm>
                      <a:custGeom>
                        <a:avLst/>
                        <a:gdLst>
                          <a:gd name="connsiteX0" fmla="*/ 0 w 150"/>
                          <a:gd name="connsiteY0" fmla="*/ 400 h 399"/>
                          <a:gd name="connsiteX1" fmla="*/ 0 w 150"/>
                          <a:gd name="connsiteY1" fmla="*/ 400 h 399"/>
                          <a:gd name="connsiteX2" fmla="*/ 0 w 150"/>
                          <a:gd name="connsiteY2" fmla="*/ 400 h 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50" h="399">
                            <a:moveTo>
                              <a:pt x="0" y="400"/>
                            </a:moveTo>
                            <a:cubicBezTo>
                              <a:pt x="0" y="305"/>
                              <a:pt x="95" y="305"/>
                              <a:pt x="0" y="400"/>
                            </a:cubicBezTo>
                            <a:cubicBezTo>
                              <a:pt x="286" y="-267"/>
                              <a:pt x="95" y="19"/>
                              <a:pt x="0" y="40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3" name="任意多边形: 形状 122">
                        <a:extLst>
                          <a:ext uri="{FF2B5EF4-FFF2-40B4-BE49-F238E27FC236}">
                            <a16:creationId xmlns:a16="http://schemas.microsoft.com/office/drawing/2014/main" id="{502D1439-C316-604D-C486-C675F5AA07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52404" y="978693"/>
                        <a:ext cx="2878" cy="1904"/>
                      </a:xfrm>
                      <a:custGeom>
                        <a:avLst/>
                        <a:gdLst>
                          <a:gd name="connsiteX0" fmla="*/ 333 w 2878"/>
                          <a:gd name="connsiteY0" fmla="*/ 1905 h 1904"/>
                          <a:gd name="connsiteX1" fmla="*/ 2619 w 2878"/>
                          <a:gd name="connsiteY1" fmla="*/ 0 h 1904"/>
                          <a:gd name="connsiteX2" fmla="*/ 333 w 2878"/>
                          <a:gd name="connsiteY2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78" h="1904">
                            <a:moveTo>
                              <a:pt x="333" y="1905"/>
                            </a:moveTo>
                            <a:cubicBezTo>
                              <a:pt x="-333" y="-95"/>
                              <a:pt x="3953" y="2667"/>
                              <a:pt x="2619" y="0"/>
                            </a:cubicBezTo>
                            <a:cubicBezTo>
                              <a:pt x="2524" y="571"/>
                              <a:pt x="-1095" y="-190"/>
                              <a:pt x="33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4" name="任意多边形: 形状 123">
                        <a:extLst>
                          <a:ext uri="{FF2B5EF4-FFF2-40B4-BE49-F238E27FC236}">
                            <a16:creationId xmlns:a16="http://schemas.microsoft.com/office/drawing/2014/main" id="{C8013F2C-53F5-7324-F8F0-A84EA0EA21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0467" y="990409"/>
                        <a:ext cx="476" cy="285"/>
                      </a:xfrm>
                      <a:custGeom>
                        <a:avLst/>
                        <a:gdLst>
                          <a:gd name="connsiteX0" fmla="*/ 476 w 476"/>
                          <a:gd name="connsiteY0" fmla="*/ 286 h 285"/>
                          <a:gd name="connsiteX1" fmla="*/ 0 w 476"/>
                          <a:gd name="connsiteY1" fmla="*/ 0 h 285"/>
                          <a:gd name="connsiteX2" fmla="*/ 476 w 476"/>
                          <a:gd name="connsiteY2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285">
                            <a:moveTo>
                              <a:pt x="476" y="286"/>
                            </a:moveTo>
                            <a:lnTo>
                              <a:pt x="0" y="0"/>
                            </a:lnTo>
                            <a:cubicBezTo>
                              <a:pt x="190" y="95"/>
                              <a:pt x="381" y="190"/>
                              <a:pt x="476" y="28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" name="任意多边形: 形状 124">
                        <a:extLst>
                          <a:ext uri="{FF2B5EF4-FFF2-40B4-BE49-F238E27FC236}">
                            <a16:creationId xmlns:a16="http://schemas.microsoft.com/office/drawing/2014/main" id="{BF4D60A9-4CB5-A85F-D55E-43D9946F3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54928" y="978408"/>
                        <a:ext cx="95" cy="285"/>
                      </a:xfrm>
                      <a:custGeom>
                        <a:avLst/>
                        <a:gdLst>
                          <a:gd name="connsiteX0" fmla="*/ 95 w 95"/>
                          <a:gd name="connsiteY0" fmla="*/ 286 h 285"/>
                          <a:gd name="connsiteX1" fmla="*/ 95 w 95"/>
                          <a:gd name="connsiteY1" fmla="*/ 286 h 285"/>
                          <a:gd name="connsiteX2" fmla="*/ 0 w 95"/>
                          <a:gd name="connsiteY2" fmla="*/ 0 h 285"/>
                          <a:gd name="connsiteX3" fmla="*/ 95 w 95"/>
                          <a:gd name="connsiteY3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" h="285">
                            <a:moveTo>
                              <a:pt x="95" y="286"/>
                            </a:moveTo>
                            <a:lnTo>
                              <a:pt x="95" y="286"/>
                            </a:lnTo>
                            <a:lnTo>
                              <a:pt x="0" y="0"/>
                            </a:lnTo>
                            <a:cubicBezTo>
                              <a:pt x="0" y="95"/>
                              <a:pt x="0" y="190"/>
                              <a:pt x="95" y="28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" name="任意多边形: 形状 125">
                        <a:extLst>
                          <a:ext uri="{FF2B5EF4-FFF2-40B4-BE49-F238E27FC236}">
                            <a16:creationId xmlns:a16="http://schemas.microsoft.com/office/drawing/2014/main" id="{EDEB8378-CFED-6CFF-E95B-CE3637336F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02267" y="934878"/>
                        <a:ext cx="571" cy="285"/>
                      </a:xfrm>
                      <a:custGeom>
                        <a:avLst/>
                        <a:gdLst>
                          <a:gd name="connsiteX0" fmla="*/ 0 w 571"/>
                          <a:gd name="connsiteY0" fmla="*/ 0 h 285"/>
                          <a:gd name="connsiteX1" fmla="*/ 571 w 571"/>
                          <a:gd name="connsiteY1" fmla="*/ 286 h 285"/>
                          <a:gd name="connsiteX2" fmla="*/ 0 w 571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285">
                            <a:moveTo>
                              <a:pt x="0" y="0"/>
                            </a:moveTo>
                            <a:cubicBezTo>
                              <a:pt x="190" y="95"/>
                              <a:pt x="381" y="190"/>
                              <a:pt x="571" y="286"/>
                            </a:cubicBezTo>
                            <a:cubicBezTo>
                              <a:pt x="571" y="190"/>
                              <a:pt x="381" y="95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" name="任意多边形: 形状 126">
                        <a:extLst>
                          <a:ext uri="{FF2B5EF4-FFF2-40B4-BE49-F238E27FC236}">
                            <a16:creationId xmlns:a16="http://schemas.microsoft.com/office/drawing/2014/main" id="{EA5AB151-CB4C-DCA6-256A-77A6F0EA1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16935" y="921448"/>
                        <a:ext cx="476" cy="285"/>
                      </a:xfrm>
                      <a:custGeom>
                        <a:avLst/>
                        <a:gdLst>
                          <a:gd name="connsiteX0" fmla="*/ 476 w 476"/>
                          <a:gd name="connsiteY0" fmla="*/ 0 h 285"/>
                          <a:gd name="connsiteX1" fmla="*/ 0 w 476"/>
                          <a:gd name="connsiteY1" fmla="*/ 286 h 285"/>
                          <a:gd name="connsiteX2" fmla="*/ 476 w 476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285">
                            <a:moveTo>
                              <a:pt x="476" y="0"/>
                            </a:moveTo>
                            <a:lnTo>
                              <a:pt x="0" y="286"/>
                            </a:lnTo>
                            <a:cubicBezTo>
                              <a:pt x="286" y="286"/>
                              <a:pt x="381" y="191"/>
                              <a:pt x="47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" name="任意多边形: 形状 127">
                        <a:extLst>
                          <a:ext uri="{FF2B5EF4-FFF2-40B4-BE49-F238E27FC236}">
                            <a16:creationId xmlns:a16="http://schemas.microsoft.com/office/drawing/2014/main" id="{4D8A0136-DE7E-1D0E-28C6-911F57DC9C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94838" y="942879"/>
                        <a:ext cx="666" cy="476"/>
                      </a:xfrm>
                      <a:custGeom>
                        <a:avLst/>
                        <a:gdLst>
                          <a:gd name="connsiteX0" fmla="*/ 667 w 666"/>
                          <a:gd name="connsiteY0" fmla="*/ 0 h 476"/>
                          <a:gd name="connsiteX1" fmla="*/ 0 w 666"/>
                          <a:gd name="connsiteY1" fmla="*/ 381 h 476"/>
                          <a:gd name="connsiteX2" fmla="*/ 190 w 666"/>
                          <a:gd name="connsiteY2" fmla="*/ 476 h 476"/>
                          <a:gd name="connsiteX3" fmla="*/ 667 w 666"/>
                          <a:gd name="connsiteY3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" h="476">
                            <a:moveTo>
                              <a:pt x="667" y="0"/>
                            </a:moveTo>
                            <a:cubicBezTo>
                              <a:pt x="381" y="95"/>
                              <a:pt x="190" y="0"/>
                              <a:pt x="0" y="381"/>
                            </a:cubicBezTo>
                            <a:lnTo>
                              <a:pt x="190" y="476"/>
                            </a:lnTo>
                            <a:cubicBezTo>
                              <a:pt x="190" y="191"/>
                              <a:pt x="286" y="0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" name="任意多边形: 形状 128">
                        <a:extLst>
                          <a:ext uri="{FF2B5EF4-FFF2-40B4-BE49-F238E27FC236}">
                            <a16:creationId xmlns:a16="http://schemas.microsoft.com/office/drawing/2014/main" id="{0757E072-EF24-1245-58BE-8076AA418A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86360" y="948594"/>
                        <a:ext cx="571" cy="285"/>
                      </a:xfrm>
                      <a:custGeom>
                        <a:avLst/>
                        <a:gdLst>
                          <a:gd name="connsiteX0" fmla="*/ 0 w 571"/>
                          <a:gd name="connsiteY0" fmla="*/ 95 h 285"/>
                          <a:gd name="connsiteX1" fmla="*/ 286 w 571"/>
                          <a:gd name="connsiteY1" fmla="*/ 286 h 285"/>
                          <a:gd name="connsiteX2" fmla="*/ 571 w 571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285">
                            <a:moveTo>
                              <a:pt x="0" y="95"/>
                            </a:moveTo>
                            <a:lnTo>
                              <a:pt x="286" y="286"/>
                            </a:lnTo>
                            <a:lnTo>
                              <a:pt x="571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" name="任意多边形: 形状 129">
                        <a:extLst>
                          <a:ext uri="{FF2B5EF4-FFF2-40B4-BE49-F238E27FC236}">
                            <a16:creationId xmlns:a16="http://schemas.microsoft.com/office/drawing/2014/main" id="{FF135E07-DDEF-BDFD-9053-95C568B28D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4844" y="1007356"/>
                        <a:ext cx="1047" cy="1245"/>
                      </a:xfrm>
                      <a:custGeom>
                        <a:avLst/>
                        <a:gdLst>
                          <a:gd name="connsiteX0" fmla="*/ 0 w 1047"/>
                          <a:gd name="connsiteY0" fmla="*/ 484 h 1245"/>
                          <a:gd name="connsiteX1" fmla="*/ 1048 w 1047"/>
                          <a:gd name="connsiteY1" fmla="*/ 1246 h 1245"/>
                          <a:gd name="connsiteX2" fmla="*/ 0 w 1047"/>
                          <a:gd name="connsiteY2" fmla="*/ 484 h 12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47" h="1245">
                            <a:moveTo>
                              <a:pt x="0" y="484"/>
                            </a:moveTo>
                            <a:cubicBezTo>
                              <a:pt x="381" y="674"/>
                              <a:pt x="762" y="960"/>
                              <a:pt x="1048" y="1246"/>
                            </a:cubicBezTo>
                            <a:cubicBezTo>
                              <a:pt x="476" y="484"/>
                              <a:pt x="1809" y="-659"/>
                              <a:pt x="0" y="48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" name="任意多边形: 形状 130">
                        <a:extLst>
                          <a:ext uri="{FF2B5EF4-FFF2-40B4-BE49-F238E27FC236}">
                            <a16:creationId xmlns:a16="http://schemas.microsoft.com/office/drawing/2014/main" id="{EF13139E-2A6E-8FAC-8633-C30D579C07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0848" y="990409"/>
                        <a:ext cx="666" cy="476"/>
                      </a:xfrm>
                      <a:custGeom>
                        <a:avLst/>
                        <a:gdLst>
                          <a:gd name="connsiteX0" fmla="*/ 667 w 666"/>
                          <a:gd name="connsiteY0" fmla="*/ 0 h 476"/>
                          <a:gd name="connsiteX1" fmla="*/ 0 w 666"/>
                          <a:gd name="connsiteY1" fmla="*/ 286 h 476"/>
                          <a:gd name="connsiteX2" fmla="*/ 381 w 666"/>
                          <a:gd name="connsiteY2" fmla="*/ 476 h 476"/>
                          <a:gd name="connsiteX3" fmla="*/ 667 w 666"/>
                          <a:gd name="connsiteY3" fmla="*/ 0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66" h="476">
                            <a:moveTo>
                              <a:pt x="667" y="0"/>
                            </a:moveTo>
                            <a:cubicBezTo>
                              <a:pt x="381" y="190"/>
                              <a:pt x="190" y="286"/>
                              <a:pt x="0" y="286"/>
                            </a:cubicBezTo>
                            <a:lnTo>
                              <a:pt x="381" y="476"/>
                            </a:lnTo>
                            <a:cubicBezTo>
                              <a:pt x="571" y="286"/>
                              <a:pt x="667" y="95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" name="任意多边形: 形状 131">
                        <a:extLst>
                          <a:ext uri="{FF2B5EF4-FFF2-40B4-BE49-F238E27FC236}">
                            <a16:creationId xmlns:a16="http://schemas.microsoft.com/office/drawing/2014/main" id="{4965A004-A19A-C578-2BD9-56AE232D2E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99600" y="951737"/>
                        <a:ext cx="1619" cy="952"/>
                      </a:xfrm>
                      <a:custGeom>
                        <a:avLst/>
                        <a:gdLst>
                          <a:gd name="connsiteX0" fmla="*/ 1619 w 1619"/>
                          <a:gd name="connsiteY0" fmla="*/ 0 h 952"/>
                          <a:gd name="connsiteX1" fmla="*/ 0 w 1619"/>
                          <a:gd name="connsiteY1" fmla="*/ 952 h 952"/>
                          <a:gd name="connsiteX2" fmla="*/ 1619 w 1619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619" h="952">
                            <a:moveTo>
                              <a:pt x="1619" y="0"/>
                            </a:moveTo>
                            <a:lnTo>
                              <a:pt x="0" y="952"/>
                            </a:lnTo>
                            <a:cubicBezTo>
                              <a:pt x="476" y="762"/>
                              <a:pt x="1143" y="381"/>
                              <a:pt x="1619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3" name="任意多边形: 形状 132">
                        <a:extLst>
                          <a:ext uri="{FF2B5EF4-FFF2-40B4-BE49-F238E27FC236}">
                            <a16:creationId xmlns:a16="http://schemas.microsoft.com/office/drawing/2014/main" id="{134ADE7B-460F-D9D2-DE4E-F80CCBCBDC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05410" y="1035653"/>
                        <a:ext cx="285" cy="380"/>
                      </a:xfrm>
                      <a:custGeom>
                        <a:avLst/>
                        <a:gdLst>
                          <a:gd name="connsiteX0" fmla="*/ 0 w 285"/>
                          <a:gd name="connsiteY0" fmla="*/ 0 h 380"/>
                          <a:gd name="connsiteX1" fmla="*/ 286 w 285"/>
                          <a:gd name="connsiteY1" fmla="*/ 381 h 380"/>
                          <a:gd name="connsiteX2" fmla="*/ 0 w 285"/>
                          <a:gd name="connsiteY2" fmla="*/ 0 h 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380">
                            <a:moveTo>
                              <a:pt x="0" y="0"/>
                            </a:moveTo>
                            <a:lnTo>
                              <a:pt x="286" y="381"/>
                            </a:lnTo>
                            <a:cubicBezTo>
                              <a:pt x="190" y="190"/>
                              <a:pt x="19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4" name="任意多边形: 形状 133">
                        <a:extLst>
                          <a:ext uri="{FF2B5EF4-FFF2-40B4-BE49-F238E27FC236}">
                            <a16:creationId xmlns:a16="http://schemas.microsoft.com/office/drawing/2014/main" id="{4E6534F0-6B88-DFF8-A8F7-25BB5400A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93462" y="955701"/>
                        <a:ext cx="1471" cy="418"/>
                      </a:xfrm>
                      <a:custGeom>
                        <a:avLst/>
                        <a:gdLst>
                          <a:gd name="connsiteX0" fmla="*/ 1471 w 1471"/>
                          <a:gd name="connsiteY0" fmla="*/ 228 h 418"/>
                          <a:gd name="connsiteX1" fmla="*/ 42 w 1471"/>
                          <a:gd name="connsiteY1" fmla="*/ 37 h 418"/>
                          <a:gd name="connsiteX2" fmla="*/ 42 w 1471"/>
                          <a:gd name="connsiteY2" fmla="*/ 418 h 418"/>
                          <a:gd name="connsiteX3" fmla="*/ 1471 w 1471"/>
                          <a:gd name="connsiteY3" fmla="*/ 228 h 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71" h="418">
                            <a:moveTo>
                              <a:pt x="1471" y="228"/>
                            </a:moveTo>
                            <a:cubicBezTo>
                              <a:pt x="900" y="37"/>
                              <a:pt x="519" y="-58"/>
                              <a:pt x="42" y="37"/>
                            </a:cubicBezTo>
                            <a:cubicBezTo>
                              <a:pt x="42" y="133"/>
                              <a:pt x="-53" y="323"/>
                              <a:pt x="42" y="418"/>
                            </a:cubicBezTo>
                            <a:lnTo>
                              <a:pt x="1471" y="22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" name="任意多边形: 形状 134">
                        <a:extLst>
                          <a:ext uri="{FF2B5EF4-FFF2-40B4-BE49-F238E27FC236}">
                            <a16:creationId xmlns:a16="http://schemas.microsoft.com/office/drawing/2014/main" id="{189C4180-1FC4-2B11-7566-EB884EFAF8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5987" y="10086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" name="任意多边形: 形状 135">
                        <a:extLst>
                          <a:ext uri="{FF2B5EF4-FFF2-40B4-BE49-F238E27FC236}">
                            <a16:creationId xmlns:a16="http://schemas.microsoft.com/office/drawing/2014/main" id="{1A7B0E52-0616-60FE-92EB-9DEA060411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36349" y="896153"/>
                        <a:ext cx="159286" cy="173028"/>
                      </a:xfrm>
                      <a:custGeom>
                        <a:avLst/>
                        <a:gdLst>
                          <a:gd name="connsiteX0" fmla="*/ 119257 w 159286"/>
                          <a:gd name="connsiteY0" fmla="*/ 103876 h 173028"/>
                          <a:gd name="connsiteX1" fmla="*/ 119257 w 159286"/>
                          <a:gd name="connsiteY1" fmla="*/ 106924 h 173028"/>
                          <a:gd name="connsiteX2" fmla="*/ 116781 w 159286"/>
                          <a:gd name="connsiteY2" fmla="*/ 105686 h 173028"/>
                          <a:gd name="connsiteX3" fmla="*/ 114686 w 159286"/>
                          <a:gd name="connsiteY3" fmla="*/ 108925 h 173028"/>
                          <a:gd name="connsiteX4" fmla="*/ 114305 w 159286"/>
                          <a:gd name="connsiteY4" fmla="*/ 108258 h 173028"/>
                          <a:gd name="connsiteX5" fmla="*/ 110114 w 159286"/>
                          <a:gd name="connsiteY5" fmla="*/ 112735 h 173028"/>
                          <a:gd name="connsiteX6" fmla="*/ 109732 w 159286"/>
                          <a:gd name="connsiteY6" fmla="*/ 112449 h 173028"/>
                          <a:gd name="connsiteX7" fmla="*/ 111161 w 159286"/>
                          <a:gd name="connsiteY7" fmla="*/ 114449 h 173028"/>
                          <a:gd name="connsiteX8" fmla="*/ 109637 w 159286"/>
                          <a:gd name="connsiteY8" fmla="*/ 115307 h 173028"/>
                          <a:gd name="connsiteX9" fmla="*/ 109828 w 159286"/>
                          <a:gd name="connsiteY9" fmla="*/ 114259 h 173028"/>
                          <a:gd name="connsiteX10" fmla="*/ 109352 w 159286"/>
                          <a:gd name="connsiteY10" fmla="*/ 115116 h 173028"/>
                          <a:gd name="connsiteX11" fmla="*/ 109352 w 159286"/>
                          <a:gd name="connsiteY11" fmla="*/ 112925 h 173028"/>
                          <a:gd name="connsiteX12" fmla="*/ 106113 w 159286"/>
                          <a:gd name="connsiteY12" fmla="*/ 116735 h 173028"/>
                          <a:gd name="connsiteX13" fmla="*/ 106113 w 159286"/>
                          <a:gd name="connsiteY13" fmla="*/ 114449 h 173028"/>
                          <a:gd name="connsiteX14" fmla="*/ 108113 w 159286"/>
                          <a:gd name="connsiteY14" fmla="*/ 113878 h 173028"/>
                          <a:gd name="connsiteX15" fmla="*/ 106589 w 159286"/>
                          <a:gd name="connsiteY15" fmla="*/ 111782 h 173028"/>
                          <a:gd name="connsiteX16" fmla="*/ 102208 w 159286"/>
                          <a:gd name="connsiteY16" fmla="*/ 115116 h 173028"/>
                          <a:gd name="connsiteX17" fmla="*/ 103160 w 159286"/>
                          <a:gd name="connsiteY17" fmla="*/ 117212 h 173028"/>
                          <a:gd name="connsiteX18" fmla="*/ 97541 w 159286"/>
                          <a:gd name="connsiteY18" fmla="*/ 119021 h 173028"/>
                          <a:gd name="connsiteX19" fmla="*/ 96588 w 159286"/>
                          <a:gd name="connsiteY19" fmla="*/ 122450 h 173028"/>
                          <a:gd name="connsiteX20" fmla="*/ 95921 w 159286"/>
                          <a:gd name="connsiteY20" fmla="*/ 120641 h 173028"/>
                          <a:gd name="connsiteX21" fmla="*/ 93731 w 159286"/>
                          <a:gd name="connsiteY21" fmla="*/ 124260 h 173028"/>
                          <a:gd name="connsiteX22" fmla="*/ 94397 w 159286"/>
                          <a:gd name="connsiteY22" fmla="*/ 122641 h 173028"/>
                          <a:gd name="connsiteX23" fmla="*/ 93254 w 159286"/>
                          <a:gd name="connsiteY23" fmla="*/ 125022 h 173028"/>
                          <a:gd name="connsiteX24" fmla="*/ 92016 w 159286"/>
                          <a:gd name="connsiteY24" fmla="*/ 123974 h 173028"/>
                          <a:gd name="connsiteX25" fmla="*/ 87254 w 159286"/>
                          <a:gd name="connsiteY25" fmla="*/ 131118 h 173028"/>
                          <a:gd name="connsiteX26" fmla="*/ 86206 w 159286"/>
                          <a:gd name="connsiteY26" fmla="*/ 130070 h 173028"/>
                          <a:gd name="connsiteX27" fmla="*/ 77824 w 159286"/>
                          <a:gd name="connsiteY27" fmla="*/ 137786 h 173028"/>
                          <a:gd name="connsiteX28" fmla="*/ 78110 w 159286"/>
                          <a:gd name="connsiteY28" fmla="*/ 139691 h 173028"/>
                          <a:gd name="connsiteX29" fmla="*/ 77252 w 159286"/>
                          <a:gd name="connsiteY29" fmla="*/ 139310 h 173028"/>
                          <a:gd name="connsiteX30" fmla="*/ 77919 w 159286"/>
                          <a:gd name="connsiteY30" fmla="*/ 140738 h 173028"/>
                          <a:gd name="connsiteX31" fmla="*/ 76681 w 159286"/>
                          <a:gd name="connsiteY31" fmla="*/ 140357 h 173028"/>
                          <a:gd name="connsiteX32" fmla="*/ 75252 w 159286"/>
                          <a:gd name="connsiteY32" fmla="*/ 144643 h 173028"/>
                          <a:gd name="connsiteX33" fmla="*/ 73823 w 159286"/>
                          <a:gd name="connsiteY33" fmla="*/ 145787 h 173028"/>
                          <a:gd name="connsiteX34" fmla="*/ 73728 w 159286"/>
                          <a:gd name="connsiteY34" fmla="*/ 145215 h 173028"/>
                          <a:gd name="connsiteX35" fmla="*/ 73157 w 159286"/>
                          <a:gd name="connsiteY35" fmla="*/ 148549 h 173028"/>
                          <a:gd name="connsiteX36" fmla="*/ 73252 w 159286"/>
                          <a:gd name="connsiteY36" fmla="*/ 148072 h 173028"/>
                          <a:gd name="connsiteX37" fmla="*/ 71537 w 159286"/>
                          <a:gd name="connsiteY37" fmla="*/ 150263 h 173028"/>
                          <a:gd name="connsiteX38" fmla="*/ 71156 w 159286"/>
                          <a:gd name="connsiteY38" fmla="*/ 150644 h 173028"/>
                          <a:gd name="connsiteX39" fmla="*/ 71061 w 159286"/>
                          <a:gd name="connsiteY39" fmla="*/ 149597 h 173028"/>
                          <a:gd name="connsiteX40" fmla="*/ 71347 w 159286"/>
                          <a:gd name="connsiteY40" fmla="*/ 146739 h 173028"/>
                          <a:gd name="connsiteX41" fmla="*/ 69728 w 159286"/>
                          <a:gd name="connsiteY41" fmla="*/ 147787 h 173028"/>
                          <a:gd name="connsiteX42" fmla="*/ 71442 w 159286"/>
                          <a:gd name="connsiteY42" fmla="*/ 143405 h 173028"/>
                          <a:gd name="connsiteX43" fmla="*/ 69347 w 159286"/>
                          <a:gd name="connsiteY43" fmla="*/ 143501 h 173028"/>
                          <a:gd name="connsiteX44" fmla="*/ 70775 w 159286"/>
                          <a:gd name="connsiteY44" fmla="*/ 143024 h 173028"/>
                          <a:gd name="connsiteX45" fmla="*/ 68870 w 159286"/>
                          <a:gd name="connsiteY45" fmla="*/ 142072 h 173028"/>
                          <a:gd name="connsiteX46" fmla="*/ 70299 w 159286"/>
                          <a:gd name="connsiteY46" fmla="*/ 140738 h 173028"/>
                          <a:gd name="connsiteX47" fmla="*/ 69632 w 159286"/>
                          <a:gd name="connsiteY47" fmla="*/ 139881 h 173028"/>
                          <a:gd name="connsiteX48" fmla="*/ 68870 w 159286"/>
                          <a:gd name="connsiteY48" fmla="*/ 141024 h 173028"/>
                          <a:gd name="connsiteX49" fmla="*/ 69347 w 159286"/>
                          <a:gd name="connsiteY49" fmla="*/ 136547 h 173028"/>
                          <a:gd name="connsiteX50" fmla="*/ 66870 w 159286"/>
                          <a:gd name="connsiteY50" fmla="*/ 133214 h 173028"/>
                          <a:gd name="connsiteX51" fmla="*/ 68394 w 159286"/>
                          <a:gd name="connsiteY51" fmla="*/ 133976 h 173028"/>
                          <a:gd name="connsiteX52" fmla="*/ 67727 w 159286"/>
                          <a:gd name="connsiteY52" fmla="*/ 131690 h 173028"/>
                          <a:gd name="connsiteX53" fmla="*/ 66584 w 159286"/>
                          <a:gd name="connsiteY53" fmla="*/ 131880 h 173028"/>
                          <a:gd name="connsiteX54" fmla="*/ 65346 w 159286"/>
                          <a:gd name="connsiteY54" fmla="*/ 127213 h 173028"/>
                          <a:gd name="connsiteX55" fmla="*/ 66394 w 159286"/>
                          <a:gd name="connsiteY55" fmla="*/ 127118 h 173028"/>
                          <a:gd name="connsiteX56" fmla="*/ 62012 w 159286"/>
                          <a:gd name="connsiteY56" fmla="*/ 118545 h 173028"/>
                          <a:gd name="connsiteX57" fmla="*/ 59822 w 159286"/>
                          <a:gd name="connsiteY57" fmla="*/ 119593 h 173028"/>
                          <a:gd name="connsiteX58" fmla="*/ 61060 w 159286"/>
                          <a:gd name="connsiteY58" fmla="*/ 118545 h 173028"/>
                          <a:gd name="connsiteX59" fmla="*/ 59345 w 159286"/>
                          <a:gd name="connsiteY59" fmla="*/ 119116 h 173028"/>
                          <a:gd name="connsiteX60" fmla="*/ 61346 w 159286"/>
                          <a:gd name="connsiteY60" fmla="*/ 117974 h 173028"/>
                          <a:gd name="connsiteX61" fmla="*/ 60203 w 159286"/>
                          <a:gd name="connsiteY61" fmla="*/ 116831 h 173028"/>
                          <a:gd name="connsiteX62" fmla="*/ 61536 w 159286"/>
                          <a:gd name="connsiteY62" fmla="*/ 116545 h 173028"/>
                          <a:gd name="connsiteX63" fmla="*/ 59726 w 159286"/>
                          <a:gd name="connsiteY63" fmla="*/ 113497 h 173028"/>
                          <a:gd name="connsiteX64" fmla="*/ 60107 w 159286"/>
                          <a:gd name="connsiteY64" fmla="*/ 113211 h 173028"/>
                          <a:gd name="connsiteX65" fmla="*/ 55631 w 159286"/>
                          <a:gd name="connsiteY65" fmla="*/ 106924 h 173028"/>
                          <a:gd name="connsiteX66" fmla="*/ 52773 w 159286"/>
                          <a:gd name="connsiteY66" fmla="*/ 106448 h 173028"/>
                          <a:gd name="connsiteX67" fmla="*/ 49916 w 159286"/>
                          <a:gd name="connsiteY67" fmla="*/ 100257 h 173028"/>
                          <a:gd name="connsiteX68" fmla="*/ 47630 w 159286"/>
                          <a:gd name="connsiteY68" fmla="*/ 100543 h 173028"/>
                          <a:gd name="connsiteX69" fmla="*/ 48296 w 159286"/>
                          <a:gd name="connsiteY69" fmla="*/ 98352 h 173028"/>
                          <a:gd name="connsiteX70" fmla="*/ 42486 w 159286"/>
                          <a:gd name="connsiteY70" fmla="*/ 93685 h 173028"/>
                          <a:gd name="connsiteX71" fmla="*/ 42105 w 159286"/>
                          <a:gd name="connsiteY71" fmla="*/ 94923 h 173028"/>
                          <a:gd name="connsiteX72" fmla="*/ 41915 w 159286"/>
                          <a:gd name="connsiteY72" fmla="*/ 93113 h 173028"/>
                          <a:gd name="connsiteX73" fmla="*/ 42105 w 159286"/>
                          <a:gd name="connsiteY73" fmla="*/ 93113 h 173028"/>
                          <a:gd name="connsiteX74" fmla="*/ 33723 w 159286"/>
                          <a:gd name="connsiteY74" fmla="*/ 83684 h 173028"/>
                          <a:gd name="connsiteX75" fmla="*/ 33914 w 159286"/>
                          <a:gd name="connsiteY75" fmla="*/ 83684 h 173028"/>
                          <a:gd name="connsiteX76" fmla="*/ 30580 w 159286"/>
                          <a:gd name="connsiteY76" fmla="*/ 82541 h 173028"/>
                          <a:gd name="connsiteX77" fmla="*/ 31532 w 159286"/>
                          <a:gd name="connsiteY77" fmla="*/ 81112 h 173028"/>
                          <a:gd name="connsiteX78" fmla="*/ 24579 w 159286"/>
                          <a:gd name="connsiteY78" fmla="*/ 76826 h 173028"/>
                          <a:gd name="connsiteX79" fmla="*/ 24865 w 159286"/>
                          <a:gd name="connsiteY79" fmla="*/ 75206 h 173028"/>
                          <a:gd name="connsiteX80" fmla="*/ 25055 w 159286"/>
                          <a:gd name="connsiteY80" fmla="*/ 74730 h 173028"/>
                          <a:gd name="connsiteX81" fmla="*/ 23531 w 159286"/>
                          <a:gd name="connsiteY81" fmla="*/ 74635 h 173028"/>
                          <a:gd name="connsiteX82" fmla="*/ 24579 w 159286"/>
                          <a:gd name="connsiteY82" fmla="*/ 74635 h 173028"/>
                          <a:gd name="connsiteX83" fmla="*/ 22293 w 159286"/>
                          <a:gd name="connsiteY83" fmla="*/ 74444 h 173028"/>
                          <a:gd name="connsiteX84" fmla="*/ 23722 w 159286"/>
                          <a:gd name="connsiteY84" fmla="*/ 73682 h 173028"/>
                          <a:gd name="connsiteX85" fmla="*/ 25627 w 159286"/>
                          <a:gd name="connsiteY85" fmla="*/ 74063 h 173028"/>
                          <a:gd name="connsiteX86" fmla="*/ 26198 w 159286"/>
                          <a:gd name="connsiteY86" fmla="*/ 74349 h 173028"/>
                          <a:gd name="connsiteX87" fmla="*/ 27151 w 159286"/>
                          <a:gd name="connsiteY87" fmla="*/ 74444 h 173028"/>
                          <a:gd name="connsiteX88" fmla="*/ 30866 w 159286"/>
                          <a:gd name="connsiteY88" fmla="*/ 70730 h 173028"/>
                          <a:gd name="connsiteX89" fmla="*/ 30485 w 159286"/>
                          <a:gd name="connsiteY89" fmla="*/ 72539 h 173028"/>
                          <a:gd name="connsiteX90" fmla="*/ 44582 w 159286"/>
                          <a:gd name="connsiteY90" fmla="*/ 65586 h 173028"/>
                          <a:gd name="connsiteX91" fmla="*/ 44201 w 159286"/>
                          <a:gd name="connsiteY91" fmla="*/ 66634 h 173028"/>
                          <a:gd name="connsiteX92" fmla="*/ 47439 w 159286"/>
                          <a:gd name="connsiteY92" fmla="*/ 64157 h 173028"/>
                          <a:gd name="connsiteX93" fmla="*/ 48582 w 159286"/>
                          <a:gd name="connsiteY93" fmla="*/ 65015 h 173028"/>
                          <a:gd name="connsiteX94" fmla="*/ 51440 w 159286"/>
                          <a:gd name="connsiteY94" fmla="*/ 63300 h 173028"/>
                          <a:gd name="connsiteX95" fmla="*/ 51154 w 159286"/>
                          <a:gd name="connsiteY95" fmla="*/ 63967 h 173028"/>
                          <a:gd name="connsiteX96" fmla="*/ 52964 w 159286"/>
                          <a:gd name="connsiteY96" fmla="*/ 61681 h 173028"/>
                          <a:gd name="connsiteX97" fmla="*/ 57631 w 159286"/>
                          <a:gd name="connsiteY97" fmla="*/ 59299 h 173028"/>
                          <a:gd name="connsiteX98" fmla="*/ 59917 w 159286"/>
                          <a:gd name="connsiteY98" fmla="*/ 56156 h 173028"/>
                          <a:gd name="connsiteX99" fmla="*/ 64108 w 159286"/>
                          <a:gd name="connsiteY99" fmla="*/ 54156 h 173028"/>
                          <a:gd name="connsiteX100" fmla="*/ 65537 w 159286"/>
                          <a:gd name="connsiteY100" fmla="*/ 55109 h 173028"/>
                          <a:gd name="connsiteX101" fmla="*/ 66584 w 159286"/>
                          <a:gd name="connsiteY101" fmla="*/ 52441 h 173028"/>
                          <a:gd name="connsiteX102" fmla="*/ 72490 w 159286"/>
                          <a:gd name="connsiteY102" fmla="*/ 49203 h 173028"/>
                          <a:gd name="connsiteX103" fmla="*/ 79157 w 159286"/>
                          <a:gd name="connsiteY103" fmla="*/ 39488 h 173028"/>
                          <a:gd name="connsiteX104" fmla="*/ 78205 w 159286"/>
                          <a:gd name="connsiteY104" fmla="*/ 43964 h 173028"/>
                          <a:gd name="connsiteX105" fmla="*/ 82777 w 159286"/>
                          <a:gd name="connsiteY105" fmla="*/ 35963 h 173028"/>
                          <a:gd name="connsiteX106" fmla="*/ 83253 w 159286"/>
                          <a:gd name="connsiteY106" fmla="*/ 37392 h 173028"/>
                          <a:gd name="connsiteX107" fmla="*/ 88778 w 159286"/>
                          <a:gd name="connsiteY107" fmla="*/ 29391 h 173028"/>
                          <a:gd name="connsiteX108" fmla="*/ 88873 w 159286"/>
                          <a:gd name="connsiteY108" fmla="*/ 30248 h 173028"/>
                          <a:gd name="connsiteX109" fmla="*/ 89159 w 159286"/>
                          <a:gd name="connsiteY109" fmla="*/ 28820 h 173028"/>
                          <a:gd name="connsiteX110" fmla="*/ 88968 w 159286"/>
                          <a:gd name="connsiteY110" fmla="*/ 29486 h 173028"/>
                          <a:gd name="connsiteX111" fmla="*/ 87635 w 159286"/>
                          <a:gd name="connsiteY111" fmla="*/ 25295 h 173028"/>
                          <a:gd name="connsiteX112" fmla="*/ 91826 w 159286"/>
                          <a:gd name="connsiteY112" fmla="*/ 26819 h 173028"/>
                          <a:gd name="connsiteX113" fmla="*/ 91159 w 159286"/>
                          <a:gd name="connsiteY113" fmla="*/ 25581 h 173028"/>
                          <a:gd name="connsiteX114" fmla="*/ 92207 w 159286"/>
                          <a:gd name="connsiteY114" fmla="*/ 26438 h 173028"/>
                          <a:gd name="connsiteX115" fmla="*/ 92111 w 159286"/>
                          <a:gd name="connsiteY115" fmla="*/ 23962 h 173028"/>
                          <a:gd name="connsiteX116" fmla="*/ 92588 w 159286"/>
                          <a:gd name="connsiteY116" fmla="*/ 25391 h 173028"/>
                          <a:gd name="connsiteX117" fmla="*/ 92969 w 159286"/>
                          <a:gd name="connsiteY117" fmla="*/ 22438 h 173028"/>
                          <a:gd name="connsiteX118" fmla="*/ 93064 w 159286"/>
                          <a:gd name="connsiteY118" fmla="*/ 23390 h 173028"/>
                          <a:gd name="connsiteX119" fmla="*/ 95540 w 159286"/>
                          <a:gd name="connsiteY119" fmla="*/ 17199 h 173028"/>
                          <a:gd name="connsiteX120" fmla="*/ 95064 w 159286"/>
                          <a:gd name="connsiteY120" fmla="*/ 21962 h 173028"/>
                          <a:gd name="connsiteX121" fmla="*/ 95540 w 159286"/>
                          <a:gd name="connsiteY121" fmla="*/ 20914 h 173028"/>
                          <a:gd name="connsiteX122" fmla="*/ 95826 w 159286"/>
                          <a:gd name="connsiteY122" fmla="*/ 18723 h 173028"/>
                          <a:gd name="connsiteX123" fmla="*/ 96683 w 159286"/>
                          <a:gd name="connsiteY123" fmla="*/ 19485 h 173028"/>
                          <a:gd name="connsiteX124" fmla="*/ 96112 w 159286"/>
                          <a:gd name="connsiteY124" fmla="*/ 20247 h 173028"/>
                          <a:gd name="connsiteX125" fmla="*/ 96683 w 159286"/>
                          <a:gd name="connsiteY125" fmla="*/ 21104 h 173028"/>
                          <a:gd name="connsiteX126" fmla="*/ 96874 w 159286"/>
                          <a:gd name="connsiteY126" fmla="*/ 19104 h 173028"/>
                          <a:gd name="connsiteX127" fmla="*/ 98207 w 159286"/>
                          <a:gd name="connsiteY127" fmla="*/ 17580 h 173028"/>
                          <a:gd name="connsiteX128" fmla="*/ 97922 w 159286"/>
                          <a:gd name="connsiteY128" fmla="*/ 20723 h 173028"/>
                          <a:gd name="connsiteX129" fmla="*/ 97922 w 159286"/>
                          <a:gd name="connsiteY129" fmla="*/ 20723 h 173028"/>
                          <a:gd name="connsiteX130" fmla="*/ 98969 w 159286"/>
                          <a:gd name="connsiteY130" fmla="*/ 21866 h 173028"/>
                          <a:gd name="connsiteX131" fmla="*/ 97160 w 159286"/>
                          <a:gd name="connsiteY131" fmla="*/ 24057 h 173028"/>
                          <a:gd name="connsiteX132" fmla="*/ 99636 w 159286"/>
                          <a:gd name="connsiteY132" fmla="*/ 25391 h 173028"/>
                          <a:gd name="connsiteX133" fmla="*/ 98207 w 159286"/>
                          <a:gd name="connsiteY133" fmla="*/ 25962 h 173028"/>
                          <a:gd name="connsiteX134" fmla="*/ 99446 w 159286"/>
                          <a:gd name="connsiteY134" fmla="*/ 25867 h 173028"/>
                          <a:gd name="connsiteX135" fmla="*/ 98303 w 159286"/>
                          <a:gd name="connsiteY135" fmla="*/ 26724 h 173028"/>
                          <a:gd name="connsiteX136" fmla="*/ 100017 w 159286"/>
                          <a:gd name="connsiteY136" fmla="*/ 27867 h 173028"/>
                          <a:gd name="connsiteX137" fmla="*/ 99446 w 159286"/>
                          <a:gd name="connsiteY137" fmla="*/ 27581 h 173028"/>
                          <a:gd name="connsiteX138" fmla="*/ 101732 w 159286"/>
                          <a:gd name="connsiteY138" fmla="*/ 34058 h 173028"/>
                          <a:gd name="connsiteX139" fmla="*/ 99541 w 159286"/>
                          <a:gd name="connsiteY139" fmla="*/ 33582 h 173028"/>
                          <a:gd name="connsiteX140" fmla="*/ 104589 w 159286"/>
                          <a:gd name="connsiteY140" fmla="*/ 42059 h 173028"/>
                          <a:gd name="connsiteX141" fmla="*/ 104589 w 159286"/>
                          <a:gd name="connsiteY141" fmla="*/ 41488 h 173028"/>
                          <a:gd name="connsiteX142" fmla="*/ 106018 w 159286"/>
                          <a:gd name="connsiteY142" fmla="*/ 45107 h 173028"/>
                          <a:gd name="connsiteX143" fmla="*/ 104875 w 159286"/>
                          <a:gd name="connsiteY143" fmla="*/ 45203 h 173028"/>
                          <a:gd name="connsiteX144" fmla="*/ 109352 w 159286"/>
                          <a:gd name="connsiteY144" fmla="*/ 51489 h 173028"/>
                          <a:gd name="connsiteX145" fmla="*/ 108590 w 159286"/>
                          <a:gd name="connsiteY145" fmla="*/ 51394 h 173028"/>
                          <a:gd name="connsiteX146" fmla="*/ 110209 w 159286"/>
                          <a:gd name="connsiteY146" fmla="*/ 55775 h 173028"/>
                          <a:gd name="connsiteX147" fmla="*/ 111828 w 159286"/>
                          <a:gd name="connsiteY147" fmla="*/ 55680 h 173028"/>
                          <a:gd name="connsiteX148" fmla="*/ 117257 w 159286"/>
                          <a:gd name="connsiteY148" fmla="*/ 66062 h 173028"/>
                          <a:gd name="connsiteX149" fmla="*/ 116400 w 159286"/>
                          <a:gd name="connsiteY149" fmla="*/ 65872 h 173028"/>
                          <a:gd name="connsiteX150" fmla="*/ 118781 w 159286"/>
                          <a:gd name="connsiteY150" fmla="*/ 68063 h 173028"/>
                          <a:gd name="connsiteX151" fmla="*/ 119353 w 159286"/>
                          <a:gd name="connsiteY151" fmla="*/ 66253 h 173028"/>
                          <a:gd name="connsiteX152" fmla="*/ 121544 w 159286"/>
                          <a:gd name="connsiteY152" fmla="*/ 67205 h 173028"/>
                          <a:gd name="connsiteX153" fmla="*/ 120115 w 159286"/>
                          <a:gd name="connsiteY153" fmla="*/ 69206 h 173028"/>
                          <a:gd name="connsiteX154" fmla="*/ 120972 w 159286"/>
                          <a:gd name="connsiteY154" fmla="*/ 68634 h 173028"/>
                          <a:gd name="connsiteX155" fmla="*/ 123258 w 159286"/>
                          <a:gd name="connsiteY155" fmla="*/ 69968 h 173028"/>
                          <a:gd name="connsiteX156" fmla="*/ 122782 w 159286"/>
                          <a:gd name="connsiteY156" fmla="*/ 70253 h 173028"/>
                          <a:gd name="connsiteX157" fmla="*/ 125068 w 159286"/>
                          <a:gd name="connsiteY157" fmla="*/ 71587 h 173028"/>
                          <a:gd name="connsiteX158" fmla="*/ 123258 w 159286"/>
                          <a:gd name="connsiteY158" fmla="*/ 71968 h 173028"/>
                          <a:gd name="connsiteX159" fmla="*/ 126592 w 159286"/>
                          <a:gd name="connsiteY159" fmla="*/ 73873 h 173028"/>
                          <a:gd name="connsiteX160" fmla="*/ 124782 w 159286"/>
                          <a:gd name="connsiteY160" fmla="*/ 73016 h 173028"/>
                          <a:gd name="connsiteX161" fmla="*/ 125354 w 159286"/>
                          <a:gd name="connsiteY161" fmla="*/ 75587 h 173028"/>
                          <a:gd name="connsiteX162" fmla="*/ 125354 w 159286"/>
                          <a:gd name="connsiteY162" fmla="*/ 75492 h 173028"/>
                          <a:gd name="connsiteX163" fmla="*/ 126306 w 159286"/>
                          <a:gd name="connsiteY163" fmla="*/ 77492 h 173028"/>
                          <a:gd name="connsiteX164" fmla="*/ 126211 w 159286"/>
                          <a:gd name="connsiteY164" fmla="*/ 76826 h 173028"/>
                          <a:gd name="connsiteX165" fmla="*/ 131926 w 159286"/>
                          <a:gd name="connsiteY165" fmla="*/ 78635 h 173028"/>
                          <a:gd name="connsiteX166" fmla="*/ 129735 w 159286"/>
                          <a:gd name="connsiteY166" fmla="*/ 80159 h 173028"/>
                          <a:gd name="connsiteX167" fmla="*/ 129735 w 159286"/>
                          <a:gd name="connsiteY167" fmla="*/ 81874 h 173028"/>
                          <a:gd name="connsiteX168" fmla="*/ 132593 w 159286"/>
                          <a:gd name="connsiteY168" fmla="*/ 83493 h 173028"/>
                          <a:gd name="connsiteX169" fmla="*/ 132402 w 159286"/>
                          <a:gd name="connsiteY169" fmla="*/ 84922 h 173028"/>
                          <a:gd name="connsiteX170" fmla="*/ 133164 w 159286"/>
                          <a:gd name="connsiteY170" fmla="*/ 83779 h 173028"/>
                          <a:gd name="connsiteX171" fmla="*/ 139165 w 159286"/>
                          <a:gd name="connsiteY171" fmla="*/ 88541 h 173028"/>
                          <a:gd name="connsiteX172" fmla="*/ 145261 w 159286"/>
                          <a:gd name="connsiteY172" fmla="*/ 89303 h 173028"/>
                          <a:gd name="connsiteX173" fmla="*/ 143737 w 159286"/>
                          <a:gd name="connsiteY173" fmla="*/ 90256 h 173028"/>
                          <a:gd name="connsiteX174" fmla="*/ 146404 w 159286"/>
                          <a:gd name="connsiteY174" fmla="*/ 92351 h 173028"/>
                          <a:gd name="connsiteX175" fmla="*/ 145928 w 159286"/>
                          <a:gd name="connsiteY175" fmla="*/ 93590 h 173028"/>
                          <a:gd name="connsiteX176" fmla="*/ 148023 w 159286"/>
                          <a:gd name="connsiteY176" fmla="*/ 93875 h 173028"/>
                          <a:gd name="connsiteX177" fmla="*/ 146118 w 159286"/>
                          <a:gd name="connsiteY177" fmla="*/ 94828 h 173028"/>
                          <a:gd name="connsiteX178" fmla="*/ 149833 w 159286"/>
                          <a:gd name="connsiteY178" fmla="*/ 95495 h 173028"/>
                          <a:gd name="connsiteX179" fmla="*/ 147928 w 159286"/>
                          <a:gd name="connsiteY179" fmla="*/ 96257 h 173028"/>
                          <a:gd name="connsiteX180" fmla="*/ 152214 w 159286"/>
                          <a:gd name="connsiteY180" fmla="*/ 96828 h 173028"/>
                          <a:gd name="connsiteX181" fmla="*/ 151833 w 159286"/>
                          <a:gd name="connsiteY181" fmla="*/ 95971 h 173028"/>
                          <a:gd name="connsiteX182" fmla="*/ 150976 w 159286"/>
                          <a:gd name="connsiteY182" fmla="*/ 97018 h 173028"/>
                          <a:gd name="connsiteX183" fmla="*/ 150119 w 159286"/>
                          <a:gd name="connsiteY183" fmla="*/ 95304 h 173028"/>
                          <a:gd name="connsiteX184" fmla="*/ 150976 w 159286"/>
                          <a:gd name="connsiteY184" fmla="*/ 95590 h 173028"/>
                          <a:gd name="connsiteX185" fmla="*/ 146880 w 159286"/>
                          <a:gd name="connsiteY185" fmla="*/ 92828 h 173028"/>
                          <a:gd name="connsiteX186" fmla="*/ 148595 w 159286"/>
                          <a:gd name="connsiteY186" fmla="*/ 91685 h 173028"/>
                          <a:gd name="connsiteX187" fmla="*/ 146213 w 159286"/>
                          <a:gd name="connsiteY187" fmla="*/ 91970 h 173028"/>
                          <a:gd name="connsiteX188" fmla="*/ 147547 w 159286"/>
                          <a:gd name="connsiteY188" fmla="*/ 90541 h 173028"/>
                          <a:gd name="connsiteX189" fmla="*/ 146118 w 159286"/>
                          <a:gd name="connsiteY189" fmla="*/ 89018 h 173028"/>
                          <a:gd name="connsiteX190" fmla="*/ 146404 w 159286"/>
                          <a:gd name="connsiteY190" fmla="*/ 88732 h 173028"/>
                          <a:gd name="connsiteX191" fmla="*/ 145166 w 159286"/>
                          <a:gd name="connsiteY191" fmla="*/ 88446 h 173028"/>
                          <a:gd name="connsiteX192" fmla="*/ 146213 w 159286"/>
                          <a:gd name="connsiteY192" fmla="*/ 87874 h 173028"/>
                          <a:gd name="connsiteX193" fmla="*/ 143070 w 159286"/>
                          <a:gd name="connsiteY193" fmla="*/ 85303 h 173028"/>
                          <a:gd name="connsiteX194" fmla="*/ 143261 w 159286"/>
                          <a:gd name="connsiteY194" fmla="*/ 85303 h 173028"/>
                          <a:gd name="connsiteX195" fmla="*/ 139355 w 159286"/>
                          <a:gd name="connsiteY195" fmla="*/ 86255 h 173028"/>
                          <a:gd name="connsiteX196" fmla="*/ 140594 w 159286"/>
                          <a:gd name="connsiteY196" fmla="*/ 82541 h 173028"/>
                          <a:gd name="connsiteX197" fmla="*/ 139451 w 159286"/>
                          <a:gd name="connsiteY197" fmla="*/ 83493 h 173028"/>
                          <a:gd name="connsiteX198" fmla="*/ 139355 w 159286"/>
                          <a:gd name="connsiteY198" fmla="*/ 82445 h 173028"/>
                          <a:gd name="connsiteX199" fmla="*/ 138022 w 159286"/>
                          <a:gd name="connsiteY199" fmla="*/ 83303 h 173028"/>
                          <a:gd name="connsiteX200" fmla="*/ 135926 w 159286"/>
                          <a:gd name="connsiteY200" fmla="*/ 79207 h 173028"/>
                          <a:gd name="connsiteX201" fmla="*/ 134688 w 159286"/>
                          <a:gd name="connsiteY201" fmla="*/ 80255 h 173028"/>
                          <a:gd name="connsiteX202" fmla="*/ 132974 w 159286"/>
                          <a:gd name="connsiteY202" fmla="*/ 77588 h 173028"/>
                          <a:gd name="connsiteX203" fmla="*/ 134403 w 159286"/>
                          <a:gd name="connsiteY203" fmla="*/ 76540 h 173028"/>
                          <a:gd name="connsiteX204" fmla="*/ 131831 w 159286"/>
                          <a:gd name="connsiteY204" fmla="*/ 74063 h 173028"/>
                          <a:gd name="connsiteX205" fmla="*/ 128021 w 159286"/>
                          <a:gd name="connsiteY205" fmla="*/ 71968 h 173028"/>
                          <a:gd name="connsiteX206" fmla="*/ 125830 w 159286"/>
                          <a:gd name="connsiteY206" fmla="*/ 67110 h 173028"/>
                          <a:gd name="connsiteX207" fmla="*/ 126116 w 159286"/>
                          <a:gd name="connsiteY207" fmla="*/ 66920 h 173028"/>
                          <a:gd name="connsiteX208" fmla="*/ 122591 w 159286"/>
                          <a:gd name="connsiteY208" fmla="*/ 65491 h 173028"/>
                          <a:gd name="connsiteX209" fmla="*/ 124687 w 159286"/>
                          <a:gd name="connsiteY209" fmla="*/ 65015 h 173028"/>
                          <a:gd name="connsiteX210" fmla="*/ 123925 w 159286"/>
                          <a:gd name="connsiteY210" fmla="*/ 64062 h 173028"/>
                          <a:gd name="connsiteX211" fmla="*/ 122210 w 159286"/>
                          <a:gd name="connsiteY211" fmla="*/ 63586 h 173028"/>
                          <a:gd name="connsiteX212" fmla="*/ 123449 w 159286"/>
                          <a:gd name="connsiteY212" fmla="*/ 63014 h 173028"/>
                          <a:gd name="connsiteX213" fmla="*/ 119924 w 159286"/>
                          <a:gd name="connsiteY213" fmla="*/ 59204 h 173028"/>
                          <a:gd name="connsiteX214" fmla="*/ 116114 w 159286"/>
                          <a:gd name="connsiteY214" fmla="*/ 61109 h 173028"/>
                          <a:gd name="connsiteX215" fmla="*/ 118019 w 159286"/>
                          <a:gd name="connsiteY215" fmla="*/ 60347 h 173028"/>
                          <a:gd name="connsiteX216" fmla="*/ 117257 w 159286"/>
                          <a:gd name="connsiteY216" fmla="*/ 59585 h 173028"/>
                          <a:gd name="connsiteX217" fmla="*/ 118686 w 159286"/>
                          <a:gd name="connsiteY217" fmla="*/ 59681 h 173028"/>
                          <a:gd name="connsiteX218" fmla="*/ 117353 w 159286"/>
                          <a:gd name="connsiteY218" fmla="*/ 59109 h 173028"/>
                          <a:gd name="connsiteX219" fmla="*/ 118305 w 159286"/>
                          <a:gd name="connsiteY219" fmla="*/ 57966 h 173028"/>
                          <a:gd name="connsiteX220" fmla="*/ 118781 w 159286"/>
                          <a:gd name="connsiteY220" fmla="*/ 58728 h 173028"/>
                          <a:gd name="connsiteX221" fmla="*/ 118781 w 159286"/>
                          <a:gd name="connsiteY221" fmla="*/ 56156 h 173028"/>
                          <a:gd name="connsiteX222" fmla="*/ 117257 w 159286"/>
                          <a:gd name="connsiteY222" fmla="*/ 56347 h 173028"/>
                          <a:gd name="connsiteX223" fmla="*/ 117829 w 159286"/>
                          <a:gd name="connsiteY223" fmla="*/ 54251 h 173028"/>
                          <a:gd name="connsiteX224" fmla="*/ 115924 w 159286"/>
                          <a:gd name="connsiteY224" fmla="*/ 53775 h 173028"/>
                          <a:gd name="connsiteX225" fmla="*/ 116495 w 159286"/>
                          <a:gd name="connsiteY225" fmla="*/ 52632 h 173028"/>
                          <a:gd name="connsiteX226" fmla="*/ 113638 w 159286"/>
                          <a:gd name="connsiteY226" fmla="*/ 50918 h 173028"/>
                          <a:gd name="connsiteX227" fmla="*/ 113638 w 159286"/>
                          <a:gd name="connsiteY227" fmla="*/ 51108 h 173028"/>
                          <a:gd name="connsiteX228" fmla="*/ 113543 w 159286"/>
                          <a:gd name="connsiteY228" fmla="*/ 51013 h 173028"/>
                          <a:gd name="connsiteX229" fmla="*/ 113543 w 159286"/>
                          <a:gd name="connsiteY229" fmla="*/ 51013 h 173028"/>
                          <a:gd name="connsiteX230" fmla="*/ 113543 w 159286"/>
                          <a:gd name="connsiteY230" fmla="*/ 51013 h 173028"/>
                          <a:gd name="connsiteX231" fmla="*/ 110114 w 159286"/>
                          <a:gd name="connsiteY231" fmla="*/ 43488 h 173028"/>
                          <a:gd name="connsiteX232" fmla="*/ 110590 w 159286"/>
                          <a:gd name="connsiteY232" fmla="*/ 43297 h 173028"/>
                          <a:gd name="connsiteX233" fmla="*/ 107542 w 159286"/>
                          <a:gd name="connsiteY233" fmla="*/ 39488 h 173028"/>
                          <a:gd name="connsiteX234" fmla="*/ 108494 w 159286"/>
                          <a:gd name="connsiteY234" fmla="*/ 38154 h 173028"/>
                          <a:gd name="connsiteX235" fmla="*/ 107351 w 159286"/>
                          <a:gd name="connsiteY235" fmla="*/ 35297 h 173028"/>
                          <a:gd name="connsiteX236" fmla="*/ 108304 w 159286"/>
                          <a:gd name="connsiteY236" fmla="*/ 36249 h 173028"/>
                          <a:gd name="connsiteX237" fmla="*/ 106970 w 159286"/>
                          <a:gd name="connsiteY237" fmla="*/ 32915 h 173028"/>
                          <a:gd name="connsiteX238" fmla="*/ 107447 w 159286"/>
                          <a:gd name="connsiteY238" fmla="*/ 30724 h 173028"/>
                          <a:gd name="connsiteX239" fmla="*/ 106970 w 159286"/>
                          <a:gd name="connsiteY239" fmla="*/ 32058 h 173028"/>
                          <a:gd name="connsiteX240" fmla="*/ 106304 w 159286"/>
                          <a:gd name="connsiteY240" fmla="*/ 29867 h 173028"/>
                          <a:gd name="connsiteX241" fmla="*/ 107923 w 159286"/>
                          <a:gd name="connsiteY241" fmla="*/ 29772 h 173028"/>
                          <a:gd name="connsiteX242" fmla="*/ 104970 w 159286"/>
                          <a:gd name="connsiteY242" fmla="*/ 20152 h 173028"/>
                          <a:gd name="connsiteX243" fmla="*/ 103541 w 159286"/>
                          <a:gd name="connsiteY243" fmla="*/ 22819 h 173028"/>
                          <a:gd name="connsiteX244" fmla="*/ 104208 w 159286"/>
                          <a:gd name="connsiteY244" fmla="*/ 15770 h 173028"/>
                          <a:gd name="connsiteX245" fmla="*/ 101351 w 159286"/>
                          <a:gd name="connsiteY245" fmla="*/ 11674 h 173028"/>
                          <a:gd name="connsiteX246" fmla="*/ 99350 w 159286"/>
                          <a:gd name="connsiteY246" fmla="*/ 14341 h 173028"/>
                          <a:gd name="connsiteX247" fmla="*/ 100779 w 159286"/>
                          <a:gd name="connsiteY247" fmla="*/ 8436 h 173028"/>
                          <a:gd name="connsiteX248" fmla="*/ 100779 w 159286"/>
                          <a:gd name="connsiteY248" fmla="*/ 9770 h 173028"/>
                          <a:gd name="connsiteX249" fmla="*/ 101636 w 159286"/>
                          <a:gd name="connsiteY249" fmla="*/ 8817 h 173028"/>
                          <a:gd name="connsiteX250" fmla="*/ 101255 w 159286"/>
                          <a:gd name="connsiteY250" fmla="*/ 9389 h 173028"/>
                          <a:gd name="connsiteX251" fmla="*/ 101160 w 159286"/>
                          <a:gd name="connsiteY251" fmla="*/ 3102 h 173028"/>
                          <a:gd name="connsiteX252" fmla="*/ 100684 w 159286"/>
                          <a:gd name="connsiteY252" fmla="*/ 5960 h 173028"/>
                          <a:gd name="connsiteX253" fmla="*/ 99922 w 159286"/>
                          <a:gd name="connsiteY253" fmla="*/ 1388 h 173028"/>
                          <a:gd name="connsiteX254" fmla="*/ 99636 w 159286"/>
                          <a:gd name="connsiteY254" fmla="*/ 530 h 173028"/>
                          <a:gd name="connsiteX255" fmla="*/ 99255 w 159286"/>
                          <a:gd name="connsiteY255" fmla="*/ 245 h 173028"/>
                          <a:gd name="connsiteX256" fmla="*/ 98017 w 159286"/>
                          <a:gd name="connsiteY256" fmla="*/ 1578 h 173028"/>
                          <a:gd name="connsiteX257" fmla="*/ 98017 w 159286"/>
                          <a:gd name="connsiteY257" fmla="*/ 3293 h 173028"/>
                          <a:gd name="connsiteX258" fmla="*/ 95064 w 159286"/>
                          <a:gd name="connsiteY258" fmla="*/ 9770 h 173028"/>
                          <a:gd name="connsiteX259" fmla="*/ 93826 w 159286"/>
                          <a:gd name="connsiteY259" fmla="*/ 9293 h 173028"/>
                          <a:gd name="connsiteX260" fmla="*/ 94016 w 159286"/>
                          <a:gd name="connsiteY260" fmla="*/ 5674 h 173028"/>
                          <a:gd name="connsiteX261" fmla="*/ 89159 w 159286"/>
                          <a:gd name="connsiteY261" fmla="*/ 10913 h 173028"/>
                          <a:gd name="connsiteX262" fmla="*/ 90111 w 159286"/>
                          <a:gd name="connsiteY262" fmla="*/ 8912 h 173028"/>
                          <a:gd name="connsiteX263" fmla="*/ 88492 w 159286"/>
                          <a:gd name="connsiteY263" fmla="*/ 11579 h 173028"/>
                          <a:gd name="connsiteX264" fmla="*/ 89540 w 159286"/>
                          <a:gd name="connsiteY264" fmla="*/ 12151 h 173028"/>
                          <a:gd name="connsiteX265" fmla="*/ 88206 w 159286"/>
                          <a:gd name="connsiteY265" fmla="*/ 12818 h 173028"/>
                          <a:gd name="connsiteX266" fmla="*/ 88873 w 159286"/>
                          <a:gd name="connsiteY266" fmla="*/ 16818 h 173028"/>
                          <a:gd name="connsiteX267" fmla="*/ 86111 w 159286"/>
                          <a:gd name="connsiteY267" fmla="*/ 19104 h 173028"/>
                          <a:gd name="connsiteX268" fmla="*/ 86777 w 159286"/>
                          <a:gd name="connsiteY268" fmla="*/ 15294 h 173028"/>
                          <a:gd name="connsiteX269" fmla="*/ 85253 w 159286"/>
                          <a:gd name="connsiteY269" fmla="*/ 17294 h 173028"/>
                          <a:gd name="connsiteX270" fmla="*/ 85253 w 159286"/>
                          <a:gd name="connsiteY270" fmla="*/ 16628 h 173028"/>
                          <a:gd name="connsiteX271" fmla="*/ 83539 w 159286"/>
                          <a:gd name="connsiteY271" fmla="*/ 21676 h 173028"/>
                          <a:gd name="connsiteX272" fmla="*/ 81824 w 159286"/>
                          <a:gd name="connsiteY272" fmla="*/ 21485 h 173028"/>
                          <a:gd name="connsiteX273" fmla="*/ 83158 w 159286"/>
                          <a:gd name="connsiteY273" fmla="*/ 23105 h 173028"/>
                          <a:gd name="connsiteX274" fmla="*/ 82015 w 159286"/>
                          <a:gd name="connsiteY274" fmla="*/ 25200 h 173028"/>
                          <a:gd name="connsiteX275" fmla="*/ 82777 w 159286"/>
                          <a:gd name="connsiteY275" fmla="*/ 24724 h 173028"/>
                          <a:gd name="connsiteX276" fmla="*/ 82205 w 159286"/>
                          <a:gd name="connsiteY276" fmla="*/ 27010 h 173028"/>
                          <a:gd name="connsiteX277" fmla="*/ 82015 w 159286"/>
                          <a:gd name="connsiteY277" fmla="*/ 26057 h 173028"/>
                          <a:gd name="connsiteX278" fmla="*/ 78872 w 159286"/>
                          <a:gd name="connsiteY278" fmla="*/ 28915 h 173028"/>
                          <a:gd name="connsiteX279" fmla="*/ 76871 w 159286"/>
                          <a:gd name="connsiteY279" fmla="*/ 28153 h 173028"/>
                          <a:gd name="connsiteX280" fmla="*/ 74204 w 159286"/>
                          <a:gd name="connsiteY280" fmla="*/ 30820 h 173028"/>
                          <a:gd name="connsiteX281" fmla="*/ 75157 w 159286"/>
                          <a:gd name="connsiteY281" fmla="*/ 32630 h 173028"/>
                          <a:gd name="connsiteX282" fmla="*/ 76586 w 159286"/>
                          <a:gd name="connsiteY282" fmla="*/ 29867 h 173028"/>
                          <a:gd name="connsiteX283" fmla="*/ 76490 w 159286"/>
                          <a:gd name="connsiteY283" fmla="*/ 32439 h 173028"/>
                          <a:gd name="connsiteX284" fmla="*/ 77729 w 159286"/>
                          <a:gd name="connsiteY284" fmla="*/ 30153 h 173028"/>
                          <a:gd name="connsiteX285" fmla="*/ 78681 w 159286"/>
                          <a:gd name="connsiteY285" fmla="*/ 31487 h 173028"/>
                          <a:gd name="connsiteX286" fmla="*/ 75824 w 159286"/>
                          <a:gd name="connsiteY286" fmla="*/ 34344 h 173028"/>
                          <a:gd name="connsiteX287" fmla="*/ 73823 w 159286"/>
                          <a:gd name="connsiteY287" fmla="*/ 32344 h 173028"/>
                          <a:gd name="connsiteX288" fmla="*/ 69632 w 159286"/>
                          <a:gd name="connsiteY288" fmla="*/ 37583 h 173028"/>
                          <a:gd name="connsiteX289" fmla="*/ 70680 w 159286"/>
                          <a:gd name="connsiteY289" fmla="*/ 37297 h 173028"/>
                          <a:gd name="connsiteX290" fmla="*/ 69156 w 159286"/>
                          <a:gd name="connsiteY290" fmla="*/ 39583 h 173028"/>
                          <a:gd name="connsiteX291" fmla="*/ 67251 w 159286"/>
                          <a:gd name="connsiteY291" fmla="*/ 38821 h 173028"/>
                          <a:gd name="connsiteX292" fmla="*/ 66680 w 159286"/>
                          <a:gd name="connsiteY292" fmla="*/ 41678 h 173028"/>
                          <a:gd name="connsiteX293" fmla="*/ 64870 w 159286"/>
                          <a:gd name="connsiteY293" fmla="*/ 41583 h 173028"/>
                          <a:gd name="connsiteX294" fmla="*/ 62584 w 159286"/>
                          <a:gd name="connsiteY294" fmla="*/ 46441 h 173028"/>
                          <a:gd name="connsiteX295" fmla="*/ 62012 w 159286"/>
                          <a:gd name="connsiteY295" fmla="*/ 43869 h 173028"/>
                          <a:gd name="connsiteX296" fmla="*/ 61155 w 159286"/>
                          <a:gd name="connsiteY296" fmla="*/ 45107 h 173028"/>
                          <a:gd name="connsiteX297" fmla="*/ 59250 w 159286"/>
                          <a:gd name="connsiteY297" fmla="*/ 47012 h 173028"/>
                          <a:gd name="connsiteX298" fmla="*/ 59060 w 159286"/>
                          <a:gd name="connsiteY298" fmla="*/ 48822 h 173028"/>
                          <a:gd name="connsiteX299" fmla="*/ 58774 w 159286"/>
                          <a:gd name="connsiteY299" fmla="*/ 48441 h 173028"/>
                          <a:gd name="connsiteX300" fmla="*/ 59250 w 159286"/>
                          <a:gd name="connsiteY300" fmla="*/ 50156 h 173028"/>
                          <a:gd name="connsiteX301" fmla="*/ 50868 w 159286"/>
                          <a:gd name="connsiteY301" fmla="*/ 52632 h 173028"/>
                          <a:gd name="connsiteX302" fmla="*/ 46772 w 159286"/>
                          <a:gd name="connsiteY302" fmla="*/ 55585 h 173028"/>
                          <a:gd name="connsiteX303" fmla="*/ 46868 w 159286"/>
                          <a:gd name="connsiteY303" fmla="*/ 55109 h 173028"/>
                          <a:gd name="connsiteX304" fmla="*/ 44391 w 159286"/>
                          <a:gd name="connsiteY304" fmla="*/ 58252 h 173028"/>
                          <a:gd name="connsiteX305" fmla="*/ 44201 w 159286"/>
                          <a:gd name="connsiteY305" fmla="*/ 56728 h 173028"/>
                          <a:gd name="connsiteX306" fmla="*/ 39724 w 159286"/>
                          <a:gd name="connsiteY306" fmla="*/ 57204 h 173028"/>
                          <a:gd name="connsiteX307" fmla="*/ 40010 w 159286"/>
                          <a:gd name="connsiteY307" fmla="*/ 56918 h 173028"/>
                          <a:gd name="connsiteX308" fmla="*/ 35914 w 159286"/>
                          <a:gd name="connsiteY308" fmla="*/ 59681 h 173028"/>
                          <a:gd name="connsiteX309" fmla="*/ 35723 w 159286"/>
                          <a:gd name="connsiteY309" fmla="*/ 59204 h 173028"/>
                          <a:gd name="connsiteX310" fmla="*/ 31247 w 159286"/>
                          <a:gd name="connsiteY310" fmla="*/ 63586 h 173028"/>
                          <a:gd name="connsiteX311" fmla="*/ 31056 w 159286"/>
                          <a:gd name="connsiteY311" fmla="*/ 61681 h 173028"/>
                          <a:gd name="connsiteX312" fmla="*/ 30485 w 159286"/>
                          <a:gd name="connsiteY312" fmla="*/ 64348 h 173028"/>
                          <a:gd name="connsiteX313" fmla="*/ 27818 w 159286"/>
                          <a:gd name="connsiteY313" fmla="*/ 62538 h 173028"/>
                          <a:gd name="connsiteX314" fmla="*/ 29341 w 159286"/>
                          <a:gd name="connsiteY314" fmla="*/ 61966 h 173028"/>
                          <a:gd name="connsiteX315" fmla="*/ 26484 w 159286"/>
                          <a:gd name="connsiteY315" fmla="*/ 62633 h 173028"/>
                          <a:gd name="connsiteX316" fmla="*/ 26389 w 159286"/>
                          <a:gd name="connsiteY316" fmla="*/ 61871 h 173028"/>
                          <a:gd name="connsiteX317" fmla="*/ 21626 w 159286"/>
                          <a:gd name="connsiteY317" fmla="*/ 65395 h 173028"/>
                          <a:gd name="connsiteX318" fmla="*/ 22198 w 159286"/>
                          <a:gd name="connsiteY318" fmla="*/ 65776 h 173028"/>
                          <a:gd name="connsiteX319" fmla="*/ 19245 w 159286"/>
                          <a:gd name="connsiteY319" fmla="*/ 66920 h 173028"/>
                          <a:gd name="connsiteX320" fmla="*/ 17149 w 159286"/>
                          <a:gd name="connsiteY320" fmla="*/ 65491 h 173028"/>
                          <a:gd name="connsiteX321" fmla="*/ 13149 w 159286"/>
                          <a:gd name="connsiteY321" fmla="*/ 68824 h 173028"/>
                          <a:gd name="connsiteX322" fmla="*/ 15245 w 159286"/>
                          <a:gd name="connsiteY322" fmla="*/ 65205 h 173028"/>
                          <a:gd name="connsiteX323" fmla="*/ 11149 w 159286"/>
                          <a:gd name="connsiteY323" fmla="*/ 67396 h 173028"/>
                          <a:gd name="connsiteX324" fmla="*/ 12482 w 159286"/>
                          <a:gd name="connsiteY324" fmla="*/ 66729 h 173028"/>
                          <a:gd name="connsiteX325" fmla="*/ 9815 w 159286"/>
                          <a:gd name="connsiteY325" fmla="*/ 69682 h 173028"/>
                          <a:gd name="connsiteX326" fmla="*/ 2195 w 159286"/>
                          <a:gd name="connsiteY326" fmla="*/ 69396 h 173028"/>
                          <a:gd name="connsiteX327" fmla="*/ 386 w 159286"/>
                          <a:gd name="connsiteY327" fmla="*/ 69777 h 173028"/>
                          <a:gd name="connsiteX328" fmla="*/ 195 w 159286"/>
                          <a:gd name="connsiteY328" fmla="*/ 70063 h 173028"/>
                          <a:gd name="connsiteX329" fmla="*/ 576 w 159286"/>
                          <a:gd name="connsiteY329" fmla="*/ 70444 h 173028"/>
                          <a:gd name="connsiteX330" fmla="*/ 5 w 159286"/>
                          <a:gd name="connsiteY330" fmla="*/ 71587 h 173028"/>
                          <a:gd name="connsiteX331" fmla="*/ 7434 w 159286"/>
                          <a:gd name="connsiteY331" fmla="*/ 76540 h 173028"/>
                          <a:gd name="connsiteX332" fmla="*/ 14102 w 159286"/>
                          <a:gd name="connsiteY332" fmla="*/ 82160 h 173028"/>
                          <a:gd name="connsiteX333" fmla="*/ 17912 w 159286"/>
                          <a:gd name="connsiteY333" fmla="*/ 81207 h 173028"/>
                          <a:gd name="connsiteX334" fmla="*/ 19340 w 159286"/>
                          <a:gd name="connsiteY334" fmla="*/ 82350 h 173028"/>
                          <a:gd name="connsiteX335" fmla="*/ 20674 w 159286"/>
                          <a:gd name="connsiteY335" fmla="*/ 85589 h 173028"/>
                          <a:gd name="connsiteX336" fmla="*/ 19245 w 159286"/>
                          <a:gd name="connsiteY336" fmla="*/ 86160 h 173028"/>
                          <a:gd name="connsiteX337" fmla="*/ 19626 w 159286"/>
                          <a:gd name="connsiteY337" fmla="*/ 89018 h 173028"/>
                          <a:gd name="connsiteX338" fmla="*/ 21722 w 159286"/>
                          <a:gd name="connsiteY338" fmla="*/ 89303 h 173028"/>
                          <a:gd name="connsiteX339" fmla="*/ 21341 w 159286"/>
                          <a:gd name="connsiteY339" fmla="*/ 87303 h 173028"/>
                          <a:gd name="connsiteX340" fmla="*/ 24674 w 159286"/>
                          <a:gd name="connsiteY340" fmla="*/ 91208 h 173028"/>
                          <a:gd name="connsiteX341" fmla="*/ 23436 w 159286"/>
                          <a:gd name="connsiteY341" fmla="*/ 91304 h 173028"/>
                          <a:gd name="connsiteX342" fmla="*/ 29818 w 159286"/>
                          <a:gd name="connsiteY342" fmla="*/ 93780 h 173028"/>
                          <a:gd name="connsiteX343" fmla="*/ 28865 w 159286"/>
                          <a:gd name="connsiteY343" fmla="*/ 94733 h 173028"/>
                          <a:gd name="connsiteX344" fmla="*/ 36581 w 159286"/>
                          <a:gd name="connsiteY344" fmla="*/ 100924 h 173028"/>
                          <a:gd name="connsiteX345" fmla="*/ 35914 w 159286"/>
                          <a:gd name="connsiteY345" fmla="*/ 101210 h 173028"/>
                          <a:gd name="connsiteX346" fmla="*/ 37628 w 159286"/>
                          <a:gd name="connsiteY346" fmla="*/ 102162 h 173028"/>
                          <a:gd name="connsiteX347" fmla="*/ 37057 w 159286"/>
                          <a:gd name="connsiteY347" fmla="*/ 102734 h 173028"/>
                          <a:gd name="connsiteX348" fmla="*/ 39248 w 159286"/>
                          <a:gd name="connsiteY348" fmla="*/ 103972 h 173028"/>
                          <a:gd name="connsiteX349" fmla="*/ 38200 w 159286"/>
                          <a:gd name="connsiteY349" fmla="*/ 103972 h 173028"/>
                          <a:gd name="connsiteX350" fmla="*/ 44867 w 159286"/>
                          <a:gd name="connsiteY350" fmla="*/ 108353 h 173028"/>
                          <a:gd name="connsiteX351" fmla="*/ 44486 w 159286"/>
                          <a:gd name="connsiteY351" fmla="*/ 113211 h 173028"/>
                          <a:gd name="connsiteX352" fmla="*/ 44201 w 159286"/>
                          <a:gd name="connsiteY352" fmla="*/ 113306 h 173028"/>
                          <a:gd name="connsiteX353" fmla="*/ 51344 w 159286"/>
                          <a:gd name="connsiteY353" fmla="*/ 120260 h 173028"/>
                          <a:gd name="connsiteX354" fmla="*/ 53916 w 159286"/>
                          <a:gd name="connsiteY354" fmla="*/ 130832 h 173028"/>
                          <a:gd name="connsiteX355" fmla="*/ 55916 w 159286"/>
                          <a:gd name="connsiteY355" fmla="*/ 130737 h 173028"/>
                          <a:gd name="connsiteX356" fmla="*/ 56297 w 159286"/>
                          <a:gd name="connsiteY356" fmla="*/ 132833 h 173028"/>
                          <a:gd name="connsiteX357" fmla="*/ 56202 w 159286"/>
                          <a:gd name="connsiteY357" fmla="*/ 132547 h 173028"/>
                          <a:gd name="connsiteX358" fmla="*/ 56107 w 159286"/>
                          <a:gd name="connsiteY358" fmla="*/ 136452 h 173028"/>
                          <a:gd name="connsiteX359" fmla="*/ 58583 w 159286"/>
                          <a:gd name="connsiteY359" fmla="*/ 135785 h 173028"/>
                          <a:gd name="connsiteX360" fmla="*/ 60298 w 159286"/>
                          <a:gd name="connsiteY360" fmla="*/ 147311 h 173028"/>
                          <a:gd name="connsiteX361" fmla="*/ 62679 w 159286"/>
                          <a:gd name="connsiteY361" fmla="*/ 151120 h 173028"/>
                          <a:gd name="connsiteX362" fmla="*/ 61536 w 159286"/>
                          <a:gd name="connsiteY362" fmla="*/ 151978 h 173028"/>
                          <a:gd name="connsiteX363" fmla="*/ 64394 w 159286"/>
                          <a:gd name="connsiteY363" fmla="*/ 163503 h 173028"/>
                          <a:gd name="connsiteX364" fmla="*/ 63441 w 159286"/>
                          <a:gd name="connsiteY364" fmla="*/ 163884 h 173028"/>
                          <a:gd name="connsiteX365" fmla="*/ 67346 w 159286"/>
                          <a:gd name="connsiteY365" fmla="*/ 163122 h 173028"/>
                          <a:gd name="connsiteX366" fmla="*/ 66489 w 159286"/>
                          <a:gd name="connsiteY366" fmla="*/ 167789 h 173028"/>
                          <a:gd name="connsiteX367" fmla="*/ 67346 w 159286"/>
                          <a:gd name="connsiteY367" fmla="*/ 171885 h 173028"/>
                          <a:gd name="connsiteX368" fmla="*/ 67537 w 159286"/>
                          <a:gd name="connsiteY368" fmla="*/ 173028 h 173028"/>
                          <a:gd name="connsiteX369" fmla="*/ 68013 w 159286"/>
                          <a:gd name="connsiteY369" fmla="*/ 172457 h 173028"/>
                          <a:gd name="connsiteX370" fmla="*/ 69061 w 159286"/>
                          <a:gd name="connsiteY370" fmla="*/ 171314 h 173028"/>
                          <a:gd name="connsiteX371" fmla="*/ 73538 w 159286"/>
                          <a:gd name="connsiteY371" fmla="*/ 163789 h 173028"/>
                          <a:gd name="connsiteX372" fmla="*/ 72966 w 159286"/>
                          <a:gd name="connsiteY372" fmla="*/ 166265 h 173028"/>
                          <a:gd name="connsiteX373" fmla="*/ 77538 w 159286"/>
                          <a:gd name="connsiteY373" fmla="*/ 157502 h 173028"/>
                          <a:gd name="connsiteX374" fmla="*/ 81443 w 159286"/>
                          <a:gd name="connsiteY374" fmla="*/ 151120 h 173028"/>
                          <a:gd name="connsiteX375" fmla="*/ 82110 w 159286"/>
                          <a:gd name="connsiteY375" fmla="*/ 152454 h 173028"/>
                          <a:gd name="connsiteX376" fmla="*/ 82682 w 159286"/>
                          <a:gd name="connsiteY376" fmla="*/ 147406 h 173028"/>
                          <a:gd name="connsiteX377" fmla="*/ 83158 w 159286"/>
                          <a:gd name="connsiteY377" fmla="*/ 147977 h 173028"/>
                          <a:gd name="connsiteX378" fmla="*/ 84491 w 159286"/>
                          <a:gd name="connsiteY378" fmla="*/ 145406 h 173028"/>
                          <a:gd name="connsiteX379" fmla="*/ 84777 w 159286"/>
                          <a:gd name="connsiteY379" fmla="*/ 146453 h 173028"/>
                          <a:gd name="connsiteX380" fmla="*/ 85063 w 159286"/>
                          <a:gd name="connsiteY380" fmla="*/ 143882 h 173028"/>
                          <a:gd name="connsiteX381" fmla="*/ 88206 w 159286"/>
                          <a:gd name="connsiteY381" fmla="*/ 142548 h 173028"/>
                          <a:gd name="connsiteX382" fmla="*/ 88397 w 159286"/>
                          <a:gd name="connsiteY382" fmla="*/ 140262 h 173028"/>
                          <a:gd name="connsiteX383" fmla="*/ 88778 w 159286"/>
                          <a:gd name="connsiteY383" fmla="*/ 141119 h 173028"/>
                          <a:gd name="connsiteX384" fmla="*/ 92111 w 159286"/>
                          <a:gd name="connsiteY384" fmla="*/ 137024 h 173028"/>
                          <a:gd name="connsiteX385" fmla="*/ 92873 w 159286"/>
                          <a:gd name="connsiteY385" fmla="*/ 137405 h 173028"/>
                          <a:gd name="connsiteX386" fmla="*/ 90492 w 159286"/>
                          <a:gd name="connsiteY386" fmla="*/ 139691 h 173028"/>
                          <a:gd name="connsiteX387" fmla="*/ 93064 w 159286"/>
                          <a:gd name="connsiteY387" fmla="*/ 141500 h 173028"/>
                          <a:gd name="connsiteX388" fmla="*/ 94683 w 159286"/>
                          <a:gd name="connsiteY388" fmla="*/ 136357 h 173028"/>
                          <a:gd name="connsiteX389" fmla="*/ 95159 w 159286"/>
                          <a:gd name="connsiteY389" fmla="*/ 136547 h 173028"/>
                          <a:gd name="connsiteX390" fmla="*/ 95159 w 159286"/>
                          <a:gd name="connsiteY390" fmla="*/ 136738 h 173028"/>
                          <a:gd name="connsiteX391" fmla="*/ 95636 w 159286"/>
                          <a:gd name="connsiteY391" fmla="*/ 135881 h 173028"/>
                          <a:gd name="connsiteX392" fmla="*/ 96779 w 159286"/>
                          <a:gd name="connsiteY392" fmla="*/ 135214 h 173028"/>
                          <a:gd name="connsiteX393" fmla="*/ 98969 w 159286"/>
                          <a:gd name="connsiteY393" fmla="*/ 133880 h 173028"/>
                          <a:gd name="connsiteX394" fmla="*/ 97445 w 159286"/>
                          <a:gd name="connsiteY394" fmla="*/ 132261 h 173028"/>
                          <a:gd name="connsiteX395" fmla="*/ 97160 w 159286"/>
                          <a:gd name="connsiteY395" fmla="*/ 132833 h 173028"/>
                          <a:gd name="connsiteX396" fmla="*/ 97064 w 159286"/>
                          <a:gd name="connsiteY396" fmla="*/ 133118 h 173028"/>
                          <a:gd name="connsiteX397" fmla="*/ 97064 w 159286"/>
                          <a:gd name="connsiteY397" fmla="*/ 133023 h 173028"/>
                          <a:gd name="connsiteX398" fmla="*/ 95731 w 159286"/>
                          <a:gd name="connsiteY398" fmla="*/ 134452 h 173028"/>
                          <a:gd name="connsiteX399" fmla="*/ 96874 w 159286"/>
                          <a:gd name="connsiteY399" fmla="*/ 132642 h 173028"/>
                          <a:gd name="connsiteX400" fmla="*/ 96207 w 159286"/>
                          <a:gd name="connsiteY400" fmla="*/ 130356 h 173028"/>
                          <a:gd name="connsiteX401" fmla="*/ 101446 w 159286"/>
                          <a:gd name="connsiteY401" fmla="*/ 131023 h 173028"/>
                          <a:gd name="connsiteX402" fmla="*/ 104875 w 159286"/>
                          <a:gd name="connsiteY402" fmla="*/ 124260 h 173028"/>
                          <a:gd name="connsiteX403" fmla="*/ 106399 w 159286"/>
                          <a:gd name="connsiteY403" fmla="*/ 124546 h 173028"/>
                          <a:gd name="connsiteX404" fmla="*/ 105923 w 159286"/>
                          <a:gd name="connsiteY404" fmla="*/ 125593 h 173028"/>
                          <a:gd name="connsiteX405" fmla="*/ 108209 w 159286"/>
                          <a:gd name="connsiteY405" fmla="*/ 121403 h 173028"/>
                          <a:gd name="connsiteX406" fmla="*/ 110114 w 159286"/>
                          <a:gd name="connsiteY406" fmla="*/ 121688 h 173028"/>
                          <a:gd name="connsiteX407" fmla="*/ 110114 w 159286"/>
                          <a:gd name="connsiteY407" fmla="*/ 122260 h 173028"/>
                          <a:gd name="connsiteX408" fmla="*/ 120401 w 159286"/>
                          <a:gd name="connsiteY408" fmla="*/ 115211 h 173028"/>
                          <a:gd name="connsiteX409" fmla="*/ 119543 w 159286"/>
                          <a:gd name="connsiteY409" fmla="*/ 114926 h 173028"/>
                          <a:gd name="connsiteX410" fmla="*/ 136307 w 159286"/>
                          <a:gd name="connsiteY410" fmla="*/ 108925 h 173028"/>
                          <a:gd name="connsiteX411" fmla="*/ 138498 w 159286"/>
                          <a:gd name="connsiteY411" fmla="*/ 106639 h 173028"/>
                          <a:gd name="connsiteX412" fmla="*/ 139260 w 159286"/>
                          <a:gd name="connsiteY412" fmla="*/ 107877 h 173028"/>
                          <a:gd name="connsiteX413" fmla="*/ 140403 w 159286"/>
                          <a:gd name="connsiteY413" fmla="*/ 105782 h 173028"/>
                          <a:gd name="connsiteX414" fmla="*/ 147832 w 159286"/>
                          <a:gd name="connsiteY414" fmla="*/ 104829 h 173028"/>
                          <a:gd name="connsiteX415" fmla="*/ 147166 w 159286"/>
                          <a:gd name="connsiteY415" fmla="*/ 103972 h 173028"/>
                          <a:gd name="connsiteX416" fmla="*/ 150499 w 159286"/>
                          <a:gd name="connsiteY416" fmla="*/ 103591 h 173028"/>
                          <a:gd name="connsiteX417" fmla="*/ 151166 w 159286"/>
                          <a:gd name="connsiteY417" fmla="*/ 102924 h 173028"/>
                          <a:gd name="connsiteX418" fmla="*/ 151357 w 159286"/>
                          <a:gd name="connsiteY418" fmla="*/ 103686 h 173028"/>
                          <a:gd name="connsiteX419" fmla="*/ 153643 w 159286"/>
                          <a:gd name="connsiteY419" fmla="*/ 101781 h 173028"/>
                          <a:gd name="connsiteX420" fmla="*/ 157072 w 159286"/>
                          <a:gd name="connsiteY420" fmla="*/ 104162 h 173028"/>
                          <a:gd name="connsiteX421" fmla="*/ 159167 w 159286"/>
                          <a:gd name="connsiteY421" fmla="*/ 100829 h 173028"/>
                          <a:gd name="connsiteX422" fmla="*/ 157643 w 159286"/>
                          <a:gd name="connsiteY422" fmla="*/ 99971 h 173028"/>
                          <a:gd name="connsiteX423" fmla="*/ 158596 w 159286"/>
                          <a:gd name="connsiteY423" fmla="*/ 99305 h 173028"/>
                          <a:gd name="connsiteX424" fmla="*/ 155548 w 159286"/>
                          <a:gd name="connsiteY424" fmla="*/ 93875 h 173028"/>
                          <a:gd name="connsiteX425" fmla="*/ 154119 w 159286"/>
                          <a:gd name="connsiteY425" fmla="*/ 95685 h 173028"/>
                          <a:gd name="connsiteX426" fmla="*/ 153262 w 159286"/>
                          <a:gd name="connsiteY426" fmla="*/ 94828 h 173028"/>
                          <a:gd name="connsiteX427" fmla="*/ 154786 w 159286"/>
                          <a:gd name="connsiteY427" fmla="*/ 94351 h 173028"/>
                          <a:gd name="connsiteX428" fmla="*/ 152881 w 159286"/>
                          <a:gd name="connsiteY428" fmla="*/ 95304 h 173028"/>
                          <a:gd name="connsiteX429" fmla="*/ 151833 w 159286"/>
                          <a:gd name="connsiteY429" fmla="*/ 94351 h 173028"/>
                          <a:gd name="connsiteX430" fmla="*/ 150595 w 159286"/>
                          <a:gd name="connsiteY430" fmla="*/ 96828 h 173028"/>
                          <a:gd name="connsiteX431" fmla="*/ 149642 w 159286"/>
                          <a:gd name="connsiteY431" fmla="*/ 94828 h 173028"/>
                          <a:gd name="connsiteX432" fmla="*/ 149738 w 159286"/>
                          <a:gd name="connsiteY432" fmla="*/ 97495 h 173028"/>
                          <a:gd name="connsiteX433" fmla="*/ 147928 w 159286"/>
                          <a:gd name="connsiteY433" fmla="*/ 97018 h 173028"/>
                          <a:gd name="connsiteX434" fmla="*/ 148118 w 159286"/>
                          <a:gd name="connsiteY434" fmla="*/ 95780 h 173028"/>
                          <a:gd name="connsiteX435" fmla="*/ 145737 w 159286"/>
                          <a:gd name="connsiteY435" fmla="*/ 97971 h 173028"/>
                          <a:gd name="connsiteX436" fmla="*/ 142308 w 159286"/>
                          <a:gd name="connsiteY436" fmla="*/ 97114 h 173028"/>
                          <a:gd name="connsiteX437" fmla="*/ 140403 w 159286"/>
                          <a:gd name="connsiteY437" fmla="*/ 99495 h 173028"/>
                          <a:gd name="connsiteX438" fmla="*/ 136879 w 159286"/>
                          <a:gd name="connsiteY438" fmla="*/ 97685 h 173028"/>
                          <a:gd name="connsiteX439" fmla="*/ 131640 w 159286"/>
                          <a:gd name="connsiteY439" fmla="*/ 101876 h 173028"/>
                          <a:gd name="connsiteX440" fmla="*/ 132021 w 159286"/>
                          <a:gd name="connsiteY440" fmla="*/ 101305 h 173028"/>
                          <a:gd name="connsiteX441" fmla="*/ 129449 w 159286"/>
                          <a:gd name="connsiteY441" fmla="*/ 100829 h 173028"/>
                          <a:gd name="connsiteX442" fmla="*/ 127925 w 159286"/>
                          <a:gd name="connsiteY442" fmla="*/ 105115 h 173028"/>
                          <a:gd name="connsiteX443" fmla="*/ 126878 w 159286"/>
                          <a:gd name="connsiteY443" fmla="*/ 101305 h 173028"/>
                          <a:gd name="connsiteX444" fmla="*/ 126020 w 159286"/>
                          <a:gd name="connsiteY444" fmla="*/ 104639 h 173028"/>
                          <a:gd name="connsiteX445" fmla="*/ 123830 w 159286"/>
                          <a:gd name="connsiteY445" fmla="*/ 103305 h 173028"/>
                          <a:gd name="connsiteX446" fmla="*/ 122782 w 159286"/>
                          <a:gd name="connsiteY446" fmla="*/ 105686 h 173028"/>
                          <a:gd name="connsiteX447" fmla="*/ 120210 w 159286"/>
                          <a:gd name="connsiteY447" fmla="*/ 105210 h 173028"/>
                          <a:gd name="connsiteX448" fmla="*/ 119257 w 159286"/>
                          <a:gd name="connsiteY448" fmla="*/ 103876 h 173028"/>
                          <a:gd name="connsiteX449" fmla="*/ 87539 w 159286"/>
                          <a:gd name="connsiteY449" fmla="*/ 131404 h 173028"/>
                          <a:gd name="connsiteX450" fmla="*/ 87539 w 159286"/>
                          <a:gd name="connsiteY450" fmla="*/ 131404 h 173028"/>
                          <a:gd name="connsiteX451" fmla="*/ 88016 w 159286"/>
                          <a:gd name="connsiteY451" fmla="*/ 130737 h 173028"/>
                          <a:gd name="connsiteX452" fmla="*/ 87539 w 159286"/>
                          <a:gd name="connsiteY452" fmla="*/ 131404 h 173028"/>
                          <a:gd name="connsiteX453" fmla="*/ 85158 w 159286"/>
                          <a:gd name="connsiteY453" fmla="*/ 133880 h 173028"/>
                          <a:gd name="connsiteX454" fmla="*/ 86206 w 159286"/>
                          <a:gd name="connsiteY454" fmla="*/ 132833 h 173028"/>
                          <a:gd name="connsiteX455" fmla="*/ 86587 w 159286"/>
                          <a:gd name="connsiteY455" fmla="*/ 133690 h 173028"/>
                          <a:gd name="connsiteX456" fmla="*/ 85158 w 159286"/>
                          <a:gd name="connsiteY456" fmla="*/ 133880 h 173028"/>
                          <a:gd name="connsiteX457" fmla="*/ 96683 w 159286"/>
                          <a:gd name="connsiteY457" fmla="*/ 135214 h 173028"/>
                          <a:gd name="connsiteX458" fmla="*/ 95921 w 159286"/>
                          <a:gd name="connsiteY458" fmla="*/ 135500 h 173028"/>
                          <a:gd name="connsiteX459" fmla="*/ 96493 w 159286"/>
                          <a:gd name="connsiteY459" fmla="*/ 134738 h 173028"/>
                          <a:gd name="connsiteX460" fmla="*/ 96398 w 159286"/>
                          <a:gd name="connsiteY460" fmla="*/ 134547 h 173028"/>
                          <a:gd name="connsiteX461" fmla="*/ 96683 w 159286"/>
                          <a:gd name="connsiteY461" fmla="*/ 135214 h 1730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  <a:cxn ang="0">
                            <a:pos x="connsiteX454" y="connsiteY454"/>
                          </a:cxn>
                          <a:cxn ang="0">
                            <a:pos x="connsiteX455" y="connsiteY455"/>
                          </a:cxn>
                          <a:cxn ang="0">
                            <a:pos x="connsiteX456" y="connsiteY456"/>
                          </a:cxn>
                          <a:cxn ang="0">
                            <a:pos x="connsiteX457" y="connsiteY457"/>
                          </a:cxn>
                          <a:cxn ang="0">
                            <a:pos x="connsiteX458" y="connsiteY458"/>
                          </a:cxn>
                          <a:cxn ang="0">
                            <a:pos x="connsiteX459" y="connsiteY459"/>
                          </a:cxn>
                          <a:cxn ang="0">
                            <a:pos x="connsiteX460" y="connsiteY460"/>
                          </a:cxn>
                          <a:cxn ang="0">
                            <a:pos x="connsiteX461" y="connsiteY461"/>
                          </a:cxn>
                        </a:cxnLst>
                        <a:rect l="l" t="t" r="r" b="b"/>
                        <a:pathLst>
                          <a:path w="159286" h="173028">
                            <a:moveTo>
                              <a:pt x="119257" y="103876"/>
                            </a:moveTo>
                            <a:cubicBezTo>
                              <a:pt x="117638" y="104639"/>
                              <a:pt x="119257" y="105782"/>
                              <a:pt x="119257" y="106924"/>
                            </a:cubicBezTo>
                            <a:cubicBezTo>
                              <a:pt x="117543" y="108258"/>
                              <a:pt x="117829" y="106163"/>
                              <a:pt x="116781" y="105686"/>
                            </a:cubicBezTo>
                            <a:cubicBezTo>
                              <a:pt x="115733" y="106734"/>
                              <a:pt x="115543" y="108544"/>
                              <a:pt x="114686" y="108925"/>
                            </a:cubicBezTo>
                            <a:cubicBezTo>
                              <a:pt x="114495" y="108734"/>
                              <a:pt x="114305" y="108734"/>
                              <a:pt x="114305" y="108258"/>
                            </a:cubicBezTo>
                            <a:cubicBezTo>
                              <a:pt x="113733" y="110163"/>
                              <a:pt x="110685" y="110354"/>
                              <a:pt x="110114" y="112735"/>
                            </a:cubicBezTo>
                            <a:cubicBezTo>
                              <a:pt x="109923" y="112640"/>
                              <a:pt x="109828" y="112544"/>
                              <a:pt x="109732" y="112449"/>
                            </a:cubicBezTo>
                            <a:cubicBezTo>
                              <a:pt x="110399" y="113116"/>
                              <a:pt x="110876" y="113783"/>
                              <a:pt x="111161" y="114449"/>
                            </a:cubicBezTo>
                            <a:cubicBezTo>
                              <a:pt x="110495" y="114830"/>
                              <a:pt x="110495" y="116164"/>
                              <a:pt x="109637" y="115307"/>
                            </a:cubicBezTo>
                            <a:cubicBezTo>
                              <a:pt x="110018" y="115116"/>
                              <a:pt x="109828" y="114640"/>
                              <a:pt x="109828" y="114259"/>
                            </a:cubicBezTo>
                            <a:lnTo>
                              <a:pt x="109352" y="115116"/>
                            </a:lnTo>
                            <a:cubicBezTo>
                              <a:pt x="107828" y="114068"/>
                              <a:pt x="110018" y="113973"/>
                              <a:pt x="109352" y="112925"/>
                            </a:cubicBezTo>
                            <a:cubicBezTo>
                              <a:pt x="108209" y="114259"/>
                              <a:pt x="107447" y="116449"/>
                              <a:pt x="106113" y="116735"/>
                            </a:cubicBezTo>
                            <a:cubicBezTo>
                              <a:pt x="104970" y="115497"/>
                              <a:pt x="108304" y="114735"/>
                              <a:pt x="106113" y="114449"/>
                            </a:cubicBezTo>
                            <a:lnTo>
                              <a:pt x="108113" y="113878"/>
                            </a:lnTo>
                            <a:cubicBezTo>
                              <a:pt x="105541" y="112544"/>
                              <a:pt x="109256" y="113401"/>
                              <a:pt x="106589" y="111782"/>
                            </a:cubicBezTo>
                            <a:cubicBezTo>
                              <a:pt x="104113" y="112830"/>
                              <a:pt x="104589" y="113973"/>
                              <a:pt x="102208" y="115116"/>
                            </a:cubicBezTo>
                            <a:cubicBezTo>
                              <a:pt x="102303" y="116164"/>
                              <a:pt x="103160" y="116068"/>
                              <a:pt x="103160" y="117212"/>
                            </a:cubicBezTo>
                            <a:cubicBezTo>
                              <a:pt x="101255" y="120641"/>
                              <a:pt x="98398" y="115592"/>
                              <a:pt x="97541" y="119021"/>
                            </a:cubicBezTo>
                            <a:cubicBezTo>
                              <a:pt x="97636" y="120355"/>
                              <a:pt x="98779" y="122069"/>
                              <a:pt x="96588" y="122450"/>
                            </a:cubicBezTo>
                            <a:lnTo>
                              <a:pt x="95921" y="120641"/>
                            </a:lnTo>
                            <a:cubicBezTo>
                              <a:pt x="93921" y="122069"/>
                              <a:pt x="96493" y="123498"/>
                              <a:pt x="93731" y="124260"/>
                            </a:cubicBezTo>
                            <a:cubicBezTo>
                              <a:pt x="93540" y="123403"/>
                              <a:pt x="94778" y="122545"/>
                              <a:pt x="94397" y="122641"/>
                            </a:cubicBezTo>
                            <a:cubicBezTo>
                              <a:pt x="92111" y="122641"/>
                              <a:pt x="94207" y="124165"/>
                              <a:pt x="93254" y="125022"/>
                            </a:cubicBezTo>
                            <a:lnTo>
                              <a:pt x="92016" y="123974"/>
                            </a:lnTo>
                            <a:cubicBezTo>
                              <a:pt x="90206" y="125974"/>
                              <a:pt x="88968" y="128737"/>
                              <a:pt x="87254" y="131118"/>
                            </a:cubicBezTo>
                            <a:cubicBezTo>
                              <a:pt x="87063" y="130642"/>
                              <a:pt x="86968" y="129975"/>
                              <a:pt x="86206" y="130070"/>
                            </a:cubicBezTo>
                            <a:cubicBezTo>
                              <a:pt x="84206" y="133214"/>
                              <a:pt x="80872" y="135690"/>
                              <a:pt x="77824" y="137786"/>
                            </a:cubicBezTo>
                            <a:lnTo>
                              <a:pt x="78110" y="139691"/>
                            </a:lnTo>
                            <a:cubicBezTo>
                              <a:pt x="77919" y="139881"/>
                              <a:pt x="77252" y="139786"/>
                              <a:pt x="77252" y="139310"/>
                            </a:cubicBezTo>
                            <a:cubicBezTo>
                              <a:pt x="76014" y="140072"/>
                              <a:pt x="77919" y="139881"/>
                              <a:pt x="77919" y="140738"/>
                            </a:cubicBezTo>
                            <a:cubicBezTo>
                              <a:pt x="77538" y="141405"/>
                              <a:pt x="76681" y="141024"/>
                              <a:pt x="76681" y="140357"/>
                            </a:cubicBezTo>
                            <a:cubicBezTo>
                              <a:pt x="76490" y="141595"/>
                              <a:pt x="75633" y="143691"/>
                              <a:pt x="75252" y="144643"/>
                            </a:cubicBezTo>
                            <a:cubicBezTo>
                              <a:pt x="75062" y="145406"/>
                              <a:pt x="74395" y="146168"/>
                              <a:pt x="73823" y="145787"/>
                            </a:cubicBezTo>
                            <a:lnTo>
                              <a:pt x="73728" y="145215"/>
                            </a:lnTo>
                            <a:cubicBezTo>
                              <a:pt x="73252" y="144929"/>
                              <a:pt x="74014" y="149501"/>
                              <a:pt x="73157" y="148549"/>
                            </a:cubicBezTo>
                            <a:lnTo>
                              <a:pt x="73252" y="148072"/>
                            </a:lnTo>
                            <a:cubicBezTo>
                              <a:pt x="72680" y="148454"/>
                              <a:pt x="72109" y="149501"/>
                              <a:pt x="71537" y="150263"/>
                            </a:cubicBezTo>
                            <a:cubicBezTo>
                              <a:pt x="71442" y="150454"/>
                              <a:pt x="71252" y="150644"/>
                              <a:pt x="71156" y="150644"/>
                            </a:cubicBezTo>
                            <a:lnTo>
                              <a:pt x="71061" y="149597"/>
                            </a:lnTo>
                            <a:cubicBezTo>
                              <a:pt x="71061" y="148835"/>
                              <a:pt x="71156" y="147882"/>
                              <a:pt x="71347" y="146739"/>
                            </a:cubicBezTo>
                            <a:cubicBezTo>
                              <a:pt x="70109" y="149787"/>
                              <a:pt x="71632" y="144263"/>
                              <a:pt x="69728" y="147787"/>
                            </a:cubicBezTo>
                            <a:cubicBezTo>
                              <a:pt x="70394" y="145120"/>
                              <a:pt x="70871" y="144834"/>
                              <a:pt x="71442" y="143405"/>
                            </a:cubicBezTo>
                            <a:cubicBezTo>
                              <a:pt x="71537" y="143215"/>
                              <a:pt x="69823" y="143977"/>
                              <a:pt x="69347" y="143501"/>
                            </a:cubicBezTo>
                            <a:lnTo>
                              <a:pt x="70775" y="143024"/>
                            </a:lnTo>
                            <a:cubicBezTo>
                              <a:pt x="70204" y="142834"/>
                              <a:pt x="69537" y="142358"/>
                              <a:pt x="68870" y="142072"/>
                            </a:cubicBezTo>
                            <a:lnTo>
                              <a:pt x="70299" y="140738"/>
                            </a:lnTo>
                            <a:lnTo>
                              <a:pt x="69632" y="139881"/>
                            </a:lnTo>
                            <a:cubicBezTo>
                              <a:pt x="69728" y="140357"/>
                              <a:pt x="69251" y="140929"/>
                              <a:pt x="68870" y="141024"/>
                            </a:cubicBezTo>
                            <a:cubicBezTo>
                              <a:pt x="67727" y="139691"/>
                              <a:pt x="68585" y="136833"/>
                              <a:pt x="69347" y="136547"/>
                            </a:cubicBezTo>
                            <a:lnTo>
                              <a:pt x="66870" y="133214"/>
                            </a:lnTo>
                            <a:cubicBezTo>
                              <a:pt x="67441" y="133118"/>
                              <a:pt x="67918" y="133690"/>
                              <a:pt x="68394" y="133976"/>
                            </a:cubicBezTo>
                            <a:cubicBezTo>
                              <a:pt x="66299" y="132452"/>
                              <a:pt x="69728" y="133118"/>
                              <a:pt x="67727" y="131690"/>
                            </a:cubicBezTo>
                            <a:cubicBezTo>
                              <a:pt x="67537" y="132070"/>
                              <a:pt x="66870" y="131880"/>
                              <a:pt x="66584" y="131880"/>
                            </a:cubicBezTo>
                            <a:cubicBezTo>
                              <a:pt x="67061" y="130642"/>
                              <a:pt x="66394" y="128546"/>
                              <a:pt x="65346" y="127213"/>
                            </a:cubicBezTo>
                            <a:lnTo>
                              <a:pt x="66394" y="127118"/>
                            </a:lnTo>
                            <a:cubicBezTo>
                              <a:pt x="65537" y="124260"/>
                              <a:pt x="63536" y="121498"/>
                              <a:pt x="62012" y="118545"/>
                            </a:cubicBezTo>
                            <a:cubicBezTo>
                              <a:pt x="62107" y="119879"/>
                              <a:pt x="60393" y="120355"/>
                              <a:pt x="59822" y="119593"/>
                            </a:cubicBezTo>
                            <a:lnTo>
                              <a:pt x="61060" y="118545"/>
                            </a:lnTo>
                            <a:cubicBezTo>
                              <a:pt x="59917" y="118450"/>
                              <a:pt x="60965" y="119688"/>
                              <a:pt x="59345" y="119116"/>
                            </a:cubicBezTo>
                            <a:cubicBezTo>
                              <a:pt x="58964" y="117974"/>
                              <a:pt x="60584" y="117593"/>
                              <a:pt x="61346" y="117974"/>
                            </a:cubicBezTo>
                            <a:lnTo>
                              <a:pt x="60203" y="116831"/>
                            </a:lnTo>
                            <a:cubicBezTo>
                              <a:pt x="60584" y="116545"/>
                              <a:pt x="60965" y="116735"/>
                              <a:pt x="61536" y="116545"/>
                            </a:cubicBezTo>
                            <a:cubicBezTo>
                              <a:pt x="60393" y="116449"/>
                              <a:pt x="61631" y="113497"/>
                              <a:pt x="59726" y="113497"/>
                            </a:cubicBezTo>
                            <a:lnTo>
                              <a:pt x="60107" y="113211"/>
                            </a:lnTo>
                            <a:cubicBezTo>
                              <a:pt x="58488" y="110163"/>
                              <a:pt x="57155" y="109211"/>
                              <a:pt x="55631" y="106924"/>
                            </a:cubicBezTo>
                            <a:cubicBezTo>
                              <a:pt x="54488" y="107591"/>
                              <a:pt x="54107" y="106543"/>
                              <a:pt x="52773" y="106448"/>
                            </a:cubicBezTo>
                            <a:cubicBezTo>
                              <a:pt x="51916" y="104639"/>
                              <a:pt x="51440" y="102162"/>
                              <a:pt x="49916" y="100257"/>
                            </a:cubicBezTo>
                            <a:cubicBezTo>
                              <a:pt x="48296" y="99400"/>
                              <a:pt x="48677" y="100543"/>
                              <a:pt x="47630" y="100543"/>
                            </a:cubicBezTo>
                            <a:cubicBezTo>
                              <a:pt x="48487" y="99686"/>
                              <a:pt x="46868" y="97876"/>
                              <a:pt x="48296" y="98352"/>
                            </a:cubicBezTo>
                            <a:cubicBezTo>
                              <a:pt x="46296" y="96257"/>
                              <a:pt x="45724" y="95590"/>
                              <a:pt x="42486" y="93685"/>
                            </a:cubicBezTo>
                            <a:cubicBezTo>
                              <a:pt x="42391" y="94351"/>
                              <a:pt x="42486" y="94828"/>
                              <a:pt x="42105" y="94923"/>
                            </a:cubicBezTo>
                            <a:cubicBezTo>
                              <a:pt x="41534" y="94542"/>
                              <a:pt x="41438" y="93494"/>
                              <a:pt x="41915" y="93113"/>
                            </a:cubicBezTo>
                            <a:lnTo>
                              <a:pt x="42105" y="93113"/>
                            </a:lnTo>
                            <a:cubicBezTo>
                              <a:pt x="38105" y="91494"/>
                              <a:pt x="37914" y="83874"/>
                              <a:pt x="33723" y="83684"/>
                            </a:cubicBezTo>
                            <a:lnTo>
                              <a:pt x="33914" y="83684"/>
                            </a:lnTo>
                            <a:lnTo>
                              <a:pt x="30580" y="82541"/>
                            </a:lnTo>
                            <a:cubicBezTo>
                              <a:pt x="29532" y="81397"/>
                              <a:pt x="31818" y="82445"/>
                              <a:pt x="31532" y="81112"/>
                            </a:cubicBezTo>
                            <a:cubicBezTo>
                              <a:pt x="27627" y="80540"/>
                              <a:pt x="26865" y="77016"/>
                              <a:pt x="24579" y="76826"/>
                            </a:cubicBezTo>
                            <a:cubicBezTo>
                              <a:pt x="25532" y="75301"/>
                              <a:pt x="25532" y="75301"/>
                              <a:pt x="24865" y="75206"/>
                            </a:cubicBezTo>
                            <a:cubicBezTo>
                              <a:pt x="24389" y="75111"/>
                              <a:pt x="23150" y="74730"/>
                              <a:pt x="25055" y="74730"/>
                            </a:cubicBezTo>
                            <a:lnTo>
                              <a:pt x="23531" y="74635"/>
                            </a:lnTo>
                            <a:cubicBezTo>
                              <a:pt x="21912" y="74444"/>
                              <a:pt x="24293" y="74540"/>
                              <a:pt x="24579" y="74635"/>
                            </a:cubicBezTo>
                            <a:cubicBezTo>
                              <a:pt x="23246" y="74540"/>
                              <a:pt x="23246" y="74635"/>
                              <a:pt x="22293" y="74444"/>
                            </a:cubicBezTo>
                            <a:cubicBezTo>
                              <a:pt x="19721" y="73682"/>
                              <a:pt x="22293" y="73587"/>
                              <a:pt x="23722" y="73682"/>
                            </a:cubicBezTo>
                            <a:cubicBezTo>
                              <a:pt x="24484" y="73778"/>
                              <a:pt x="25151" y="73873"/>
                              <a:pt x="25627" y="74063"/>
                            </a:cubicBezTo>
                            <a:cubicBezTo>
                              <a:pt x="25817" y="74159"/>
                              <a:pt x="26008" y="74254"/>
                              <a:pt x="26198" y="74349"/>
                            </a:cubicBezTo>
                            <a:cubicBezTo>
                              <a:pt x="26484" y="74349"/>
                              <a:pt x="25913" y="74730"/>
                              <a:pt x="27151" y="74444"/>
                            </a:cubicBezTo>
                            <a:cubicBezTo>
                              <a:pt x="29627" y="73873"/>
                              <a:pt x="27246" y="69777"/>
                              <a:pt x="30866" y="70730"/>
                            </a:cubicBezTo>
                            <a:lnTo>
                              <a:pt x="30485" y="72539"/>
                            </a:lnTo>
                            <a:cubicBezTo>
                              <a:pt x="34771" y="69206"/>
                              <a:pt x="40486" y="69110"/>
                              <a:pt x="44582" y="65586"/>
                            </a:cubicBezTo>
                            <a:cubicBezTo>
                              <a:pt x="44486" y="66062"/>
                              <a:pt x="44677" y="66443"/>
                              <a:pt x="44201" y="66634"/>
                            </a:cubicBezTo>
                            <a:cubicBezTo>
                              <a:pt x="45629" y="67301"/>
                              <a:pt x="47915" y="65110"/>
                              <a:pt x="47439" y="64157"/>
                            </a:cubicBezTo>
                            <a:cubicBezTo>
                              <a:pt x="48201" y="63872"/>
                              <a:pt x="48011" y="64824"/>
                              <a:pt x="48582" y="65015"/>
                            </a:cubicBezTo>
                            <a:cubicBezTo>
                              <a:pt x="49820" y="65110"/>
                              <a:pt x="50392" y="62538"/>
                              <a:pt x="51440" y="63300"/>
                            </a:cubicBezTo>
                            <a:cubicBezTo>
                              <a:pt x="51630" y="63395"/>
                              <a:pt x="51344" y="63776"/>
                              <a:pt x="51154" y="63967"/>
                            </a:cubicBezTo>
                            <a:cubicBezTo>
                              <a:pt x="51535" y="63205"/>
                              <a:pt x="54202" y="62538"/>
                              <a:pt x="52964" y="61681"/>
                            </a:cubicBezTo>
                            <a:cubicBezTo>
                              <a:pt x="54964" y="61300"/>
                              <a:pt x="55916" y="59395"/>
                              <a:pt x="57631" y="59299"/>
                            </a:cubicBezTo>
                            <a:cubicBezTo>
                              <a:pt x="57726" y="57490"/>
                              <a:pt x="60774" y="58157"/>
                              <a:pt x="59917" y="56156"/>
                            </a:cubicBezTo>
                            <a:cubicBezTo>
                              <a:pt x="60965" y="58061"/>
                              <a:pt x="63727" y="55775"/>
                              <a:pt x="64108" y="54156"/>
                            </a:cubicBezTo>
                            <a:cubicBezTo>
                              <a:pt x="64108" y="54918"/>
                              <a:pt x="65346" y="54061"/>
                              <a:pt x="65537" y="55109"/>
                            </a:cubicBezTo>
                            <a:cubicBezTo>
                              <a:pt x="66680" y="54251"/>
                              <a:pt x="67441" y="53204"/>
                              <a:pt x="66584" y="52441"/>
                            </a:cubicBezTo>
                            <a:cubicBezTo>
                              <a:pt x="70299" y="53013"/>
                              <a:pt x="69251" y="47584"/>
                              <a:pt x="72490" y="49203"/>
                            </a:cubicBezTo>
                            <a:cubicBezTo>
                              <a:pt x="74871" y="45584"/>
                              <a:pt x="77062" y="42440"/>
                              <a:pt x="79157" y="39488"/>
                            </a:cubicBezTo>
                            <a:cubicBezTo>
                              <a:pt x="80586" y="41107"/>
                              <a:pt x="76586" y="42536"/>
                              <a:pt x="78205" y="43964"/>
                            </a:cubicBezTo>
                            <a:cubicBezTo>
                              <a:pt x="80015" y="40821"/>
                              <a:pt x="80110" y="38154"/>
                              <a:pt x="82777" y="35963"/>
                            </a:cubicBezTo>
                            <a:cubicBezTo>
                              <a:pt x="83539" y="35487"/>
                              <a:pt x="83158" y="36916"/>
                              <a:pt x="83253" y="37392"/>
                            </a:cubicBezTo>
                            <a:cubicBezTo>
                              <a:pt x="84872" y="34249"/>
                              <a:pt x="87825" y="32534"/>
                              <a:pt x="88778" y="29391"/>
                            </a:cubicBezTo>
                            <a:cubicBezTo>
                              <a:pt x="88968" y="29486"/>
                              <a:pt x="88873" y="29963"/>
                              <a:pt x="88873" y="30248"/>
                            </a:cubicBezTo>
                            <a:cubicBezTo>
                              <a:pt x="89159" y="29772"/>
                              <a:pt x="90016" y="29391"/>
                              <a:pt x="89159" y="28820"/>
                            </a:cubicBezTo>
                            <a:lnTo>
                              <a:pt x="88968" y="29486"/>
                            </a:lnTo>
                            <a:cubicBezTo>
                              <a:pt x="87254" y="29296"/>
                              <a:pt x="88111" y="25772"/>
                              <a:pt x="87635" y="25295"/>
                            </a:cubicBezTo>
                            <a:cubicBezTo>
                              <a:pt x="89254" y="27772"/>
                              <a:pt x="90016" y="23486"/>
                              <a:pt x="91826" y="26819"/>
                            </a:cubicBezTo>
                            <a:cubicBezTo>
                              <a:pt x="92016" y="26343"/>
                              <a:pt x="91540" y="26057"/>
                              <a:pt x="91159" y="25581"/>
                            </a:cubicBezTo>
                            <a:cubicBezTo>
                              <a:pt x="91445" y="25486"/>
                              <a:pt x="91730" y="25772"/>
                              <a:pt x="92207" y="26438"/>
                            </a:cubicBezTo>
                            <a:cubicBezTo>
                              <a:pt x="92302" y="25486"/>
                              <a:pt x="91445" y="24819"/>
                              <a:pt x="92111" y="23962"/>
                            </a:cubicBezTo>
                            <a:cubicBezTo>
                              <a:pt x="92302" y="24438"/>
                              <a:pt x="92302" y="24819"/>
                              <a:pt x="92588" y="25391"/>
                            </a:cubicBezTo>
                            <a:cubicBezTo>
                              <a:pt x="92302" y="24247"/>
                              <a:pt x="92302" y="22724"/>
                              <a:pt x="92969" y="22438"/>
                            </a:cubicBezTo>
                            <a:cubicBezTo>
                              <a:pt x="93064" y="22819"/>
                              <a:pt x="93159" y="23295"/>
                              <a:pt x="93064" y="23390"/>
                            </a:cubicBezTo>
                            <a:cubicBezTo>
                              <a:pt x="93635" y="22438"/>
                              <a:pt x="94397" y="17390"/>
                              <a:pt x="95540" y="17199"/>
                            </a:cubicBezTo>
                            <a:cubicBezTo>
                              <a:pt x="94683" y="21866"/>
                              <a:pt x="95731" y="18056"/>
                              <a:pt x="95064" y="21962"/>
                            </a:cubicBezTo>
                            <a:cubicBezTo>
                              <a:pt x="95255" y="21295"/>
                              <a:pt x="95445" y="21009"/>
                              <a:pt x="95540" y="20914"/>
                            </a:cubicBezTo>
                            <a:lnTo>
                              <a:pt x="95826" y="18723"/>
                            </a:lnTo>
                            <a:cubicBezTo>
                              <a:pt x="96016" y="19390"/>
                              <a:pt x="96779" y="17675"/>
                              <a:pt x="96683" y="19485"/>
                            </a:cubicBezTo>
                            <a:cubicBezTo>
                              <a:pt x="96493" y="19676"/>
                              <a:pt x="96302" y="19961"/>
                              <a:pt x="96112" y="20247"/>
                            </a:cubicBezTo>
                            <a:lnTo>
                              <a:pt x="96683" y="21104"/>
                            </a:lnTo>
                            <a:lnTo>
                              <a:pt x="96874" y="19104"/>
                            </a:lnTo>
                            <a:cubicBezTo>
                              <a:pt x="97636" y="18533"/>
                              <a:pt x="98112" y="15199"/>
                              <a:pt x="98207" y="17580"/>
                            </a:cubicBezTo>
                            <a:cubicBezTo>
                              <a:pt x="98017" y="17485"/>
                              <a:pt x="98493" y="18914"/>
                              <a:pt x="97922" y="20723"/>
                            </a:cubicBezTo>
                            <a:lnTo>
                              <a:pt x="97922" y="20723"/>
                            </a:lnTo>
                            <a:cubicBezTo>
                              <a:pt x="98398" y="20533"/>
                              <a:pt x="99065" y="20533"/>
                              <a:pt x="98969" y="21866"/>
                            </a:cubicBezTo>
                            <a:cubicBezTo>
                              <a:pt x="98588" y="22628"/>
                              <a:pt x="97445" y="23581"/>
                              <a:pt x="97160" y="24057"/>
                            </a:cubicBezTo>
                            <a:cubicBezTo>
                              <a:pt x="98398" y="23105"/>
                              <a:pt x="98017" y="25581"/>
                              <a:pt x="99636" y="25391"/>
                            </a:cubicBezTo>
                            <a:cubicBezTo>
                              <a:pt x="99255" y="25295"/>
                              <a:pt x="98398" y="25772"/>
                              <a:pt x="98207" y="25962"/>
                            </a:cubicBezTo>
                            <a:cubicBezTo>
                              <a:pt x="98588" y="25867"/>
                              <a:pt x="98969" y="25867"/>
                              <a:pt x="99446" y="25867"/>
                            </a:cubicBezTo>
                            <a:cubicBezTo>
                              <a:pt x="99255" y="26534"/>
                              <a:pt x="99065" y="26629"/>
                              <a:pt x="98303" y="26724"/>
                            </a:cubicBezTo>
                            <a:cubicBezTo>
                              <a:pt x="98588" y="28534"/>
                              <a:pt x="100207" y="25391"/>
                              <a:pt x="100017" y="27867"/>
                            </a:cubicBezTo>
                            <a:cubicBezTo>
                              <a:pt x="99827" y="27676"/>
                              <a:pt x="99731" y="27867"/>
                              <a:pt x="99446" y="27581"/>
                            </a:cubicBezTo>
                            <a:cubicBezTo>
                              <a:pt x="99731" y="30058"/>
                              <a:pt x="101541" y="31772"/>
                              <a:pt x="101732" y="34058"/>
                            </a:cubicBezTo>
                            <a:cubicBezTo>
                              <a:pt x="100207" y="35297"/>
                              <a:pt x="100684" y="32344"/>
                              <a:pt x="99541" y="33582"/>
                            </a:cubicBezTo>
                            <a:cubicBezTo>
                              <a:pt x="100970" y="36535"/>
                              <a:pt x="103732" y="39107"/>
                              <a:pt x="104589" y="42059"/>
                            </a:cubicBezTo>
                            <a:lnTo>
                              <a:pt x="104589" y="41488"/>
                            </a:lnTo>
                            <a:cubicBezTo>
                              <a:pt x="107066" y="40916"/>
                              <a:pt x="104303" y="44060"/>
                              <a:pt x="106018" y="45107"/>
                            </a:cubicBezTo>
                            <a:cubicBezTo>
                              <a:pt x="105732" y="44822"/>
                              <a:pt x="104494" y="45203"/>
                              <a:pt x="104875" y="45203"/>
                            </a:cubicBezTo>
                            <a:cubicBezTo>
                              <a:pt x="105256" y="47393"/>
                              <a:pt x="107256" y="48917"/>
                              <a:pt x="109352" y="51489"/>
                            </a:cubicBezTo>
                            <a:lnTo>
                              <a:pt x="108590" y="51394"/>
                            </a:lnTo>
                            <a:cubicBezTo>
                              <a:pt x="108590" y="52822"/>
                              <a:pt x="109828" y="54442"/>
                              <a:pt x="110209" y="55775"/>
                            </a:cubicBezTo>
                            <a:cubicBezTo>
                              <a:pt x="110971" y="55775"/>
                              <a:pt x="111257" y="56537"/>
                              <a:pt x="111828" y="55680"/>
                            </a:cubicBezTo>
                            <a:cubicBezTo>
                              <a:pt x="110780" y="61205"/>
                              <a:pt x="117543" y="61395"/>
                              <a:pt x="117257" y="66062"/>
                            </a:cubicBezTo>
                            <a:cubicBezTo>
                              <a:pt x="116972" y="65681"/>
                              <a:pt x="116210" y="65586"/>
                              <a:pt x="116400" y="65872"/>
                            </a:cubicBezTo>
                            <a:lnTo>
                              <a:pt x="118781" y="68063"/>
                            </a:lnTo>
                            <a:cubicBezTo>
                              <a:pt x="119543" y="67205"/>
                              <a:pt x="119067" y="67301"/>
                              <a:pt x="119353" y="66253"/>
                            </a:cubicBezTo>
                            <a:cubicBezTo>
                              <a:pt x="120115" y="66158"/>
                              <a:pt x="120972" y="66634"/>
                              <a:pt x="121544" y="67205"/>
                            </a:cubicBezTo>
                            <a:cubicBezTo>
                              <a:pt x="120115" y="66539"/>
                              <a:pt x="120115" y="68348"/>
                              <a:pt x="120115" y="69206"/>
                            </a:cubicBezTo>
                            <a:cubicBezTo>
                              <a:pt x="120305" y="68920"/>
                              <a:pt x="120782" y="68824"/>
                              <a:pt x="120972" y="68634"/>
                            </a:cubicBezTo>
                            <a:cubicBezTo>
                              <a:pt x="120496" y="71111"/>
                              <a:pt x="122877" y="67491"/>
                              <a:pt x="123258" y="69968"/>
                            </a:cubicBezTo>
                            <a:lnTo>
                              <a:pt x="122782" y="70253"/>
                            </a:lnTo>
                            <a:cubicBezTo>
                              <a:pt x="123544" y="70730"/>
                              <a:pt x="124591" y="70825"/>
                              <a:pt x="125068" y="71587"/>
                            </a:cubicBezTo>
                            <a:cubicBezTo>
                              <a:pt x="124306" y="72730"/>
                              <a:pt x="124020" y="71301"/>
                              <a:pt x="123258" y="71968"/>
                            </a:cubicBezTo>
                            <a:cubicBezTo>
                              <a:pt x="124115" y="72920"/>
                              <a:pt x="126687" y="72158"/>
                              <a:pt x="126592" y="73873"/>
                            </a:cubicBezTo>
                            <a:cubicBezTo>
                              <a:pt x="125925" y="73682"/>
                              <a:pt x="125449" y="73206"/>
                              <a:pt x="124782" y="73016"/>
                            </a:cubicBezTo>
                            <a:cubicBezTo>
                              <a:pt x="124496" y="74920"/>
                              <a:pt x="124877" y="74825"/>
                              <a:pt x="125354" y="75587"/>
                            </a:cubicBezTo>
                            <a:lnTo>
                              <a:pt x="125354" y="75492"/>
                            </a:lnTo>
                            <a:lnTo>
                              <a:pt x="126306" y="77492"/>
                            </a:lnTo>
                            <a:lnTo>
                              <a:pt x="126211" y="76826"/>
                            </a:lnTo>
                            <a:cubicBezTo>
                              <a:pt x="129640" y="75683"/>
                              <a:pt x="128878" y="78731"/>
                              <a:pt x="131926" y="78635"/>
                            </a:cubicBezTo>
                            <a:cubicBezTo>
                              <a:pt x="128973" y="78731"/>
                              <a:pt x="130878" y="79302"/>
                              <a:pt x="129735" y="80159"/>
                            </a:cubicBezTo>
                            <a:cubicBezTo>
                              <a:pt x="129830" y="80826"/>
                              <a:pt x="130116" y="81779"/>
                              <a:pt x="129735" y="81874"/>
                            </a:cubicBezTo>
                            <a:cubicBezTo>
                              <a:pt x="131259" y="81683"/>
                              <a:pt x="130307" y="83779"/>
                              <a:pt x="132593" y="83493"/>
                            </a:cubicBezTo>
                            <a:cubicBezTo>
                              <a:pt x="132307" y="83874"/>
                              <a:pt x="133355" y="84255"/>
                              <a:pt x="132402" y="84922"/>
                            </a:cubicBezTo>
                            <a:cubicBezTo>
                              <a:pt x="133640" y="85493"/>
                              <a:pt x="132688" y="84160"/>
                              <a:pt x="133164" y="83779"/>
                            </a:cubicBezTo>
                            <a:cubicBezTo>
                              <a:pt x="135736" y="83874"/>
                              <a:pt x="135450" y="88446"/>
                              <a:pt x="139165" y="88541"/>
                            </a:cubicBezTo>
                            <a:cubicBezTo>
                              <a:pt x="141641" y="89399"/>
                              <a:pt x="142975" y="88446"/>
                              <a:pt x="145261" y="89303"/>
                            </a:cubicBezTo>
                            <a:cubicBezTo>
                              <a:pt x="145451" y="90351"/>
                              <a:pt x="143737" y="90256"/>
                              <a:pt x="143737" y="90256"/>
                            </a:cubicBezTo>
                            <a:cubicBezTo>
                              <a:pt x="144308" y="91589"/>
                              <a:pt x="145166" y="92066"/>
                              <a:pt x="146404" y="92351"/>
                            </a:cubicBezTo>
                            <a:cubicBezTo>
                              <a:pt x="145928" y="92542"/>
                              <a:pt x="145928" y="92923"/>
                              <a:pt x="145928" y="93590"/>
                            </a:cubicBezTo>
                            <a:cubicBezTo>
                              <a:pt x="146785" y="94066"/>
                              <a:pt x="147452" y="92637"/>
                              <a:pt x="148023" y="93875"/>
                            </a:cubicBezTo>
                            <a:cubicBezTo>
                              <a:pt x="147547" y="94161"/>
                              <a:pt x="146785" y="94637"/>
                              <a:pt x="146118" y="94828"/>
                            </a:cubicBezTo>
                            <a:cubicBezTo>
                              <a:pt x="147261" y="95209"/>
                              <a:pt x="148690" y="95114"/>
                              <a:pt x="149833" y="95495"/>
                            </a:cubicBezTo>
                            <a:cubicBezTo>
                              <a:pt x="149642" y="96352"/>
                              <a:pt x="148499" y="96066"/>
                              <a:pt x="147928" y="96257"/>
                            </a:cubicBezTo>
                            <a:cubicBezTo>
                              <a:pt x="149166" y="96733"/>
                              <a:pt x="151071" y="97685"/>
                              <a:pt x="152214" y="96828"/>
                            </a:cubicBezTo>
                            <a:lnTo>
                              <a:pt x="151833" y="95971"/>
                            </a:lnTo>
                            <a:cubicBezTo>
                              <a:pt x="152214" y="96161"/>
                              <a:pt x="151357" y="97018"/>
                              <a:pt x="150976" y="97018"/>
                            </a:cubicBezTo>
                            <a:cubicBezTo>
                              <a:pt x="149452" y="97209"/>
                              <a:pt x="149928" y="95685"/>
                              <a:pt x="150119" y="95304"/>
                            </a:cubicBezTo>
                            <a:lnTo>
                              <a:pt x="150976" y="95590"/>
                            </a:lnTo>
                            <a:cubicBezTo>
                              <a:pt x="151928" y="92923"/>
                              <a:pt x="148118" y="93970"/>
                              <a:pt x="146880" y="92828"/>
                            </a:cubicBezTo>
                            <a:lnTo>
                              <a:pt x="148595" y="91685"/>
                            </a:lnTo>
                            <a:lnTo>
                              <a:pt x="146213" y="91970"/>
                            </a:lnTo>
                            <a:cubicBezTo>
                              <a:pt x="146213" y="91304"/>
                              <a:pt x="146690" y="90351"/>
                              <a:pt x="147547" y="90541"/>
                            </a:cubicBezTo>
                            <a:cubicBezTo>
                              <a:pt x="147166" y="89018"/>
                              <a:pt x="146309" y="90446"/>
                              <a:pt x="146118" y="89018"/>
                            </a:cubicBezTo>
                            <a:cubicBezTo>
                              <a:pt x="146118" y="88827"/>
                              <a:pt x="146213" y="88732"/>
                              <a:pt x="146404" y="88732"/>
                            </a:cubicBezTo>
                            <a:lnTo>
                              <a:pt x="145166" y="88446"/>
                            </a:lnTo>
                            <a:cubicBezTo>
                              <a:pt x="145642" y="88256"/>
                              <a:pt x="145832" y="87208"/>
                              <a:pt x="146213" y="87874"/>
                            </a:cubicBezTo>
                            <a:cubicBezTo>
                              <a:pt x="145356" y="85684"/>
                              <a:pt x="142689" y="86922"/>
                              <a:pt x="143070" y="85303"/>
                            </a:cubicBezTo>
                            <a:lnTo>
                              <a:pt x="143261" y="85303"/>
                            </a:lnTo>
                            <a:cubicBezTo>
                              <a:pt x="140594" y="84065"/>
                              <a:pt x="142118" y="86255"/>
                              <a:pt x="139355" y="86255"/>
                            </a:cubicBezTo>
                            <a:lnTo>
                              <a:pt x="140594" y="82541"/>
                            </a:lnTo>
                            <a:lnTo>
                              <a:pt x="139451" y="83493"/>
                            </a:lnTo>
                            <a:cubicBezTo>
                              <a:pt x="139260" y="83303"/>
                              <a:pt x="138879" y="82826"/>
                              <a:pt x="139355" y="82445"/>
                            </a:cubicBezTo>
                            <a:cubicBezTo>
                              <a:pt x="137927" y="82445"/>
                              <a:pt x="139070" y="83017"/>
                              <a:pt x="138022" y="83303"/>
                            </a:cubicBezTo>
                            <a:cubicBezTo>
                              <a:pt x="137831" y="81397"/>
                              <a:pt x="134688" y="81207"/>
                              <a:pt x="135926" y="79207"/>
                            </a:cubicBezTo>
                            <a:cubicBezTo>
                              <a:pt x="134783" y="79683"/>
                              <a:pt x="136403" y="80731"/>
                              <a:pt x="134688" y="80255"/>
                            </a:cubicBezTo>
                            <a:cubicBezTo>
                              <a:pt x="136022" y="78159"/>
                              <a:pt x="133164" y="79397"/>
                              <a:pt x="132974" y="77588"/>
                            </a:cubicBezTo>
                            <a:cubicBezTo>
                              <a:pt x="134116" y="76921"/>
                              <a:pt x="134593" y="78254"/>
                              <a:pt x="134403" y="76540"/>
                            </a:cubicBezTo>
                            <a:cubicBezTo>
                              <a:pt x="132307" y="77588"/>
                              <a:pt x="132974" y="74444"/>
                              <a:pt x="131831" y="74063"/>
                            </a:cubicBezTo>
                            <a:cubicBezTo>
                              <a:pt x="130592" y="75301"/>
                              <a:pt x="129735" y="72825"/>
                              <a:pt x="128021" y="71968"/>
                            </a:cubicBezTo>
                            <a:cubicBezTo>
                              <a:pt x="128497" y="71682"/>
                              <a:pt x="126401" y="68824"/>
                              <a:pt x="125830" y="67110"/>
                            </a:cubicBezTo>
                            <a:lnTo>
                              <a:pt x="126116" y="66920"/>
                            </a:lnTo>
                            <a:cubicBezTo>
                              <a:pt x="124591" y="67777"/>
                              <a:pt x="123734" y="66253"/>
                              <a:pt x="122591" y="65491"/>
                            </a:cubicBezTo>
                            <a:cubicBezTo>
                              <a:pt x="123449" y="64919"/>
                              <a:pt x="123925" y="64824"/>
                              <a:pt x="124687" y="65015"/>
                            </a:cubicBezTo>
                            <a:lnTo>
                              <a:pt x="123925" y="64062"/>
                            </a:lnTo>
                            <a:cubicBezTo>
                              <a:pt x="123353" y="64157"/>
                              <a:pt x="122877" y="64062"/>
                              <a:pt x="122210" y="63586"/>
                            </a:cubicBezTo>
                            <a:lnTo>
                              <a:pt x="123449" y="63014"/>
                            </a:lnTo>
                            <a:cubicBezTo>
                              <a:pt x="122496" y="61776"/>
                              <a:pt x="120305" y="61395"/>
                              <a:pt x="119924" y="59204"/>
                            </a:cubicBezTo>
                            <a:cubicBezTo>
                              <a:pt x="118877" y="59776"/>
                              <a:pt x="118019" y="62538"/>
                              <a:pt x="116114" y="61109"/>
                            </a:cubicBezTo>
                            <a:cubicBezTo>
                              <a:pt x="116591" y="60633"/>
                              <a:pt x="117543" y="59966"/>
                              <a:pt x="118019" y="60347"/>
                            </a:cubicBezTo>
                            <a:cubicBezTo>
                              <a:pt x="117829" y="60252"/>
                              <a:pt x="117162" y="60062"/>
                              <a:pt x="117257" y="59585"/>
                            </a:cubicBezTo>
                            <a:lnTo>
                              <a:pt x="118686" y="59681"/>
                            </a:lnTo>
                            <a:cubicBezTo>
                              <a:pt x="118591" y="58633"/>
                              <a:pt x="117638" y="59776"/>
                              <a:pt x="117353" y="59109"/>
                            </a:cubicBezTo>
                            <a:cubicBezTo>
                              <a:pt x="118115" y="58633"/>
                              <a:pt x="117638" y="58252"/>
                              <a:pt x="118305" y="57966"/>
                            </a:cubicBezTo>
                            <a:cubicBezTo>
                              <a:pt x="118496" y="58061"/>
                              <a:pt x="118305" y="58728"/>
                              <a:pt x="118781" y="58728"/>
                            </a:cubicBezTo>
                            <a:cubicBezTo>
                              <a:pt x="118496" y="57966"/>
                              <a:pt x="118400" y="56823"/>
                              <a:pt x="118781" y="56156"/>
                            </a:cubicBezTo>
                            <a:cubicBezTo>
                              <a:pt x="118400" y="56537"/>
                              <a:pt x="117734" y="56823"/>
                              <a:pt x="117257" y="56347"/>
                            </a:cubicBezTo>
                            <a:cubicBezTo>
                              <a:pt x="116305" y="55013"/>
                              <a:pt x="117924" y="55299"/>
                              <a:pt x="117829" y="54251"/>
                            </a:cubicBezTo>
                            <a:cubicBezTo>
                              <a:pt x="117067" y="54251"/>
                              <a:pt x="117162" y="53013"/>
                              <a:pt x="115924" y="53775"/>
                            </a:cubicBezTo>
                            <a:cubicBezTo>
                              <a:pt x="115733" y="53394"/>
                              <a:pt x="116210" y="53013"/>
                              <a:pt x="116495" y="52632"/>
                            </a:cubicBezTo>
                            <a:cubicBezTo>
                              <a:pt x="115543" y="52251"/>
                              <a:pt x="114495" y="49393"/>
                              <a:pt x="113638" y="50918"/>
                            </a:cubicBezTo>
                            <a:lnTo>
                              <a:pt x="113638" y="51108"/>
                            </a:lnTo>
                            <a:lnTo>
                              <a:pt x="113543" y="51013"/>
                            </a:lnTo>
                            <a:lnTo>
                              <a:pt x="113543" y="51013"/>
                            </a:lnTo>
                            <a:lnTo>
                              <a:pt x="113543" y="51013"/>
                            </a:lnTo>
                            <a:cubicBezTo>
                              <a:pt x="111066" y="49298"/>
                              <a:pt x="111733" y="45679"/>
                              <a:pt x="110114" y="43488"/>
                            </a:cubicBezTo>
                            <a:lnTo>
                              <a:pt x="110590" y="43297"/>
                            </a:lnTo>
                            <a:cubicBezTo>
                              <a:pt x="109447" y="42059"/>
                              <a:pt x="108971" y="40154"/>
                              <a:pt x="107542" y="39488"/>
                            </a:cubicBezTo>
                            <a:cubicBezTo>
                              <a:pt x="107351" y="39011"/>
                              <a:pt x="107923" y="38154"/>
                              <a:pt x="108494" y="38154"/>
                            </a:cubicBezTo>
                            <a:cubicBezTo>
                              <a:pt x="107732" y="37106"/>
                              <a:pt x="107161" y="37201"/>
                              <a:pt x="107351" y="35297"/>
                            </a:cubicBezTo>
                            <a:cubicBezTo>
                              <a:pt x="108590" y="36154"/>
                              <a:pt x="107923" y="34630"/>
                              <a:pt x="108304" y="36249"/>
                            </a:cubicBezTo>
                            <a:cubicBezTo>
                              <a:pt x="108113" y="34630"/>
                              <a:pt x="108685" y="34058"/>
                              <a:pt x="106970" y="32915"/>
                            </a:cubicBezTo>
                            <a:cubicBezTo>
                              <a:pt x="108304" y="33011"/>
                              <a:pt x="108018" y="31296"/>
                              <a:pt x="107447" y="30724"/>
                            </a:cubicBezTo>
                            <a:lnTo>
                              <a:pt x="106970" y="32058"/>
                            </a:lnTo>
                            <a:cubicBezTo>
                              <a:pt x="106494" y="31296"/>
                              <a:pt x="106399" y="30534"/>
                              <a:pt x="106304" y="29867"/>
                            </a:cubicBezTo>
                            <a:lnTo>
                              <a:pt x="107923" y="29772"/>
                            </a:lnTo>
                            <a:cubicBezTo>
                              <a:pt x="108780" y="25962"/>
                              <a:pt x="103160" y="25962"/>
                              <a:pt x="104970" y="20152"/>
                            </a:cubicBezTo>
                            <a:cubicBezTo>
                              <a:pt x="103637" y="19580"/>
                              <a:pt x="104970" y="23295"/>
                              <a:pt x="103541" y="22819"/>
                            </a:cubicBezTo>
                            <a:cubicBezTo>
                              <a:pt x="103256" y="20914"/>
                              <a:pt x="104399" y="16628"/>
                              <a:pt x="104208" y="15770"/>
                            </a:cubicBezTo>
                            <a:cubicBezTo>
                              <a:pt x="103922" y="11293"/>
                              <a:pt x="101636" y="15389"/>
                              <a:pt x="101351" y="11674"/>
                            </a:cubicBezTo>
                            <a:cubicBezTo>
                              <a:pt x="101065" y="12913"/>
                              <a:pt x="100112" y="15294"/>
                              <a:pt x="99350" y="14341"/>
                            </a:cubicBezTo>
                            <a:cubicBezTo>
                              <a:pt x="99065" y="12437"/>
                              <a:pt x="100112" y="7865"/>
                              <a:pt x="100779" y="8436"/>
                            </a:cubicBezTo>
                            <a:cubicBezTo>
                              <a:pt x="100970" y="8912"/>
                              <a:pt x="100874" y="9484"/>
                              <a:pt x="100779" y="9770"/>
                            </a:cubicBezTo>
                            <a:cubicBezTo>
                              <a:pt x="101065" y="10055"/>
                              <a:pt x="101446" y="10722"/>
                              <a:pt x="101636" y="8817"/>
                            </a:cubicBezTo>
                            <a:lnTo>
                              <a:pt x="101255" y="9389"/>
                            </a:lnTo>
                            <a:cubicBezTo>
                              <a:pt x="101351" y="7388"/>
                              <a:pt x="100398" y="4150"/>
                              <a:pt x="101160" y="3102"/>
                            </a:cubicBezTo>
                            <a:cubicBezTo>
                              <a:pt x="100398" y="2245"/>
                              <a:pt x="100493" y="4245"/>
                              <a:pt x="100684" y="5960"/>
                            </a:cubicBezTo>
                            <a:cubicBezTo>
                              <a:pt x="100493" y="3674"/>
                              <a:pt x="100207" y="2435"/>
                              <a:pt x="99922" y="1388"/>
                            </a:cubicBezTo>
                            <a:lnTo>
                              <a:pt x="99636" y="530"/>
                            </a:lnTo>
                            <a:cubicBezTo>
                              <a:pt x="99541" y="245"/>
                              <a:pt x="99541" y="-327"/>
                              <a:pt x="99255" y="245"/>
                            </a:cubicBezTo>
                            <a:cubicBezTo>
                              <a:pt x="98874" y="721"/>
                              <a:pt x="98493" y="1197"/>
                              <a:pt x="98017" y="1578"/>
                            </a:cubicBezTo>
                            <a:cubicBezTo>
                              <a:pt x="98207" y="1864"/>
                              <a:pt x="98207" y="2912"/>
                              <a:pt x="98017" y="3293"/>
                            </a:cubicBezTo>
                            <a:cubicBezTo>
                              <a:pt x="95636" y="5483"/>
                              <a:pt x="96588" y="7103"/>
                              <a:pt x="95064" y="9770"/>
                            </a:cubicBezTo>
                            <a:cubicBezTo>
                              <a:pt x="94207" y="9484"/>
                              <a:pt x="95540" y="5578"/>
                              <a:pt x="93826" y="9293"/>
                            </a:cubicBezTo>
                            <a:cubicBezTo>
                              <a:pt x="92683" y="9865"/>
                              <a:pt x="93445" y="7198"/>
                              <a:pt x="94016" y="5674"/>
                            </a:cubicBezTo>
                            <a:cubicBezTo>
                              <a:pt x="92302" y="9960"/>
                              <a:pt x="90492" y="9389"/>
                              <a:pt x="89159" y="10913"/>
                            </a:cubicBezTo>
                            <a:lnTo>
                              <a:pt x="90111" y="8912"/>
                            </a:lnTo>
                            <a:cubicBezTo>
                              <a:pt x="89540" y="10151"/>
                              <a:pt x="89063" y="10817"/>
                              <a:pt x="88492" y="11579"/>
                            </a:cubicBezTo>
                            <a:cubicBezTo>
                              <a:pt x="88873" y="11770"/>
                              <a:pt x="89159" y="11960"/>
                              <a:pt x="89540" y="12151"/>
                            </a:cubicBezTo>
                            <a:cubicBezTo>
                              <a:pt x="88873" y="12722"/>
                              <a:pt x="88397" y="13389"/>
                              <a:pt x="88206" y="12818"/>
                            </a:cubicBezTo>
                            <a:cubicBezTo>
                              <a:pt x="87920" y="14437"/>
                              <a:pt x="89444" y="14341"/>
                              <a:pt x="88873" y="16818"/>
                            </a:cubicBezTo>
                            <a:cubicBezTo>
                              <a:pt x="87920" y="17199"/>
                              <a:pt x="87349" y="19961"/>
                              <a:pt x="86111" y="19104"/>
                            </a:cubicBezTo>
                            <a:cubicBezTo>
                              <a:pt x="88682" y="16532"/>
                              <a:pt x="84872" y="18247"/>
                              <a:pt x="86777" y="15294"/>
                            </a:cubicBezTo>
                            <a:cubicBezTo>
                              <a:pt x="86491" y="16056"/>
                              <a:pt x="86015" y="16628"/>
                              <a:pt x="85253" y="17294"/>
                            </a:cubicBezTo>
                            <a:cubicBezTo>
                              <a:pt x="85063" y="17294"/>
                              <a:pt x="85158" y="16913"/>
                              <a:pt x="85253" y="16628"/>
                            </a:cubicBezTo>
                            <a:cubicBezTo>
                              <a:pt x="81920" y="18914"/>
                              <a:pt x="84968" y="19961"/>
                              <a:pt x="83539" y="21676"/>
                            </a:cubicBezTo>
                            <a:cubicBezTo>
                              <a:pt x="83063" y="20914"/>
                              <a:pt x="81920" y="21104"/>
                              <a:pt x="81824" y="21485"/>
                            </a:cubicBezTo>
                            <a:cubicBezTo>
                              <a:pt x="82396" y="20818"/>
                              <a:pt x="83253" y="22057"/>
                              <a:pt x="83158" y="23105"/>
                            </a:cubicBezTo>
                            <a:cubicBezTo>
                              <a:pt x="81729" y="23866"/>
                              <a:pt x="82491" y="24628"/>
                              <a:pt x="82015" y="25200"/>
                            </a:cubicBezTo>
                            <a:lnTo>
                              <a:pt x="82777" y="24724"/>
                            </a:lnTo>
                            <a:cubicBezTo>
                              <a:pt x="83253" y="25486"/>
                              <a:pt x="82682" y="25962"/>
                              <a:pt x="82205" y="27010"/>
                            </a:cubicBezTo>
                            <a:cubicBezTo>
                              <a:pt x="81634" y="26629"/>
                              <a:pt x="82491" y="25962"/>
                              <a:pt x="82015" y="26057"/>
                            </a:cubicBezTo>
                            <a:cubicBezTo>
                              <a:pt x="82491" y="27962"/>
                              <a:pt x="79157" y="27010"/>
                              <a:pt x="78872" y="28915"/>
                            </a:cubicBezTo>
                            <a:cubicBezTo>
                              <a:pt x="77919" y="29105"/>
                              <a:pt x="77633" y="27962"/>
                              <a:pt x="76871" y="28153"/>
                            </a:cubicBezTo>
                            <a:cubicBezTo>
                              <a:pt x="76490" y="30153"/>
                              <a:pt x="74776" y="28820"/>
                              <a:pt x="74204" y="30820"/>
                            </a:cubicBezTo>
                            <a:cubicBezTo>
                              <a:pt x="75443" y="31201"/>
                              <a:pt x="75252" y="30915"/>
                              <a:pt x="75157" y="32630"/>
                            </a:cubicBezTo>
                            <a:lnTo>
                              <a:pt x="76586" y="29867"/>
                            </a:lnTo>
                            <a:lnTo>
                              <a:pt x="76490" y="32439"/>
                            </a:lnTo>
                            <a:cubicBezTo>
                              <a:pt x="77157" y="31772"/>
                              <a:pt x="77252" y="30439"/>
                              <a:pt x="77729" y="30153"/>
                            </a:cubicBezTo>
                            <a:cubicBezTo>
                              <a:pt x="77824" y="31487"/>
                              <a:pt x="77633" y="31201"/>
                              <a:pt x="78681" y="31487"/>
                            </a:cubicBezTo>
                            <a:cubicBezTo>
                              <a:pt x="76586" y="31296"/>
                              <a:pt x="77729" y="34058"/>
                              <a:pt x="75824" y="34344"/>
                            </a:cubicBezTo>
                            <a:lnTo>
                              <a:pt x="73823" y="32344"/>
                            </a:lnTo>
                            <a:cubicBezTo>
                              <a:pt x="71442" y="33011"/>
                              <a:pt x="72204" y="36249"/>
                              <a:pt x="69632" y="37583"/>
                            </a:cubicBezTo>
                            <a:lnTo>
                              <a:pt x="70680" y="37297"/>
                            </a:lnTo>
                            <a:cubicBezTo>
                              <a:pt x="71156" y="38345"/>
                              <a:pt x="69537" y="38630"/>
                              <a:pt x="69156" y="39583"/>
                            </a:cubicBezTo>
                            <a:cubicBezTo>
                              <a:pt x="68585" y="38821"/>
                              <a:pt x="67918" y="39011"/>
                              <a:pt x="67251" y="38821"/>
                            </a:cubicBezTo>
                            <a:cubicBezTo>
                              <a:pt x="67727" y="39297"/>
                              <a:pt x="65727" y="40154"/>
                              <a:pt x="66680" y="41678"/>
                            </a:cubicBezTo>
                            <a:lnTo>
                              <a:pt x="64870" y="41583"/>
                            </a:lnTo>
                            <a:cubicBezTo>
                              <a:pt x="62774" y="42631"/>
                              <a:pt x="64584" y="45393"/>
                              <a:pt x="62584" y="46441"/>
                            </a:cubicBezTo>
                            <a:cubicBezTo>
                              <a:pt x="62489" y="45203"/>
                              <a:pt x="61250" y="45298"/>
                              <a:pt x="62012" y="43869"/>
                            </a:cubicBezTo>
                            <a:cubicBezTo>
                              <a:pt x="61441" y="44250"/>
                              <a:pt x="60774" y="44536"/>
                              <a:pt x="61155" y="45107"/>
                            </a:cubicBezTo>
                            <a:cubicBezTo>
                              <a:pt x="60488" y="44917"/>
                              <a:pt x="60298" y="47298"/>
                              <a:pt x="59250" y="47012"/>
                            </a:cubicBezTo>
                            <a:cubicBezTo>
                              <a:pt x="59250" y="47489"/>
                              <a:pt x="59726" y="48441"/>
                              <a:pt x="59060" y="48822"/>
                            </a:cubicBezTo>
                            <a:cubicBezTo>
                              <a:pt x="58869" y="48727"/>
                              <a:pt x="58774" y="48441"/>
                              <a:pt x="58774" y="48441"/>
                            </a:cubicBezTo>
                            <a:cubicBezTo>
                              <a:pt x="59060" y="48822"/>
                              <a:pt x="58012" y="49679"/>
                              <a:pt x="59250" y="50156"/>
                            </a:cubicBezTo>
                            <a:cubicBezTo>
                              <a:pt x="55726" y="48917"/>
                              <a:pt x="54011" y="53870"/>
                              <a:pt x="50868" y="52632"/>
                            </a:cubicBezTo>
                            <a:cubicBezTo>
                              <a:pt x="49630" y="53680"/>
                              <a:pt x="48106" y="54918"/>
                              <a:pt x="46772" y="55585"/>
                            </a:cubicBezTo>
                            <a:cubicBezTo>
                              <a:pt x="46772" y="55299"/>
                              <a:pt x="46582" y="55204"/>
                              <a:pt x="46868" y="55109"/>
                            </a:cubicBezTo>
                            <a:cubicBezTo>
                              <a:pt x="44677" y="55204"/>
                              <a:pt x="46963" y="58061"/>
                              <a:pt x="44391" y="58252"/>
                            </a:cubicBezTo>
                            <a:cubicBezTo>
                              <a:pt x="42677" y="57395"/>
                              <a:pt x="45153" y="57014"/>
                              <a:pt x="44201" y="56728"/>
                            </a:cubicBezTo>
                            <a:cubicBezTo>
                              <a:pt x="42581" y="54061"/>
                              <a:pt x="41915" y="58347"/>
                              <a:pt x="39724" y="57204"/>
                            </a:cubicBezTo>
                            <a:lnTo>
                              <a:pt x="40010" y="56918"/>
                            </a:lnTo>
                            <a:cubicBezTo>
                              <a:pt x="38486" y="56347"/>
                              <a:pt x="37819" y="59109"/>
                              <a:pt x="35914" y="59681"/>
                            </a:cubicBezTo>
                            <a:cubicBezTo>
                              <a:pt x="35914" y="59681"/>
                              <a:pt x="35914" y="59395"/>
                              <a:pt x="35723" y="59204"/>
                            </a:cubicBezTo>
                            <a:cubicBezTo>
                              <a:pt x="35057" y="61109"/>
                              <a:pt x="32866" y="62538"/>
                              <a:pt x="31247" y="63586"/>
                            </a:cubicBezTo>
                            <a:cubicBezTo>
                              <a:pt x="31437" y="62252"/>
                              <a:pt x="31818" y="62729"/>
                              <a:pt x="31056" y="61681"/>
                            </a:cubicBezTo>
                            <a:cubicBezTo>
                              <a:pt x="30294" y="62157"/>
                              <a:pt x="31913" y="63491"/>
                              <a:pt x="30485" y="64348"/>
                            </a:cubicBezTo>
                            <a:cubicBezTo>
                              <a:pt x="29723" y="63872"/>
                              <a:pt x="28389" y="63681"/>
                              <a:pt x="27818" y="62538"/>
                            </a:cubicBezTo>
                            <a:lnTo>
                              <a:pt x="29341" y="61966"/>
                            </a:lnTo>
                            <a:cubicBezTo>
                              <a:pt x="28008" y="60633"/>
                              <a:pt x="27437" y="62633"/>
                              <a:pt x="26484" y="62633"/>
                            </a:cubicBezTo>
                            <a:lnTo>
                              <a:pt x="26389" y="61871"/>
                            </a:lnTo>
                            <a:cubicBezTo>
                              <a:pt x="23912" y="62919"/>
                              <a:pt x="25246" y="64538"/>
                              <a:pt x="21626" y="65395"/>
                            </a:cubicBezTo>
                            <a:lnTo>
                              <a:pt x="22198" y="65776"/>
                            </a:lnTo>
                            <a:cubicBezTo>
                              <a:pt x="21531" y="67872"/>
                              <a:pt x="20102" y="65300"/>
                              <a:pt x="19245" y="66920"/>
                            </a:cubicBezTo>
                            <a:lnTo>
                              <a:pt x="17149" y="65491"/>
                            </a:lnTo>
                            <a:cubicBezTo>
                              <a:pt x="16007" y="66253"/>
                              <a:pt x="14482" y="68158"/>
                              <a:pt x="13149" y="68824"/>
                            </a:cubicBezTo>
                            <a:cubicBezTo>
                              <a:pt x="12197" y="67682"/>
                              <a:pt x="14102" y="66348"/>
                              <a:pt x="15245" y="65205"/>
                            </a:cubicBezTo>
                            <a:cubicBezTo>
                              <a:pt x="13816" y="65586"/>
                              <a:pt x="10482" y="66634"/>
                              <a:pt x="11149" y="67396"/>
                            </a:cubicBezTo>
                            <a:cubicBezTo>
                              <a:pt x="11435" y="67110"/>
                              <a:pt x="11530" y="66634"/>
                              <a:pt x="12482" y="66729"/>
                            </a:cubicBezTo>
                            <a:cubicBezTo>
                              <a:pt x="12578" y="68253"/>
                              <a:pt x="12101" y="69110"/>
                              <a:pt x="9815" y="69682"/>
                            </a:cubicBezTo>
                            <a:cubicBezTo>
                              <a:pt x="6767" y="68634"/>
                              <a:pt x="4577" y="68920"/>
                              <a:pt x="2195" y="69396"/>
                            </a:cubicBezTo>
                            <a:lnTo>
                              <a:pt x="386" y="69777"/>
                            </a:lnTo>
                            <a:cubicBezTo>
                              <a:pt x="-91" y="69777"/>
                              <a:pt x="-91" y="69968"/>
                              <a:pt x="195" y="70063"/>
                            </a:cubicBezTo>
                            <a:lnTo>
                              <a:pt x="576" y="70444"/>
                            </a:lnTo>
                            <a:cubicBezTo>
                              <a:pt x="957" y="71015"/>
                              <a:pt x="957" y="71396"/>
                              <a:pt x="5" y="71587"/>
                            </a:cubicBezTo>
                            <a:cubicBezTo>
                              <a:pt x="3719" y="73397"/>
                              <a:pt x="5434" y="74825"/>
                              <a:pt x="7434" y="76540"/>
                            </a:cubicBezTo>
                            <a:cubicBezTo>
                              <a:pt x="9339" y="78254"/>
                              <a:pt x="11339" y="80255"/>
                              <a:pt x="14102" y="82160"/>
                            </a:cubicBezTo>
                            <a:cubicBezTo>
                              <a:pt x="14959" y="79302"/>
                              <a:pt x="15721" y="83207"/>
                              <a:pt x="17912" y="81207"/>
                            </a:cubicBezTo>
                            <a:cubicBezTo>
                              <a:pt x="19055" y="81779"/>
                              <a:pt x="19340" y="82064"/>
                              <a:pt x="19340" y="82350"/>
                            </a:cubicBezTo>
                            <a:cubicBezTo>
                              <a:pt x="20102" y="83588"/>
                              <a:pt x="20293" y="84541"/>
                              <a:pt x="20674" y="85589"/>
                            </a:cubicBezTo>
                            <a:cubicBezTo>
                              <a:pt x="20674" y="86636"/>
                              <a:pt x="19626" y="85589"/>
                              <a:pt x="19245" y="86160"/>
                            </a:cubicBezTo>
                            <a:cubicBezTo>
                              <a:pt x="20579" y="87589"/>
                              <a:pt x="19150" y="87589"/>
                              <a:pt x="19626" y="89018"/>
                            </a:cubicBezTo>
                            <a:cubicBezTo>
                              <a:pt x="20102" y="88065"/>
                              <a:pt x="21055" y="88256"/>
                              <a:pt x="21722" y="89303"/>
                            </a:cubicBezTo>
                            <a:lnTo>
                              <a:pt x="21341" y="87303"/>
                            </a:lnTo>
                            <a:cubicBezTo>
                              <a:pt x="24389" y="87779"/>
                              <a:pt x="21626" y="90637"/>
                              <a:pt x="24674" y="91208"/>
                            </a:cubicBezTo>
                            <a:lnTo>
                              <a:pt x="23436" y="91304"/>
                            </a:lnTo>
                            <a:cubicBezTo>
                              <a:pt x="24865" y="91780"/>
                              <a:pt x="27246" y="94637"/>
                              <a:pt x="29818" y="93780"/>
                            </a:cubicBezTo>
                            <a:cubicBezTo>
                              <a:pt x="29723" y="94161"/>
                              <a:pt x="29437" y="95018"/>
                              <a:pt x="28865" y="94733"/>
                            </a:cubicBezTo>
                            <a:cubicBezTo>
                              <a:pt x="30961" y="97209"/>
                              <a:pt x="35914" y="98066"/>
                              <a:pt x="36581" y="100924"/>
                            </a:cubicBezTo>
                            <a:lnTo>
                              <a:pt x="35914" y="101210"/>
                            </a:lnTo>
                            <a:cubicBezTo>
                              <a:pt x="36485" y="101495"/>
                              <a:pt x="37628" y="101114"/>
                              <a:pt x="37628" y="102162"/>
                            </a:cubicBezTo>
                            <a:cubicBezTo>
                              <a:pt x="37343" y="102353"/>
                              <a:pt x="36962" y="102448"/>
                              <a:pt x="37057" y="102734"/>
                            </a:cubicBezTo>
                            <a:cubicBezTo>
                              <a:pt x="37438" y="102829"/>
                              <a:pt x="39057" y="103115"/>
                              <a:pt x="39248" y="103972"/>
                            </a:cubicBezTo>
                            <a:lnTo>
                              <a:pt x="38200" y="103972"/>
                            </a:lnTo>
                            <a:cubicBezTo>
                              <a:pt x="39533" y="107020"/>
                              <a:pt x="42867" y="106448"/>
                              <a:pt x="44867" y="108353"/>
                            </a:cubicBezTo>
                            <a:cubicBezTo>
                              <a:pt x="43153" y="109591"/>
                              <a:pt x="44105" y="111973"/>
                              <a:pt x="44486" y="113211"/>
                            </a:cubicBezTo>
                            <a:lnTo>
                              <a:pt x="44201" y="113306"/>
                            </a:lnTo>
                            <a:cubicBezTo>
                              <a:pt x="46010" y="116449"/>
                              <a:pt x="48963" y="117593"/>
                              <a:pt x="51344" y="120260"/>
                            </a:cubicBezTo>
                            <a:cubicBezTo>
                              <a:pt x="50392" y="123212"/>
                              <a:pt x="53821" y="127118"/>
                              <a:pt x="53916" y="130832"/>
                            </a:cubicBezTo>
                            <a:cubicBezTo>
                              <a:pt x="54107" y="130166"/>
                              <a:pt x="55440" y="130261"/>
                              <a:pt x="55916" y="130737"/>
                            </a:cubicBezTo>
                            <a:cubicBezTo>
                              <a:pt x="55821" y="131690"/>
                              <a:pt x="58107" y="132261"/>
                              <a:pt x="56297" y="132833"/>
                            </a:cubicBezTo>
                            <a:lnTo>
                              <a:pt x="56202" y="132547"/>
                            </a:lnTo>
                            <a:cubicBezTo>
                              <a:pt x="54678" y="133785"/>
                              <a:pt x="55726" y="135214"/>
                              <a:pt x="56107" y="136452"/>
                            </a:cubicBezTo>
                            <a:lnTo>
                              <a:pt x="58583" y="135785"/>
                            </a:lnTo>
                            <a:cubicBezTo>
                              <a:pt x="56488" y="140453"/>
                              <a:pt x="62584" y="143405"/>
                              <a:pt x="60298" y="147311"/>
                            </a:cubicBezTo>
                            <a:cubicBezTo>
                              <a:pt x="61250" y="148549"/>
                              <a:pt x="61727" y="150263"/>
                              <a:pt x="62679" y="151120"/>
                            </a:cubicBezTo>
                            <a:lnTo>
                              <a:pt x="61536" y="151978"/>
                            </a:lnTo>
                            <a:cubicBezTo>
                              <a:pt x="62298" y="156359"/>
                              <a:pt x="62870" y="158741"/>
                              <a:pt x="64394" y="163503"/>
                            </a:cubicBezTo>
                            <a:cubicBezTo>
                              <a:pt x="64108" y="163598"/>
                              <a:pt x="63822" y="163789"/>
                              <a:pt x="63441" y="163884"/>
                            </a:cubicBezTo>
                            <a:cubicBezTo>
                              <a:pt x="64203" y="167313"/>
                              <a:pt x="66775" y="161312"/>
                              <a:pt x="67346" y="163122"/>
                            </a:cubicBezTo>
                            <a:lnTo>
                              <a:pt x="66489" y="167789"/>
                            </a:lnTo>
                            <a:cubicBezTo>
                              <a:pt x="66775" y="168932"/>
                              <a:pt x="67061" y="170361"/>
                              <a:pt x="67346" y="171885"/>
                            </a:cubicBezTo>
                            <a:lnTo>
                              <a:pt x="67537" y="173028"/>
                            </a:lnTo>
                            <a:lnTo>
                              <a:pt x="68013" y="172457"/>
                            </a:lnTo>
                            <a:lnTo>
                              <a:pt x="69061" y="171314"/>
                            </a:lnTo>
                            <a:cubicBezTo>
                              <a:pt x="70490" y="169694"/>
                              <a:pt x="72109" y="167313"/>
                              <a:pt x="73538" y="163789"/>
                            </a:cubicBezTo>
                            <a:cubicBezTo>
                              <a:pt x="73538" y="164360"/>
                              <a:pt x="73442" y="165408"/>
                              <a:pt x="72966" y="166265"/>
                            </a:cubicBezTo>
                            <a:cubicBezTo>
                              <a:pt x="74299" y="164456"/>
                              <a:pt x="78967" y="160169"/>
                              <a:pt x="77538" y="157502"/>
                            </a:cubicBezTo>
                            <a:cubicBezTo>
                              <a:pt x="78205" y="159693"/>
                              <a:pt x="80681" y="153502"/>
                              <a:pt x="81443" y="151120"/>
                            </a:cubicBezTo>
                            <a:lnTo>
                              <a:pt x="82110" y="152454"/>
                            </a:lnTo>
                            <a:cubicBezTo>
                              <a:pt x="82205" y="149406"/>
                              <a:pt x="81920" y="149025"/>
                              <a:pt x="82682" y="147406"/>
                            </a:cubicBezTo>
                            <a:cubicBezTo>
                              <a:pt x="83063" y="147215"/>
                              <a:pt x="83729" y="147787"/>
                              <a:pt x="83158" y="147977"/>
                            </a:cubicBezTo>
                            <a:cubicBezTo>
                              <a:pt x="84587" y="147311"/>
                              <a:pt x="82872" y="146358"/>
                              <a:pt x="84491" y="145406"/>
                            </a:cubicBezTo>
                            <a:lnTo>
                              <a:pt x="84777" y="146453"/>
                            </a:lnTo>
                            <a:cubicBezTo>
                              <a:pt x="85730" y="145406"/>
                              <a:pt x="85349" y="145215"/>
                              <a:pt x="85063" y="143882"/>
                            </a:cubicBezTo>
                            <a:cubicBezTo>
                              <a:pt x="85253" y="142834"/>
                              <a:pt x="87063" y="141977"/>
                              <a:pt x="88206" y="142548"/>
                            </a:cubicBezTo>
                            <a:cubicBezTo>
                              <a:pt x="87730" y="141881"/>
                              <a:pt x="87539" y="140643"/>
                              <a:pt x="88397" y="140262"/>
                            </a:cubicBezTo>
                            <a:cubicBezTo>
                              <a:pt x="88778" y="140453"/>
                              <a:pt x="88778" y="140929"/>
                              <a:pt x="88778" y="141119"/>
                            </a:cubicBezTo>
                            <a:cubicBezTo>
                              <a:pt x="91064" y="139881"/>
                              <a:pt x="90016" y="137309"/>
                              <a:pt x="92111" y="137024"/>
                            </a:cubicBezTo>
                            <a:cubicBezTo>
                              <a:pt x="92492" y="137309"/>
                              <a:pt x="92683" y="137405"/>
                              <a:pt x="92873" y="137405"/>
                            </a:cubicBezTo>
                            <a:cubicBezTo>
                              <a:pt x="91540" y="138738"/>
                              <a:pt x="90492" y="139881"/>
                              <a:pt x="90492" y="139691"/>
                            </a:cubicBezTo>
                            <a:cubicBezTo>
                              <a:pt x="91445" y="140548"/>
                              <a:pt x="92588" y="139500"/>
                              <a:pt x="93064" y="141500"/>
                            </a:cubicBezTo>
                            <a:cubicBezTo>
                              <a:pt x="93159" y="139976"/>
                              <a:pt x="93159" y="137119"/>
                              <a:pt x="94683" y="136357"/>
                            </a:cubicBezTo>
                            <a:cubicBezTo>
                              <a:pt x="94778" y="136357"/>
                              <a:pt x="94969" y="136452"/>
                              <a:pt x="95159" y="136547"/>
                            </a:cubicBezTo>
                            <a:lnTo>
                              <a:pt x="95159" y="136738"/>
                            </a:lnTo>
                            <a:cubicBezTo>
                              <a:pt x="95445" y="136547"/>
                              <a:pt x="95636" y="136262"/>
                              <a:pt x="95636" y="135881"/>
                            </a:cubicBezTo>
                            <a:cubicBezTo>
                              <a:pt x="96112" y="135690"/>
                              <a:pt x="96398" y="135595"/>
                              <a:pt x="96779" y="135214"/>
                            </a:cubicBezTo>
                            <a:cubicBezTo>
                              <a:pt x="97636" y="135785"/>
                              <a:pt x="98398" y="134357"/>
                              <a:pt x="98969" y="133880"/>
                            </a:cubicBezTo>
                            <a:cubicBezTo>
                              <a:pt x="98017" y="132928"/>
                              <a:pt x="98874" y="132452"/>
                              <a:pt x="97445" y="132261"/>
                            </a:cubicBezTo>
                            <a:cubicBezTo>
                              <a:pt x="97636" y="132261"/>
                              <a:pt x="97445" y="132452"/>
                              <a:pt x="97160" y="132833"/>
                            </a:cubicBezTo>
                            <a:cubicBezTo>
                              <a:pt x="97064" y="132928"/>
                              <a:pt x="97064" y="133023"/>
                              <a:pt x="97064" y="133118"/>
                            </a:cubicBezTo>
                            <a:lnTo>
                              <a:pt x="97064" y="133023"/>
                            </a:lnTo>
                            <a:cubicBezTo>
                              <a:pt x="96683" y="133404"/>
                              <a:pt x="96302" y="133880"/>
                              <a:pt x="95731" y="134452"/>
                            </a:cubicBezTo>
                            <a:cubicBezTo>
                              <a:pt x="95636" y="133499"/>
                              <a:pt x="95731" y="132642"/>
                              <a:pt x="96874" y="132642"/>
                            </a:cubicBezTo>
                            <a:cubicBezTo>
                              <a:pt x="96588" y="131785"/>
                              <a:pt x="96302" y="130832"/>
                              <a:pt x="96207" y="130356"/>
                            </a:cubicBezTo>
                            <a:cubicBezTo>
                              <a:pt x="98303" y="130928"/>
                              <a:pt x="100398" y="130356"/>
                              <a:pt x="101446" y="131023"/>
                            </a:cubicBezTo>
                            <a:cubicBezTo>
                              <a:pt x="102684" y="128927"/>
                              <a:pt x="105256" y="127118"/>
                              <a:pt x="104875" y="124260"/>
                            </a:cubicBezTo>
                            <a:cubicBezTo>
                              <a:pt x="105256" y="123593"/>
                              <a:pt x="105923" y="124355"/>
                              <a:pt x="106399" y="124546"/>
                            </a:cubicBezTo>
                            <a:cubicBezTo>
                              <a:pt x="106208" y="125022"/>
                              <a:pt x="105827" y="125213"/>
                              <a:pt x="105923" y="125593"/>
                            </a:cubicBezTo>
                            <a:cubicBezTo>
                              <a:pt x="106589" y="124260"/>
                              <a:pt x="108971" y="123022"/>
                              <a:pt x="108209" y="121403"/>
                            </a:cubicBezTo>
                            <a:cubicBezTo>
                              <a:pt x="110018" y="121022"/>
                              <a:pt x="108304" y="123308"/>
                              <a:pt x="110114" y="121688"/>
                            </a:cubicBezTo>
                            <a:lnTo>
                              <a:pt x="110114" y="122260"/>
                            </a:lnTo>
                            <a:cubicBezTo>
                              <a:pt x="115352" y="122165"/>
                              <a:pt x="114019" y="114449"/>
                              <a:pt x="120401" y="115211"/>
                            </a:cubicBezTo>
                            <a:cubicBezTo>
                              <a:pt x="120020" y="115211"/>
                              <a:pt x="119734" y="115116"/>
                              <a:pt x="119543" y="114926"/>
                            </a:cubicBezTo>
                            <a:cubicBezTo>
                              <a:pt x="125354" y="113783"/>
                              <a:pt x="129926" y="108449"/>
                              <a:pt x="136307" y="108925"/>
                            </a:cubicBezTo>
                            <a:cubicBezTo>
                              <a:pt x="138022" y="108830"/>
                              <a:pt x="137831" y="107782"/>
                              <a:pt x="138498" y="106639"/>
                            </a:cubicBezTo>
                            <a:lnTo>
                              <a:pt x="139260" y="107877"/>
                            </a:lnTo>
                            <a:lnTo>
                              <a:pt x="140403" y="105782"/>
                            </a:lnTo>
                            <a:cubicBezTo>
                              <a:pt x="142403" y="103876"/>
                              <a:pt x="145451" y="107877"/>
                              <a:pt x="147832" y="104829"/>
                            </a:cubicBezTo>
                            <a:lnTo>
                              <a:pt x="147166" y="103972"/>
                            </a:lnTo>
                            <a:cubicBezTo>
                              <a:pt x="148309" y="103876"/>
                              <a:pt x="150404" y="102448"/>
                              <a:pt x="150499" y="103591"/>
                            </a:cubicBezTo>
                            <a:cubicBezTo>
                              <a:pt x="150595" y="103400"/>
                              <a:pt x="150595" y="102543"/>
                              <a:pt x="151166" y="102924"/>
                            </a:cubicBezTo>
                            <a:lnTo>
                              <a:pt x="151357" y="103686"/>
                            </a:lnTo>
                            <a:lnTo>
                              <a:pt x="153643" y="101781"/>
                            </a:lnTo>
                            <a:cubicBezTo>
                              <a:pt x="155834" y="101781"/>
                              <a:pt x="154119" y="104734"/>
                              <a:pt x="157072" y="104162"/>
                            </a:cubicBezTo>
                            <a:cubicBezTo>
                              <a:pt x="158120" y="103591"/>
                              <a:pt x="159739" y="101210"/>
                              <a:pt x="159167" y="100829"/>
                            </a:cubicBezTo>
                            <a:cubicBezTo>
                              <a:pt x="158691" y="100924"/>
                              <a:pt x="157929" y="100638"/>
                              <a:pt x="157643" y="99971"/>
                            </a:cubicBezTo>
                            <a:lnTo>
                              <a:pt x="158596" y="99305"/>
                            </a:lnTo>
                            <a:cubicBezTo>
                              <a:pt x="158215" y="97114"/>
                              <a:pt x="158501" y="94733"/>
                              <a:pt x="155548" y="93875"/>
                            </a:cubicBezTo>
                            <a:lnTo>
                              <a:pt x="154119" y="95685"/>
                            </a:lnTo>
                            <a:lnTo>
                              <a:pt x="153262" y="94828"/>
                            </a:lnTo>
                            <a:lnTo>
                              <a:pt x="154786" y="94351"/>
                            </a:lnTo>
                            <a:cubicBezTo>
                              <a:pt x="153643" y="93590"/>
                              <a:pt x="153357" y="94637"/>
                              <a:pt x="152881" y="95304"/>
                            </a:cubicBezTo>
                            <a:cubicBezTo>
                              <a:pt x="152595" y="94828"/>
                              <a:pt x="152214" y="94447"/>
                              <a:pt x="151833" y="94351"/>
                            </a:cubicBezTo>
                            <a:lnTo>
                              <a:pt x="150595" y="96828"/>
                            </a:lnTo>
                            <a:cubicBezTo>
                              <a:pt x="150119" y="96066"/>
                              <a:pt x="150976" y="94923"/>
                              <a:pt x="149642" y="94828"/>
                            </a:cubicBezTo>
                            <a:cubicBezTo>
                              <a:pt x="149071" y="95971"/>
                              <a:pt x="150976" y="96542"/>
                              <a:pt x="149738" y="97495"/>
                            </a:cubicBezTo>
                            <a:cubicBezTo>
                              <a:pt x="148595" y="96733"/>
                              <a:pt x="148690" y="95876"/>
                              <a:pt x="147928" y="97018"/>
                            </a:cubicBezTo>
                            <a:cubicBezTo>
                              <a:pt x="147642" y="96542"/>
                              <a:pt x="147737" y="96066"/>
                              <a:pt x="148118" y="95780"/>
                            </a:cubicBezTo>
                            <a:cubicBezTo>
                              <a:pt x="147452" y="96733"/>
                              <a:pt x="145832" y="96733"/>
                              <a:pt x="145737" y="97971"/>
                            </a:cubicBezTo>
                            <a:cubicBezTo>
                              <a:pt x="144499" y="97018"/>
                              <a:pt x="142784" y="99114"/>
                              <a:pt x="142308" y="97114"/>
                            </a:cubicBezTo>
                            <a:cubicBezTo>
                              <a:pt x="142213" y="97685"/>
                              <a:pt x="141260" y="99114"/>
                              <a:pt x="140403" y="99495"/>
                            </a:cubicBezTo>
                            <a:cubicBezTo>
                              <a:pt x="141165" y="96638"/>
                              <a:pt x="137355" y="100352"/>
                              <a:pt x="136879" y="97685"/>
                            </a:cubicBezTo>
                            <a:cubicBezTo>
                              <a:pt x="136498" y="100162"/>
                              <a:pt x="133164" y="99971"/>
                              <a:pt x="131640" y="101876"/>
                            </a:cubicBezTo>
                            <a:cubicBezTo>
                              <a:pt x="131640" y="101686"/>
                              <a:pt x="131735" y="101210"/>
                              <a:pt x="132021" y="101305"/>
                            </a:cubicBezTo>
                            <a:cubicBezTo>
                              <a:pt x="130878" y="101495"/>
                              <a:pt x="130307" y="101019"/>
                              <a:pt x="129449" y="100829"/>
                            </a:cubicBezTo>
                            <a:cubicBezTo>
                              <a:pt x="129926" y="102638"/>
                              <a:pt x="128402" y="103591"/>
                              <a:pt x="127925" y="105115"/>
                            </a:cubicBezTo>
                            <a:cubicBezTo>
                              <a:pt x="125925" y="103972"/>
                              <a:pt x="127925" y="102734"/>
                              <a:pt x="126878" y="101305"/>
                            </a:cubicBezTo>
                            <a:cubicBezTo>
                              <a:pt x="127544" y="102638"/>
                              <a:pt x="125163" y="103686"/>
                              <a:pt x="126020" y="104639"/>
                            </a:cubicBezTo>
                            <a:cubicBezTo>
                              <a:pt x="124591" y="104067"/>
                              <a:pt x="124973" y="104543"/>
                              <a:pt x="123830" y="103305"/>
                            </a:cubicBezTo>
                            <a:cubicBezTo>
                              <a:pt x="124591" y="105496"/>
                              <a:pt x="123068" y="104067"/>
                              <a:pt x="122782" y="105686"/>
                            </a:cubicBezTo>
                            <a:cubicBezTo>
                              <a:pt x="120877" y="105305"/>
                              <a:pt x="121544" y="103781"/>
                              <a:pt x="120210" y="105210"/>
                            </a:cubicBezTo>
                            <a:cubicBezTo>
                              <a:pt x="118115" y="105305"/>
                              <a:pt x="119257" y="103876"/>
                              <a:pt x="119257" y="103876"/>
                            </a:cubicBezTo>
                            <a:close/>
                            <a:moveTo>
                              <a:pt x="87539" y="131404"/>
                            </a:moveTo>
                            <a:lnTo>
                              <a:pt x="87539" y="131404"/>
                            </a:lnTo>
                            <a:cubicBezTo>
                              <a:pt x="87730" y="131118"/>
                              <a:pt x="87920" y="130832"/>
                              <a:pt x="88016" y="130737"/>
                            </a:cubicBezTo>
                            <a:cubicBezTo>
                              <a:pt x="87920" y="130832"/>
                              <a:pt x="87825" y="131023"/>
                              <a:pt x="87539" y="131404"/>
                            </a:cubicBezTo>
                            <a:close/>
                            <a:moveTo>
                              <a:pt x="85158" y="133880"/>
                            </a:moveTo>
                            <a:cubicBezTo>
                              <a:pt x="85444" y="133595"/>
                              <a:pt x="85825" y="133214"/>
                              <a:pt x="86206" y="132833"/>
                            </a:cubicBezTo>
                            <a:cubicBezTo>
                              <a:pt x="86587" y="133023"/>
                              <a:pt x="86873" y="133499"/>
                              <a:pt x="86587" y="133690"/>
                            </a:cubicBezTo>
                            <a:cubicBezTo>
                              <a:pt x="86587" y="133404"/>
                              <a:pt x="85825" y="133785"/>
                              <a:pt x="85158" y="133880"/>
                            </a:cubicBezTo>
                            <a:close/>
                            <a:moveTo>
                              <a:pt x="96683" y="135214"/>
                            </a:moveTo>
                            <a:cubicBezTo>
                              <a:pt x="96398" y="135690"/>
                              <a:pt x="96112" y="135595"/>
                              <a:pt x="95921" y="135500"/>
                            </a:cubicBezTo>
                            <a:cubicBezTo>
                              <a:pt x="96016" y="135309"/>
                              <a:pt x="96207" y="135118"/>
                              <a:pt x="96493" y="134738"/>
                            </a:cubicBezTo>
                            <a:lnTo>
                              <a:pt x="96398" y="134547"/>
                            </a:lnTo>
                            <a:cubicBezTo>
                              <a:pt x="96588" y="134833"/>
                              <a:pt x="96683" y="135023"/>
                              <a:pt x="96683" y="13521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7" name="任意多边形: 形状 136">
                        <a:extLst>
                          <a:ext uri="{FF2B5EF4-FFF2-40B4-BE49-F238E27FC236}">
                            <a16:creationId xmlns:a16="http://schemas.microsoft.com/office/drawing/2014/main" id="{35D05463-7AC8-6F98-9682-ABE03F68DE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2175" y="1029366"/>
                        <a:ext cx="476" cy="381"/>
                      </a:xfrm>
                      <a:custGeom>
                        <a:avLst/>
                        <a:gdLst>
                          <a:gd name="connsiteX0" fmla="*/ 381 w 476"/>
                          <a:gd name="connsiteY0" fmla="*/ 190 h 381"/>
                          <a:gd name="connsiteX1" fmla="*/ 476 w 476"/>
                          <a:gd name="connsiteY1" fmla="*/ 0 h 381"/>
                          <a:gd name="connsiteX2" fmla="*/ 0 w 476"/>
                          <a:gd name="connsiteY2" fmla="*/ 0 h 381"/>
                          <a:gd name="connsiteX3" fmla="*/ 190 w 476"/>
                          <a:gd name="connsiteY3" fmla="*/ 381 h 381"/>
                          <a:gd name="connsiteX4" fmla="*/ 381 w 476"/>
                          <a:gd name="connsiteY4" fmla="*/ 19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76" h="381">
                            <a:moveTo>
                              <a:pt x="381" y="190"/>
                            </a:moveTo>
                            <a:cubicBezTo>
                              <a:pt x="381" y="95"/>
                              <a:pt x="381" y="95"/>
                              <a:pt x="476" y="0"/>
                            </a:cubicBezTo>
                            <a:cubicBezTo>
                              <a:pt x="286" y="0"/>
                              <a:pt x="190" y="0"/>
                              <a:pt x="0" y="0"/>
                            </a:cubicBezTo>
                            <a:lnTo>
                              <a:pt x="190" y="381"/>
                            </a:lnTo>
                            <a:lnTo>
                              <a:pt x="381" y="19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8" name="任意多边形: 形状 137">
                        <a:extLst>
                          <a:ext uri="{FF2B5EF4-FFF2-40B4-BE49-F238E27FC236}">
                            <a16:creationId xmlns:a16="http://schemas.microsoft.com/office/drawing/2014/main" id="{246CE35C-E2BB-9206-8EE4-BEFBA2454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9416" y="947451"/>
                        <a:ext cx="95" cy="95"/>
                      </a:xfrm>
                      <a:custGeom>
                        <a:avLst/>
                        <a:gdLst>
                          <a:gd name="connsiteX0" fmla="*/ 95 w 95"/>
                          <a:gd name="connsiteY0" fmla="*/ 0 h 95"/>
                          <a:gd name="connsiteX1" fmla="*/ 95 w 95"/>
                          <a:gd name="connsiteY1" fmla="*/ 0 h 95"/>
                          <a:gd name="connsiteX2" fmla="*/ 0 w 95"/>
                          <a:gd name="connsiteY2" fmla="*/ 95 h 95"/>
                          <a:gd name="connsiteX3" fmla="*/ 95 w 95"/>
                          <a:gd name="connsiteY3" fmla="*/ 0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" h="95">
                            <a:moveTo>
                              <a:pt x="95" y="0"/>
                            </a:moveTo>
                            <a:lnTo>
                              <a:pt x="95" y="0"/>
                            </a:lnTo>
                            <a:cubicBezTo>
                              <a:pt x="95" y="0"/>
                              <a:pt x="95" y="95"/>
                              <a:pt x="0" y="95"/>
                            </a:cubicBezTo>
                            <a:lnTo>
                              <a:pt x="9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9" name="任意多边形: 形状 138">
                        <a:extLst>
                          <a:ext uri="{FF2B5EF4-FFF2-40B4-BE49-F238E27FC236}">
                            <a16:creationId xmlns:a16="http://schemas.microsoft.com/office/drawing/2014/main" id="{D3C57E7C-7DC7-E35F-0D44-66F16B8BCB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06839" y="1039082"/>
                        <a:ext cx="381" cy="95"/>
                      </a:xfrm>
                      <a:custGeom>
                        <a:avLst/>
                        <a:gdLst>
                          <a:gd name="connsiteX0" fmla="*/ 381 w 381"/>
                          <a:gd name="connsiteY0" fmla="*/ 0 h 95"/>
                          <a:gd name="connsiteX1" fmla="*/ 0 w 381"/>
                          <a:gd name="connsiteY1" fmla="*/ 95 h 95"/>
                          <a:gd name="connsiteX2" fmla="*/ 286 w 381"/>
                          <a:gd name="connsiteY2" fmla="*/ 0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95">
                            <a:moveTo>
                              <a:pt x="381" y="0"/>
                            </a:moveTo>
                            <a:lnTo>
                              <a:pt x="0" y="95"/>
                            </a:lnTo>
                            <a:lnTo>
                              <a:pt x="286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0" name="任意多边形: 形状 139">
                        <a:extLst>
                          <a:ext uri="{FF2B5EF4-FFF2-40B4-BE49-F238E27FC236}">
                            <a16:creationId xmlns:a16="http://schemas.microsoft.com/office/drawing/2014/main" id="{A09509A2-A253-37BE-C4FA-FC61DE24A5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55702" y="965358"/>
                        <a:ext cx="95" cy="381"/>
                      </a:xfrm>
                      <a:custGeom>
                        <a:avLst/>
                        <a:gdLst>
                          <a:gd name="connsiteX0" fmla="*/ 95 w 95"/>
                          <a:gd name="connsiteY0" fmla="*/ 0 h 381"/>
                          <a:gd name="connsiteX1" fmla="*/ 0 w 95"/>
                          <a:gd name="connsiteY1" fmla="*/ 381 h 381"/>
                          <a:gd name="connsiteX2" fmla="*/ 95 w 95"/>
                          <a:gd name="connsiteY2" fmla="*/ 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381">
                            <a:moveTo>
                              <a:pt x="95" y="0"/>
                            </a:moveTo>
                            <a:cubicBezTo>
                              <a:pt x="0" y="95"/>
                              <a:pt x="0" y="191"/>
                              <a:pt x="0" y="381"/>
                            </a:cubicBezTo>
                            <a:cubicBezTo>
                              <a:pt x="95" y="381"/>
                              <a:pt x="95" y="191"/>
                              <a:pt x="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1" name="任意多边形: 形状 140">
                        <a:extLst>
                          <a:ext uri="{FF2B5EF4-FFF2-40B4-BE49-F238E27FC236}">
                            <a16:creationId xmlns:a16="http://schemas.microsoft.com/office/drawing/2014/main" id="{E1AEF56A-FCE5-E402-7D7F-243152B149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61036" y="971740"/>
                        <a:ext cx="476" cy="1143"/>
                      </a:xfrm>
                      <a:custGeom>
                        <a:avLst/>
                        <a:gdLst>
                          <a:gd name="connsiteX0" fmla="*/ 0 w 476"/>
                          <a:gd name="connsiteY0" fmla="*/ 0 h 1143"/>
                          <a:gd name="connsiteX1" fmla="*/ 476 w 476"/>
                          <a:gd name="connsiteY1" fmla="*/ 1143 h 1143"/>
                          <a:gd name="connsiteX2" fmla="*/ 0 w 476"/>
                          <a:gd name="connsiteY2" fmla="*/ 0 h 1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1143">
                            <a:moveTo>
                              <a:pt x="0" y="0"/>
                            </a:moveTo>
                            <a:lnTo>
                              <a:pt x="476" y="1143"/>
                            </a:lnTo>
                            <a:cubicBezTo>
                              <a:pt x="286" y="667"/>
                              <a:pt x="95" y="286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2" name="任意多边形: 形状 141">
                        <a:extLst>
                          <a:ext uri="{FF2B5EF4-FFF2-40B4-BE49-F238E27FC236}">
                            <a16:creationId xmlns:a16="http://schemas.microsoft.com/office/drawing/2014/main" id="{11C9EA03-F973-C3F2-3041-1DEBC3370B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64941" y="976407"/>
                        <a:ext cx="476" cy="285"/>
                      </a:xfrm>
                      <a:custGeom>
                        <a:avLst/>
                        <a:gdLst>
                          <a:gd name="connsiteX0" fmla="*/ 0 w 476"/>
                          <a:gd name="connsiteY0" fmla="*/ 286 h 285"/>
                          <a:gd name="connsiteX1" fmla="*/ 476 w 476"/>
                          <a:gd name="connsiteY1" fmla="*/ 0 h 285"/>
                          <a:gd name="connsiteX2" fmla="*/ 476 w 476"/>
                          <a:gd name="connsiteY2" fmla="*/ 0 h 285"/>
                          <a:gd name="connsiteX3" fmla="*/ 0 w 476"/>
                          <a:gd name="connsiteY3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" h="285">
                            <a:moveTo>
                              <a:pt x="0" y="286"/>
                            </a:moveTo>
                            <a:cubicBezTo>
                              <a:pt x="190" y="190"/>
                              <a:pt x="381" y="95"/>
                              <a:pt x="476" y="0"/>
                            </a:cubicBezTo>
                            <a:lnTo>
                              <a:pt x="476" y="0"/>
                            </a:lnTo>
                            <a:lnTo>
                              <a:pt x="0" y="28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" name="任意多边形: 形状 142">
                        <a:extLst>
                          <a:ext uri="{FF2B5EF4-FFF2-40B4-BE49-F238E27FC236}">
                            <a16:creationId xmlns:a16="http://schemas.microsoft.com/office/drawing/2014/main" id="{30F3FBFC-F42F-5C94-93BF-A4E70C8704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24474" y="926782"/>
                        <a:ext cx="176" cy="549"/>
                      </a:xfrm>
                      <a:custGeom>
                        <a:avLst/>
                        <a:gdLst>
                          <a:gd name="connsiteX0" fmla="*/ 177 w 176"/>
                          <a:gd name="connsiteY0" fmla="*/ 0 h 549"/>
                          <a:gd name="connsiteX1" fmla="*/ 82 w 176"/>
                          <a:gd name="connsiteY1" fmla="*/ 190 h 549"/>
                          <a:gd name="connsiteX2" fmla="*/ 177 w 176"/>
                          <a:gd name="connsiteY2" fmla="*/ 0 h 5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76" h="549">
                            <a:moveTo>
                              <a:pt x="177" y="0"/>
                            </a:moveTo>
                            <a:cubicBezTo>
                              <a:pt x="82" y="95"/>
                              <a:pt x="82" y="190"/>
                              <a:pt x="82" y="190"/>
                            </a:cubicBezTo>
                            <a:cubicBezTo>
                              <a:pt x="-109" y="857"/>
                              <a:pt x="82" y="476"/>
                              <a:pt x="17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" name="任意多边形: 形状 143">
                        <a:extLst>
                          <a:ext uri="{FF2B5EF4-FFF2-40B4-BE49-F238E27FC236}">
                            <a16:creationId xmlns:a16="http://schemas.microsoft.com/office/drawing/2014/main" id="{DB895A85-B3CF-4490-9A85-23BBE17288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3223" y="917257"/>
                        <a:ext cx="571" cy="631"/>
                      </a:xfrm>
                      <a:custGeom>
                        <a:avLst/>
                        <a:gdLst>
                          <a:gd name="connsiteX0" fmla="*/ 571 w 571"/>
                          <a:gd name="connsiteY0" fmla="*/ 0 h 631"/>
                          <a:gd name="connsiteX1" fmla="*/ 0 w 571"/>
                          <a:gd name="connsiteY1" fmla="*/ 190 h 631"/>
                          <a:gd name="connsiteX2" fmla="*/ 571 w 571"/>
                          <a:gd name="connsiteY2" fmla="*/ 0 h 6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631">
                            <a:moveTo>
                              <a:pt x="571" y="0"/>
                            </a:moveTo>
                            <a:cubicBezTo>
                              <a:pt x="381" y="95"/>
                              <a:pt x="95" y="190"/>
                              <a:pt x="0" y="190"/>
                            </a:cubicBezTo>
                            <a:cubicBezTo>
                              <a:pt x="0" y="667"/>
                              <a:pt x="95" y="952"/>
                              <a:pt x="57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5" name="任意多边形: 形状 144">
                        <a:extLst>
                          <a:ext uri="{FF2B5EF4-FFF2-40B4-BE49-F238E27FC236}">
                            <a16:creationId xmlns:a16="http://schemas.microsoft.com/office/drawing/2014/main" id="{28ABAA54-BFBE-2345-C094-06E91C4239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01219" y="951547"/>
                        <a:ext cx="190" cy="190"/>
                      </a:xfrm>
                      <a:custGeom>
                        <a:avLst/>
                        <a:gdLst>
                          <a:gd name="connsiteX0" fmla="*/ 190 w 190"/>
                          <a:gd name="connsiteY0" fmla="*/ 0 h 190"/>
                          <a:gd name="connsiteX1" fmla="*/ 190 w 190"/>
                          <a:gd name="connsiteY1" fmla="*/ 0 h 190"/>
                          <a:gd name="connsiteX2" fmla="*/ 0 w 190"/>
                          <a:gd name="connsiteY2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190">
                            <a:moveTo>
                              <a:pt x="190" y="0"/>
                            </a:moveTo>
                            <a:lnTo>
                              <a:pt x="190" y="0"/>
                            </a:lnTo>
                            <a:lnTo>
                              <a:pt x="0" y="19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6" name="任意多边形: 形状 145">
                        <a:extLst>
                          <a:ext uri="{FF2B5EF4-FFF2-40B4-BE49-F238E27FC236}">
                            <a16:creationId xmlns:a16="http://schemas.microsoft.com/office/drawing/2014/main" id="{89BA4CB6-F57F-ACEA-7F33-DDCCA9DF9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2995" y="916580"/>
                        <a:ext cx="227" cy="867"/>
                      </a:xfrm>
                      <a:custGeom>
                        <a:avLst/>
                        <a:gdLst>
                          <a:gd name="connsiteX0" fmla="*/ 37 w 227"/>
                          <a:gd name="connsiteY0" fmla="*/ 11 h 867"/>
                          <a:gd name="connsiteX1" fmla="*/ 228 w 227"/>
                          <a:gd name="connsiteY1" fmla="*/ 868 h 867"/>
                          <a:gd name="connsiteX2" fmla="*/ 37 w 227"/>
                          <a:gd name="connsiteY2" fmla="*/ 11 h 8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27" h="867">
                            <a:moveTo>
                              <a:pt x="37" y="11"/>
                            </a:moveTo>
                            <a:cubicBezTo>
                              <a:pt x="-58" y="772"/>
                              <a:pt x="37" y="868"/>
                              <a:pt x="228" y="868"/>
                            </a:cubicBezTo>
                            <a:cubicBezTo>
                              <a:pt x="228" y="487"/>
                              <a:pt x="228" y="-85"/>
                              <a:pt x="37" y="1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7" name="任意多边形: 形状 146">
                        <a:extLst>
                          <a:ext uri="{FF2B5EF4-FFF2-40B4-BE49-F238E27FC236}">
                            <a16:creationId xmlns:a16="http://schemas.microsoft.com/office/drawing/2014/main" id="{92CA0F56-8117-0557-58D7-D8C62B4A0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5516" y="994410"/>
                        <a:ext cx="381" cy="190"/>
                      </a:xfrm>
                      <a:custGeom>
                        <a:avLst/>
                        <a:gdLst>
                          <a:gd name="connsiteX0" fmla="*/ 0 w 381"/>
                          <a:gd name="connsiteY0" fmla="*/ 0 h 190"/>
                          <a:gd name="connsiteX1" fmla="*/ 190 w 381"/>
                          <a:gd name="connsiteY1" fmla="*/ 190 h 190"/>
                          <a:gd name="connsiteX2" fmla="*/ 381 w 381"/>
                          <a:gd name="connsiteY2" fmla="*/ 0 h 190"/>
                          <a:gd name="connsiteX3" fmla="*/ 0 w 381"/>
                          <a:gd name="connsiteY3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" h="190">
                            <a:moveTo>
                              <a:pt x="0" y="0"/>
                            </a:moveTo>
                            <a:lnTo>
                              <a:pt x="190" y="190"/>
                            </a:lnTo>
                            <a:cubicBezTo>
                              <a:pt x="286" y="95"/>
                              <a:pt x="286" y="95"/>
                              <a:pt x="381" y="0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8" name="任意多边形: 形状 147">
                        <a:extLst>
                          <a:ext uri="{FF2B5EF4-FFF2-40B4-BE49-F238E27FC236}">
                            <a16:creationId xmlns:a16="http://schemas.microsoft.com/office/drawing/2014/main" id="{CDCEEB93-EDD3-960E-C846-F94FDBAF6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5897" y="994442"/>
                        <a:ext cx="380" cy="157"/>
                      </a:xfrm>
                      <a:custGeom>
                        <a:avLst/>
                        <a:gdLst>
                          <a:gd name="connsiteX0" fmla="*/ 0 w 380"/>
                          <a:gd name="connsiteY0" fmla="*/ 63 h 157"/>
                          <a:gd name="connsiteX1" fmla="*/ 381 w 380"/>
                          <a:gd name="connsiteY1" fmla="*/ 158 h 157"/>
                          <a:gd name="connsiteX2" fmla="*/ 0 w 380"/>
                          <a:gd name="connsiteY2" fmla="*/ 63 h 1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0" h="157">
                            <a:moveTo>
                              <a:pt x="0" y="63"/>
                            </a:moveTo>
                            <a:lnTo>
                              <a:pt x="381" y="158"/>
                            </a:lnTo>
                            <a:cubicBezTo>
                              <a:pt x="190" y="-33"/>
                              <a:pt x="95" y="-33"/>
                              <a:pt x="0" y="6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9" name="任意多边形: 形状 148">
                        <a:extLst>
                          <a:ext uri="{FF2B5EF4-FFF2-40B4-BE49-F238E27FC236}">
                            <a16:creationId xmlns:a16="http://schemas.microsoft.com/office/drawing/2014/main" id="{763C7B04-4768-C737-71EA-89E0B45AF9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86182" y="994600"/>
                        <a:ext cx="761" cy="176"/>
                      </a:xfrm>
                      <a:custGeom>
                        <a:avLst/>
                        <a:gdLst>
                          <a:gd name="connsiteX0" fmla="*/ 762 w 761"/>
                          <a:gd name="connsiteY0" fmla="*/ 95 h 176"/>
                          <a:gd name="connsiteX1" fmla="*/ 0 w 761"/>
                          <a:gd name="connsiteY1" fmla="*/ 0 h 176"/>
                          <a:gd name="connsiteX2" fmla="*/ 762 w 761"/>
                          <a:gd name="connsiteY2" fmla="*/ 95 h 1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1" h="176">
                            <a:moveTo>
                              <a:pt x="762" y="95"/>
                            </a:moveTo>
                            <a:lnTo>
                              <a:pt x="0" y="0"/>
                            </a:lnTo>
                            <a:cubicBezTo>
                              <a:pt x="190" y="95"/>
                              <a:pt x="476" y="286"/>
                              <a:pt x="762" y="9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0" name="任意多边形: 形状 149">
                        <a:extLst>
                          <a:ext uri="{FF2B5EF4-FFF2-40B4-BE49-F238E27FC236}">
                            <a16:creationId xmlns:a16="http://schemas.microsoft.com/office/drawing/2014/main" id="{D801D417-A62F-DDA9-82FD-D3F9DEFC90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78848" y="988980"/>
                        <a:ext cx="381" cy="285"/>
                      </a:xfrm>
                      <a:custGeom>
                        <a:avLst/>
                        <a:gdLst>
                          <a:gd name="connsiteX0" fmla="*/ 381 w 381"/>
                          <a:gd name="connsiteY0" fmla="*/ 0 h 285"/>
                          <a:gd name="connsiteX1" fmla="*/ 0 w 381"/>
                          <a:gd name="connsiteY1" fmla="*/ 286 h 285"/>
                          <a:gd name="connsiteX2" fmla="*/ 381 w 381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285">
                            <a:moveTo>
                              <a:pt x="381" y="0"/>
                            </a:moveTo>
                            <a:lnTo>
                              <a:pt x="0" y="286"/>
                            </a:lnTo>
                            <a:cubicBezTo>
                              <a:pt x="191" y="286"/>
                              <a:pt x="286" y="190"/>
                              <a:pt x="3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1" name="任意多边形: 形状 150">
                        <a:extLst>
                          <a:ext uri="{FF2B5EF4-FFF2-40B4-BE49-F238E27FC236}">
                            <a16:creationId xmlns:a16="http://schemas.microsoft.com/office/drawing/2014/main" id="{49030AF9-95A6-7275-75A7-7D6580F7D9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77229" y="987528"/>
                        <a:ext cx="1714" cy="2024"/>
                      </a:xfrm>
                      <a:custGeom>
                        <a:avLst/>
                        <a:gdLst>
                          <a:gd name="connsiteX0" fmla="*/ 0 w 1714"/>
                          <a:gd name="connsiteY0" fmla="*/ 24 h 2024"/>
                          <a:gd name="connsiteX1" fmla="*/ 1429 w 1714"/>
                          <a:gd name="connsiteY1" fmla="*/ 2024 h 2024"/>
                          <a:gd name="connsiteX2" fmla="*/ 1714 w 1714"/>
                          <a:gd name="connsiteY2" fmla="*/ 1738 h 2024"/>
                          <a:gd name="connsiteX3" fmla="*/ 0 w 1714"/>
                          <a:gd name="connsiteY3" fmla="*/ 24 h 2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14" h="2024">
                            <a:moveTo>
                              <a:pt x="0" y="24"/>
                            </a:moveTo>
                            <a:cubicBezTo>
                              <a:pt x="381" y="500"/>
                              <a:pt x="571" y="1834"/>
                              <a:pt x="1429" y="2024"/>
                            </a:cubicBezTo>
                            <a:lnTo>
                              <a:pt x="1714" y="1738"/>
                            </a:lnTo>
                            <a:cubicBezTo>
                              <a:pt x="857" y="2119"/>
                              <a:pt x="953" y="-262"/>
                              <a:pt x="0" y="2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2" name="任意多边形: 形状 151">
                        <a:extLst>
                          <a:ext uri="{FF2B5EF4-FFF2-40B4-BE49-F238E27FC236}">
                            <a16:creationId xmlns:a16="http://schemas.microsoft.com/office/drawing/2014/main" id="{F33D6E8E-5387-91F1-C666-1B7F6BF0DF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73133" y="975929"/>
                        <a:ext cx="2190" cy="2001"/>
                      </a:xfrm>
                      <a:custGeom>
                        <a:avLst/>
                        <a:gdLst>
                          <a:gd name="connsiteX0" fmla="*/ 0 w 2190"/>
                          <a:gd name="connsiteY0" fmla="*/ 383 h 2001"/>
                          <a:gd name="connsiteX1" fmla="*/ 1238 w 2190"/>
                          <a:gd name="connsiteY1" fmla="*/ 2002 h 2001"/>
                          <a:gd name="connsiteX2" fmla="*/ 2191 w 2190"/>
                          <a:gd name="connsiteY2" fmla="*/ 1049 h 2001"/>
                          <a:gd name="connsiteX3" fmla="*/ 0 w 2190"/>
                          <a:gd name="connsiteY3" fmla="*/ 383 h 20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190" h="2001">
                            <a:moveTo>
                              <a:pt x="0" y="383"/>
                            </a:moveTo>
                            <a:lnTo>
                              <a:pt x="1238" y="2002"/>
                            </a:lnTo>
                            <a:cubicBezTo>
                              <a:pt x="1333" y="1335"/>
                              <a:pt x="1429" y="573"/>
                              <a:pt x="2191" y="1049"/>
                            </a:cubicBezTo>
                            <a:cubicBezTo>
                              <a:pt x="1333" y="-1808"/>
                              <a:pt x="1905" y="2288"/>
                              <a:pt x="0" y="38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3" name="任意多边形: 形状 152">
                        <a:extLst>
                          <a:ext uri="{FF2B5EF4-FFF2-40B4-BE49-F238E27FC236}">
                            <a16:creationId xmlns:a16="http://schemas.microsoft.com/office/drawing/2014/main" id="{3A6E0C6B-D8B6-C115-33AB-9761862F2D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68913" y="970651"/>
                        <a:ext cx="885" cy="962"/>
                      </a:xfrm>
                      <a:custGeom>
                        <a:avLst/>
                        <a:gdLst>
                          <a:gd name="connsiteX0" fmla="*/ 124 w 885"/>
                          <a:gd name="connsiteY0" fmla="*/ 804 h 962"/>
                          <a:gd name="connsiteX1" fmla="*/ 886 w 885"/>
                          <a:gd name="connsiteY1" fmla="*/ 42 h 962"/>
                          <a:gd name="connsiteX2" fmla="*/ 124 w 885"/>
                          <a:gd name="connsiteY2" fmla="*/ 804 h 9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885" h="962">
                            <a:moveTo>
                              <a:pt x="124" y="804"/>
                            </a:moveTo>
                            <a:cubicBezTo>
                              <a:pt x="1076" y="1375"/>
                              <a:pt x="600" y="232"/>
                              <a:pt x="886" y="42"/>
                            </a:cubicBezTo>
                            <a:cubicBezTo>
                              <a:pt x="29" y="-54"/>
                              <a:pt x="-162" y="-54"/>
                              <a:pt x="124" y="80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" name="任意多边形: 形状 153">
                        <a:extLst>
                          <a:ext uri="{FF2B5EF4-FFF2-40B4-BE49-F238E27FC236}">
                            <a16:creationId xmlns:a16="http://schemas.microsoft.com/office/drawing/2014/main" id="{ACFAAB71-E547-624B-50EA-5492407EBA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4558" y="933485"/>
                        <a:ext cx="1142" cy="630"/>
                      </a:xfrm>
                      <a:custGeom>
                        <a:avLst/>
                        <a:gdLst>
                          <a:gd name="connsiteX0" fmla="*/ 0 w 1142"/>
                          <a:gd name="connsiteY0" fmla="*/ 631 h 630"/>
                          <a:gd name="connsiteX1" fmla="*/ 1143 w 1142"/>
                          <a:gd name="connsiteY1" fmla="*/ 250 h 630"/>
                          <a:gd name="connsiteX2" fmla="*/ 0 w 1142"/>
                          <a:gd name="connsiteY2" fmla="*/ 631 h 6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142" h="630">
                            <a:moveTo>
                              <a:pt x="0" y="631"/>
                            </a:moveTo>
                            <a:lnTo>
                              <a:pt x="1143" y="250"/>
                            </a:lnTo>
                            <a:cubicBezTo>
                              <a:pt x="762" y="-417"/>
                              <a:pt x="762" y="440"/>
                              <a:pt x="0" y="63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" name="任意多边形: 形状 154">
                        <a:extLst>
                          <a:ext uri="{FF2B5EF4-FFF2-40B4-BE49-F238E27FC236}">
                            <a16:creationId xmlns:a16="http://schemas.microsoft.com/office/drawing/2014/main" id="{1D392D86-F469-2629-70C3-C687DB1DF1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35224" y="927830"/>
                        <a:ext cx="1238" cy="1142"/>
                      </a:xfrm>
                      <a:custGeom>
                        <a:avLst/>
                        <a:gdLst>
                          <a:gd name="connsiteX0" fmla="*/ 476 w 1238"/>
                          <a:gd name="connsiteY0" fmla="*/ 0 h 1142"/>
                          <a:gd name="connsiteX1" fmla="*/ 0 w 1238"/>
                          <a:gd name="connsiteY1" fmla="*/ 1048 h 1142"/>
                          <a:gd name="connsiteX2" fmla="*/ 1238 w 1238"/>
                          <a:gd name="connsiteY2" fmla="*/ 1143 h 11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238" h="1142">
                            <a:moveTo>
                              <a:pt x="476" y="0"/>
                            </a:moveTo>
                            <a:lnTo>
                              <a:pt x="0" y="1048"/>
                            </a:lnTo>
                            <a:lnTo>
                              <a:pt x="1238" y="1143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" name="任意多边形: 形状 155">
                        <a:extLst>
                          <a:ext uri="{FF2B5EF4-FFF2-40B4-BE49-F238E27FC236}">
                            <a16:creationId xmlns:a16="http://schemas.microsoft.com/office/drawing/2014/main" id="{9752F38D-A095-7915-6DEE-6BBA002CA2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941605" y="918305"/>
                        <a:ext cx="1047" cy="2190"/>
                      </a:xfrm>
                      <a:custGeom>
                        <a:avLst/>
                        <a:gdLst>
                          <a:gd name="connsiteX0" fmla="*/ 667 w 1047"/>
                          <a:gd name="connsiteY0" fmla="*/ 1619 h 2190"/>
                          <a:gd name="connsiteX1" fmla="*/ 1048 w 1047"/>
                          <a:gd name="connsiteY1" fmla="*/ 2191 h 2190"/>
                          <a:gd name="connsiteX2" fmla="*/ 0 w 1047"/>
                          <a:gd name="connsiteY2" fmla="*/ 0 h 2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47" h="2190">
                            <a:moveTo>
                              <a:pt x="667" y="1619"/>
                            </a:moveTo>
                            <a:lnTo>
                              <a:pt x="1048" y="2191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7" name="任意多边形: 形状 156">
                        <a:extLst>
                          <a:ext uri="{FF2B5EF4-FFF2-40B4-BE49-F238E27FC236}">
                            <a16:creationId xmlns:a16="http://schemas.microsoft.com/office/drawing/2014/main" id="{56FA4B9A-4DDF-73AB-70DA-D768F3308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87408" y="946528"/>
                        <a:ext cx="1054" cy="1399"/>
                      </a:xfrm>
                      <a:custGeom>
                        <a:avLst/>
                        <a:gdLst>
                          <a:gd name="connsiteX0" fmla="*/ 0 w 1054"/>
                          <a:gd name="connsiteY0" fmla="*/ 257 h 1399"/>
                          <a:gd name="connsiteX1" fmla="*/ 952 w 1054"/>
                          <a:gd name="connsiteY1" fmla="*/ 1400 h 1399"/>
                          <a:gd name="connsiteX2" fmla="*/ 0 w 1054"/>
                          <a:gd name="connsiteY2" fmla="*/ 257 h 13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54" h="1399">
                            <a:moveTo>
                              <a:pt x="0" y="257"/>
                            </a:moveTo>
                            <a:lnTo>
                              <a:pt x="952" y="1400"/>
                            </a:lnTo>
                            <a:cubicBezTo>
                              <a:pt x="1333" y="924"/>
                              <a:pt x="571" y="-600"/>
                              <a:pt x="0" y="25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8" name="任意多边形: 形状 157">
                        <a:extLst>
                          <a:ext uri="{FF2B5EF4-FFF2-40B4-BE49-F238E27FC236}">
                            <a16:creationId xmlns:a16="http://schemas.microsoft.com/office/drawing/2014/main" id="{31AF8AF1-78EA-DA7B-0501-DC53AAF7D1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54547" y="960293"/>
                        <a:ext cx="2952" cy="684"/>
                      </a:xfrm>
                      <a:custGeom>
                        <a:avLst/>
                        <a:gdLst>
                          <a:gd name="connsiteX0" fmla="*/ 2953 w 2952"/>
                          <a:gd name="connsiteY0" fmla="*/ 398 h 684"/>
                          <a:gd name="connsiteX1" fmla="*/ 0 w 2952"/>
                          <a:gd name="connsiteY1" fmla="*/ 684 h 684"/>
                          <a:gd name="connsiteX2" fmla="*/ 2953 w 2952"/>
                          <a:gd name="connsiteY2" fmla="*/ 398 h 6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952" h="684">
                            <a:moveTo>
                              <a:pt x="2953" y="398"/>
                            </a:moveTo>
                            <a:cubicBezTo>
                              <a:pt x="2191" y="-173"/>
                              <a:pt x="381" y="-173"/>
                              <a:pt x="0" y="684"/>
                            </a:cubicBezTo>
                            <a:cubicBezTo>
                              <a:pt x="1143" y="494"/>
                              <a:pt x="2477" y="779"/>
                              <a:pt x="2953" y="39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9" name="任意多边形: 形状 158">
                        <a:extLst>
                          <a:ext uri="{FF2B5EF4-FFF2-40B4-BE49-F238E27FC236}">
                            <a16:creationId xmlns:a16="http://schemas.microsoft.com/office/drawing/2014/main" id="{F6D3AEA5-A14E-7399-8CCA-0B83C26CA4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892266" y="1033938"/>
                        <a:ext cx="857" cy="1047"/>
                      </a:xfrm>
                      <a:custGeom>
                        <a:avLst/>
                        <a:gdLst>
                          <a:gd name="connsiteX0" fmla="*/ 667 w 857"/>
                          <a:gd name="connsiteY0" fmla="*/ 476 h 1047"/>
                          <a:gd name="connsiteX1" fmla="*/ 0 w 857"/>
                          <a:gd name="connsiteY1" fmla="*/ 0 h 1047"/>
                          <a:gd name="connsiteX2" fmla="*/ 857 w 857"/>
                          <a:gd name="connsiteY2" fmla="*/ 1048 h 1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857" h="1047">
                            <a:moveTo>
                              <a:pt x="667" y="476"/>
                            </a:moveTo>
                            <a:lnTo>
                              <a:pt x="0" y="0"/>
                            </a:lnTo>
                            <a:lnTo>
                              <a:pt x="857" y="104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53" name="图形 2">
                    <a:extLst>
                      <a:ext uri="{FF2B5EF4-FFF2-40B4-BE49-F238E27FC236}">
                        <a16:creationId xmlns:a16="http://schemas.microsoft.com/office/drawing/2014/main" id="{7A8A8D2A-A877-3C9C-ABB6-C518909B5B15}"/>
                      </a:ext>
                    </a:extLst>
                  </p:cNvPr>
                  <p:cNvGrpSpPr/>
                  <p:nvPr/>
                </p:nvGrpSpPr>
                <p:grpSpPr>
                  <a:xfrm>
                    <a:off x="3134296" y="1046225"/>
                    <a:ext cx="60483" cy="73152"/>
                    <a:chOff x="3134296" y="1046225"/>
                    <a:chExt cx="60483" cy="73152"/>
                  </a:xfrm>
                  <a:solidFill>
                    <a:srgbClr val="FFFFFF"/>
                  </a:solidFill>
                </p:grpSpPr>
                <p:sp>
                  <p:nvSpPr>
                    <p:cNvPr id="54" name="任意多边形: 形状 53">
                      <a:extLst>
                        <a:ext uri="{FF2B5EF4-FFF2-40B4-BE49-F238E27FC236}">
                          <a16:creationId xmlns:a16="http://schemas.microsoft.com/office/drawing/2014/main" id="{F6A91533-6F0F-8DE7-21B2-34BF12CA1C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46012" y="1058322"/>
                      <a:ext cx="48577" cy="48577"/>
                    </a:xfrm>
                    <a:custGeom>
                      <a:avLst/>
                      <a:gdLst>
                        <a:gd name="connsiteX0" fmla="*/ 48578 w 48577"/>
                        <a:gd name="connsiteY0" fmla="*/ 28765 h 48577"/>
                        <a:gd name="connsiteX1" fmla="*/ 19812 w 48577"/>
                        <a:gd name="connsiteY1" fmla="*/ 48577 h 48577"/>
                        <a:gd name="connsiteX2" fmla="*/ 0 w 48577"/>
                        <a:gd name="connsiteY2" fmla="*/ 19812 h 48577"/>
                        <a:gd name="connsiteX3" fmla="*/ 28765 w 48577"/>
                        <a:gd name="connsiteY3" fmla="*/ 0 h 48577"/>
                        <a:gd name="connsiteX4" fmla="*/ 48578 w 48577"/>
                        <a:gd name="connsiteY4" fmla="*/ 28765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577" h="48577">
                          <a:moveTo>
                            <a:pt x="48578" y="28765"/>
                          </a:moveTo>
                          <a:cubicBezTo>
                            <a:pt x="34099" y="32290"/>
                            <a:pt x="28289" y="36290"/>
                            <a:pt x="19812" y="48577"/>
                          </a:cubicBezTo>
                          <a:cubicBezTo>
                            <a:pt x="16288" y="34100"/>
                            <a:pt x="12287" y="28289"/>
                            <a:pt x="0" y="19812"/>
                          </a:cubicBezTo>
                          <a:cubicBezTo>
                            <a:pt x="14478" y="16288"/>
                            <a:pt x="20288" y="12287"/>
                            <a:pt x="28765" y="0"/>
                          </a:cubicBezTo>
                          <a:cubicBezTo>
                            <a:pt x="32290" y="14478"/>
                            <a:pt x="36290" y="20193"/>
                            <a:pt x="48578" y="2876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55" name="图形 2">
                      <a:extLst>
                        <a:ext uri="{FF2B5EF4-FFF2-40B4-BE49-F238E27FC236}">
                          <a16:creationId xmlns:a16="http://schemas.microsoft.com/office/drawing/2014/main" id="{65477922-B5A5-0255-1800-93880744BF9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34296" y="1046225"/>
                      <a:ext cx="60483" cy="73152"/>
                      <a:chOff x="3134296" y="1046225"/>
                      <a:chExt cx="60483" cy="73152"/>
                    </a:xfrm>
                    <a:solidFill>
                      <a:srgbClr val="FFFFFF"/>
                    </a:solidFill>
                  </p:grpSpPr>
                  <p:sp>
                    <p:nvSpPr>
                      <p:cNvPr id="56" name="任意多边形: 形状 55">
                        <a:extLst>
                          <a:ext uri="{FF2B5EF4-FFF2-40B4-BE49-F238E27FC236}">
                            <a16:creationId xmlns:a16="http://schemas.microsoft.com/office/drawing/2014/main" id="{5EC7D445-41DC-5902-53C5-7CF50E5684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2208" y="1088612"/>
                        <a:ext cx="1135" cy="1238"/>
                      </a:xfrm>
                      <a:custGeom>
                        <a:avLst/>
                        <a:gdLst>
                          <a:gd name="connsiteX0" fmla="*/ 571 w 1135"/>
                          <a:gd name="connsiteY0" fmla="*/ 1048 h 1238"/>
                          <a:gd name="connsiteX1" fmla="*/ 1048 w 1135"/>
                          <a:gd name="connsiteY1" fmla="*/ 0 h 1238"/>
                          <a:gd name="connsiteX2" fmla="*/ 0 w 1135"/>
                          <a:gd name="connsiteY2" fmla="*/ 1238 h 1238"/>
                          <a:gd name="connsiteX3" fmla="*/ 571 w 1135"/>
                          <a:gd name="connsiteY3" fmla="*/ 1048 h 1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35" h="1238">
                            <a:moveTo>
                              <a:pt x="571" y="1048"/>
                            </a:moveTo>
                            <a:cubicBezTo>
                              <a:pt x="857" y="762"/>
                              <a:pt x="1333" y="0"/>
                              <a:pt x="1048" y="0"/>
                            </a:cubicBezTo>
                            <a:lnTo>
                              <a:pt x="0" y="1238"/>
                            </a:lnTo>
                            <a:lnTo>
                              <a:pt x="571" y="104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" name="任意多边形: 形状 56">
                        <a:extLst>
                          <a:ext uri="{FF2B5EF4-FFF2-40B4-BE49-F238E27FC236}">
                            <a16:creationId xmlns:a16="http://schemas.microsoft.com/office/drawing/2014/main" id="{D75D69B9-10D6-7C17-A6C6-1F4DFA4120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875" y="1086421"/>
                        <a:ext cx="2610" cy="2666"/>
                      </a:xfrm>
                      <a:custGeom>
                        <a:avLst/>
                        <a:gdLst>
                          <a:gd name="connsiteX0" fmla="*/ 2381 w 2610"/>
                          <a:gd name="connsiteY0" fmla="*/ 0 h 2666"/>
                          <a:gd name="connsiteX1" fmla="*/ 0 w 2610"/>
                          <a:gd name="connsiteY1" fmla="*/ 2667 h 2666"/>
                          <a:gd name="connsiteX2" fmla="*/ 2000 w 2610"/>
                          <a:gd name="connsiteY2" fmla="*/ 857 h 2666"/>
                          <a:gd name="connsiteX3" fmla="*/ 1619 w 2610"/>
                          <a:gd name="connsiteY3" fmla="*/ 1905 h 2666"/>
                          <a:gd name="connsiteX4" fmla="*/ 2381 w 2610"/>
                          <a:gd name="connsiteY4" fmla="*/ 1619 h 2666"/>
                          <a:gd name="connsiteX5" fmla="*/ 1714 w 2610"/>
                          <a:gd name="connsiteY5" fmla="*/ 857 h 2666"/>
                          <a:gd name="connsiteX6" fmla="*/ 2381 w 2610"/>
                          <a:gd name="connsiteY6" fmla="*/ 0 h 2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610" h="2666">
                            <a:moveTo>
                              <a:pt x="2381" y="0"/>
                            </a:moveTo>
                            <a:cubicBezTo>
                              <a:pt x="1714" y="476"/>
                              <a:pt x="762" y="1429"/>
                              <a:pt x="0" y="2667"/>
                            </a:cubicBezTo>
                            <a:cubicBezTo>
                              <a:pt x="1048" y="1619"/>
                              <a:pt x="762" y="2096"/>
                              <a:pt x="2000" y="857"/>
                            </a:cubicBezTo>
                            <a:cubicBezTo>
                              <a:pt x="2286" y="857"/>
                              <a:pt x="2000" y="1524"/>
                              <a:pt x="1619" y="1905"/>
                            </a:cubicBezTo>
                            <a:cubicBezTo>
                              <a:pt x="1905" y="1619"/>
                              <a:pt x="1714" y="2381"/>
                              <a:pt x="2381" y="1619"/>
                            </a:cubicBezTo>
                            <a:cubicBezTo>
                              <a:pt x="2857" y="476"/>
                              <a:pt x="2572" y="191"/>
                              <a:pt x="1714" y="857"/>
                            </a:cubicBezTo>
                            <a:cubicBezTo>
                              <a:pt x="1905" y="572"/>
                              <a:pt x="2191" y="286"/>
                              <a:pt x="23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" name="任意多边形: 形状 57">
                        <a:extLst>
                          <a:ext uri="{FF2B5EF4-FFF2-40B4-BE49-F238E27FC236}">
                            <a16:creationId xmlns:a16="http://schemas.microsoft.com/office/drawing/2014/main" id="{1DA90552-B6EC-A35B-E931-9A776EF084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1254" y="1070610"/>
                        <a:ext cx="95" cy="190"/>
                      </a:xfrm>
                      <a:custGeom>
                        <a:avLst/>
                        <a:gdLst>
                          <a:gd name="connsiteX0" fmla="*/ 95 w 95"/>
                          <a:gd name="connsiteY0" fmla="*/ 0 h 190"/>
                          <a:gd name="connsiteX1" fmla="*/ 0 w 95"/>
                          <a:gd name="connsiteY1" fmla="*/ 190 h 190"/>
                          <a:gd name="connsiteX2" fmla="*/ 95 w 95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95" y="0"/>
                            </a:moveTo>
                            <a:lnTo>
                              <a:pt x="0" y="190"/>
                            </a:lnTo>
                            <a:cubicBezTo>
                              <a:pt x="95" y="95"/>
                              <a:pt x="95" y="95"/>
                              <a:pt x="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" name="任意多边形: 形状 58">
                        <a:extLst>
                          <a:ext uri="{FF2B5EF4-FFF2-40B4-BE49-F238E27FC236}">
                            <a16:creationId xmlns:a16="http://schemas.microsoft.com/office/drawing/2014/main" id="{28631F81-FF50-3136-F5AD-47900D39B2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6682" y="1052798"/>
                        <a:ext cx="190" cy="494"/>
                      </a:xfrm>
                      <a:custGeom>
                        <a:avLst/>
                        <a:gdLst>
                          <a:gd name="connsiteX0" fmla="*/ 0 w 190"/>
                          <a:gd name="connsiteY0" fmla="*/ 476 h 494"/>
                          <a:gd name="connsiteX1" fmla="*/ 190 w 190"/>
                          <a:gd name="connsiteY1" fmla="*/ 0 h 494"/>
                          <a:gd name="connsiteX2" fmla="*/ 0 w 190"/>
                          <a:gd name="connsiteY2" fmla="*/ 476 h 4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494">
                            <a:moveTo>
                              <a:pt x="0" y="476"/>
                            </a:moveTo>
                            <a:cubicBezTo>
                              <a:pt x="95" y="571"/>
                              <a:pt x="190" y="286"/>
                              <a:pt x="190" y="0"/>
                            </a:cubicBezTo>
                            <a:cubicBezTo>
                              <a:pt x="95" y="95"/>
                              <a:pt x="0" y="191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" name="任意多边形: 形状 59">
                        <a:extLst>
                          <a:ext uri="{FF2B5EF4-FFF2-40B4-BE49-F238E27FC236}">
                            <a16:creationId xmlns:a16="http://schemas.microsoft.com/office/drawing/2014/main" id="{385C4C0C-9B92-83A5-CB21-3A2F53784F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6206" y="1047760"/>
                        <a:ext cx="71" cy="251"/>
                      </a:xfrm>
                      <a:custGeom>
                        <a:avLst/>
                        <a:gdLst>
                          <a:gd name="connsiteX0" fmla="*/ 0 w 71"/>
                          <a:gd name="connsiteY0" fmla="*/ 180 h 251"/>
                          <a:gd name="connsiteX1" fmla="*/ 0 w 71"/>
                          <a:gd name="connsiteY1" fmla="*/ 180 h 251"/>
                          <a:gd name="connsiteX2" fmla="*/ 0 w 71"/>
                          <a:gd name="connsiteY2" fmla="*/ 180 h 2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1" h="251">
                            <a:moveTo>
                              <a:pt x="0" y="180"/>
                            </a:moveTo>
                            <a:cubicBezTo>
                              <a:pt x="0" y="276"/>
                              <a:pt x="95" y="276"/>
                              <a:pt x="0" y="180"/>
                            </a:cubicBezTo>
                            <a:cubicBezTo>
                              <a:pt x="95" y="-10"/>
                              <a:pt x="95" y="-105"/>
                              <a:pt x="0" y="18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" name="任意多边形: 形状 60">
                        <a:extLst>
                          <a:ext uri="{FF2B5EF4-FFF2-40B4-BE49-F238E27FC236}">
                            <a16:creationId xmlns:a16="http://schemas.microsoft.com/office/drawing/2014/main" id="{43FACB21-4A0F-F95E-91B1-1FA788896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1350" y="1070133"/>
                        <a:ext cx="285" cy="476"/>
                      </a:xfrm>
                      <a:custGeom>
                        <a:avLst/>
                        <a:gdLst>
                          <a:gd name="connsiteX0" fmla="*/ 0 w 285"/>
                          <a:gd name="connsiteY0" fmla="*/ 476 h 476"/>
                          <a:gd name="connsiteX1" fmla="*/ 286 w 285"/>
                          <a:gd name="connsiteY1" fmla="*/ 0 h 476"/>
                          <a:gd name="connsiteX2" fmla="*/ 0 w 285"/>
                          <a:gd name="connsiteY2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476">
                            <a:moveTo>
                              <a:pt x="0" y="476"/>
                            </a:moveTo>
                            <a:lnTo>
                              <a:pt x="286" y="0"/>
                            </a:lnTo>
                            <a:cubicBezTo>
                              <a:pt x="-95" y="191"/>
                              <a:pt x="95" y="286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" name="任意多边形: 形状 61">
                        <a:extLst>
                          <a:ext uri="{FF2B5EF4-FFF2-40B4-BE49-F238E27FC236}">
                            <a16:creationId xmlns:a16="http://schemas.microsoft.com/office/drawing/2014/main" id="{85AD5229-1D71-27AF-4DBF-04526ACF5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684" y="1087659"/>
                        <a:ext cx="381" cy="190"/>
                      </a:xfrm>
                      <a:custGeom>
                        <a:avLst/>
                        <a:gdLst>
                          <a:gd name="connsiteX0" fmla="*/ 0 w 381"/>
                          <a:gd name="connsiteY0" fmla="*/ 190 h 190"/>
                          <a:gd name="connsiteX1" fmla="*/ 381 w 381"/>
                          <a:gd name="connsiteY1" fmla="*/ 0 h 190"/>
                          <a:gd name="connsiteX2" fmla="*/ 95 w 381"/>
                          <a:gd name="connsiteY2" fmla="*/ 0 h 190"/>
                          <a:gd name="connsiteX3" fmla="*/ 0 w 381"/>
                          <a:gd name="connsiteY3" fmla="*/ 19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" h="190">
                            <a:moveTo>
                              <a:pt x="0" y="190"/>
                            </a:moveTo>
                            <a:cubicBezTo>
                              <a:pt x="95" y="190"/>
                              <a:pt x="286" y="95"/>
                              <a:pt x="381" y="0"/>
                            </a:cubicBezTo>
                            <a:lnTo>
                              <a:pt x="95" y="0"/>
                            </a:lnTo>
                            <a:lnTo>
                              <a:pt x="0" y="19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" name="任意多边形: 形状 62">
                        <a:extLst>
                          <a:ext uri="{FF2B5EF4-FFF2-40B4-BE49-F238E27FC236}">
                            <a16:creationId xmlns:a16="http://schemas.microsoft.com/office/drawing/2014/main" id="{AD253DB5-560E-BAAB-82F0-F30E935E33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5159" y="1073943"/>
                        <a:ext cx="571" cy="285"/>
                      </a:xfrm>
                      <a:custGeom>
                        <a:avLst/>
                        <a:gdLst>
                          <a:gd name="connsiteX0" fmla="*/ 0 w 571"/>
                          <a:gd name="connsiteY0" fmla="*/ 286 h 285"/>
                          <a:gd name="connsiteX1" fmla="*/ 0 w 571"/>
                          <a:gd name="connsiteY1" fmla="*/ 286 h 285"/>
                          <a:gd name="connsiteX2" fmla="*/ 571 w 571"/>
                          <a:gd name="connsiteY2" fmla="*/ 0 h 285"/>
                          <a:gd name="connsiteX3" fmla="*/ 0 w 571"/>
                          <a:gd name="connsiteY3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71" h="285">
                            <a:moveTo>
                              <a:pt x="0" y="286"/>
                            </a:moveTo>
                            <a:lnTo>
                              <a:pt x="0" y="286"/>
                            </a:lnTo>
                            <a:cubicBezTo>
                              <a:pt x="191" y="286"/>
                              <a:pt x="381" y="190"/>
                              <a:pt x="571" y="0"/>
                            </a:cubicBezTo>
                            <a:lnTo>
                              <a:pt x="0" y="28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" name="任意多边形: 形状 63">
                        <a:extLst>
                          <a:ext uri="{FF2B5EF4-FFF2-40B4-BE49-F238E27FC236}">
                            <a16:creationId xmlns:a16="http://schemas.microsoft.com/office/drawing/2014/main" id="{92AC238B-AD89-242E-6F3B-DCC34F1462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6493" y="1076889"/>
                        <a:ext cx="1428" cy="1244"/>
                      </a:xfrm>
                      <a:custGeom>
                        <a:avLst/>
                        <a:gdLst>
                          <a:gd name="connsiteX0" fmla="*/ 1429 w 1428"/>
                          <a:gd name="connsiteY0" fmla="*/ 7 h 1244"/>
                          <a:gd name="connsiteX1" fmla="*/ 0 w 1428"/>
                          <a:gd name="connsiteY1" fmla="*/ 1245 h 1244"/>
                          <a:gd name="connsiteX2" fmla="*/ 762 w 1428"/>
                          <a:gd name="connsiteY2" fmla="*/ 769 h 1244"/>
                          <a:gd name="connsiteX3" fmla="*/ 1429 w 1428"/>
                          <a:gd name="connsiteY3" fmla="*/ 7 h 1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28" h="1244">
                            <a:moveTo>
                              <a:pt x="1429" y="7"/>
                            </a:moveTo>
                            <a:cubicBezTo>
                              <a:pt x="1429" y="-89"/>
                              <a:pt x="476" y="864"/>
                              <a:pt x="0" y="1245"/>
                            </a:cubicBezTo>
                            <a:cubicBezTo>
                              <a:pt x="476" y="864"/>
                              <a:pt x="667" y="769"/>
                              <a:pt x="762" y="769"/>
                            </a:cubicBezTo>
                            <a:cubicBezTo>
                              <a:pt x="953" y="578"/>
                              <a:pt x="1143" y="292"/>
                              <a:pt x="1429" y="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" name="任意多边形: 形状 64">
                        <a:extLst>
                          <a:ext uri="{FF2B5EF4-FFF2-40B4-BE49-F238E27FC236}">
                            <a16:creationId xmlns:a16="http://schemas.microsoft.com/office/drawing/2014/main" id="{65315DC0-3883-92CE-790E-95D98A3B6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1256" y="1082802"/>
                        <a:ext cx="190" cy="95"/>
                      </a:xfrm>
                      <a:custGeom>
                        <a:avLst/>
                        <a:gdLst>
                          <a:gd name="connsiteX0" fmla="*/ 0 w 190"/>
                          <a:gd name="connsiteY0" fmla="*/ 95 h 95"/>
                          <a:gd name="connsiteX1" fmla="*/ 190 w 190"/>
                          <a:gd name="connsiteY1" fmla="*/ 0 h 95"/>
                          <a:gd name="connsiteX2" fmla="*/ 0 w 190"/>
                          <a:gd name="connsiteY2" fmla="*/ 95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">
                            <a:moveTo>
                              <a:pt x="0" y="95"/>
                            </a:moveTo>
                            <a:lnTo>
                              <a:pt x="190" y="0"/>
                            </a:lnTo>
                            <a:lnTo>
                              <a:pt x="0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" name="任意多边形: 形状 65">
                        <a:extLst>
                          <a:ext uri="{FF2B5EF4-FFF2-40B4-BE49-F238E27FC236}">
                            <a16:creationId xmlns:a16="http://schemas.microsoft.com/office/drawing/2014/main" id="{5000FADD-0B27-8CFE-FDD5-C3E27CBE11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3921" y="1071562"/>
                        <a:ext cx="381" cy="285"/>
                      </a:xfrm>
                      <a:custGeom>
                        <a:avLst/>
                        <a:gdLst>
                          <a:gd name="connsiteX0" fmla="*/ 0 w 381"/>
                          <a:gd name="connsiteY0" fmla="*/ 286 h 285"/>
                          <a:gd name="connsiteX1" fmla="*/ 381 w 381"/>
                          <a:gd name="connsiteY1" fmla="*/ 0 h 285"/>
                          <a:gd name="connsiteX2" fmla="*/ 0 w 381"/>
                          <a:gd name="connsiteY2" fmla="*/ 286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285">
                            <a:moveTo>
                              <a:pt x="0" y="286"/>
                            </a:moveTo>
                            <a:cubicBezTo>
                              <a:pt x="191" y="190"/>
                              <a:pt x="286" y="95"/>
                              <a:pt x="381" y="0"/>
                            </a:cubicBezTo>
                            <a:lnTo>
                              <a:pt x="0" y="28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" name="任意多边形: 形状 66">
                        <a:extLst>
                          <a:ext uri="{FF2B5EF4-FFF2-40B4-BE49-F238E27FC236}">
                            <a16:creationId xmlns:a16="http://schemas.microsoft.com/office/drawing/2014/main" id="{79924558-CEF8-48EC-26E8-E654061518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017" y="1082325"/>
                        <a:ext cx="95" cy="190"/>
                      </a:xfrm>
                      <a:custGeom>
                        <a:avLst/>
                        <a:gdLst>
                          <a:gd name="connsiteX0" fmla="*/ 0 w 95"/>
                          <a:gd name="connsiteY0" fmla="*/ 0 h 190"/>
                          <a:gd name="connsiteX1" fmla="*/ 95 w 95"/>
                          <a:gd name="connsiteY1" fmla="*/ 191 h 190"/>
                          <a:gd name="connsiteX2" fmla="*/ 0 w 95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0" y="0"/>
                            </a:moveTo>
                            <a:lnTo>
                              <a:pt x="95" y="191"/>
                            </a:lnTo>
                            <a:cubicBezTo>
                              <a:pt x="0" y="95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" name="任意多边形: 形状 67">
                        <a:extLst>
                          <a:ext uri="{FF2B5EF4-FFF2-40B4-BE49-F238E27FC236}">
                            <a16:creationId xmlns:a16="http://schemas.microsoft.com/office/drawing/2014/main" id="{1BE93E4B-FC4F-F12B-1807-32A4FA27BE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4589" y="1087374"/>
                        <a:ext cx="190" cy="857"/>
                      </a:xfrm>
                      <a:custGeom>
                        <a:avLst/>
                        <a:gdLst>
                          <a:gd name="connsiteX0" fmla="*/ 95 w 190"/>
                          <a:gd name="connsiteY0" fmla="*/ 0 h 857"/>
                          <a:gd name="connsiteX1" fmla="*/ 0 w 190"/>
                          <a:gd name="connsiteY1" fmla="*/ 95 h 857"/>
                          <a:gd name="connsiteX2" fmla="*/ 190 w 190"/>
                          <a:gd name="connsiteY2" fmla="*/ 857 h 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857">
                            <a:moveTo>
                              <a:pt x="95" y="0"/>
                            </a:moveTo>
                            <a:lnTo>
                              <a:pt x="0" y="95"/>
                            </a:lnTo>
                            <a:lnTo>
                              <a:pt x="190" y="857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" name="任意多边形: 形状 68">
                        <a:extLst>
                          <a:ext uri="{FF2B5EF4-FFF2-40B4-BE49-F238E27FC236}">
                            <a16:creationId xmlns:a16="http://schemas.microsoft.com/office/drawing/2014/main" id="{5F4F82E8-36E9-732E-E667-6750FA0216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2206" y="1050317"/>
                        <a:ext cx="109" cy="290"/>
                      </a:xfrm>
                      <a:custGeom>
                        <a:avLst/>
                        <a:gdLst>
                          <a:gd name="connsiteX0" fmla="*/ 0 w 109"/>
                          <a:gd name="connsiteY0" fmla="*/ 290 h 290"/>
                          <a:gd name="connsiteX1" fmla="*/ 0 w 109"/>
                          <a:gd name="connsiteY1" fmla="*/ 290 h 290"/>
                          <a:gd name="connsiteX2" fmla="*/ 0 w 109"/>
                          <a:gd name="connsiteY2" fmla="*/ 290 h 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09" h="290">
                            <a:moveTo>
                              <a:pt x="0" y="290"/>
                            </a:moveTo>
                            <a:lnTo>
                              <a:pt x="0" y="290"/>
                            </a:lnTo>
                            <a:cubicBezTo>
                              <a:pt x="190" y="-186"/>
                              <a:pt x="95" y="4"/>
                              <a:pt x="0" y="29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" name="任意多边形: 形状 69">
                        <a:extLst>
                          <a:ext uri="{FF2B5EF4-FFF2-40B4-BE49-F238E27FC236}">
                            <a16:creationId xmlns:a16="http://schemas.microsoft.com/office/drawing/2014/main" id="{1463A2F3-6D55-95A3-4D5A-F7F4C55CD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40487" y="1080758"/>
                        <a:ext cx="4953" cy="461"/>
                      </a:xfrm>
                      <a:custGeom>
                        <a:avLst/>
                        <a:gdLst>
                          <a:gd name="connsiteX0" fmla="*/ 0 w 4953"/>
                          <a:gd name="connsiteY0" fmla="*/ 234 h 461"/>
                          <a:gd name="connsiteX1" fmla="*/ 4953 w 4953"/>
                          <a:gd name="connsiteY1" fmla="*/ 234 h 461"/>
                          <a:gd name="connsiteX2" fmla="*/ 0 w 4953"/>
                          <a:gd name="connsiteY2" fmla="*/ 234 h 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953" h="461">
                            <a:moveTo>
                              <a:pt x="0" y="234"/>
                            </a:moveTo>
                            <a:cubicBezTo>
                              <a:pt x="1524" y="-147"/>
                              <a:pt x="3524" y="901"/>
                              <a:pt x="4953" y="234"/>
                            </a:cubicBezTo>
                            <a:cubicBezTo>
                              <a:pt x="4191" y="329"/>
                              <a:pt x="571" y="-337"/>
                              <a:pt x="0" y="234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1" name="任意多边形: 形状 70">
                        <a:extLst>
                          <a:ext uri="{FF2B5EF4-FFF2-40B4-BE49-F238E27FC236}">
                            <a16:creationId xmlns:a16="http://schemas.microsoft.com/office/drawing/2014/main" id="{B4AEB62A-1A4B-14EF-9860-726C0D0BD3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493" y="1087469"/>
                        <a:ext cx="190" cy="95"/>
                      </a:xfrm>
                      <a:custGeom>
                        <a:avLst/>
                        <a:gdLst>
                          <a:gd name="connsiteX0" fmla="*/ 190 w 190"/>
                          <a:gd name="connsiteY0" fmla="*/ 95 h 95"/>
                          <a:gd name="connsiteX1" fmla="*/ 0 w 190"/>
                          <a:gd name="connsiteY1" fmla="*/ 0 h 95"/>
                          <a:gd name="connsiteX2" fmla="*/ 190 w 190"/>
                          <a:gd name="connsiteY2" fmla="*/ 95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">
                            <a:moveTo>
                              <a:pt x="190" y="95"/>
                            </a:moveTo>
                            <a:lnTo>
                              <a:pt x="0" y="0"/>
                            </a:lnTo>
                            <a:cubicBezTo>
                              <a:pt x="95" y="95"/>
                              <a:pt x="190" y="95"/>
                              <a:pt x="190" y="9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2" name="任意多边形: 形状 71">
                        <a:extLst>
                          <a:ext uri="{FF2B5EF4-FFF2-40B4-BE49-F238E27FC236}">
                            <a16:creationId xmlns:a16="http://schemas.microsoft.com/office/drawing/2014/main" id="{FAAE8D1F-38B8-9BE7-23FA-3DF187710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45440" y="1080992"/>
                        <a:ext cx="190" cy="9525"/>
                      </a:xfrm>
                      <a:custGeom>
                        <a:avLst/>
                        <a:gdLst>
                          <a:gd name="connsiteX0" fmla="*/ 0 w 190"/>
                          <a:gd name="connsiteY0" fmla="*/ 0 h 9525"/>
                          <a:gd name="connsiteX1" fmla="*/ 0 w 190"/>
                          <a:gd name="connsiteY1" fmla="*/ 0 h 9525"/>
                          <a:gd name="connsiteX2" fmla="*/ 190 w 190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19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3" name="任意多边形: 形状 72">
                        <a:extLst>
                          <a:ext uri="{FF2B5EF4-FFF2-40B4-BE49-F238E27FC236}">
                            <a16:creationId xmlns:a16="http://schemas.microsoft.com/office/drawing/2014/main" id="{4EE3C37E-E9BD-54BC-7589-63EA7DC39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2204" y="1064514"/>
                        <a:ext cx="476" cy="381"/>
                      </a:xfrm>
                      <a:custGeom>
                        <a:avLst/>
                        <a:gdLst>
                          <a:gd name="connsiteX0" fmla="*/ 0 w 476"/>
                          <a:gd name="connsiteY0" fmla="*/ 0 h 381"/>
                          <a:gd name="connsiteX1" fmla="*/ 476 w 476"/>
                          <a:gd name="connsiteY1" fmla="*/ 381 h 381"/>
                          <a:gd name="connsiteX2" fmla="*/ 0 w 476"/>
                          <a:gd name="connsiteY2" fmla="*/ 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381">
                            <a:moveTo>
                              <a:pt x="0" y="0"/>
                            </a:moveTo>
                            <a:cubicBezTo>
                              <a:pt x="191" y="190"/>
                              <a:pt x="286" y="286"/>
                              <a:pt x="476" y="381"/>
                            </a:cubicBezTo>
                            <a:cubicBezTo>
                              <a:pt x="286" y="286"/>
                              <a:pt x="191" y="19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4" name="任意多边形: 形状 73">
                        <a:extLst>
                          <a:ext uri="{FF2B5EF4-FFF2-40B4-BE49-F238E27FC236}">
                            <a16:creationId xmlns:a16="http://schemas.microsoft.com/office/drawing/2014/main" id="{42518D76-4616-07D2-18E4-7C430927B1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9729" y="1058322"/>
                        <a:ext cx="190" cy="71"/>
                      </a:xfrm>
                      <a:custGeom>
                        <a:avLst/>
                        <a:gdLst>
                          <a:gd name="connsiteX0" fmla="*/ 190 w 190"/>
                          <a:gd name="connsiteY0" fmla="*/ 0 h 71"/>
                          <a:gd name="connsiteX1" fmla="*/ 0 w 190"/>
                          <a:gd name="connsiteY1" fmla="*/ 0 h 71"/>
                          <a:gd name="connsiteX2" fmla="*/ 190 w 190"/>
                          <a:gd name="connsiteY2" fmla="*/ 0 h 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71">
                            <a:moveTo>
                              <a:pt x="190" y="0"/>
                            </a:moveTo>
                            <a:lnTo>
                              <a:pt x="0" y="0"/>
                            </a:lnTo>
                            <a:cubicBezTo>
                              <a:pt x="95" y="95"/>
                              <a:pt x="190" y="95"/>
                              <a:pt x="19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5" name="任意多边形: 形状 74">
                        <a:extLst>
                          <a:ext uri="{FF2B5EF4-FFF2-40B4-BE49-F238E27FC236}">
                            <a16:creationId xmlns:a16="http://schemas.microsoft.com/office/drawing/2014/main" id="{044E7C53-1C5B-47F5-DC38-6F37F26659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0845" y="1067763"/>
                        <a:ext cx="216" cy="179"/>
                      </a:xfrm>
                      <a:custGeom>
                        <a:avLst/>
                        <a:gdLst>
                          <a:gd name="connsiteX0" fmla="*/ 216 w 216"/>
                          <a:gd name="connsiteY0" fmla="*/ 85 h 179"/>
                          <a:gd name="connsiteX1" fmla="*/ 26 w 216"/>
                          <a:gd name="connsiteY1" fmla="*/ 85 h 179"/>
                          <a:gd name="connsiteX2" fmla="*/ 121 w 216"/>
                          <a:gd name="connsiteY2" fmla="*/ 180 h 179"/>
                          <a:gd name="connsiteX3" fmla="*/ 216 w 216"/>
                          <a:gd name="connsiteY3" fmla="*/ 85 h 1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16" h="179">
                            <a:moveTo>
                              <a:pt x="216" y="85"/>
                            </a:moveTo>
                            <a:cubicBezTo>
                              <a:pt x="121" y="85"/>
                              <a:pt x="-69" y="-106"/>
                              <a:pt x="26" y="85"/>
                            </a:cubicBezTo>
                            <a:lnTo>
                              <a:pt x="121" y="180"/>
                            </a:lnTo>
                            <a:cubicBezTo>
                              <a:pt x="26" y="85"/>
                              <a:pt x="-69" y="-11"/>
                              <a:pt x="216" y="85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6" name="任意多边形: 形状 75">
                        <a:extLst>
                          <a:ext uri="{FF2B5EF4-FFF2-40B4-BE49-F238E27FC236}">
                            <a16:creationId xmlns:a16="http://schemas.microsoft.com/office/drawing/2014/main" id="{6921D67F-58F0-1F52-4CBC-738E01FF45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58299" y="1069657"/>
                        <a:ext cx="285" cy="190"/>
                      </a:xfrm>
                      <a:custGeom>
                        <a:avLst/>
                        <a:gdLst>
                          <a:gd name="connsiteX0" fmla="*/ 0 w 285"/>
                          <a:gd name="connsiteY0" fmla="*/ 0 h 190"/>
                          <a:gd name="connsiteX1" fmla="*/ 191 w 285"/>
                          <a:gd name="connsiteY1" fmla="*/ 190 h 190"/>
                          <a:gd name="connsiteX2" fmla="*/ 286 w 285"/>
                          <a:gd name="connsiteY2" fmla="*/ 95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190">
                            <a:moveTo>
                              <a:pt x="0" y="0"/>
                            </a:moveTo>
                            <a:lnTo>
                              <a:pt x="191" y="190"/>
                            </a:lnTo>
                            <a:lnTo>
                              <a:pt x="286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7" name="任意多边形: 形状 76">
                        <a:extLst>
                          <a:ext uri="{FF2B5EF4-FFF2-40B4-BE49-F238E27FC236}">
                            <a16:creationId xmlns:a16="http://schemas.microsoft.com/office/drawing/2014/main" id="{CFAFA486-D118-5081-1431-73D4EE70BF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6587" y="1087677"/>
                        <a:ext cx="761" cy="1125"/>
                      </a:xfrm>
                      <a:custGeom>
                        <a:avLst/>
                        <a:gdLst>
                          <a:gd name="connsiteX0" fmla="*/ 0 w 761"/>
                          <a:gd name="connsiteY0" fmla="*/ 173 h 1125"/>
                          <a:gd name="connsiteX1" fmla="*/ 762 w 761"/>
                          <a:gd name="connsiteY1" fmla="*/ 1125 h 1125"/>
                          <a:gd name="connsiteX2" fmla="*/ 0 w 761"/>
                          <a:gd name="connsiteY2" fmla="*/ 173 h 11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1" h="1125">
                            <a:moveTo>
                              <a:pt x="0" y="173"/>
                            </a:moveTo>
                            <a:cubicBezTo>
                              <a:pt x="286" y="458"/>
                              <a:pt x="571" y="744"/>
                              <a:pt x="762" y="1125"/>
                            </a:cubicBezTo>
                            <a:cubicBezTo>
                              <a:pt x="286" y="268"/>
                              <a:pt x="667" y="-304"/>
                              <a:pt x="0" y="17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" name="任意多边形: 形状 77">
                        <a:extLst>
                          <a:ext uri="{FF2B5EF4-FFF2-40B4-BE49-F238E27FC236}">
                            <a16:creationId xmlns:a16="http://schemas.microsoft.com/office/drawing/2014/main" id="{4558A1ED-5216-AE9E-C93D-ABB64D9CBF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684" y="1087183"/>
                        <a:ext cx="476" cy="381"/>
                      </a:xfrm>
                      <a:custGeom>
                        <a:avLst/>
                        <a:gdLst>
                          <a:gd name="connsiteX0" fmla="*/ 476 w 476"/>
                          <a:gd name="connsiteY0" fmla="*/ 0 h 381"/>
                          <a:gd name="connsiteX1" fmla="*/ 0 w 476"/>
                          <a:gd name="connsiteY1" fmla="*/ 381 h 381"/>
                          <a:gd name="connsiteX2" fmla="*/ 191 w 476"/>
                          <a:gd name="connsiteY2" fmla="*/ 381 h 381"/>
                          <a:gd name="connsiteX3" fmla="*/ 476 w 476"/>
                          <a:gd name="connsiteY3" fmla="*/ 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76" h="381">
                            <a:moveTo>
                              <a:pt x="476" y="0"/>
                            </a:moveTo>
                            <a:cubicBezTo>
                              <a:pt x="286" y="286"/>
                              <a:pt x="95" y="381"/>
                              <a:pt x="0" y="381"/>
                            </a:cubicBezTo>
                            <a:cubicBezTo>
                              <a:pt x="0" y="381"/>
                              <a:pt x="95" y="381"/>
                              <a:pt x="191" y="381"/>
                            </a:cubicBezTo>
                            <a:cubicBezTo>
                              <a:pt x="286" y="286"/>
                              <a:pt x="381" y="95"/>
                              <a:pt x="47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" name="任意多边形: 形状 78">
                        <a:extLst>
                          <a:ext uri="{FF2B5EF4-FFF2-40B4-BE49-F238E27FC236}">
                            <a16:creationId xmlns:a16="http://schemas.microsoft.com/office/drawing/2014/main" id="{62C59792-A34B-E935-8AD0-FE6B2AB201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6395" y="1076515"/>
                        <a:ext cx="666" cy="285"/>
                      </a:xfrm>
                      <a:custGeom>
                        <a:avLst/>
                        <a:gdLst>
                          <a:gd name="connsiteX0" fmla="*/ 667 w 666"/>
                          <a:gd name="connsiteY0" fmla="*/ 0 h 285"/>
                          <a:gd name="connsiteX1" fmla="*/ 0 w 666"/>
                          <a:gd name="connsiteY1" fmla="*/ 286 h 285"/>
                          <a:gd name="connsiteX2" fmla="*/ 667 w 666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666" h="285">
                            <a:moveTo>
                              <a:pt x="667" y="0"/>
                            </a:moveTo>
                            <a:lnTo>
                              <a:pt x="0" y="286"/>
                            </a:lnTo>
                            <a:cubicBezTo>
                              <a:pt x="191" y="286"/>
                              <a:pt x="476" y="191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0" name="任意多边形: 形状 79">
                        <a:extLst>
                          <a:ext uri="{FF2B5EF4-FFF2-40B4-BE49-F238E27FC236}">
                            <a16:creationId xmlns:a16="http://schemas.microsoft.com/office/drawing/2014/main" id="{A63690CE-D1BB-7C40-AAC9-805C829D57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7348" y="1093850"/>
                        <a:ext cx="95" cy="190"/>
                      </a:xfrm>
                      <a:custGeom>
                        <a:avLst/>
                        <a:gdLst>
                          <a:gd name="connsiteX0" fmla="*/ 0 w 95"/>
                          <a:gd name="connsiteY0" fmla="*/ 191 h 190"/>
                          <a:gd name="connsiteX1" fmla="*/ 95 w 95"/>
                          <a:gd name="connsiteY1" fmla="*/ 0 h 190"/>
                          <a:gd name="connsiteX2" fmla="*/ 0 w 95"/>
                          <a:gd name="connsiteY2" fmla="*/ 191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190">
                            <a:moveTo>
                              <a:pt x="0" y="191"/>
                            </a:moveTo>
                            <a:lnTo>
                              <a:pt x="95" y="0"/>
                            </a:lnTo>
                            <a:cubicBezTo>
                              <a:pt x="95" y="0"/>
                              <a:pt x="95" y="0"/>
                              <a:pt x="0" y="19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1" name="任意多边形: 形状 80">
                        <a:extLst>
                          <a:ext uri="{FF2B5EF4-FFF2-40B4-BE49-F238E27FC236}">
                            <a16:creationId xmlns:a16="http://schemas.microsoft.com/office/drawing/2014/main" id="{B911E4AD-4270-758E-4BD2-7193AAE9CC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3919" y="1077563"/>
                        <a:ext cx="857" cy="571"/>
                      </a:xfrm>
                      <a:custGeom>
                        <a:avLst/>
                        <a:gdLst>
                          <a:gd name="connsiteX0" fmla="*/ 857 w 857"/>
                          <a:gd name="connsiteY0" fmla="*/ 572 h 571"/>
                          <a:gd name="connsiteX1" fmla="*/ 0 w 857"/>
                          <a:gd name="connsiteY1" fmla="*/ 0 h 571"/>
                          <a:gd name="connsiteX2" fmla="*/ 95 w 857"/>
                          <a:gd name="connsiteY2" fmla="*/ 381 h 571"/>
                          <a:gd name="connsiteX3" fmla="*/ 857 w 857"/>
                          <a:gd name="connsiteY3" fmla="*/ 572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" h="571">
                            <a:moveTo>
                              <a:pt x="857" y="572"/>
                            </a:moveTo>
                            <a:cubicBezTo>
                              <a:pt x="476" y="191"/>
                              <a:pt x="286" y="95"/>
                              <a:pt x="0" y="0"/>
                            </a:cubicBezTo>
                            <a:cubicBezTo>
                              <a:pt x="0" y="95"/>
                              <a:pt x="95" y="191"/>
                              <a:pt x="95" y="381"/>
                            </a:cubicBezTo>
                            <a:lnTo>
                              <a:pt x="857" y="57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" name="任意多边形: 形状 81">
                        <a:extLst>
                          <a:ext uri="{FF2B5EF4-FFF2-40B4-BE49-F238E27FC236}">
                            <a16:creationId xmlns:a16="http://schemas.microsoft.com/office/drawing/2014/main" id="{D247CFC1-C6D0-9124-E0ED-C8DD7934E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7444" y="10888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" name="任意多边形: 形状 82">
                        <a:extLst>
                          <a:ext uri="{FF2B5EF4-FFF2-40B4-BE49-F238E27FC236}">
                            <a16:creationId xmlns:a16="http://schemas.microsoft.com/office/drawing/2014/main" id="{F75357D6-9788-737F-319F-D5DDEC149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34296" y="1046225"/>
                        <a:ext cx="59767" cy="73152"/>
                      </a:xfrm>
                      <a:custGeom>
                        <a:avLst/>
                        <a:gdLst>
                          <a:gd name="connsiteX0" fmla="*/ 45625 w 59767"/>
                          <a:gd name="connsiteY0" fmla="*/ 37624 h 73152"/>
                          <a:gd name="connsiteX1" fmla="*/ 46387 w 59767"/>
                          <a:gd name="connsiteY1" fmla="*/ 40291 h 73152"/>
                          <a:gd name="connsiteX2" fmla="*/ 44863 w 59767"/>
                          <a:gd name="connsiteY2" fmla="*/ 38576 h 73152"/>
                          <a:gd name="connsiteX3" fmla="*/ 44672 w 59767"/>
                          <a:gd name="connsiteY3" fmla="*/ 40862 h 73152"/>
                          <a:gd name="connsiteX4" fmla="*/ 44291 w 59767"/>
                          <a:gd name="connsiteY4" fmla="*/ 40196 h 73152"/>
                          <a:gd name="connsiteX5" fmla="*/ 43339 w 59767"/>
                          <a:gd name="connsiteY5" fmla="*/ 42767 h 73152"/>
                          <a:gd name="connsiteX6" fmla="*/ 43053 w 59767"/>
                          <a:gd name="connsiteY6" fmla="*/ 42386 h 73152"/>
                          <a:gd name="connsiteX7" fmla="*/ 44387 w 59767"/>
                          <a:gd name="connsiteY7" fmla="*/ 44387 h 73152"/>
                          <a:gd name="connsiteX8" fmla="*/ 43910 w 59767"/>
                          <a:gd name="connsiteY8" fmla="*/ 44672 h 73152"/>
                          <a:gd name="connsiteX9" fmla="*/ 43720 w 59767"/>
                          <a:gd name="connsiteY9" fmla="*/ 43815 h 73152"/>
                          <a:gd name="connsiteX10" fmla="*/ 43720 w 59767"/>
                          <a:gd name="connsiteY10" fmla="*/ 44387 h 73152"/>
                          <a:gd name="connsiteX11" fmla="*/ 43148 w 59767"/>
                          <a:gd name="connsiteY11" fmla="*/ 42672 h 73152"/>
                          <a:gd name="connsiteX12" fmla="*/ 42481 w 59767"/>
                          <a:gd name="connsiteY12" fmla="*/ 44768 h 73152"/>
                          <a:gd name="connsiteX13" fmla="*/ 41720 w 59767"/>
                          <a:gd name="connsiteY13" fmla="*/ 42863 h 73152"/>
                          <a:gd name="connsiteX14" fmla="*/ 42672 w 59767"/>
                          <a:gd name="connsiteY14" fmla="*/ 43053 h 73152"/>
                          <a:gd name="connsiteX15" fmla="*/ 41243 w 59767"/>
                          <a:gd name="connsiteY15" fmla="*/ 40958 h 73152"/>
                          <a:gd name="connsiteX16" fmla="*/ 39719 w 59767"/>
                          <a:gd name="connsiteY16" fmla="*/ 42386 h 73152"/>
                          <a:gd name="connsiteX17" fmla="*/ 40862 w 59767"/>
                          <a:gd name="connsiteY17" fmla="*/ 44291 h 73152"/>
                          <a:gd name="connsiteX18" fmla="*/ 38100 w 59767"/>
                          <a:gd name="connsiteY18" fmla="*/ 43910 h 73152"/>
                          <a:gd name="connsiteX19" fmla="*/ 38576 w 59767"/>
                          <a:gd name="connsiteY19" fmla="*/ 46101 h 73152"/>
                          <a:gd name="connsiteX20" fmla="*/ 37624 w 59767"/>
                          <a:gd name="connsiteY20" fmla="*/ 44577 h 73152"/>
                          <a:gd name="connsiteX21" fmla="*/ 37433 w 59767"/>
                          <a:gd name="connsiteY21" fmla="*/ 46577 h 73152"/>
                          <a:gd name="connsiteX22" fmla="*/ 37338 w 59767"/>
                          <a:gd name="connsiteY22" fmla="*/ 45625 h 73152"/>
                          <a:gd name="connsiteX23" fmla="*/ 37338 w 59767"/>
                          <a:gd name="connsiteY23" fmla="*/ 46958 h 73152"/>
                          <a:gd name="connsiteX24" fmla="*/ 36195 w 59767"/>
                          <a:gd name="connsiteY24" fmla="*/ 45815 h 73152"/>
                          <a:gd name="connsiteX25" fmla="*/ 36100 w 59767"/>
                          <a:gd name="connsiteY25" fmla="*/ 48292 h 73152"/>
                          <a:gd name="connsiteX26" fmla="*/ 35338 w 59767"/>
                          <a:gd name="connsiteY26" fmla="*/ 46958 h 73152"/>
                          <a:gd name="connsiteX27" fmla="*/ 34385 w 59767"/>
                          <a:gd name="connsiteY27" fmla="*/ 46292 h 73152"/>
                          <a:gd name="connsiteX28" fmla="*/ 34576 w 59767"/>
                          <a:gd name="connsiteY28" fmla="*/ 48101 h 73152"/>
                          <a:gd name="connsiteX29" fmla="*/ 34385 w 59767"/>
                          <a:gd name="connsiteY29" fmla="*/ 46958 h 73152"/>
                          <a:gd name="connsiteX30" fmla="*/ 34576 w 59767"/>
                          <a:gd name="connsiteY30" fmla="*/ 48863 h 73152"/>
                          <a:gd name="connsiteX31" fmla="*/ 34385 w 59767"/>
                          <a:gd name="connsiteY31" fmla="*/ 47244 h 73152"/>
                          <a:gd name="connsiteX32" fmla="*/ 33909 w 59767"/>
                          <a:gd name="connsiteY32" fmla="*/ 49530 h 73152"/>
                          <a:gd name="connsiteX33" fmla="*/ 34004 w 59767"/>
                          <a:gd name="connsiteY33" fmla="*/ 48768 h 73152"/>
                          <a:gd name="connsiteX34" fmla="*/ 33433 w 59767"/>
                          <a:gd name="connsiteY34" fmla="*/ 51816 h 73152"/>
                          <a:gd name="connsiteX35" fmla="*/ 33528 w 59767"/>
                          <a:gd name="connsiteY35" fmla="*/ 51340 h 73152"/>
                          <a:gd name="connsiteX36" fmla="*/ 32861 w 59767"/>
                          <a:gd name="connsiteY36" fmla="*/ 51911 h 73152"/>
                          <a:gd name="connsiteX37" fmla="*/ 33242 w 59767"/>
                          <a:gd name="connsiteY37" fmla="*/ 49054 h 73152"/>
                          <a:gd name="connsiteX38" fmla="*/ 32290 w 59767"/>
                          <a:gd name="connsiteY38" fmla="*/ 51816 h 73152"/>
                          <a:gd name="connsiteX39" fmla="*/ 33528 w 59767"/>
                          <a:gd name="connsiteY39" fmla="*/ 46863 h 73152"/>
                          <a:gd name="connsiteX40" fmla="*/ 32385 w 59767"/>
                          <a:gd name="connsiteY40" fmla="*/ 49530 h 73152"/>
                          <a:gd name="connsiteX41" fmla="*/ 33147 w 59767"/>
                          <a:gd name="connsiteY41" fmla="*/ 47530 h 73152"/>
                          <a:gd name="connsiteX42" fmla="*/ 32195 w 59767"/>
                          <a:gd name="connsiteY42" fmla="*/ 49435 h 73152"/>
                          <a:gd name="connsiteX43" fmla="*/ 33147 w 59767"/>
                          <a:gd name="connsiteY43" fmla="*/ 47054 h 73152"/>
                          <a:gd name="connsiteX44" fmla="*/ 32861 w 59767"/>
                          <a:gd name="connsiteY44" fmla="*/ 47435 h 73152"/>
                          <a:gd name="connsiteX45" fmla="*/ 32290 w 59767"/>
                          <a:gd name="connsiteY45" fmla="*/ 48863 h 73152"/>
                          <a:gd name="connsiteX46" fmla="*/ 33242 w 59767"/>
                          <a:gd name="connsiteY46" fmla="*/ 46387 h 73152"/>
                          <a:gd name="connsiteX47" fmla="*/ 32290 w 59767"/>
                          <a:gd name="connsiteY47" fmla="*/ 47339 h 73152"/>
                          <a:gd name="connsiteX48" fmla="*/ 33147 w 59767"/>
                          <a:gd name="connsiteY48" fmla="*/ 46292 h 73152"/>
                          <a:gd name="connsiteX49" fmla="*/ 33242 w 59767"/>
                          <a:gd name="connsiteY49" fmla="*/ 46006 h 73152"/>
                          <a:gd name="connsiteX50" fmla="*/ 32385 w 59767"/>
                          <a:gd name="connsiteY50" fmla="*/ 47054 h 73152"/>
                          <a:gd name="connsiteX51" fmla="*/ 32576 w 59767"/>
                          <a:gd name="connsiteY51" fmla="*/ 46196 h 73152"/>
                          <a:gd name="connsiteX52" fmla="*/ 33338 w 59767"/>
                          <a:gd name="connsiteY52" fmla="*/ 45434 h 73152"/>
                          <a:gd name="connsiteX53" fmla="*/ 32576 w 59767"/>
                          <a:gd name="connsiteY53" fmla="*/ 44863 h 73152"/>
                          <a:gd name="connsiteX54" fmla="*/ 30385 w 59767"/>
                          <a:gd name="connsiteY54" fmla="*/ 45911 h 73152"/>
                          <a:gd name="connsiteX55" fmla="*/ 31718 w 59767"/>
                          <a:gd name="connsiteY55" fmla="*/ 45053 h 73152"/>
                          <a:gd name="connsiteX56" fmla="*/ 30099 w 59767"/>
                          <a:gd name="connsiteY56" fmla="*/ 45720 h 73152"/>
                          <a:gd name="connsiteX57" fmla="*/ 32099 w 59767"/>
                          <a:gd name="connsiteY57" fmla="*/ 44672 h 73152"/>
                          <a:gd name="connsiteX58" fmla="*/ 31337 w 59767"/>
                          <a:gd name="connsiteY58" fmla="*/ 44387 h 73152"/>
                          <a:gd name="connsiteX59" fmla="*/ 32576 w 59767"/>
                          <a:gd name="connsiteY59" fmla="*/ 43910 h 73152"/>
                          <a:gd name="connsiteX60" fmla="*/ 31813 w 59767"/>
                          <a:gd name="connsiteY60" fmla="*/ 42863 h 73152"/>
                          <a:gd name="connsiteX61" fmla="*/ 32195 w 59767"/>
                          <a:gd name="connsiteY61" fmla="*/ 42577 h 73152"/>
                          <a:gd name="connsiteX62" fmla="*/ 30194 w 59767"/>
                          <a:gd name="connsiteY62" fmla="*/ 40481 h 73152"/>
                          <a:gd name="connsiteX63" fmla="*/ 28099 w 59767"/>
                          <a:gd name="connsiteY63" fmla="*/ 41053 h 73152"/>
                          <a:gd name="connsiteX64" fmla="*/ 27813 w 59767"/>
                          <a:gd name="connsiteY64" fmla="*/ 38291 h 73152"/>
                          <a:gd name="connsiteX65" fmla="*/ 26003 w 59767"/>
                          <a:gd name="connsiteY65" fmla="*/ 39148 h 73152"/>
                          <a:gd name="connsiteX66" fmla="*/ 27242 w 59767"/>
                          <a:gd name="connsiteY66" fmla="*/ 37529 h 73152"/>
                          <a:gd name="connsiteX67" fmla="*/ 24575 w 59767"/>
                          <a:gd name="connsiteY67" fmla="*/ 36386 h 73152"/>
                          <a:gd name="connsiteX68" fmla="*/ 23908 w 59767"/>
                          <a:gd name="connsiteY68" fmla="*/ 37338 h 73152"/>
                          <a:gd name="connsiteX69" fmla="*/ 24479 w 59767"/>
                          <a:gd name="connsiteY69" fmla="*/ 36290 h 73152"/>
                          <a:gd name="connsiteX70" fmla="*/ 24575 w 59767"/>
                          <a:gd name="connsiteY70" fmla="*/ 36195 h 73152"/>
                          <a:gd name="connsiteX71" fmla="*/ 24670 w 59767"/>
                          <a:gd name="connsiteY71" fmla="*/ 35243 h 73152"/>
                          <a:gd name="connsiteX72" fmla="*/ 24479 w 59767"/>
                          <a:gd name="connsiteY72" fmla="*/ 34766 h 73152"/>
                          <a:gd name="connsiteX73" fmla="*/ 24670 w 59767"/>
                          <a:gd name="connsiteY73" fmla="*/ 34766 h 73152"/>
                          <a:gd name="connsiteX74" fmla="*/ 22860 w 59767"/>
                          <a:gd name="connsiteY74" fmla="*/ 34862 h 73152"/>
                          <a:gd name="connsiteX75" fmla="*/ 24860 w 59767"/>
                          <a:gd name="connsiteY75" fmla="*/ 34481 h 73152"/>
                          <a:gd name="connsiteX76" fmla="*/ 22860 w 59767"/>
                          <a:gd name="connsiteY76" fmla="*/ 34100 h 73152"/>
                          <a:gd name="connsiteX77" fmla="*/ 24955 w 59767"/>
                          <a:gd name="connsiteY77" fmla="*/ 33909 h 73152"/>
                          <a:gd name="connsiteX78" fmla="*/ 25718 w 59767"/>
                          <a:gd name="connsiteY78" fmla="*/ 33909 h 73152"/>
                          <a:gd name="connsiteX79" fmla="*/ 24194 w 59767"/>
                          <a:gd name="connsiteY79" fmla="*/ 33719 h 73152"/>
                          <a:gd name="connsiteX80" fmla="*/ 25432 w 59767"/>
                          <a:gd name="connsiteY80" fmla="*/ 33909 h 73152"/>
                          <a:gd name="connsiteX81" fmla="*/ 23146 w 59767"/>
                          <a:gd name="connsiteY81" fmla="*/ 33528 h 73152"/>
                          <a:gd name="connsiteX82" fmla="*/ 22384 w 59767"/>
                          <a:gd name="connsiteY82" fmla="*/ 33242 h 73152"/>
                          <a:gd name="connsiteX83" fmla="*/ 26956 w 59767"/>
                          <a:gd name="connsiteY83" fmla="*/ 34100 h 73152"/>
                          <a:gd name="connsiteX84" fmla="*/ 24289 w 59767"/>
                          <a:gd name="connsiteY84" fmla="*/ 32671 h 73152"/>
                          <a:gd name="connsiteX85" fmla="*/ 26098 w 59767"/>
                          <a:gd name="connsiteY85" fmla="*/ 33623 h 73152"/>
                          <a:gd name="connsiteX86" fmla="*/ 25622 w 59767"/>
                          <a:gd name="connsiteY86" fmla="*/ 32195 h 73152"/>
                          <a:gd name="connsiteX87" fmla="*/ 26098 w 59767"/>
                          <a:gd name="connsiteY87" fmla="*/ 32861 h 73152"/>
                          <a:gd name="connsiteX88" fmla="*/ 25908 w 59767"/>
                          <a:gd name="connsiteY88" fmla="*/ 32004 h 73152"/>
                          <a:gd name="connsiteX89" fmla="*/ 26575 w 59767"/>
                          <a:gd name="connsiteY89" fmla="*/ 33147 h 73152"/>
                          <a:gd name="connsiteX90" fmla="*/ 27432 w 59767"/>
                          <a:gd name="connsiteY90" fmla="*/ 32385 h 73152"/>
                          <a:gd name="connsiteX91" fmla="*/ 27432 w 59767"/>
                          <a:gd name="connsiteY91" fmla="*/ 32861 h 73152"/>
                          <a:gd name="connsiteX92" fmla="*/ 27718 w 59767"/>
                          <a:gd name="connsiteY92" fmla="*/ 31337 h 73152"/>
                          <a:gd name="connsiteX93" fmla="*/ 29432 w 59767"/>
                          <a:gd name="connsiteY93" fmla="*/ 30575 h 73152"/>
                          <a:gd name="connsiteX94" fmla="*/ 29813 w 59767"/>
                          <a:gd name="connsiteY94" fmla="*/ 28670 h 73152"/>
                          <a:gd name="connsiteX95" fmla="*/ 31528 w 59767"/>
                          <a:gd name="connsiteY95" fmla="*/ 28385 h 73152"/>
                          <a:gd name="connsiteX96" fmla="*/ 32576 w 59767"/>
                          <a:gd name="connsiteY96" fmla="*/ 29528 h 73152"/>
                          <a:gd name="connsiteX97" fmla="*/ 32385 w 59767"/>
                          <a:gd name="connsiteY97" fmla="*/ 27813 h 73152"/>
                          <a:gd name="connsiteX98" fmla="*/ 35052 w 59767"/>
                          <a:gd name="connsiteY98" fmla="*/ 27242 h 73152"/>
                          <a:gd name="connsiteX99" fmla="*/ 35528 w 59767"/>
                          <a:gd name="connsiteY99" fmla="*/ 24765 h 73152"/>
                          <a:gd name="connsiteX100" fmla="*/ 35433 w 59767"/>
                          <a:gd name="connsiteY100" fmla="*/ 23432 h 73152"/>
                          <a:gd name="connsiteX101" fmla="*/ 36576 w 59767"/>
                          <a:gd name="connsiteY101" fmla="*/ 25813 h 73152"/>
                          <a:gd name="connsiteX102" fmla="*/ 36100 w 59767"/>
                          <a:gd name="connsiteY102" fmla="*/ 23146 h 73152"/>
                          <a:gd name="connsiteX103" fmla="*/ 36576 w 59767"/>
                          <a:gd name="connsiteY103" fmla="*/ 24575 h 73152"/>
                          <a:gd name="connsiteX104" fmla="*/ 36957 w 59767"/>
                          <a:gd name="connsiteY104" fmla="*/ 22670 h 73152"/>
                          <a:gd name="connsiteX105" fmla="*/ 36957 w 59767"/>
                          <a:gd name="connsiteY105" fmla="*/ 23527 h 73152"/>
                          <a:gd name="connsiteX106" fmla="*/ 36957 w 59767"/>
                          <a:gd name="connsiteY106" fmla="*/ 22479 h 73152"/>
                          <a:gd name="connsiteX107" fmla="*/ 36957 w 59767"/>
                          <a:gd name="connsiteY107" fmla="*/ 22860 h 73152"/>
                          <a:gd name="connsiteX108" fmla="*/ 36862 w 59767"/>
                          <a:gd name="connsiteY108" fmla="*/ 17431 h 73152"/>
                          <a:gd name="connsiteX109" fmla="*/ 37243 w 59767"/>
                          <a:gd name="connsiteY109" fmla="*/ 23336 h 73152"/>
                          <a:gd name="connsiteX110" fmla="*/ 37243 w 59767"/>
                          <a:gd name="connsiteY110" fmla="*/ 21336 h 73152"/>
                          <a:gd name="connsiteX111" fmla="*/ 37243 w 59767"/>
                          <a:gd name="connsiteY111" fmla="*/ 23241 h 73152"/>
                          <a:gd name="connsiteX112" fmla="*/ 37529 w 59767"/>
                          <a:gd name="connsiteY112" fmla="*/ 20479 h 73152"/>
                          <a:gd name="connsiteX113" fmla="*/ 37433 w 59767"/>
                          <a:gd name="connsiteY113" fmla="*/ 22479 h 73152"/>
                          <a:gd name="connsiteX114" fmla="*/ 37910 w 59767"/>
                          <a:gd name="connsiteY114" fmla="*/ 19717 h 73152"/>
                          <a:gd name="connsiteX115" fmla="*/ 37814 w 59767"/>
                          <a:gd name="connsiteY115" fmla="*/ 20860 h 73152"/>
                          <a:gd name="connsiteX116" fmla="*/ 38957 w 59767"/>
                          <a:gd name="connsiteY116" fmla="*/ 16859 h 73152"/>
                          <a:gd name="connsiteX117" fmla="*/ 38195 w 59767"/>
                          <a:gd name="connsiteY117" fmla="*/ 21527 h 73152"/>
                          <a:gd name="connsiteX118" fmla="*/ 38290 w 59767"/>
                          <a:gd name="connsiteY118" fmla="*/ 20955 h 73152"/>
                          <a:gd name="connsiteX119" fmla="*/ 38386 w 59767"/>
                          <a:gd name="connsiteY119" fmla="*/ 20479 h 73152"/>
                          <a:gd name="connsiteX120" fmla="*/ 38671 w 59767"/>
                          <a:gd name="connsiteY120" fmla="*/ 18669 h 73152"/>
                          <a:gd name="connsiteX121" fmla="*/ 39148 w 59767"/>
                          <a:gd name="connsiteY121" fmla="*/ 18098 h 73152"/>
                          <a:gd name="connsiteX122" fmla="*/ 38767 w 59767"/>
                          <a:gd name="connsiteY122" fmla="*/ 19241 h 73152"/>
                          <a:gd name="connsiteX123" fmla="*/ 39053 w 59767"/>
                          <a:gd name="connsiteY123" fmla="*/ 19050 h 73152"/>
                          <a:gd name="connsiteX124" fmla="*/ 39243 w 59767"/>
                          <a:gd name="connsiteY124" fmla="*/ 17526 h 73152"/>
                          <a:gd name="connsiteX125" fmla="*/ 40100 w 59767"/>
                          <a:gd name="connsiteY125" fmla="*/ 14764 h 73152"/>
                          <a:gd name="connsiteX126" fmla="*/ 39719 w 59767"/>
                          <a:gd name="connsiteY126" fmla="*/ 17145 h 73152"/>
                          <a:gd name="connsiteX127" fmla="*/ 39719 w 59767"/>
                          <a:gd name="connsiteY127" fmla="*/ 17145 h 73152"/>
                          <a:gd name="connsiteX128" fmla="*/ 40196 w 59767"/>
                          <a:gd name="connsiteY128" fmla="*/ 16574 h 73152"/>
                          <a:gd name="connsiteX129" fmla="*/ 39053 w 59767"/>
                          <a:gd name="connsiteY129" fmla="*/ 20288 h 73152"/>
                          <a:gd name="connsiteX130" fmla="*/ 40291 w 59767"/>
                          <a:gd name="connsiteY130" fmla="*/ 18193 h 73152"/>
                          <a:gd name="connsiteX131" fmla="*/ 39434 w 59767"/>
                          <a:gd name="connsiteY131" fmla="*/ 20288 h 73152"/>
                          <a:gd name="connsiteX132" fmla="*/ 40100 w 59767"/>
                          <a:gd name="connsiteY132" fmla="*/ 18669 h 73152"/>
                          <a:gd name="connsiteX133" fmla="*/ 39434 w 59767"/>
                          <a:gd name="connsiteY133" fmla="*/ 20669 h 73152"/>
                          <a:gd name="connsiteX134" fmla="*/ 40291 w 59767"/>
                          <a:gd name="connsiteY134" fmla="*/ 19336 h 73152"/>
                          <a:gd name="connsiteX135" fmla="*/ 40005 w 59767"/>
                          <a:gd name="connsiteY135" fmla="*/ 19812 h 73152"/>
                          <a:gd name="connsiteX136" fmla="*/ 40577 w 59767"/>
                          <a:gd name="connsiteY136" fmla="*/ 21050 h 73152"/>
                          <a:gd name="connsiteX137" fmla="*/ 39243 w 59767"/>
                          <a:gd name="connsiteY137" fmla="*/ 22955 h 73152"/>
                          <a:gd name="connsiteX138" fmla="*/ 41053 w 59767"/>
                          <a:gd name="connsiteY138" fmla="*/ 23051 h 73152"/>
                          <a:gd name="connsiteX139" fmla="*/ 41148 w 59767"/>
                          <a:gd name="connsiteY139" fmla="*/ 22765 h 73152"/>
                          <a:gd name="connsiteX140" fmla="*/ 41434 w 59767"/>
                          <a:gd name="connsiteY140" fmla="*/ 23622 h 73152"/>
                          <a:gd name="connsiteX141" fmla="*/ 40481 w 59767"/>
                          <a:gd name="connsiteY141" fmla="*/ 24194 h 73152"/>
                          <a:gd name="connsiteX142" fmla="*/ 42481 w 59767"/>
                          <a:gd name="connsiteY142" fmla="*/ 25146 h 73152"/>
                          <a:gd name="connsiteX143" fmla="*/ 41815 w 59767"/>
                          <a:gd name="connsiteY143" fmla="*/ 25337 h 73152"/>
                          <a:gd name="connsiteX144" fmla="*/ 42005 w 59767"/>
                          <a:gd name="connsiteY144" fmla="*/ 27051 h 73152"/>
                          <a:gd name="connsiteX145" fmla="*/ 43434 w 59767"/>
                          <a:gd name="connsiteY145" fmla="*/ 26575 h 73152"/>
                          <a:gd name="connsiteX146" fmla="*/ 44672 w 59767"/>
                          <a:gd name="connsiteY146" fmla="*/ 30480 h 73152"/>
                          <a:gd name="connsiteX147" fmla="*/ 44101 w 59767"/>
                          <a:gd name="connsiteY147" fmla="*/ 30575 h 73152"/>
                          <a:gd name="connsiteX148" fmla="*/ 45244 w 59767"/>
                          <a:gd name="connsiteY148" fmla="*/ 31147 h 73152"/>
                          <a:gd name="connsiteX149" fmla="*/ 46196 w 59767"/>
                          <a:gd name="connsiteY149" fmla="*/ 29909 h 73152"/>
                          <a:gd name="connsiteX150" fmla="*/ 47530 w 59767"/>
                          <a:gd name="connsiteY150" fmla="*/ 29718 h 73152"/>
                          <a:gd name="connsiteX151" fmla="*/ 45815 w 59767"/>
                          <a:gd name="connsiteY151" fmla="*/ 31337 h 73152"/>
                          <a:gd name="connsiteX152" fmla="*/ 46672 w 59767"/>
                          <a:gd name="connsiteY152" fmla="*/ 30671 h 73152"/>
                          <a:gd name="connsiteX153" fmla="*/ 47911 w 59767"/>
                          <a:gd name="connsiteY153" fmla="*/ 30766 h 73152"/>
                          <a:gd name="connsiteX154" fmla="*/ 47435 w 59767"/>
                          <a:gd name="connsiteY154" fmla="*/ 31147 h 73152"/>
                          <a:gd name="connsiteX155" fmla="*/ 48673 w 59767"/>
                          <a:gd name="connsiteY155" fmla="*/ 31147 h 73152"/>
                          <a:gd name="connsiteX156" fmla="*/ 47244 w 59767"/>
                          <a:gd name="connsiteY156" fmla="*/ 32004 h 73152"/>
                          <a:gd name="connsiteX157" fmla="*/ 48863 w 59767"/>
                          <a:gd name="connsiteY157" fmla="*/ 32099 h 73152"/>
                          <a:gd name="connsiteX158" fmla="*/ 47911 w 59767"/>
                          <a:gd name="connsiteY158" fmla="*/ 32099 h 73152"/>
                          <a:gd name="connsiteX159" fmla="*/ 47435 w 59767"/>
                          <a:gd name="connsiteY159" fmla="*/ 33623 h 73152"/>
                          <a:gd name="connsiteX160" fmla="*/ 47435 w 59767"/>
                          <a:gd name="connsiteY160" fmla="*/ 33623 h 73152"/>
                          <a:gd name="connsiteX161" fmla="*/ 47435 w 59767"/>
                          <a:gd name="connsiteY161" fmla="*/ 34671 h 73152"/>
                          <a:gd name="connsiteX162" fmla="*/ 47625 w 59767"/>
                          <a:gd name="connsiteY162" fmla="*/ 34290 h 73152"/>
                          <a:gd name="connsiteX163" fmla="*/ 50863 w 59767"/>
                          <a:gd name="connsiteY163" fmla="*/ 33623 h 73152"/>
                          <a:gd name="connsiteX164" fmla="*/ 48959 w 59767"/>
                          <a:gd name="connsiteY164" fmla="*/ 35433 h 73152"/>
                          <a:gd name="connsiteX165" fmla="*/ 48387 w 59767"/>
                          <a:gd name="connsiteY165" fmla="*/ 36576 h 73152"/>
                          <a:gd name="connsiteX166" fmla="*/ 49721 w 59767"/>
                          <a:gd name="connsiteY166" fmla="*/ 36767 h 73152"/>
                          <a:gd name="connsiteX167" fmla="*/ 49149 w 59767"/>
                          <a:gd name="connsiteY167" fmla="*/ 37814 h 73152"/>
                          <a:gd name="connsiteX168" fmla="*/ 50006 w 59767"/>
                          <a:gd name="connsiteY168" fmla="*/ 36767 h 73152"/>
                          <a:gd name="connsiteX169" fmla="*/ 52102 w 59767"/>
                          <a:gd name="connsiteY169" fmla="*/ 38291 h 73152"/>
                          <a:gd name="connsiteX170" fmla="*/ 55436 w 59767"/>
                          <a:gd name="connsiteY170" fmla="*/ 36862 h 73152"/>
                          <a:gd name="connsiteX171" fmla="*/ 54197 w 59767"/>
                          <a:gd name="connsiteY171" fmla="*/ 38100 h 73152"/>
                          <a:gd name="connsiteX172" fmla="*/ 55054 w 59767"/>
                          <a:gd name="connsiteY172" fmla="*/ 38767 h 73152"/>
                          <a:gd name="connsiteX173" fmla="*/ 54388 w 59767"/>
                          <a:gd name="connsiteY173" fmla="*/ 39815 h 73152"/>
                          <a:gd name="connsiteX174" fmla="*/ 55531 w 59767"/>
                          <a:gd name="connsiteY174" fmla="*/ 39338 h 73152"/>
                          <a:gd name="connsiteX175" fmla="*/ 54197 w 59767"/>
                          <a:gd name="connsiteY175" fmla="*/ 40672 h 73152"/>
                          <a:gd name="connsiteX176" fmla="*/ 56102 w 59767"/>
                          <a:gd name="connsiteY176" fmla="*/ 40005 h 73152"/>
                          <a:gd name="connsiteX177" fmla="*/ 54769 w 59767"/>
                          <a:gd name="connsiteY177" fmla="*/ 41243 h 73152"/>
                          <a:gd name="connsiteX178" fmla="*/ 56960 w 59767"/>
                          <a:gd name="connsiteY178" fmla="*/ 40386 h 73152"/>
                          <a:gd name="connsiteX179" fmla="*/ 56960 w 59767"/>
                          <a:gd name="connsiteY179" fmla="*/ 39815 h 73152"/>
                          <a:gd name="connsiteX180" fmla="*/ 56102 w 59767"/>
                          <a:gd name="connsiteY180" fmla="*/ 40862 h 73152"/>
                          <a:gd name="connsiteX181" fmla="*/ 56197 w 59767"/>
                          <a:gd name="connsiteY181" fmla="*/ 39815 h 73152"/>
                          <a:gd name="connsiteX182" fmla="*/ 56579 w 59767"/>
                          <a:gd name="connsiteY182" fmla="*/ 39719 h 73152"/>
                          <a:gd name="connsiteX183" fmla="*/ 55150 w 59767"/>
                          <a:gd name="connsiteY183" fmla="*/ 38957 h 73152"/>
                          <a:gd name="connsiteX184" fmla="*/ 56483 w 59767"/>
                          <a:gd name="connsiteY184" fmla="*/ 37529 h 73152"/>
                          <a:gd name="connsiteX185" fmla="*/ 55054 w 59767"/>
                          <a:gd name="connsiteY185" fmla="*/ 38481 h 73152"/>
                          <a:gd name="connsiteX186" fmla="*/ 56293 w 59767"/>
                          <a:gd name="connsiteY186" fmla="*/ 36957 h 73152"/>
                          <a:gd name="connsiteX187" fmla="*/ 56007 w 59767"/>
                          <a:gd name="connsiteY187" fmla="*/ 36290 h 73152"/>
                          <a:gd name="connsiteX188" fmla="*/ 56197 w 59767"/>
                          <a:gd name="connsiteY188" fmla="*/ 36005 h 73152"/>
                          <a:gd name="connsiteX189" fmla="*/ 55531 w 59767"/>
                          <a:gd name="connsiteY189" fmla="*/ 36195 h 73152"/>
                          <a:gd name="connsiteX190" fmla="*/ 56388 w 59767"/>
                          <a:gd name="connsiteY190" fmla="*/ 35433 h 73152"/>
                          <a:gd name="connsiteX191" fmla="*/ 55340 w 59767"/>
                          <a:gd name="connsiteY191" fmla="*/ 34576 h 73152"/>
                          <a:gd name="connsiteX192" fmla="*/ 55436 w 59767"/>
                          <a:gd name="connsiteY192" fmla="*/ 34481 h 73152"/>
                          <a:gd name="connsiteX193" fmla="*/ 52864 w 59767"/>
                          <a:gd name="connsiteY193" fmla="*/ 36386 h 73152"/>
                          <a:gd name="connsiteX194" fmla="*/ 54769 w 59767"/>
                          <a:gd name="connsiteY194" fmla="*/ 33338 h 73152"/>
                          <a:gd name="connsiteX195" fmla="*/ 53721 w 59767"/>
                          <a:gd name="connsiteY195" fmla="*/ 34385 h 73152"/>
                          <a:gd name="connsiteX196" fmla="*/ 54007 w 59767"/>
                          <a:gd name="connsiteY196" fmla="*/ 33623 h 73152"/>
                          <a:gd name="connsiteX197" fmla="*/ 52864 w 59767"/>
                          <a:gd name="connsiteY197" fmla="*/ 34766 h 73152"/>
                          <a:gd name="connsiteX198" fmla="*/ 52959 w 59767"/>
                          <a:gd name="connsiteY198" fmla="*/ 32576 h 73152"/>
                          <a:gd name="connsiteX199" fmla="*/ 51816 w 59767"/>
                          <a:gd name="connsiteY199" fmla="*/ 33719 h 73152"/>
                          <a:gd name="connsiteX200" fmla="*/ 51626 w 59767"/>
                          <a:gd name="connsiteY200" fmla="*/ 32480 h 73152"/>
                          <a:gd name="connsiteX201" fmla="*/ 52864 w 59767"/>
                          <a:gd name="connsiteY201" fmla="*/ 31242 h 73152"/>
                          <a:gd name="connsiteX202" fmla="*/ 52102 w 59767"/>
                          <a:gd name="connsiteY202" fmla="*/ 30480 h 73152"/>
                          <a:gd name="connsiteX203" fmla="*/ 50292 w 59767"/>
                          <a:gd name="connsiteY203" fmla="*/ 30480 h 73152"/>
                          <a:gd name="connsiteX204" fmla="*/ 50482 w 59767"/>
                          <a:gd name="connsiteY204" fmla="*/ 28289 h 73152"/>
                          <a:gd name="connsiteX205" fmla="*/ 50673 w 59767"/>
                          <a:gd name="connsiteY205" fmla="*/ 28099 h 73152"/>
                          <a:gd name="connsiteX206" fmla="*/ 48673 w 59767"/>
                          <a:gd name="connsiteY206" fmla="*/ 28480 h 73152"/>
                          <a:gd name="connsiteX207" fmla="*/ 50387 w 59767"/>
                          <a:gd name="connsiteY207" fmla="*/ 27527 h 73152"/>
                          <a:gd name="connsiteX208" fmla="*/ 50197 w 59767"/>
                          <a:gd name="connsiteY208" fmla="*/ 27242 h 73152"/>
                          <a:gd name="connsiteX209" fmla="*/ 49149 w 59767"/>
                          <a:gd name="connsiteY209" fmla="*/ 27527 h 73152"/>
                          <a:gd name="connsiteX210" fmla="*/ 50197 w 59767"/>
                          <a:gd name="connsiteY210" fmla="*/ 26765 h 73152"/>
                          <a:gd name="connsiteX211" fmla="*/ 48768 w 59767"/>
                          <a:gd name="connsiteY211" fmla="*/ 25908 h 73152"/>
                          <a:gd name="connsiteX212" fmla="*/ 45148 w 59767"/>
                          <a:gd name="connsiteY212" fmla="*/ 28099 h 73152"/>
                          <a:gd name="connsiteX213" fmla="*/ 46958 w 59767"/>
                          <a:gd name="connsiteY213" fmla="*/ 27051 h 73152"/>
                          <a:gd name="connsiteX214" fmla="*/ 46577 w 59767"/>
                          <a:gd name="connsiteY214" fmla="*/ 26956 h 73152"/>
                          <a:gd name="connsiteX215" fmla="*/ 47625 w 59767"/>
                          <a:gd name="connsiteY215" fmla="*/ 26575 h 73152"/>
                          <a:gd name="connsiteX216" fmla="*/ 46768 w 59767"/>
                          <a:gd name="connsiteY216" fmla="*/ 26670 h 73152"/>
                          <a:gd name="connsiteX217" fmla="*/ 47911 w 59767"/>
                          <a:gd name="connsiteY217" fmla="*/ 25813 h 73152"/>
                          <a:gd name="connsiteX218" fmla="*/ 48006 w 59767"/>
                          <a:gd name="connsiteY218" fmla="*/ 26099 h 73152"/>
                          <a:gd name="connsiteX219" fmla="*/ 48863 w 59767"/>
                          <a:gd name="connsiteY219" fmla="*/ 24765 h 73152"/>
                          <a:gd name="connsiteX220" fmla="*/ 47625 w 59767"/>
                          <a:gd name="connsiteY220" fmla="*/ 25337 h 73152"/>
                          <a:gd name="connsiteX221" fmla="*/ 48768 w 59767"/>
                          <a:gd name="connsiteY221" fmla="*/ 24098 h 73152"/>
                          <a:gd name="connsiteX222" fmla="*/ 47339 w 59767"/>
                          <a:gd name="connsiteY222" fmla="*/ 24384 h 73152"/>
                          <a:gd name="connsiteX223" fmla="*/ 48101 w 59767"/>
                          <a:gd name="connsiteY223" fmla="*/ 23717 h 73152"/>
                          <a:gd name="connsiteX224" fmla="*/ 46196 w 59767"/>
                          <a:gd name="connsiteY224" fmla="*/ 23717 h 73152"/>
                          <a:gd name="connsiteX225" fmla="*/ 46101 w 59767"/>
                          <a:gd name="connsiteY225" fmla="*/ 23813 h 73152"/>
                          <a:gd name="connsiteX226" fmla="*/ 46006 w 59767"/>
                          <a:gd name="connsiteY226" fmla="*/ 23813 h 73152"/>
                          <a:gd name="connsiteX227" fmla="*/ 46006 w 59767"/>
                          <a:gd name="connsiteY227" fmla="*/ 23813 h 73152"/>
                          <a:gd name="connsiteX228" fmla="*/ 46006 w 59767"/>
                          <a:gd name="connsiteY228" fmla="*/ 23813 h 73152"/>
                          <a:gd name="connsiteX229" fmla="*/ 44863 w 59767"/>
                          <a:gd name="connsiteY229" fmla="*/ 21050 h 73152"/>
                          <a:gd name="connsiteX230" fmla="*/ 45244 w 59767"/>
                          <a:gd name="connsiteY230" fmla="*/ 20765 h 73152"/>
                          <a:gd name="connsiteX231" fmla="*/ 43434 w 59767"/>
                          <a:gd name="connsiteY231" fmla="*/ 19907 h 73152"/>
                          <a:gd name="connsiteX232" fmla="*/ 44387 w 59767"/>
                          <a:gd name="connsiteY232" fmla="*/ 18383 h 73152"/>
                          <a:gd name="connsiteX233" fmla="*/ 43910 w 59767"/>
                          <a:gd name="connsiteY233" fmla="*/ 17145 h 73152"/>
                          <a:gd name="connsiteX234" fmla="*/ 44577 w 59767"/>
                          <a:gd name="connsiteY234" fmla="*/ 17145 h 73152"/>
                          <a:gd name="connsiteX235" fmla="*/ 44005 w 59767"/>
                          <a:gd name="connsiteY235" fmla="*/ 15621 h 73152"/>
                          <a:gd name="connsiteX236" fmla="*/ 44577 w 59767"/>
                          <a:gd name="connsiteY236" fmla="*/ 13335 h 73152"/>
                          <a:gd name="connsiteX237" fmla="*/ 44101 w 59767"/>
                          <a:gd name="connsiteY237" fmla="*/ 14954 h 73152"/>
                          <a:gd name="connsiteX238" fmla="*/ 43815 w 59767"/>
                          <a:gd name="connsiteY238" fmla="*/ 13811 h 73152"/>
                          <a:gd name="connsiteX239" fmla="*/ 44958 w 59767"/>
                          <a:gd name="connsiteY239" fmla="*/ 12002 h 73152"/>
                          <a:gd name="connsiteX240" fmla="*/ 43910 w 59767"/>
                          <a:gd name="connsiteY240" fmla="*/ 10192 h 73152"/>
                          <a:gd name="connsiteX241" fmla="*/ 43625 w 59767"/>
                          <a:gd name="connsiteY241" fmla="*/ 7334 h 73152"/>
                          <a:gd name="connsiteX242" fmla="*/ 42481 w 59767"/>
                          <a:gd name="connsiteY242" fmla="*/ 11335 h 73152"/>
                          <a:gd name="connsiteX243" fmla="*/ 43434 w 59767"/>
                          <a:gd name="connsiteY243" fmla="*/ 5144 h 73152"/>
                          <a:gd name="connsiteX244" fmla="*/ 41910 w 59767"/>
                          <a:gd name="connsiteY244" fmla="*/ 6287 h 73152"/>
                          <a:gd name="connsiteX245" fmla="*/ 40481 w 59767"/>
                          <a:gd name="connsiteY245" fmla="*/ 11144 h 73152"/>
                          <a:gd name="connsiteX246" fmla="*/ 41815 w 59767"/>
                          <a:gd name="connsiteY246" fmla="*/ 4858 h 73152"/>
                          <a:gd name="connsiteX247" fmla="*/ 41720 w 59767"/>
                          <a:gd name="connsiteY247" fmla="*/ 5810 h 73152"/>
                          <a:gd name="connsiteX248" fmla="*/ 42291 w 59767"/>
                          <a:gd name="connsiteY248" fmla="*/ 3905 h 73152"/>
                          <a:gd name="connsiteX249" fmla="*/ 42005 w 59767"/>
                          <a:gd name="connsiteY249" fmla="*/ 4953 h 73152"/>
                          <a:gd name="connsiteX250" fmla="*/ 42386 w 59767"/>
                          <a:gd name="connsiteY250" fmla="*/ 572 h 73152"/>
                          <a:gd name="connsiteX251" fmla="*/ 41815 w 59767"/>
                          <a:gd name="connsiteY251" fmla="*/ 3429 h 73152"/>
                          <a:gd name="connsiteX252" fmla="*/ 41529 w 59767"/>
                          <a:gd name="connsiteY252" fmla="*/ 857 h 73152"/>
                          <a:gd name="connsiteX253" fmla="*/ 41148 w 59767"/>
                          <a:gd name="connsiteY253" fmla="*/ 1048 h 73152"/>
                          <a:gd name="connsiteX254" fmla="*/ 40862 w 59767"/>
                          <a:gd name="connsiteY254" fmla="*/ 3143 h 73152"/>
                          <a:gd name="connsiteX255" fmla="*/ 39529 w 59767"/>
                          <a:gd name="connsiteY255" fmla="*/ 7334 h 73152"/>
                          <a:gd name="connsiteX256" fmla="*/ 39434 w 59767"/>
                          <a:gd name="connsiteY256" fmla="*/ 5144 h 73152"/>
                          <a:gd name="connsiteX257" fmla="*/ 40005 w 59767"/>
                          <a:gd name="connsiteY257" fmla="*/ 953 h 73152"/>
                          <a:gd name="connsiteX258" fmla="*/ 38576 w 59767"/>
                          <a:gd name="connsiteY258" fmla="*/ 1429 h 73152"/>
                          <a:gd name="connsiteX259" fmla="*/ 39053 w 59767"/>
                          <a:gd name="connsiteY259" fmla="*/ 0 h 73152"/>
                          <a:gd name="connsiteX260" fmla="*/ 38386 w 59767"/>
                          <a:gd name="connsiteY260" fmla="*/ 1334 h 73152"/>
                          <a:gd name="connsiteX261" fmla="*/ 38481 w 59767"/>
                          <a:gd name="connsiteY261" fmla="*/ 3239 h 73152"/>
                          <a:gd name="connsiteX262" fmla="*/ 38195 w 59767"/>
                          <a:gd name="connsiteY262" fmla="*/ 2477 h 73152"/>
                          <a:gd name="connsiteX263" fmla="*/ 37719 w 59767"/>
                          <a:gd name="connsiteY263" fmla="*/ 8192 h 73152"/>
                          <a:gd name="connsiteX264" fmla="*/ 36957 w 59767"/>
                          <a:gd name="connsiteY264" fmla="*/ 7715 h 73152"/>
                          <a:gd name="connsiteX265" fmla="*/ 37624 w 59767"/>
                          <a:gd name="connsiteY265" fmla="*/ 3810 h 73152"/>
                          <a:gd name="connsiteX266" fmla="*/ 37052 w 59767"/>
                          <a:gd name="connsiteY266" fmla="*/ 4477 h 73152"/>
                          <a:gd name="connsiteX267" fmla="*/ 37147 w 59767"/>
                          <a:gd name="connsiteY267" fmla="*/ 3620 h 73152"/>
                          <a:gd name="connsiteX268" fmla="*/ 35909 w 59767"/>
                          <a:gd name="connsiteY268" fmla="*/ 8096 h 73152"/>
                          <a:gd name="connsiteX269" fmla="*/ 35433 w 59767"/>
                          <a:gd name="connsiteY269" fmla="*/ 6287 h 73152"/>
                          <a:gd name="connsiteX270" fmla="*/ 35528 w 59767"/>
                          <a:gd name="connsiteY270" fmla="*/ 9716 h 73152"/>
                          <a:gd name="connsiteX271" fmla="*/ 34862 w 59767"/>
                          <a:gd name="connsiteY271" fmla="*/ 11335 h 73152"/>
                          <a:gd name="connsiteX272" fmla="*/ 35147 w 59767"/>
                          <a:gd name="connsiteY272" fmla="*/ 11430 h 73152"/>
                          <a:gd name="connsiteX273" fmla="*/ 34766 w 59767"/>
                          <a:gd name="connsiteY273" fmla="*/ 13716 h 73152"/>
                          <a:gd name="connsiteX274" fmla="*/ 34766 w 59767"/>
                          <a:gd name="connsiteY274" fmla="*/ 12478 h 73152"/>
                          <a:gd name="connsiteX275" fmla="*/ 33338 w 59767"/>
                          <a:gd name="connsiteY275" fmla="*/ 13526 h 73152"/>
                          <a:gd name="connsiteX276" fmla="*/ 32480 w 59767"/>
                          <a:gd name="connsiteY276" fmla="*/ 11430 h 73152"/>
                          <a:gd name="connsiteX277" fmla="*/ 30956 w 59767"/>
                          <a:gd name="connsiteY277" fmla="*/ 13049 h 73152"/>
                          <a:gd name="connsiteX278" fmla="*/ 31623 w 59767"/>
                          <a:gd name="connsiteY278" fmla="*/ 15335 h 73152"/>
                          <a:gd name="connsiteX279" fmla="*/ 32385 w 59767"/>
                          <a:gd name="connsiteY279" fmla="*/ 13145 h 73152"/>
                          <a:gd name="connsiteX280" fmla="*/ 32385 w 59767"/>
                          <a:gd name="connsiteY280" fmla="*/ 15812 h 73152"/>
                          <a:gd name="connsiteX281" fmla="*/ 32956 w 59767"/>
                          <a:gd name="connsiteY281" fmla="*/ 14192 h 73152"/>
                          <a:gd name="connsiteX282" fmla="*/ 33433 w 59767"/>
                          <a:gd name="connsiteY282" fmla="*/ 16193 h 73152"/>
                          <a:gd name="connsiteX283" fmla="*/ 32195 w 59767"/>
                          <a:gd name="connsiteY283" fmla="*/ 17336 h 73152"/>
                          <a:gd name="connsiteX284" fmla="*/ 30861 w 59767"/>
                          <a:gd name="connsiteY284" fmla="*/ 14573 h 73152"/>
                          <a:gd name="connsiteX285" fmla="*/ 28765 w 59767"/>
                          <a:gd name="connsiteY285" fmla="*/ 17907 h 73152"/>
                          <a:gd name="connsiteX286" fmla="*/ 29432 w 59767"/>
                          <a:gd name="connsiteY286" fmla="*/ 17907 h 73152"/>
                          <a:gd name="connsiteX287" fmla="*/ 29051 w 59767"/>
                          <a:gd name="connsiteY287" fmla="*/ 19050 h 73152"/>
                          <a:gd name="connsiteX288" fmla="*/ 27622 w 59767"/>
                          <a:gd name="connsiteY288" fmla="*/ 17812 h 73152"/>
                          <a:gd name="connsiteX289" fmla="*/ 28289 w 59767"/>
                          <a:gd name="connsiteY289" fmla="*/ 19622 h 73152"/>
                          <a:gd name="connsiteX290" fmla="*/ 27242 w 59767"/>
                          <a:gd name="connsiteY290" fmla="*/ 18955 h 73152"/>
                          <a:gd name="connsiteX291" fmla="*/ 27622 w 59767"/>
                          <a:gd name="connsiteY291" fmla="*/ 21717 h 73152"/>
                          <a:gd name="connsiteX292" fmla="*/ 26384 w 59767"/>
                          <a:gd name="connsiteY292" fmla="*/ 19622 h 73152"/>
                          <a:gd name="connsiteX293" fmla="*/ 26384 w 59767"/>
                          <a:gd name="connsiteY293" fmla="*/ 20193 h 73152"/>
                          <a:gd name="connsiteX294" fmla="*/ 26003 w 59767"/>
                          <a:gd name="connsiteY294" fmla="*/ 20955 h 73152"/>
                          <a:gd name="connsiteX295" fmla="*/ 26479 w 59767"/>
                          <a:gd name="connsiteY295" fmla="*/ 22289 h 73152"/>
                          <a:gd name="connsiteX296" fmla="*/ 26194 w 59767"/>
                          <a:gd name="connsiteY296" fmla="*/ 21908 h 73152"/>
                          <a:gd name="connsiteX297" fmla="*/ 26956 w 59767"/>
                          <a:gd name="connsiteY297" fmla="*/ 23432 h 73152"/>
                          <a:gd name="connsiteX298" fmla="*/ 23527 w 59767"/>
                          <a:gd name="connsiteY298" fmla="*/ 22860 h 73152"/>
                          <a:gd name="connsiteX299" fmla="*/ 22479 w 59767"/>
                          <a:gd name="connsiteY299" fmla="*/ 24194 h 73152"/>
                          <a:gd name="connsiteX300" fmla="*/ 22384 w 59767"/>
                          <a:gd name="connsiteY300" fmla="*/ 23813 h 73152"/>
                          <a:gd name="connsiteX301" fmla="*/ 22003 w 59767"/>
                          <a:gd name="connsiteY301" fmla="*/ 25908 h 73152"/>
                          <a:gd name="connsiteX302" fmla="*/ 21527 w 59767"/>
                          <a:gd name="connsiteY302" fmla="*/ 24575 h 73152"/>
                          <a:gd name="connsiteX303" fmla="*/ 18764 w 59767"/>
                          <a:gd name="connsiteY303" fmla="*/ 24194 h 73152"/>
                          <a:gd name="connsiteX304" fmla="*/ 18860 w 59767"/>
                          <a:gd name="connsiteY304" fmla="*/ 24003 h 73152"/>
                          <a:gd name="connsiteX305" fmla="*/ 17240 w 59767"/>
                          <a:gd name="connsiteY305" fmla="*/ 25622 h 73152"/>
                          <a:gd name="connsiteX306" fmla="*/ 16859 w 59767"/>
                          <a:gd name="connsiteY306" fmla="*/ 25241 h 73152"/>
                          <a:gd name="connsiteX307" fmla="*/ 16859 w 59767"/>
                          <a:gd name="connsiteY307" fmla="*/ 27908 h 73152"/>
                          <a:gd name="connsiteX308" fmla="*/ 14954 w 59767"/>
                          <a:gd name="connsiteY308" fmla="*/ 26480 h 73152"/>
                          <a:gd name="connsiteX309" fmla="*/ 17050 w 59767"/>
                          <a:gd name="connsiteY309" fmla="*/ 28289 h 73152"/>
                          <a:gd name="connsiteX310" fmla="*/ 13049 w 59767"/>
                          <a:gd name="connsiteY310" fmla="*/ 26765 h 73152"/>
                          <a:gd name="connsiteX311" fmla="*/ 13716 w 59767"/>
                          <a:gd name="connsiteY311" fmla="*/ 26480 h 73152"/>
                          <a:gd name="connsiteX312" fmla="*/ 11906 w 59767"/>
                          <a:gd name="connsiteY312" fmla="*/ 26765 h 73152"/>
                          <a:gd name="connsiteX313" fmla="*/ 10954 w 59767"/>
                          <a:gd name="connsiteY313" fmla="*/ 26289 h 73152"/>
                          <a:gd name="connsiteX314" fmla="*/ 11335 w 59767"/>
                          <a:gd name="connsiteY314" fmla="*/ 28289 h 73152"/>
                          <a:gd name="connsiteX315" fmla="*/ 12382 w 59767"/>
                          <a:gd name="connsiteY315" fmla="*/ 28575 h 73152"/>
                          <a:gd name="connsiteX316" fmla="*/ 11811 w 59767"/>
                          <a:gd name="connsiteY316" fmla="*/ 29051 h 73152"/>
                          <a:gd name="connsiteX317" fmla="*/ 8287 w 59767"/>
                          <a:gd name="connsiteY317" fmla="*/ 28004 h 73152"/>
                          <a:gd name="connsiteX318" fmla="*/ 10192 w 59767"/>
                          <a:gd name="connsiteY318" fmla="*/ 29813 h 73152"/>
                          <a:gd name="connsiteX319" fmla="*/ 6477 w 59767"/>
                          <a:gd name="connsiteY319" fmla="*/ 27718 h 73152"/>
                          <a:gd name="connsiteX320" fmla="*/ 6668 w 59767"/>
                          <a:gd name="connsiteY320" fmla="*/ 28766 h 73152"/>
                          <a:gd name="connsiteX321" fmla="*/ 6572 w 59767"/>
                          <a:gd name="connsiteY321" fmla="*/ 28385 h 73152"/>
                          <a:gd name="connsiteX322" fmla="*/ 9049 w 59767"/>
                          <a:gd name="connsiteY322" fmla="*/ 30004 h 73152"/>
                          <a:gd name="connsiteX323" fmla="*/ 2191 w 59767"/>
                          <a:gd name="connsiteY323" fmla="*/ 29432 h 73152"/>
                          <a:gd name="connsiteX324" fmla="*/ 0 w 59767"/>
                          <a:gd name="connsiteY324" fmla="*/ 29623 h 73152"/>
                          <a:gd name="connsiteX325" fmla="*/ 4381 w 59767"/>
                          <a:gd name="connsiteY325" fmla="*/ 33242 h 73152"/>
                          <a:gd name="connsiteX326" fmla="*/ 10096 w 59767"/>
                          <a:gd name="connsiteY326" fmla="*/ 33623 h 73152"/>
                          <a:gd name="connsiteX327" fmla="*/ 10478 w 59767"/>
                          <a:gd name="connsiteY327" fmla="*/ 34004 h 73152"/>
                          <a:gd name="connsiteX328" fmla="*/ 8763 w 59767"/>
                          <a:gd name="connsiteY328" fmla="*/ 34957 h 73152"/>
                          <a:gd name="connsiteX329" fmla="*/ 6287 w 59767"/>
                          <a:gd name="connsiteY329" fmla="*/ 34766 h 73152"/>
                          <a:gd name="connsiteX330" fmla="*/ 4286 w 59767"/>
                          <a:gd name="connsiteY330" fmla="*/ 35814 h 73152"/>
                          <a:gd name="connsiteX331" fmla="*/ 6953 w 59767"/>
                          <a:gd name="connsiteY331" fmla="*/ 36386 h 73152"/>
                          <a:gd name="connsiteX332" fmla="*/ 8096 w 59767"/>
                          <a:gd name="connsiteY332" fmla="*/ 35624 h 73152"/>
                          <a:gd name="connsiteX333" fmla="*/ 9430 w 59767"/>
                          <a:gd name="connsiteY333" fmla="*/ 37719 h 73152"/>
                          <a:gd name="connsiteX334" fmla="*/ 7811 w 59767"/>
                          <a:gd name="connsiteY334" fmla="*/ 37624 h 73152"/>
                          <a:gd name="connsiteX335" fmla="*/ 13906 w 59767"/>
                          <a:gd name="connsiteY335" fmla="*/ 39338 h 73152"/>
                          <a:gd name="connsiteX336" fmla="*/ 12478 w 59767"/>
                          <a:gd name="connsiteY336" fmla="*/ 39910 h 73152"/>
                          <a:gd name="connsiteX337" fmla="*/ 17431 w 59767"/>
                          <a:gd name="connsiteY337" fmla="*/ 43053 h 73152"/>
                          <a:gd name="connsiteX338" fmla="*/ 16859 w 59767"/>
                          <a:gd name="connsiteY338" fmla="*/ 43529 h 73152"/>
                          <a:gd name="connsiteX339" fmla="*/ 17717 w 59767"/>
                          <a:gd name="connsiteY339" fmla="*/ 43529 h 73152"/>
                          <a:gd name="connsiteX340" fmla="*/ 17145 w 59767"/>
                          <a:gd name="connsiteY340" fmla="*/ 44006 h 73152"/>
                          <a:gd name="connsiteX341" fmla="*/ 18193 w 59767"/>
                          <a:gd name="connsiteY341" fmla="*/ 44006 h 73152"/>
                          <a:gd name="connsiteX342" fmla="*/ 17431 w 59767"/>
                          <a:gd name="connsiteY342" fmla="*/ 44387 h 73152"/>
                          <a:gd name="connsiteX343" fmla="*/ 20669 w 59767"/>
                          <a:gd name="connsiteY343" fmla="*/ 44577 h 73152"/>
                          <a:gd name="connsiteX344" fmla="*/ 18764 w 59767"/>
                          <a:gd name="connsiteY344" fmla="*/ 47244 h 73152"/>
                          <a:gd name="connsiteX345" fmla="*/ 18479 w 59767"/>
                          <a:gd name="connsiteY345" fmla="*/ 47435 h 73152"/>
                          <a:gd name="connsiteX346" fmla="*/ 22098 w 59767"/>
                          <a:gd name="connsiteY346" fmla="*/ 48482 h 73152"/>
                          <a:gd name="connsiteX347" fmla="*/ 21431 w 59767"/>
                          <a:gd name="connsiteY347" fmla="*/ 50483 h 73152"/>
                          <a:gd name="connsiteX348" fmla="*/ 22098 w 59767"/>
                          <a:gd name="connsiteY348" fmla="*/ 54293 h 73152"/>
                          <a:gd name="connsiteX349" fmla="*/ 23717 w 59767"/>
                          <a:gd name="connsiteY349" fmla="*/ 53340 h 73152"/>
                          <a:gd name="connsiteX350" fmla="*/ 23717 w 59767"/>
                          <a:gd name="connsiteY350" fmla="*/ 54864 h 73152"/>
                          <a:gd name="connsiteX351" fmla="*/ 23717 w 59767"/>
                          <a:gd name="connsiteY351" fmla="*/ 54674 h 73152"/>
                          <a:gd name="connsiteX352" fmla="*/ 23241 w 59767"/>
                          <a:gd name="connsiteY352" fmla="*/ 58198 h 73152"/>
                          <a:gd name="connsiteX353" fmla="*/ 25146 w 59767"/>
                          <a:gd name="connsiteY353" fmla="*/ 55817 h 73152"/>
                          <a:gd name="connsiteX354" fmla="*/ 25337 w 59767"/>
                          <a:gd name="connsiteY354" fmla="*/ 60484 h 73152"/>
                          <a:gd name="connsiteX355" fmla="*/ 25622 w 59767"/>
                          <a:gd name="connsiteY355" fmla="*/ 64675 h 73152"/>
                          <a:gd name="connsiteX356" fmla="*/ 26765 w 59767"/>
                          <a:gd name="connsiteY356" fmla="*/ 64199 h 73152"/>
                          <a:gd name="connsiteX357" fmla="*/ 26003 w 59767"/>
                          <a:gd name="connsiteY357" fmla="*/ 66485 h 73152"/>
                          <a:gd name="connsiteX358" fmla="*/ 26956 w 59767"/>
                          <a:gd name="connsiteY358" fmla="*/ 70866 h 73152"/>
                          <a:gd name="connsiteX359" fmla="*/ 26384 w 59767"/>
                          <a:gd name="connsiteY359" fmla="*/ 72485 h 73152"/>
                          <a:gd name="connsiteX360" fmla="*/ 28861 w 59767"/>
                          <a:gd name="connsiteY360" fmla="*/ 66199 h 73152"/>
                          <a:gd name="connsiteX361" fmla="*/ 28004 w 59767"/>
                          <a:gd name="connsiteY361" fmla="*/ 70866 h 73152"/>
                          <a:gd name="connsiteX362" fmla="*/ 28289 w 59767"/>
                          <a:gd name="connsiteY362" fmla="*/ 73152 h 73152"/>
                          <a:gd name="connsiteX363" fmla="*/ 30480 w 59767"/>
                          <a:gd name="connsiteY363" fmla="*/ 69342 h 73152"/>
                          <a:gd name="connsiteX364" fmla="*/ 30004 w 59767"/>
                          <a:gd name="connsiteY364" fmla="*/ 71628 h 73152"/>
                          <a:gd name="connsiteX365" fmla="*/ 31909 w 59767"/>
                          <a:gd name="connsiteY365" fmla="*/ 66485 h 73152"/>
                          <a:gd name="connsiteX366" fmla="*/ 33433 w 59767"/>
                          <a:gd name="connsiteY366" fmla="*/ 63341 h 73152"/>
                          <a:gd name="connsiteX367" fmla="*/ 33338 w 59767"/>
                          <a:gd name="connsiteY367" fmla="*/ 65723 h 73152"/>
                          <a:gd name="connsiteX368" fmla="*/ 34290 w 59767"/>
                          <a:gd name="connsiteY368" fmla="*/ 59912 h 73152"/>
                          <a:gd name="connsiteX369" fmla="*/ 34290 w 59767"/>
                          <a:gd name="connsiteY369" fmla="*/ 61151 h 73152"/>
                          <a:gd name="connsiteX370" fmla="*/ 35052 w 59767"/>
                          <a:gd name="connsiteY370" fmla="*/ 59150 h 73152"/>
                          <a:gd name="connsiteX371" fmla="*/ 34957 w 59767"/>
                          <a:gd name="connsiteY371" fmla="*/ 60674 h 73152"/>
                          <a:gd name="connsiteX372" fmla="*/ 35338 w 59767"/>
                          <a:gd name="connsiteY372" fmla="*/ 57817 h 73152"/>
                          <a:gd name="connsiteX373" fmla="*/ 36576 w 59767"/>
                          <a:gd name="connsiteY373" fmla="*/ 58674 h 73152"/>
                          <a:gd name="connsiteX374" fmla="*/ 36767 w 59767"/>
                          <a:gd name="connsiteY374" fmla="*/ 56293 h 73152"/>
                          <a:gd name="connsiteX375" fmla="*/ 36957 w 59767"/>
                          <a:gd name="connsiteY375" fmla="*/ 57436 h 73152"/>
                          <a:gd name="connsiteX376" fmla="*/ 38576 w 59767"/>
                          <a:gd name="connsiteY376" fmla="*/ 55150 h 73152"/>
                          <a:gd name="connsiteX377" fmla="*/ 39053 w 59767"/>
                          <a:gd name="connsiteY377" fmla="*/ 55817 h 73152"/>
                          <a:gd name="connsiteX378" fmla="*/ 37814 w 59767"/>
                          <a:gd name="connsiteY378" fmla="*/ 56960 h 73152"/>
                          <a:gd name="connsiteX379" fmla="*/ 39148 w 59767"/>
                          <a:gd name="connsiteY379" fmla="*/ 60293 h 73152"/>
                          <a:gd name="connsiteX380" fmla="*/ 40005 w 59767"/>
                          <a:gd name="connsiteY380" fmla="*/ 55626 h 73152"/>
                          <a:gd name="connsiteX381" fmla="*/ 40291 w 59767"/>
                          <a:gd name="connsiteY381" fmla="*/ 55912 h 73152"/>
                          <a:gd name="connsiteX382" fmla="*/ 40291 w 59767"/>
                          <a:gd name="connsiteY382" fmla="*/ 56102 h 73152"/>
                          <a:gd name="connsiteX383" fmla="*/ 40577 w 59767"/>
                          <a:gd name="connsiteY383" fmla="*/ 55531 h 73152"/>
                          <a:gd name="connsiteX384" fmla="*/ 41243 w 59767"/>
                          <a:gd name="connsiteY384" fmla="*/ 55340 h 73152"/>
                          <a:gd name="connsiteX385" fmla="*/ 42672 w 59767"/>
                          <a:gd name="connsiteY385" fmla="*/ 54769 h 73152"/>
                          <a:gd name="connsiteX386" fmla="*/ 41148 w 59767"/>
                          <a:gd name="connsiteY386" fmla="*/ 53150 h 73152"/>
                          <a:gd name="connsiteX387" fmla="*/ 41053 w 59767"/>
                          <a:gd name="connsiteY387" fmla="*/ 53531 h 73152"/>
                          <a:gd name="connsiteX388" fmla="*/ 41053 w 59767"/>
                          <a:gd name="connsiteY388" fmla="*/ 53721 h 73152"/>
                          <a:gd name="connsiteX389" fmla="*/ 40957 w 59767"/>
                          <a:gd name="connsiteY389" fmla="*/ 53626 h 73152"/>
                          <a:gd name="connsiteX390" fmla="*/ 40291 w 59767"/>
                          <a:gd name="connsiteY390" fmla="*/ 54388 h 73152"/>
                          <a:gd name="connsiteX391" fmla="*/ 40672 w 59767"/>
                          <a:gd name="connsiteY391" fmla="*/ 53245 h 73152"/>
                          <a:gd name="connsiteX392" fmla="*/ 39624 w 59767"/>
                          <a:gd name="connsiteY392" fmla="*/ 51340 h 73152"/>
                          <a:gd name="connsiteX393" fmla="*/ 43148 w 59767"/>
                          <a:gd name="connsiteY393" fmla="*/ 53626 h 73152"/>
                          <a:gd name="connsiteX394" fmla="*/ 42863 w 59767"/>
                          <a:gd name="connsiteY394" fmla="*/ 50006 h 73152"/>
                          <a:gd name="connsiteX395" fmla="*/ 43815 w 59767"/>
                          <a:gd name="connsiteY395" fmla="*/ 50673 h 73152"/>
                          <a:gd name="connsiteX396" fmla="*/ 43910 w 59767"/>
                          <a:gd name="connsiteY396" fmla="*/ 51340 h 73152"/>
                          <a:gd name="connsiteX397" fmla="*/ 43720 w 59767"/>
                          <a:gd name="connsiteY397" fmla="*/ 48959 h 73152"/>
                          <a:gd name="connsiteX398" fmla="*/ 44863 w 59767"/>
                          <a:gd name="connsiteY398" fmla="*/ 49816 h 73152"/>
                          <a:gd name="connsiteX399" fmla="*/ 45053 w 59767"/>
                          <a:gd name="connsiteY399" fmla="*/ 50292 h 73152"/>
                          <a:gd name="connsiteX400" fmla="*/ 47815 w 59767"/>
                          <a:gd name="connsiteY400" fmla="*/ 47625 h 73152"/>
                          <a:gd name="connsiteX401" fmla="*/ 47339 w 59767"/>
                          <a:gd name="connsiteY401" fmla="*/ 47149 h 73152"/>
                          <a:gd name="connsiteX402" fmla="*/ 52769 w 59767"/>
                          <a:gd name="connsiteY402" fmla="*/ 45911 h 73152"/>
                          <a:gd name="connsiteX403" fmla="*/ 53150 w 59767"/>
                          <a:gd name="connsiteY403" fmla="*/ 44196 h 73152"/>
                          <a:gd name="connsiteX404" fmla="*/ 53721 w 59767"/>
                          <a:gd name="connsiteY404" fmla="*/ 45530 h 73152"/>
                          <a:gd name="connsiteX405" fmla="*/ 53721 w 59767"/>
                          <a:gd name="connsiteY405" fmla="*/ 43815 h 73152"/>
                          <a:gd name="connsiteX406" fmla="*/ 56293 w 59767"/>
                          <a:gd name="connsiteY406" fmla="*/ 44291 h 73152"/>
                          <a:gd name="connsiteX407" fmla="*/ 55912 w 59767"/>
                          <a:gd name="connsiteY407" fmla="*/ 43434 h 73152"/>
                          <a:gd name="connsiteX408" fmla="*/ 57055 w 59767"/>
                          <a:gd name="connsiteY408" fmla="*/ 43625 h 73152"/>
                          <a:gd name="connsiteX409" fmla="*/ 57150 w 59767"/>
                          <a:gd name="connsiteY409" fmla="*/ 43053 h 73152"/>
                          <a:gd name="connsiteX410" fmla="*/ 57340 w 59767"/>
                          <a:gd name="connsiteY410" fmla="*/ 43815 h 73152"/>
                          <a:gd name="connsiteX411" fmla="*/ 57817 w 59767"/>
                          <a:gd name="connsiteY411" fmla="*/ 42386 h 73152"/>
                          <a:gd name="connsiteX412" fmla="*/ 59436 w 59767"/>
                          <a:gd name="connsiteY412" fmla="*/ 45244 h 73152"/>
                          <a:gd name="connsiteX413" fmla="*/ 59627 w 59767"/>
                          <a:gd name="connsiteY413" fmla="*/ 42386 h 73152"/>
                          <a:gd name="connsiteX414" fmla="*/ 58960 w 59767"/>
                          <a:gd name="connsiteY414" fmla="*/ 41339 h 73152"/>
                          <a:gd name="connsiteX415" fmla="*/ 59246 w 59767"/>
                          <a:gd name="connsiteY415" fmla="*/ 40862 h 73152"/>
                          <a:gd name="connsiteX416" fmla="*/ 57245 w 59767"/>
                          <a:gd name="connsiteY416" fmla="*/ 35147 h 73152"/>
                          <a:gd name="connsiteX417" fmla="*/ 56960 w 59767"/>
                          <a:gd name="connsiteY417" fmla="*/ 36576 h 73152"/>
                          <a:gd name="connsiteX418" fmla="*/ 56483 w 59767"/>
                          <a:gd name="connsiteY418" fmla="*/ 35624 h 73152"/>
                          <a:gd name="connsiteX419" fmla="*/ 56960 w 59767"/>
                          <a:gd name="connsiteY419" fmla="*/ 35433 h 73152"/>
                          <a:gd name="connsiteX420" fmla="*/ 56388 w 59767"/>
                          <a:gd name="connsiteY420" fmla="*/ 36100 h 73152"/>
                          <a:gd name="connsiteX421" fmla="*/ 55817 w 59767"/>
                          <a:gd name="connsiteY421" fmla="*/ 35052 h 73152"/>
                          <a:gd name="connsiteX422" fmla="*/ 55817 w 59767"/>
                          <a:gd name="connsiteY422" fmla="*/ 37243 h 73152"/>
                          <a:gd name="connsiteX423" fmla="*/ 55150 w 59767"/>
                          <a:gd name="connsiteY423" fmla="*/ 35147 h 73152"/>
                          <a:gd name="connsiteX424" fmla="*/ 55626 w 59767"/>
                          <a:gd name="connsiteY424" fmla="*/ 37719 h 73152"/>
                          <a:gd name="connsiteX425" fmla="*/ 54864 w 59767"/>
                          <a:gd name="connsiteY425" fmla="*/ 36957 h 73152"/>
                          <a:gd name="connsiteX426" fmla="*/ 54673 w 59767"/>
                          <a:gd name="connsiteY426" fmla="*/ 35814 h 73152"/>
                          <a:gd name="connsiteX427" fmla="*/ 54102 w 59767"/>
                          <a:gd name="connsiteY427" fmla="*/ 37529 h 73152"/>
                          <a:gd name="connsiteX428" fmla="*/ 52578 w 59767"/>
                          <a:gd name="connsiteY428" fmla="*/ 36100 h 73152"/>
                          <a:gd name="connsiteX429" fmla="*/ 52292 w 59767"/>
                          <a:gd name="connsiteY429" fmla="*/ 38005 h 73152"/>
                          <a:gd name="connsiteX430" fmla="*/ 50482 w 59767"/>
                          <a:gd name="connsiteY430" fmla="*/ 35624 h 73152"/>
                          <a:gd name="connsiteX431" fmla="*/ 49149 w 59767"/>
                          <a:gd name="connsiteY431" fmla="*/ 38481 h 73152"/>
                          <a:gd name="connsiteX432" fmla="*/ 49149 w 59767"/>
                          <a:gd name="connsiteY432" fmla="*/ 38005 h 73152"/>
                          <a:gd name="connsiteX433" fmla="*/ 48006 w 59767"/>
                          <a:gd name="connsiteY433" fmla="*/ 37052 h 73152"/>
                          <a:gd name="connsiteX434" fmla="*/ 48292 w 59767"/>
                          <a:gd name="connsiteY434" fmla="*/ 40672 h 73152"/>
                          <a:gd name="connsiteX435" fmla="*/ 46958 w 59767"/>
                          <a:gd name="connsiteY435" fmla="*/ 36957 h 73152"/>
                          <a:gd name="connsiteX436" fmla="*/ 47339 w 59767"/>
                          <a:gd name="connsiteY436" fmla="*/ 39815 h 73152"/>
                          <a:gd name="connsiteX437" fmla="*/ 46006 w 59767"/>
                          <a:gd name="connsiteY437" fmla="*/ 38100 h 73152"/>
                          <a:gd name="connsiteX438" fmla="*/ 46101 w 59767"/>
                          <a:gd name="connsiteY438" fmla="*/ 40005 h 73152"/>
                          <a:gd name="connsiteX439" fmla="*/ 44768 w 59767"/>
                          <a:gd name="connsiteY439" fmla="*/ 38957 h 73152"/>
                          <a:gd name="connsiteX440" fmla="*/ 45625 w 59767"/>
                          <a:gd name="connsiteY440" fmla="*/ 37624 h 73152"/>
                          <a:gd name="connsiteX441" fmla="*/ 36481 w 59767"/>
                          <a:gd name="connsiteY441" fmla="*/ 48863 h 73152"/>
                          <a:gd name="connsiteX442" fmla="*/ 36481 w 59767"/>
                          <a:gd name="connsiteY442" fmla="*/ 48863 h 73152"/>
                          <a:gd name="connsiteX443" fmla="*/ 36481 w 59767"/>
                          <a:gd name="connsiteY443" fmla="*/ 48673 h 73152"/>
                          <a:gd name="connsiteX444" fmla="*/ 36481 w 59767"/>
                          <a:gd name="connsiteY444" fmla="*/ 48863 h 73152"/>
                          <a:gd name="connsiteX445" fmla="*/ 36100 w 59767"/>
                          <a:gd name="connsiteY445" fmla="*/ 49244 h 73152"/>
                          <a:gd name="connsiteX446" fmla="*/ 36290 w 59767"/>
                          <a:gd name="connsiteY446" fmla="*/ 49149 h 73152"/>
                          <a:gd name="connsiteX447" fmla="*/ 36671 w 59767"/>
                          <a:gd name="connsiteY447" fmla="*/ 50102 h 73152"/>
                          <a:gd name="connsiteX448" fmla="*/ 36100 w 59767"/>
                          <a:gd name="connsiteY448" fmla="*/ 49244 h 73152"/>
                          <a:gd name="connsiteX449" fmla="*/ 42767 w 59767"/>
                          <a:gd name="connsiteY449" fmla="*/ 55721 h 73152"/>
                          <a:gd name="connsiteX450" fmla="*/ 42291 w 59767"/>
                          <a:gd name="connsiteY450" fmla="*/ 55721 h 73152"/>
                          <a:gd name="connsiteX451" fmla="*/ 42577 w 59767"/>
                          <a:gd name="connsiteY451" fmla="*/ 55245 h 73152"/>
                          <a:gd name="connsiteX452" fmla="*/ 42481 w 59767"/>
                          <a:gd name="connsiteY452" fmla="*/ 55055 h 73152"/>
                          <a:gd name="connsiteX453" fmla="*/ 42767 w 59767"/>
                          <a:gd name="connsiteY453" fmla="*/ 55721 h 731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  <a:cxn ang="0">
                            <a:pos x="connsiteX419" y="connsiteY419"/>
                          </a:cxn>
                          <a:cxn ang="0">
                            <a:pos x="connsiteX420" y="connsiteY420"/>
                          </a:cxn>
                          <a:cxn ang="0">
                            <a:pos x="connsiteX421" y="connsiteY421"/>
                          </a:cxn>
                          <a:cxn ang="0">
                            <a:pos x="connsiteX422" y="connsiteY422"/>
                          </a:cxn>
                          <a:cxn ang="0">
                            <a:pos x="connsiteX423" y="connsiteY423"/>
                          </a:cxn>
                          <a:cxn ang="0">
                            <a:pos x="connsiteX424" y="connsiteY424"/>
                          </a:cxn>
                          <a:cxn ang="0">
                            <a:pos x="connsiteX425" y="connsiteY425"/>
                          </a:cxn>
                          <a:cxn ang="0">
                            <a:pos x="connsiteX426" y="connsiteY426"/>
                          </a:cxn>
                          <a:cxn ang="0">
                            <a:pos x="connsiteX427" y="connsiteY427"/>
                          </a:cxn>
                          <a:cxn ang="0">
                            <a:pos x="connsiteX428" y="connsiteY428"/>
                          </a:cxn>
                          <a:cxn ang="0">
                            <a:pos x="connsiteX429" y="connsiteY429"/>
                          </a:cxn>
                          <a:cxn ang="0">
                            <a:pos x="connsiteX430" y="connsiteY430"/>
                          </a:cxn>
                          <a:cxn ang="0">
                            <a:pos x="connsiteX431" y="connsiteY431"/>
                          </a:cxn>
                          <a:cxn ang="0">
                            <a:pos x="connsiteX432" y="connsiteY432"/>
                          </a:cxn>
                          <a:cxn ang="0">
                            <a:pos x="connsiteX433" y="connsiteY433"/>
                          </a:cxn>
                          <a:cxn ang="0">
                            <a:pos x="connsiteX434" y="connsiteY434"/>
                          </a:cxn>
                          <a:cxn ang="0">
                            <a:pos x="connsiteX435" y="connsiteY435"/>
                          </a:cxn>
                          <a:cxn ang="0">
                            <a:pos x="connsiteX436" y="connsiteY436"/>
                          </a:cxn>
                          <a:cxn ang="0">
                            <a:pos x="connsiteX437" y="connsiteY437"/>
                          </a:cxn>
                          <a:cxn ang="0">
                            <a:pos x="connsiteX438" y="connsiteY438"/>
                          </a:cxn>
                          <a:cxn ang="0">
                            <a:pos x="connsiteX439" y="connsiteY439"/>
                          </a:cxn>
                          <a:cxn ang="0">
                            <a:pos x="connsiteX440" y="connsiteY440"/>
                          </a:cxn>
                          <a:cxn ang="0">
                            <a:pos x="connsiteX441" y="connsiteY441"/>
                          </a:cxn>
                          <a:cxn ang="0">
                            <a:pos x="connsiteX442" y="connsiteY442"/>
                          </a:cxn>
                          <a:cxn ang="0">
                            <a:pos x="connsiteX443" y="connsiteY443"/>
                          </a:cxn>
                          <a:cxn ang="0">
                            <a:pos x="connsiteX444" y="connsiteY444"/>
                          </a:cxn>
                          <a:cxn ang="0">
                            <a:pos x="connsiteX445" y="connsiteY445"/>
                          </a:cxn>
                          <a:cxn ang="0">
                            <a:pos x="connsiteX446" y="connsiteY446"/>
                          </a:cxn>
                          <a:cxn ang="0">
                            <a:pos x="connsiteX447" y="connsiteY447"/>
                          </a:cxn>
                          <a:cxn ang="0">
                            <a:pos x="connsiteX448" y="connsiteY448"/>
                          </a:cxn>
                          <a:cxn ang="0">
                            <a:pos x="connsiteX449" y="connsiteY449"/>
                          </a:cxn>
                          <a:cxn ang="0">
                            <a:pos x="connsiteX450" y="connsiteY450"/>
                          </a:cxn>
                          <a:cxn ang="0">
                            <a:pos x="connsiteX451" y="connsiteY451"/>
                          </a:cxn>
                          <a:cxn ang="0">
                            <a:pos x="connsiteX452" y="connsiteY452"/>
                          </a:cxn>
                          <a:cxn ang="0">
                            <a:pos x="connsiteX453" y="connsiteY453"/>
                          </a:cxn>
                        </a:cxnLst>
                        <a:rect l="l" t="t" r="r" b="b"/>
                        <a:pathLst>
                          <a:path w="59767" h="73152">
                            <a:moveTo>
                              <a:pt x="45625" y="37624"/>
                            </a:moveTo>
                            <a:cubicBezTo>
                              <a:pt x="44958" y="37910"/>
                              <a:pt x="46101" y="39338"/>
                              <a:pt x="46387" y="40291"/>
                            </a:cubicBezTo>
                            <a:cubicBezTo>
                              <a:pt x="45911" y="41053"/>
                              <a:pt x="45529" y="39243"/>
                              <a:pt x="44863" y="38576"/>
                            </a:cubicBezTo>
                            <a:cubicBezTo>
                              <a:pt x="44577" y="39243"/>
                              <a:pt x="45053" y="40767"/>
                              <a:pt x="44672" y="40862"/>
                            </a:cubicBezTo>
                            <a:cubicBezTo>
                              <a:pt x="44482" y="40577"/>
                              <a:pt x="44387" y="40577"/>
                              <a:pt x="44291" y="40196"/>
                            </a:cubicBezTo>
                            <a:cubicBezTo>
                              <a:pt x="44482" y="41720"/>
                              <a:pt x="42958" y="40958"/>
                              <a:pt x="43339" y="42767"/>
                            </a:cubicBezTo>
                            <a:lnTo>
                              <a:pt x="43053" y="42386"/>
                            </a:lnTo>
                            <a:cubicBezTo>
                              <a:pt x="43625" y="43053"/>
                              <a:pt x="44005" y="43815"/>
                              <a:pt x="44387" y="44387"/>
                            </a:cubicBezTo>
                            <a:cubicBezTo>
                              <a:pt x="44196" y="44577"/>
                              <a:pt x="44577" y="45625"/>
                              <a:pt x="43910" y="44672"/>
                            </a:cubicBezTo>
                            <a:cubicBezTo>
                              <a:pt x="44101" y="44577"/>
                              <a:pt x="43815" y="44196"/>
                              <a:pt x="43720" y="43815"/>
                            </a:cubicBezTo>
                            <a:lnTo>
                              <a:pt x="43720" y="44387"/>
                            </a:lnTo>
                            <a:cubicBezTo>
                              <a:pt x="42672" y="43148"/>
                              <a:pt x="43720" y="43720"/>
                              <a:pt x="43148" y="42672"/>
                            </a:cubicBezTo>
                            <a:cubicBezTo>
                              <a:pt x="42958" y="43434"/>
                              <a:pt x="43148" y="44958"/>
                              <a:pt x="42481" y="44768"/>
                            </a:cubicBezTo>
                            <a:cubicBezTo>
                              <a:pt x="41529" y="43434"/>
                              <a:pt x="43053" y="43720"/>
                              <a:pt x="41720" y="42863"/>
                            </a:cubicBezTo>
                            <a:lnTo>
                              <a:pt x="42672" y="43053"/>
                            </a:lnTo>
                            <a:cubicBezTo>
                              <a:pt x="40862" y="41148"/>
                              <a:pt x="43148" y="42958"/>
                              <a:pt x="41243" y="40958"/>
                            </a:cubicBezTo>
                            <a:cubicBezTo>
                              <a:pt x="40196" y="41053"/>
                              <a:pt x="40767" y="42196"/>
                              <a:pt x="39719" y="42386"/>
                            </a:cubicBezTo>
                            <a:cubicBezTo>
                              <a:pt x="40100" y="43244"/>
                              <a:pt x="40577" y="43434"/>
                              <a:pt x="40862" y="44291"/>
                            </a:cubicBezTo>
                            <a:cubicBezTo>
                              <a:pt x="40862" y="46292"/>
                              <a:pt x="37624" y="41624"/>
                              <a:pt x="38100" y="43910"/>
                            </a:cubicBezTo>
                            <a:cubicBezTo>
                              <a:pt x="38576" y="44958"/>
                              <a:pt x="39814" y="46577"/>
                              <a:pt x="38576" y="46101"/>
                            </a:cubicBezTo>
                            <a:lnTo>
                              <a:pt x="37624" y="44577"/>
                            </a:lnTo>
                            <a:cubicBezTo>
                              <a:pt x="36767" y="45053"/>
                              <a:pt x="38957" y="46863"/>
                              <a:pt x="37433" y="46577"/>
                            </a:cubicBezTo>
                            <a:cubicBezTo>
                              <a:pt x="37052" y="45911"/>
                              <a:pt x="37529" y="45720"/>
                              <a:pt x="37338" y="45625"/>
                            </a:cubicBezTo>
                            <a:cubicBezTo>
                              <a:pt x="35909" y="44958"/>
                              <a:pt x="37719" y="46673"/>
                              <a:pt x="37338" y="46958"/>
                            </a:cubicBezTo>
                            <a:lnTo>
                              <a:pt x="36195" y="45815"/>
                            </a:lnTo>
                            <a:cubicBezTo>
                              <a:pt x="35433" y="46863"/>
                              <a:pt x="36481" y="47530"/>
                              <a:pt x="36100" y="48292"/>
                            </a:cubicBezTo>
                            <a:cubicBezTo>
                              <a:pt x="35909" y="47816"/>
                              <a:pt x="35623" y="47339"/>
                              <a:pt x="35338" y="46958"/>
                            </a:cubicBezTo>
                            <a:cubicBezTo>
                              <a:pt x="35433" y="48006"/>
                              <a:pt x="34671" y="47435"/>
                              <a:pt x="34385" y="46292"/>
                            </a:cubicBezTo>
                            <a:lnTo>
                              <a:pt x="34576" y="48101"/>
                            </a:lnTo>
                            <a:cubicBezTo>
                              <a:pt x="34576" y="48101"/>
                              <a:pt x="34480" y="47339"/>
                              <a:pt x="34385" y="46958"/>
                            </a:cubicBezTo>
                            <a:cubicBezTo>
                              <a:pt x="34290" y="46292"/>
                              <a:pt x="34480" y="48101"/>
                              <a:pt x="34576" y="48863"/>
                            </a:cubicBezTo>
                            <a:cubicBezTo>
                              <a:pt x="34480" y="49054"/>
                              <a:pt x="34385" y="47911"/>
                              <a:pt x="34385" y="47244"/>
                            </a:cubicBezTo>
                            <a:cubicBezTo>
                              <a:pt x="34480" y="48863"/>
                              <a:pt x="33909" y="51626"/>
                              <a:pt x="33909" y="49530"/>
                            </a:cubicBezTo>
                            <a:lnTo>
                              <a:pt x="34004" y="48768"/>
                            </a:lnTo>
                            <a:cubicBezTo>
                              <a:pt x="34004" y="47911"/>
                              <a:pt x="33433" y="53816"/>
                              <a:pt x="33433" y="51816"/>
                            </a:cubicBezTo>
                            <a:lnTo>
                              <a:pt x="33528" y="51340"/>
                            </a:lnTo>
                            <a:cubicBezTo>
                              <a:pt x="33338" y="50959"/>
                              <a:pt x="33052" y="51911"/>
                              <a:pt x="32861" y="51911"/>
                            </a:cubicBezTo>
                            <a:cubicBezTo>
                              <a:pt x="32861" y="51435"/>
                              <a:pt x="32956" y="50673"/>
                              <a:pt x="33242" y="49054"/>
                            </a:cubicBezTo>
                            <a:cubicBezTo>
                              <a:pt x="32385" y="52578"/>
                              <a:pt x="33528" y="47149"/>
                              <a:pt x="32290" y="51816"/>
                            </a:cubicBezTo>
                            <a:cubicBezTo>
                              <a:pt x="32861" y="49149"/>
                              <a:pt x="33147" y="48482"/>
                              <a:pt x="33528" y="46863"/>
                            </a:cubicBezTo>
                            <a:cubicBezTo>
                              <a:pt x="33623" y="46673"/>
                              <a:pt x="32576" y="49244"/>
                              <a:pt x="32385" y="49530"/>
                            </a:cubicBezTo>
                            <a:lnTo>
                              <a:pt x="33147" y="47530"/>
                            </a:lnTo>
                            <a:lnTo>
                              <a:pt x="32195" y="49435"/>
                            </a:lnTo>
                            <a:lnTo>
                              <a:pt x="33147" y="47054"/>
                            </a:lnTo>
                            <a:lnTo>
                              <a:pt x="32861" y="47435"/>
                            </a:lnTo>
                            <a:cubicBezTo>
                              <a:pt x="32766" y="47625"/>
                              <a:pt x="32480" y="48292"/>
                              <a:pt x="32290" y="48863"/>
                            </a:cubicBezTo>
                            <a:cubicBezTo>
                              <a:pt x="31813" y="49435"/>
                              <a:pt x="32766" y="47149"/>
                              <a:pt x="33242" y="46387"/>
                            </a:cubicBezTo>
                            <a:cubicBezTo>
                              <a:pt x="32956" y="46768"/>
                              <a:pt x="32671" y="47054"/>
                              <a:pt x="32290" y="47339"/>
                            </a:cubicBezTo>
                            <a:cubicBezTo>
                              <a:pt x="32671" y="46863"/>
                              <a:pt x="32861" y="46673"/>
                              <a:pt x="33147" y="46292"/>
                            </a:cubicBezTo>
                            <a:cubicBezTo>
                              <a:pt x="32099" y="47625"/>
                              <a:pt x="34195" y="44768"/>
                              <a:pt x="33242" y="46006"/>
                            </a:cubicBezTo>
                            <a:cubicBezTo>
                              <a:pt x="33052" y="46292"/>
                              <a:pt x="32671" y="46768"/>
                              <a:pt x="32385" y="47054"/>
                            </a:cubicBezTo>
                            <a:cubicBezTo>
                              <a:pt x="32956" y="46196"/>
                              <a:pt x="32956" y="46101"/>
                              <a:pt x="32576" y="46196"/>
                            </a:cubicBezTo>
                            <a:lnTo>
                              <a:pt x="33338" y="45434"/>
                            </a:lnTo>
                            <a:cubicBezTo>
                              <a:pt x="33433" y="44958"/>
                              <a:pt x="33052" y="45911"/>
                              <a:pt x="32576" y="44863"/>
                            </a:cubicBezTo>
                            <a:cubicBezTo>
                              <a:pt x="32385" y="45434"/>
                              <a:pt x="30671" y="46101"/>
                              <a:pt x="30385" y="45911"/>
                            </a:cubicBezTo>
                            <a:lnTo>
                              <a:pt x="31718" y="45053"/>
                            </a:lnTo>
                            <a:cubicBezTo>
                              <a:pt x="30766" y="45244"/>
                              <a:pt x="31337" y="45625"/>
                              <a:pt x="30099" y="45720"/>
                            </a:cubicBezTo>
                            <a:cubicBezTo>
                              <a:pt x="30099" y="45244"/>
                              <a:pt x="31528" y="44672"/>
                              <a:pt x="32099" y="44672"/>
                            </a:cubicBezTo>
                            <a:lnTo>
                              <a:pt x="31337" y="44387"/>
                            </a:lnTo>
                            <a:cubicBezTo>
                              <a:pt x="31718" y="44101"/>
                              <a:pt x="32004" y="44101"/>
                              <a:pt x="32576" y="43910"/>
                            </a:cubicBezTo>
                            <a:cubicBezTo>
                              <a:pt x="31623" y="44196"/>
                              <a:pt x="33433" y="42291"/>
                              <a:pt x="31813" y="42863"/>
                            </a:cubicBezTo>
                            <a:lnTo>
                              <a:pt x="32195" y="42577"/>
                            </a:lnTo>
                            <a:cubicBezTo>
                              <a:pt x="31623" y="41434"/>
                              <a:pt x="30861" y="41243"/>
                              <a:pt x="30194" y="40481"/>
                            </a:cubicBezTo>
                            <a:cubicBezTo>
                              <a:pt x="29051" y="41243"/>
                              <a:pt x="29146" y="40672"/>
                              <a:pt x="28099" y="41053"/>
                            </a:cubicBezTo>
                            <a:cubicBezTo>
                              <a:pt x="28004" y="40291"/>
                              <a:pt x="28385" y="38957"/>
                              <a:pt x="27813" y="38291"/>
                            </a:cubicBezTo>
                            <a:cubicBezTo>
                              <a:pt x="26861" y="38195"/>
                              <a:pt x="26765" y="38862"/>
                              <a:pt x="26003" y="39148"/>
                            </a:cubicBezTo>
                            <a:cubicBezTo>
                              <a:pt x="26956" y="38386"/>
                              <a:pt x="26289" y="37719"/>
                              <a:pt x="27242" y="37529"/>
                            </a:cubicBezTo>
                            <a:cubicBezTo>
                              <a:pt x="26384" y="36862"/>
                              <a:pt x="26194" y="36671"/>
                              <a:pt x="24575" y="36386"/>
                            </a:cubicBezTo>
                            <a:cubicBezTo>
                              <a:pt x="24289" y="36862"/>
                              <a:pt x="24289" y="37052"/>
                              <a:pt x="23908" y="37338"/>
                            </a:cubicBezTo>
                            <a:cubicBezTo>
                              <a:pt x="23527" y="37243"/>
                              <a:pt x="24003" y="36671"/>
                              <a:pt x="24479" y="36290"/>
                            </a:cubicBezTo>
                            <a:lnTo>
                              <a:pt x="24575" y="36195"/>
                            </a:lnTo>
                            <a:cubicBezTo>
                              <a:pt x="23717" y="36576"/>
                              <a:pt x="24098" y="35719"/>
                              <a:pt x="24670" y="35243"/>
                            </a:cubicBezTo>
                            <a:cubicBezTo>
                              <a:pt x="25241" y="34671"/>
                              <a:pt x="26003" y="34481"/>
                              <a:pt x="24479" y="34766"/>
                            </a:cubicBezTo>
                            <a:lnTo>
                              <a:pt x="24670" y="34766"/>
                            </a:lnTo>
                            <a:cubicBezTo>
                              <a:pt x="24098" y="34862"/>
                              <a:pt x="23527" y="34862"/>
                              <a:pt x="22860" y="34862"/>
                            </a:cubicBezTo>
                            <a:cubicBezTo>
                              <a:pt x="22955" y="34671"/>
                              <a:pt x="24003" y="34671"/>
                              <a:pt x="24860" y="34481"/>
                            </a:cubicBezTo>
                            <a:cubicBezTo>
                              <a:pt x="22003" y="34671"/>
                              <a:pt x="24955" y="34195"/>
                              <a:pt x="22860" y="34100"/>
                            </a:cubicBezTo>
                            <a:cubicBezTo>
                              <a:pt x="25432" y="34004"/>
                              <a:pt x="25337" y="34004"/>
                              <a:pt x="24955" y="33909"/>
                            </a:cubicBezTo>
                            <a:cubicBezTo>
                              <a:pt x="24479" y="33814"/>
                              <a:pt x="23622" y="33623"/>
                              <a:pt x="25718" y="33909"/>
                            </a:cubicBezTo>
                            <a:lnTo>
                              <a:pt x="24194" y="33719"/>
                            </a:lnTo>
                            <a:cubicBezTo>
                              <a:pt x="22574" y="33433"/>
                              <a:pt x="25051" y="33814"/>
                              <a:pt x="25432" y="33909"/>
                            </a:cubicBezTo>
                            <a:cubicBezTo>
                              <a:pt x="24194" y="33719"/>
                              <a:pt x="24003" y="33719"/>
                              <a:pt x="23146" y="33528"/>
                            </a:cubicBezTo>
                            <a:cubicBezTo>
                              <a:pt x="22765" y="33433"/>
                              <a:pt x="22479" y="33338"/>
                              <a:pt x="22384" y="33242"/>
                            </a:cubicBezTo>
                            <a:cubicBezTo>
                              <a:pt x="22955" y="33052"/>
                              <a:pt x="26194" y="33719"/>
                              <a:pt x="26956" y="34100"/>
                            </a:cubicBezTo>
                            <a:cubicBezTo>
                              <a:pt x="27146" y="34290"/>
                              <a:pt x="21431" y="31528"/>
                              <a:pt x="24289" y="32671"/>
                            </a:cubicBezTo>
                            <a:lnTo>
                              <a:pt x="26098" y="33623"/>
                            </a:lnTo>
                            <a:cubicBezTo>
                              <a:pt x="24384" y="32290"/>
                              <a:pt x="26479" y="33528"/>
                              <a:pt x="25622" y="32195"/>
                            </a:cubicBezTo>
                            <a:cubicBezTo>
                              <a:pt x="25813" y="32480"/>
                              <a:pt x="26098" y="32861"/>
                              <a:pt x="26098" y="32861"/>
                            </a:cubicBezTo>
                            <a:cubicBezTo>
                              <a:pt x="26861" y="33814"/>
                              <a:pt x="26289" y="32861"/>
                              <a:pt x="25908" y="32004"/>
                            </a:cubicBezTo>
                            <a:cubicBezTo>
                              <a:pt x="26003" y="32099"/>
                              <a:pt x="26289" y="32766"/>
                              <a:pt x="26575" y="33147"/>
                            </a:cubicBezTo>
                            <a:cubicBezTo>
                              <a:pt x="26956" y="33719"/>
                              <a:pt x="26765" y="31433"/>
                              <a:pt x="27432" y="32385"/>
                            </a:cubicBezTo>
                            <a:cubicBezTo>
                              <a:pt x="27527" y="32576"/>
                              <a:pt x="27527" y="32766"/>
                              <a:pt x="27432" y="32861"/>
                            </a:cubicBezTo>
                            <a:cubicBezTo>
                              <a:pt x="27432" y="32290"/>
                              <a:pt x="28575" y="32385"/>
                              <a:pt x="27718" y="31337"/>
                            </a:cubicBezTo>
                            <a:cubicBezTo>
                              <a:pt x="28670" y="31528"/>
                              <a:pt x="28575" y="30194"/>
                              <a:pt x="29432" y="30575"/>
                            </a:cubicBezTo>
                            <a:cubicBezTo>
                              <a:pt x="28956" y="29147"/>
                              <a:pt x="30861" y="30575"/>
                              <a:pt x="29813" y="28670"/>
                            </a:cubicBezTo>
                            <a:cubicBezTo>
                              <a:pt x="30956" y="30480"/>
                              <a:pt x="31813" y="29432"/>
                              <a:pt x="31528" y="28385"/>
                            </a:cubicBezTo>
                            <a:cubicBezTo>
                              <a:pt x="31813" y="28956"/>
                              <a:pt x="32195" y="28670"/>
                              <a:pt x="32576" y="29528"/>
                            </a:cubicBezTo>
                            <a:cubicBezTo>
                              <a:pt x="32956" y="29242"/>
                              <a:pt x="33147" y="28575"/>
                              <a:pt x="32385" y="27813"/>
                            </a:cubicBezTo>
                            <a:cubicBezTo>
                              <a:pt x="34766" y="29242"/>
                              <a:pt x="32480" y="25051"/>
                              <a:pt x="35052" y="27242"/>
                            </a:cubicBezTo>
                            <a:cubicBezTo>
                              <a:pt x="35243" y="26384"/>
                              <a:pt x="35528" y="25432"/>
                              <a:pt x="35528" y="24765"/>
                            </a:cubicBezTo>
                            <a:cubicBezTo>
                              <a:pt x="35433" y="24289"/>
                              <a:pt x="35433" y="23908"/>
                              <a:pt x="35433" y="23432"/>
                            </a:cubicBezTo>
                            <a:cubicBezTo>
                              <a:pt x="36576" y="25337"/>
                              <a:pt x="35147" y="24003"/>
                              <a:pt x="36576" y="25813"/>
                            </a:cubicBezTo>
                            <a:cubicBezTo>
                              <a:pt x="36100" y="25051"/>
                              <a:pt x="35528" y="23051"/>
                              <a:pt x="36100" y="23146"/>
                            </a:cubicBezTo>
                            <a:cubicBezTo>
                              <a:pt x="36290" y="23336"/>
                              <a:pt x="36386" y="24194"/>
                              <a:pt x="36576" y="24575"/>
                            </a:cubicBezTo>
                            <a:cubicBezTo>
                              <a:pt x="36481" y="23336"/>
                              <a:pt x="36957" y="24384"/>
                              <a:pt x="36957" y="22670"/>
                            </a:cubicBezTo>
                            <a:cubicBezTo>
                              <a:pt x="36957" y="22955"/>
                              <a:pt x="36957" y="23241"/>
                              <a:pt x="36957" y="23527"/>
                            </a:cubicBezTo>
                            <a:cubicBezTo>
                              <a:pt x="36957" y="23336"/>
                              <a:pt x="37052" y="23813"/>
                              <a:pt x="36957" y="22479"/>
                            </a:cubicBezTo>
                            <a:lnTo>
                              <a:pt x="36957" y="22860"/>
                            </a:lnTo>
                            <a:cubicBezTo>
                              <a:pt x="36671" y="21146"/>
                              <a:pt x="36862" y="18574"/>
                              <a:pt x="36862" y="17431"/>
                            </a:cubicBezTo>
                            <a:cubicBezTo>
                              <a:pt x="36957" y="21527"/>
                              <a:pt x="37338" y="17907"/>
                              <a:pt x="37243" y="23336"/>
                            </a:cubicBezTo>
                            <a:cubicBezTo>
                              <a:pt x="37243" y="23051"/>
                              <a:pt x="37243" y="22384"/>
                              <a:pt x="37243" y="21336"/>
                            </a:cubicBezTo>
                            <a:cubicBezTo>
                              <a:pt x="37338" y="21527"/>
                              <a:pt x="37338" y="22098"/>
                              <a:pt x="37243" y="23241"/>
                            </a:cubicBezTo>
                            <a:cubicBezTo>
                              <a:pt x="37338" y="22289"/>
                              <a:pt x="37338" y="20765"/>
                              <a:pt x="37529" y="20479"/>
                            </a:cubicBezTo>
                            <a:cubicBezTo>
                              <a:pt x="37433" y="21241"/>
                              <a:pt x="37433" y="21527"/>
                              <a:pt x="37433" y="22479"/>
                            </a:cubicBezTo>
                            <a:cubicBezTo>
                              <a:pt x="37529" y="20955"/>
                              <a:pt x="37719" y="19241"/>
                              <a:pt x="37910" y="19717"/>
                            </a:cubicBezTo>
                            <a:cubicBezTo>
                              <a:pt x="37814" y="20193"/>
                              <a:pt x="37814" y="20860"/>
                              <a:pt x="37814" y="20860"/>
                            </a:cubicBezTo>
                            <a:cubicBezTo>
                              <a:pt x="38005" y="20384"/>
                              <a:pt x="38862" y="15812"/>
                              <a:pt x="38957" y="16859"/>
                            </a:cubicBezTo>
                            <a:cubicBezTo>
                              <a:pt x="38195" y="20955"/>
                              <a:pt x="38862" y="18002"/>
                              <a:pt x="38195" y="21527"/>
                            </a:cubicBezTo>
                            <a:lnTo>
                              <a:pt x="38290" y="20955"/>
                            </a:lnTo>
                            <a:lnTo>
                              <a:pt x="38386" y="20479"/>
                            </a:lnTo>
                            <a:lnTo>
                              <a:pt x="38671" y="18669"/>
                            </a:lnTo>
                            <a:cubicBezTo>
                              <a:pt x="38671" y="18955"/>
                              <a:pt x="39338" y="16669"/>
                              <a:pt x="39148" y="18098"/>
                            </a:cubicBezTo>
                            <a:lnTo>
                              <a:pt x="38767" y="19241"/>
                            </a:lnTo>
                            <a:lnTo>
                              <a:pt x="39053" y="19050"/>
                            </a:lnTo>
                            <a:lnTo>
                              <a:pt x="39243" y="17526"/>
                            </a:lnTo>
                            <a:cubicBezTo>
                              <a:pt x="39719" y="16193"/>
                              <a:pt x="40196" y="13430"/>
                              <a:pt x="40100" y="14764"/>
                            </a:cubicBezTo>
                            <a:cubicBezTo>
                              <a:pt x="40005" y="14954"/>
                              <a:pt x="40196" y="15240"/>
                              <a:pt x="39719" y="17145"/>
                            </a:cubicBezTo>
                            <a:lnTo>
                              <a:pt x="39719" y="17145"/>
                            </a:lnTo>
                            <a:cubicBezTo>
                              <a:pt x="40005" y="16383"/>
                              <a:pt x="40386" y="15621"/>
                              <a:pt x="40196" y="16574"/>
                            </a:cubicBezTo>
                            <a:cubicBezTo>
                              <a:pt x="39910" y="17431"/>
                              <a:pt x="39243" y="19622"/>
                              <a:pt x="39053" y="20288"/>
                            </a:cubicBezTo>
                            <a:cubicBezTo>
                              <a:pt x="39814" y="18098"/>
                              <a:pt x="39434" y="20193"/>
                              <a:pt x="40291" y="18193"/>
                            </a:cubicBezTo>
                            <a:cubicBezTo>
                              <a:pt x="40100" y="18669"/>
                              <a:pt x="39624" y="20003"/>
                              <a:pt x="39434" y="20288"/>
                            </a:cubicBezTo>
                            <a:lnTo>
                              <a:pt x="40100" y="18669"/>
                            </a:lnTo>
                            <a:cubicBezTo>
                              <a:pt x="39910" y="19336"/>
                              <a:pt x="39814" y="19622"/>
                              <a:pt x="39434" y="20669"/>
                            </a:cubicBezTo>
                            <a:cubicBezTo>
                              <a:pt x="39434" y="21336"/>
                              <a:pt x="40672" y="17526"/>
                              <a:pt x="40291" y="19336"/>
                            </a:cubicBezTo>
                            <a:cubicBezTo>
                              <a:pt x="40196" y="19431"/>
                              <a:pt x="40100" y="19622"/>
                              <a:pt x="40005" y="19812"/>
                            </a:cubicBezTo>
                            <a:cubicBezTo>
                              <a:pt x="39814" y="20860"/>
                              <a:pt x="40767" y="19907"/>
                              <a:pt x="40577" y="21050"/>
                            </a:cubicBezTo>
                            <a:cubicBezTo>
                              <a:pt x="39434" y="23051"/>
                              <a:pt x="40196" y="21146"/>
                              <a:pt x="39243" y="22955"/>
                            </a:cubicBezTo>
                            <a:cubicBezTo>
                              <a:pt x="39529" y="22955"/>
                              <a:pt x="41053" y="22003"/>
                              <a:pt x="41053" y="23051"/>
                            </a:cubicBezTo>
                            <a:lnTo>
                              <a:pt x="41148" y="22765"/>
                            </a:lnTo>
                            <a:cubicBezTo>
                              <a:pt x="43148" y="21050"/>
                              <a:pt x="40386" y="24098"/>
                              <a:pt x="41434" y="23622"/>
                            </a:cubicBezTo>
                            <a:cubicBezTo>
                              <a:pt x="41243" y="23622"/>
                              <a:pt x="40196" y="24384"/>
                              <a:pt x="40481" y="24194"/>
                            </a:cubicBezTo>
                            <a:cubicBezTo>
                              <a:pt x="40291" y="24765"/>
                              <a:pt x="41243" y="24384"/>
                              <a:pt x="42481" y="25146"/>
                            </a:cubicBezTo>
                            <a:lnTo>
                              <a:pt x="41815" y="25337"/>
                            </a:lnTo>
                            <a:cubicBezTo>
                              <a:pt x="41434" y="26003"/>
                              <a:pt x="42101" y="26480"/>
                              <a:pt x="42005" y="27051"/>
                            </a:cubicBezTo>
                            <a:cubicBezTo>
                              <a:pt x="42672" y="26861"/>
                              <a:pt x="42672" y="27146"/>
                              <a:pt x="43434" y="26575"/>
                            </a:cubicBezTo>
                            <a:cubicBezTo>
                              <a:pt x="40957" y="29718"/>
                              <a:pt x="46482" y="27813"/>
                              <a:pt x="44672" y="30480"/>
                            </a:cubicBezTo>
                            <a:cubicBezTo>
                              <a:pt x="44577" y="30385"/>
                              <a:pt x="44005" y="30480"/>
                              <a:pt x="44101" y="30575"/>
                            </a:cubicBezTo>
                            <a:lnTo>
                              <a:pt x="45244" y="31147"/>
                            </a:lnTo>
                            <a:cubicBezTo>
                              <a:pt x="46101" y="30385"/>
                              <a:pt x="45720" y="30671"/>
                              <a:pt x="46196" y="29909"/>
                            </a:cubicBezTo>
                            <a:cubicBezTo>
                              <a:pt x="46768" y="29623"/>
                              <a:pt x="47339" y="29528"/>
                              <a:pt x="47530" y="29718"/>
                            </a:cubicBezTo>
                            <a:cubicBezTo>
                              <a:pt x="46672" y="29813"/>
                              <a:pt x="46101" y="30766"/>
                              <a:pt x="45815" y="31337"/>
                            </a:cubicBezTo>
                            <a:cubicBezTo>
                              <a:pt x="46101" y="31052"/>
                              <a:pt x="46387" y="30956"/>
                              <a:pt x="46672" y="30671"/>
                            </a:cubicBezTo>
                            <a:cubicBezTo>
                              <a:pt x="45529" y="32290"/>
                              <a:pt x="48482" y="29337"/>
                              <a:pt x="47911" y="30766"/>
                            </a:cubicBezTo>
                            <a:lnTo>
                              <a:pt x="47435" y="31147"/>
                            </a:lnTo>
                            <a:cubicBezTo>
                              <a:pt x="47815" y="31147"/>
                              <a:pt x="48578" y="30861"/>
                              <a:pt x="48673" y="31147"/>
                            </a:cubicBezTo>
                            <a:cubicBezTo>
                              <a:pt x="47815" y="32099"/>
                              <a:pt x="48006" y="31337"/>
                              <a:pt x="47244" y="32004"/>
                            </a:cubicBezTo>
                            <a:cubicBezTo>
                              <a:pt x="47530" y="32290"/>
                              <a:pt x="49625" y="31052"/>
                              <a:pt x="48863" y="32099"/>
                            </a:cubicBezTo>
                            <a:cubicBezTo>
                              <a:pt x="48482" y="32195"/>
                              <a:pt x="48292" y="32004"/>
                              <a:pt x="47911" y="32099"/>
                            </a:cubicBezTo>
                            <a:cubicBezTo>
                              <a:pt x="47054" y="33433"/>
                              <a:pt x="47435" y="33147"/>
                              <a:pt x="47435" y="33623"/>
                            </a:cubicBezTo>
                            <a:lnTo>
                              <a:pt x="47435" y="33623"/>
                            </a:lnTo>
                            <a:lnTo>
                              <a:pt x="47435" y="34671"/>
                            </a:lnTo>
                            <a:lnTo>
                              <a:pt x="47625" y="34290"/>
                            </a:lnTo>
                            <a:cubicBezTo>
                              <a:pt x="50387" y="32385"/>
                              <a:pt x="48863" y="34671"/>
                              <a:pt x="50863" y="33623"/>
                            </a:cubicBezTo>
                            <a:cubicBezTo>
                              <a:pt x="48959" y="34671"/>
                              <a:pt x="49911" y="34385"/>
                              <a:pt x="48959" y="35433"/>
                            </a:cubicBezTo>
                            <a:cubicBezTo>
                              <a:pt x="48768" y="35814"/>
                              <a:pt x="48673" y="36386"/>
                              <a:pt x="48387" y="36576"/>
                            </a:cubicBezTo>
                            <a:cubicBezTo>
                              <a:pt x="49435" y="36005"/>
                              <a:pt x="48196" y="37624"/>
                              <a:pt x="49721" y="36767"/>
                            </a:cubicBezTo>
                            <a:cubicBezTo>
                              <a:pt x="49435" y="37148"/>
                              <a:pt x="50006" y="37052"/>
                              <a:pt x="49149" y="37814"/>
                            </a:cubicBezTo>
                            <a:cubicBezTo>
                              <a:pt x="49721" y="37814"/>
                              <a:pt x="49625" y="37148"/>
                              <a:pt x="50006" y="36767"/>
                            </a:cubicBezTo>
                            <a:cubicBezTo>
                              <a:pt x="51530" y="36005"/>
                              <a:pt x="50006" y="39338"/>
                              <a:pt x="52102" y="38291"/>
                            </a:cubicBezTo>
                            <a:cubicBezTo>
                              <a:pt x="53340" y="38100"/>
                              <a:pt x="54388" y="36957"/>
                              <a:pt x="55436" y="36862"/>
                            </a:cubicBezTo>
                            <a:cubicBezTo>
                              <a:pt x="55150" y="37624"/>
                              <a:pt x="54197" y="38100"/>
                              <a:pt x="54197" y="38100"/>
                            </a:cubicBezTo>
                            <a:cubicBezTo>
                              <a:pt x="54102" y="38862"/>
                              <a:pt x="54388" y="38957"/>
                              <a:pt x="55054" y="38767"/>
                            </a:cubicBezTo>
                            <a:cubicBezTo>
                              <a:pt x="54769" y="39053"/>
                              <a:pt x="54578" y="39338"/>
                              <a:pt x="54388" y="39815"/>
                            </a:cubicBezTo>
                            <a:cubicBezTo>
                              <a:pt x="54673" y="39910"/>
                              <a:pt x="55531" y="38576"/>
                              <a:pt x="55531" y="39338"/>
                            </a:cubicBezTo>
                            <a:cubicBezTo>
                              <a:pt x="55150" y="39719"/>
                              <a:pt x="54578" y="40291"/>
                              <a:pt x="54197" y="40672"/>
                            </a:cubicBezTo>
                            <a:cubicBezTo>
                              <a:pt x="54769" y="40577"/>
                              <a:pt x="55531" y="40100"/>
                              <a:pt x="56102" y="40005"/>
                            </a:cubicBezTo>
                            <a:cubicBezTo>
                              <a:pt x="55721" y="40672"/>
                              <a:pt x="55150" y="40862"/>
                              <a:pt x="54769" y="41243"/>
                            </a:cubicBezTo>
                            <a:cubicBezTo>
                              <a:pt x="55340" y="41243"/>
                              <a:pt x="56102" y="41339"/>
                              <a:pt x="56960" y="40386"/>
                            </a:cubicBezTo>
                            <a:lnTo>
                              <a:pt x="56960" y="39815"/>
                            </a:lnTo>
                            <a:cubicBezTo>
                              <a:pt x="57150" y="39815"/>
                              <a:pt x="56388" y="40767"/>
                              <a:pt x="56102" y="40862"/>
                            </a:cubicBezTo>
                            <a:cubicBezTo>
                              <a:pt x="55245" y="41434"/>
                              <a:pt x="55912" y="40196"/>
                              <a:pt x="56197" y="39815"/>
                            </a:cubicBezTo>
                            <a:lnTo>
                              <a:pt x="56579" y="39719"/>
                            </a:lnTo>
                            <a:cubicBezTo>
                              <a:pt x="58007" y="37338"/>
                              <a:pt x="55436" y="39434"/>
                              <a:pt x="55150" y="38957"/>
                            </a:cubicBezTo>
                            <a:lnTo>
                              <a:pt x="56483" y="37529"/>
                            </a:lnTo>
                            <a:lnTo>
                              <a:pt x="55054" y="38481"/>
                            </a:lnTo>
                            <a:cubicBezTo>
                              <a:pt x="55245" y="38005"/>
                              <a:pt x="55912" y="37052"/>
                              <a:pt x="56293" y="36957"/>
                            </a:cubicBezTo>
                            <a:cubicBezTo>
                              <a:pt x="56579" y="35909"/>
                              <a:pt x="55626" y="37338"/>
                              <a:pt x="56007" y="36290"/>
                            </a:cubicBezTo>
                            <a:cubicBezTo>
                              <a:pt x="56102" y="36100"/>
                              <a:pt x="56197" y="36100"/>
                              <a:pt x="56197" y="36005"/>
                            </a:cubicBezTo>
                            <a:lnTo>
                              <a:pt x="55531" y="36195"/>
                            </a:lnTo>
                            <a:cubicBezTo>
                              <a:pt x="55817" y="35909"/>
                              <a:pt x="56388" y="35052"/>
                              <a:pt x="56388" y="35433"/>
                            </a:cubicBezTo>
                            <a:cubicBezTo>
                              <a:pt x="56579" y="34100"/>
                              <a:pt x="54673" y="35909"/>
                              <a:pt x="55340" y="34576"/>
                            </a:cubicBezTo>
                            <a:lnTo>
                              <a:pt x="55436" y="34481"/>
                            </a:lnTo>
                            <a:cubicBezTo>
                              <a:pt x="54293" y="34385"/>
                              <a:pt x="54483" y="35528"/>
                              <a:pt x="52864" y="36386"/>
                            </a:cubicBezTo>
                            <a:lnTo>
                              <a:pt x="54769" y="33338"/>
                            </a:lnTo>
                            <a:lnTo>
                              <a:pt x="53721" y="34385"/>
                            </a:lnTo>
                            <a:cubicBezTo>
                              <a:pt x="53721" y="34290"/>
                              <a:pt x="53626" y="34100"/>
                              <a:pt x="54007" y="33623"/>
                            </a:cubicBezTo>
                            <a:cubicBezTo>
                              <a:pt x="53054" y="34195"/>
                              <a:pt x="53626" y="34100"/>
                              <a:pt x="52864" y="34766"/>
                            </a:cubicBezTo>
                            <a:cubicBezTo>
                              <a:pt x="53435" y="33433"/>
                              <a:pt x="51530" y="34385"/>
                              <a:pt x="52959" y="32576"/>
                            </a:cubicBezTo>
                            <a:cubicBezTo>
                              <a:pt x="52102" y="33242"/>
                              <a:pt x="52673" y="33528"/>
                              <a:pt x="51816" y="33719"/>
                            </a:cubicBezTo>
                            <a:cubicBezTo>
                              <a:pt x="53435" y="31814"/>
                              <a:pt x="51149" y="33623"/>
                              <a:pt x="51626" y="32480"/>
                            </a:cubicBezTo>
                            <a:cubicBezTo>
                              <a:pt x="52578" y="31623"/>
                              <a:pt x="52388" y="32385"/>
                              <a:pt x="52864" y="31242"/>
                            </a:cubicBezTo>
                            <a:cubicBezTo>
                              <a:pt x="51149" y="32671"/>
                              <a:pt x="52673" y="30385"/>
                              <a:pt x="52102" y="30480"/>
                            </a:cubicBezTo>
                            <a:cubicBezTo>
                              <a:pt x="50863" y="31718"/>
                              <a:pt x="51054" y="30480"/>
                              <a:pt x="50292" y="30480"/>
                            </a:cubicBezTo>
                            <a:cubicBezTo>
                              <a:pt x="50768" y="30099"/>
                              <a:pt x="50292" y="29051"/>
                              <a:pt x="50482" y="28289"/>
                            </a:cubicBezTo>
                            <a:lnTo>
                              <a:pt x="50673" y="28099"/>
                            </a:lnTo>
                            <a:cubicBezTo>
                              <a:pt x="49244" y="29147"/>
                              <a:pt x="49149" y="28480"/>
                              <a:pt x="48673" y="28480"/>
                            </a:cubicBezTo>
                            <a:cubicBezTo>
                              <a:pt x="49530" y="27813"/>
                              <a:pt x="49911" y="27623"/>
                              <a:pt x="50387" y="27527"/>
                            </a:cubicBezTo>
                            <a:lnTo>
                              <a:pt x="50197" y="27242"/>
                            </a:lnTo>
                            <a:cubicBezTo>
                              <a:pt x="49721" y="27527"/>
                              <a:pt x="49435" y="27623"/>
                              <a:pt x="49149" y="27527"/>
                            </a:cubicBezTo>
                            <a:lnTo>
                              <a:pt x="50197" y="26765"/>
                            </a:lnTo>
                            <a:cubicBezTo>
                              <a:pt x="49911" y="26480"/>
                              <a:pt x="48387" y="26956"/>
                              <a:pt x="48768" y="25908"/>
                            </a:cubicBezTo>
                            <a:cubicBezTo>
                              <a:pt x="47720" y="26575"/>
                              <a:pt x="46292" y="28289"/>
                              <a:pt x="45148" y="28099"/>
                            </a:cubicBezTo>
                            <a:cubicBezTo>
                              <a:pt x="45720" y="27718"/>
                              <a:pt x="46577" y="27051"/>
                              <a:pt x="46958" y="27051"/>
                            </a:cubicBezTo>
                            <a:cubicBezTo>
                              <a:pt x="46863" y="27051"/>
                              <a:pt x="46387" y="27146"/>
                              <a:pt x="46577" y="26956"/>
                            </a:cubicBezTo>
                            <a:lnTo>
                              <a:pt x="47625" y="26575"/>
                            </a:lnTo>
                            <a:cubicBezTo>
                              <a:pt x="47911" y="26099"/>
                              <a:pt x="46768" y="26956"/>
                              <a:pt x="46768" y="26670"/>
                            </a:cubicBezTo>
                            <a:cubicBezTo>
                              <a:pt x="47530" y="26194"/>
                              <a:pt x="47244" y="26194"/>
                              <a:pt x="47911" y="25813"/>
                            </a:cubicBezTo>
                            <a:cubicBezTo>
                              <a:pt x="48006" y="25813"/>
                              <a:pt x="47720" y="26194"/>
                              <a:pt x="48006" y="26099"/>
                            </a:cubicBezTo>
                            <a:cubicBezTo>
                              <a:pt x="48006" y="25813"/>
                              <a:pt x="48292" y="25241"/>
                              <a:pt x="48863" y="24765"/>
                            </a:cubicBezTo>
                            <a:cubicBezTo>
                              <a:pt x="48387" y="25051"/>
                              <a:pt x="47815" y="25432"/>
                              <a:pt x="47625" y="25337"/>
                            </a:cubicBezTo>
                            <a:cubicBezTo>
                              <a:pt x="47339" y="24956"/>
                              <a:pt x="48482" y="24575"/>
                              <a:pt x="48768" y="24098"/>
                            </a:cubicBezTo>
                            <a:cubicBezTo>
                              <a:pt x="48196" y="24289"/>
                              <a:pt x="48578" y="23717"/>
                              <a:pt x="47339" y="24384"/>
                            </a:cubicBezTo>
                            <a:cubicBezTo>
                              <a:pt x="47244" y="24289"/>
                              <a:pt x="47815" y="23908"/>
                              <a:pt x="48101" y="23717"/>
                            </a:cubicBezTo>
                            <a:cubicBezTo>
                              <a:pt x="47435" y="23813"/>
                              <a:pt x="47435" y="22860"/>
                              <a:pt x="46196" y="23717"/>
                            </a:cubicBezTo>
                            <a:lnTo>
                              <a:pt x="46101" y="23813"/>
                            </a:lnTo>
                            <a:lnTo>
                              <a:pt x="46006" y="23813"/>
                            </a:lnTo>
                            <a:lnTo>
                              <a:pt x="46006" y="23813"/>
                            </a:lnTo>
                            <a:lnTo>
                              <a:pt x="46006" y="23813"/>
                            </a:lnTo>
                            <a:cubicBezTo>
                              <a:pt x="44387" y="23717"/>
                              <a:pt x="45911" y="21908"/>
                              <a:pt x="44863" y="21050"/>
                            </a:cubicBezTo>
                            <a:lnTo>
                              <a:pt x="45244" y="20765"/>
                            </a:lnTo>
                            <a:cubicBezTo>
                              <a:pt x="44577" y="20479"/>
                              <a:pt x="44387" y="19526"/>
                              <a:pt x="43434" y="19907"/>
                            </a:cubicBezTo>
                            <a:cubicBezTo>
                              <a:pt x="43339" y="19717"/>
                              <a:pt x="43910" y="18764"/>
                              <a:pt x="44387" y="18383"/>
                            </a:cubicBezTo>
                            <a:cubicBezTo>
                              <a:pt x="43910" y="18098"/>
                              <a:pt x="43529" y="18574"/>
                              <a:pt x="43910" y="17145"/>
                            </a:cubicBezTo>
                            <a:cubicBezTo>
                              <a:pt x="44672" y="16859"/>
                              <a:pt x="44387" y="16193"/>
                              <a:pt x="44577" y="17145"/>
                            </a:cubicBezTo>
                            <a:cubicBezTo>
                              <a:pt x="44672" y="16097"/>
                              <a:pt x="45148" y="14954"/>
                              <a:pt x="44005" y="15621"/>
                            </a:cubicBezTo>
                            <a:cubicBezTo>
                              <a:pt x="44958" y="14573"/>
                              <a:pt x="44863" y="13335"/>
                              <a:pt x="44577" y="13335"/>
                            </a:cubicBezTo>
                            <a:lnTo>
                              <a:pt x="44101" y="14954"/>
                            </a:lnTo>
                            <a:cubicBezTo>
                              <a:pt x="43815" y="14764"/>
                              <a:pt x="43815" y="14288"/>
                              <a:pt x="43815" y="13811"/>
                            </a:cubicBezTo>
                            <a:lnTo>
                              <a:pt x="44958" y="12002"/>
                            </a:lnTo>
                            <a:cubicBezTo>
                              <a:pt x="45339" y="9811"/>
                              <a:pt x="44577" y="9906"/>
                              <a:pt x="43910" y="10192"/>
                            </a:cubicBezTo>
                            <a:cubicBezTo>
                              <a:pt x="43244" y="10382"/>
                              <a:pt x="42863" y="10763"/>
                              <a:pt x="43625" y="7334"/>
                            </a:cubicBezTo>
                            <a:cubicBezTo>
                              <a:pt x="42863" y="8763"/>
                              <a:pt x="43434" y="9620"/>
                              <a:pt x="42481" y="11335"/>
                            </a:cubicBezTo>
                            <a:cubicBezTo>
                              <a:pt x="42481" y="10382"/>
                              <a:pt x="43529" y="5525"/>
                              <a:pt x="43434" y="5144"/>
                            </a:cubicBezTo>
                            <a:cubicBezTo>
                              <a:pt x="43625" y="2286"/>
                              <a:pt x="41910" y="8477"/>
                              <a:pt x="41910" y="6287"/>
                            </a:cubicBezTo>
                            <a:cubicBezTo>
                              <a:pt x="41624" y="7620"/>
                              <a:pt x="40862" y="10668"/>
                              <a:pt x="40481" y="11144"/>
                            </a:cubicBezTo>
                            <a:cubicBezTo>
                              <a:pt x="40481" y="10192"/>
                              <a:pt x="41434" y="5334"/>
                              <a:pt x="41815" y="4858"/>
                            </a:cubicBezTo>
                            <a:cubicBezTo>
                              <a:pt x="41910" y="4953"/>
                              <a:pt x="41815" y="5429"/>
                              <a:pt x="41720" y="5810"/>
                            </a:cubicBezTo>
                            <a:cubicBezTo>
                              <a:pt x="41910" y="5620"/>
                              <a:pt x="42101" y="5429"/>
                              <a:pt x="42291" y="3905"/>
                            </a:cubicBezTo>
                            <a:lnTo>
                              <a:pt x="42005" y="4953"/>
                            </a:lnTo>
                            <a:cubicBezTo>
                              <a:pt x="42196" y="3334"/>
                              <a:pt x="41910" y="2381"/>
                              <a:pt x="42386" y="572"/>
                            </a:cubicBezTo>
                            <a:cubicBezTo>
                              <a:pt x="42005" y="1143"/>
                              <a:pt x="41910" y="2381"/>
                              <a:pt x="41815" y="3429"/>
                            </a:cubicBezTo>
                            <a:cubicBezTo>
                              <a:pt x="41910" y="1429"/>
                              <a:pt x="41624" y="1429"/>
                              <a:pt x="41529" y="857"/>
                            </a:cubicBezTo>
                            <a:cubicBezTo>
                              <a:pt x="41338" y="1048"/>
                              <a:pt x="41243" y="1143"/>
                              <a:pt x="41148" y="1048"/>
                            </a:cubicBezTo>
                            <a:cubicBezTo>
                              <a:pt x="41148" y="1619"/>
                              <a:pt x="40957" y="3048"/>
                              <a:pt x="40862" y="3143"/>
                            </a:cubicBezTo>
                            <a:cubicBezTo>
                              <a:pt x="40291" y="2762"/>
                              <a:pt x="40100" y="6096"/>
                              <a:pt x="39529" y="7334"/>
                            </a:cubicBezTo>
                            <a:cubicBezTo>
                              <a:pt x="39434" y="5906"/>
                              <a:pt x="40291" y="2762"/>
                              <a:pt x="39434" y="5144"/>
                            </a:cubicBezTo>
                            <a:cubicBezTo>
                              <a:pt x="39243" y="4477"/>
                              <a:pt x="39719" y="2191"/>
                              <a:pt x="40005" y="953"/>
                            </a:cubicBezTo>
                            <a:cubicBezTo>
                              <a:pt x="39148" y="4096"/>
                              <a:pt x="38957" y="1143"/>
                              <a:pt x="38576" y="1429"/>
                            </a:cubicBezTo>
                            <a:lnTo>
                              <a:pt x="39053" y="0"/>
                            </a:lnTo>
                            <a:cubicBezTo>
                              <a:pt x="38767" y="857"/>
                              <a:pt x="38576" y="1048"/>
                              <a:pt x="38386" y="1334"/>
                            </a:cubicBezTo>
                            <a:lnTo>
                              <a:pt x="38481" y="3239"/>
                            </a:lnTo>
                            <a:cubicBezTo>
                              <a:pt x="38290" y="3143"/>
                              <a:pt x="38100" y="3429"/>
                              <a:pt x="38195" y="2477"/>
                            </a:cubicBezTo>
                            <a:cubicBezTo>
                              <a:pt x="37910" y="4096"/>
                              <a:pt x="38100" y="5810"/>
                              <a:pt x="37719" y="8192"/>
                            </a:cubicBezTo>
                            <a:cubicBezTo>
                              <a:pt x="37529" y="7525"/>
                              <a:pt x="37052" y="10192"/>
                              <a:pt x="36957" y="7715"/>
                            </a:cubicBezTo>
                            <a:cubicBezTo>
                              <a:pt x="37719" y="7525"/>
                              <a:pt x="36862" y="5239"/>
                              <a:pt x="37624" y="3810"/>
                            </a:cubicBezTo>
                            <a:cubicBezTo>
                              <a:pt x="37433" y="4382"/>
                              <a:pt x="37338" y="4572"/>
                              <a:pt x="37052" y="4477"/>
                            </a:cubicBezTo>
                            <a:cubicBezTo>
                              <a:pt x="37052" y="4191"/>
                              <a:pt x="37052" y="3905"/>
                              <a:pt x="37147" y="3620"/>
                            </a:cubicBezTo>
                            <a:cubicBezTo>
                              <a:pt x="36290" y="2572"/>
                              <a:pt x="36767" y="7144"/>
                              <a:pt x="35909" y="8096"/>
                            </a:cubicBezTo>
                            <a:cubicBezTo>
                              <a:pt x="36004" y="6572"/>
                              <a:pt x="35623" y="5810"/>
                              <a:pt x="35433" y="6287"/>
                            </a:cubicBezTo>
                            <a:cubicBezTo>
                              <a:pt x="35814" y="5810"/>
                              <a:pt x="35719" y="8287"/>
                              <a:pt x="35528" y="9716"/>
                            </a:cubicBezTo>
                            <a:cubicBezTo>
                              <a:pt x="34957" y="9430"/>
                              <a:pt x="35052" y="11144"/>
                              <a:pt x="34862" y="11335"/>
                            </a:cubicBezTo>
                            <a:lnTo>
                              <a:pt x="35147" y="11430"/>
                            </a:lnTo>
                            <a:cubicBezTo>
                              <a:pt x="35147" y="12764"/>
                              <a:pt x="34957" y="12954"/>
                              <a:pt x="34766" y="13716"/>
                            </a:cubicBezTo>
                            <a:cubicBezTo>
                              <a:pt x="34576" y="12859"/>
                              <a:pt x="34957" y="12764"/>
                              <a:pt x="34766" y="12478"/>
                            </a:cubicBezTo>
                            <a:cubicBezTo>
                              <a:pt x="34766" y="14954"/>
                              <a:pt x="33623" y="11430"/>
                              <a:pt x="33338" y="13526"/>
                            </a:cubicBezTo>
                            <a:cubicBezTo>
                              <a:pt x="32861" y="13145"/>
                              <a:pt x="32766" y="11621"/>
                              <a:pt x="32480" y="11430"/>
                            </a:cubicBezTo>
                            <a:cubicBezTo>
                              <a:pt x="32195" y="13526"/>
                              <a:pt x="31337" y="11144"/>
                              <a:pt x="30956" y="13049"/>
                            </a:cubicBezTo>
                            <a:cubicBezTo>
                              <a:pt x="31718" y="14002"/>
                              <a:pt x="31528" y="13716"/>
                              <a:pt x="31623" y="15335"/>
                            </a:cubicBezTo>
                            <a:lnTo>
                              <a:pt x="32385" y="13145"/>
                            </a:lnTo>
                            <a:lnTo>
                              <a:pt x="32385" y="15812"/>
                            </a:lnTo>
                            <a:cubicBezTo>
                              <a:pt x="32671" y="15526"/>
                              <a:pt x="32671" y="14288"/>
                              <a:pt x="32956" y="14192"/>
                            </a:cubicBezTo>
                            <a:cubicBezTo>
                              <a:pt x="32956" y="15621"/>
                              <a:pt x="32956" y="15240"/>
                              <a:pt x="33433" y="16193"/>
                            </a:cubicBezTo>
                            <a:cubicBezTo>
                              <a:pt x="32385" y="14764"/>
                              <a:pt x="33147" y="18098"/>
                              <a:pt x="32195" y="17336"/>
                            </a:cubicBezTo>
                            <a:lnTo>
                              <a:pt x="30861" y="14573"/>
                            </a:lnTo>
                            <a:cubicBezTo>
                              <a:pt x="29337" y="14383"/>
                              <a:pt x="30289" y="17526"/>
                              <a:pt x="28765" y="17907"/>
                            </a:cubicBezTo>
                            <a:lnTo>
                              <a:pt x="29432" y="17907"/>
                            </a:lnTo>
                            <a:cubicBezTo>
                              <a:pt x="30004" y="18955"/>
                              <a:pt x="28956" y="18574"/>
                              <a:pt x="29051" y="19050"/>
                            </a:cubicBezTo>
                            <a:cubicBezTo>
                              <a:pt x="28385" y="18383"/>
                              <a:pt x="28099" y="18193"/>
                              <a:pt x="27622" y="17812"/>
                            </a:cubicBezTo>
                            <a:cubicBezTo>
                              <a:pt x="28099" y="18288"/>
                              <a:pt x="27146" y="18193"/>
                              <a:pt x="28289" y="19622"/>
                            </a:cubicBezTo>
                            <a:lnTo>
                              <a:pt x="27242" y="18955"/>
                            </a:lnTo>
                            <a:cubicBezTo>
                              <a:pt x="26384" y="18955"/>
                              <a:pt x="28385" y="21527"/>
                              <a:pt x="27622" y="21717"/>
                            </a:cubicBezTo>
                            <a:cubicBezTo>
                              <a:pt x="27146" y="20765"/>
                              <a:pt x="26479" y="20479"/>
                              <a:pt x="26384" y="19622"/>
                            </a:cubicBezTo>
                            <a:cubicBezTo>
                              <a:pt x="26194" y="19717"/>
                              <a:pt x="25908" y="19717"/>
                              <a:pt x="26384" y="20193"/>
                            </a:cubicBezTo>
                            <a:cubicBezTo>
                              <a:pt x="25908" y="19812"/>
                              <a:pt x="26670" y="21527"/>
                              <a:pt x="26003" y="20955"/>
                            </a:cubicBezTo>
                            <a:cubicBezTo>
                              <a:pt x="26194" y="21336"/>
                              <a:pt x="26670" y="22193"/>
                              <a:pt x="26479" y="22289"/>
                            </a:cubicBezTo>
                            <a:cubicBezTo>
                              <a:pt x="26384" y="22193"/>
                              <a:pt x="26194" y="21908"/>
                              <a:pt x="26194" y="21908"/>
                            </a:cubicBezTo>
                            <a:cubicBezTo>
                              <a:pt x="26479" y="22289"/>
                              <a:pt x="26194" y="22670"/>
                              <a:pt x="26956" y="23432"/>
                            </a:cubicBezTo>
                            <a:cubicBezTo>
                              <a:pt x="24765" y="21336"/>
                              <a:pt x="25337" y="24765"/>
                              <a:pt x="23527" y="22860"/>
                            </a:cubicBezTo>
                            <a:cubicBezTo>
                              <a:pt x="23241" y="23336"/>
                              <a:pt x="22860" y="23908"/>
                              <a:pt x="22479" y="24194"/>
                            </a:cubicBezTo>
                            <a:cubicBezTo>
                              <a:pt x="22384" y="23908"/>
                              <a:pt x="22288" y="23813"/>
                              <a:pt x="22384" y="23813"/>
                            </a:cubicBezTo>
                            <a:cubicBezTo>
                              <a:pt x="21431" y="23336"/>
                              <a:pt x="23336" y="26384"/>
                              <a:pt x="22003" y="25908"/>
                            </a:cubicBezTo>
                            <a:cubicBezTo>
                              <a:pt x="20764" y="24765"/>
                              <a:pt x="22098" y="24956"/>
                              <a:pt x="21527" y="24575"/>
                            </a:cubicBezTo>
                            <a:cubicBezTo>
                              <a:pt x="19907" y="21908"/>
                              <a:pt x="20574" y="25432"/>
                              <a:pt x="18764" y="24194"/>
                            </a:cubicBezTo>
                            <a:lnTo>
                              <a:pt x="18860" y="24003"/>
                            </a:lnTo>
                            <a:cubicBezTo>
                              <a:pt x="17526" y="23336"/>
                              <a:pt x="18193" y="25527"/>
                              <a:pt x="17240" y="25622"/>
                            </a:cubicBezTo>
                            <a:cubicBezTo>
                              <a:pt x="17240" y="25622"/>
                              <a:pt x="17050" y="25432"/>
                              <a:pt x="16859" y="25241"/>
                            </a:cubicBezTo>
                            <a:cubicBezTo>
                              <a:pt x="17526" y="26670"/>
                              <a:pt x="17050" y="27337"/>
                              <a:pt x="16859" y="27908"/>
                            </a:cubicBezTo>
                            <a:cubicBezTo>
                              <a:pt x="15716" y="26956"/>
                              <a:pt x="16478" y="27337"/>
                              <a:pt x="14954" y="26480"/>
                            </a:cubicBezTo>
                            <a:cubicBezTo>
                              <a:pt x="14764" y="26765"/>
                              <a:pt x="17240" y="27908"/>
                              <a:pt x="17050" y="28289"/>
                            </a:cubicBezTo>
                            <a:cubicBezTo>
                              <a:pt x="16097" y="27908"/>
                              <a:pt x="14859" y="27623"/>
                              <a:pt x="13049" y="26765"/>
                            </a:cubicBezTo>
                            <a:lnTo>
                              <a:pt x="13716" y="26480"/>
                            </a:lnTo>
                            <a:cubicBezTo>
                              <a:pt x="11239" y="25432"/>
                              <a:pt x="12668" y="26861"/>
                              <a:pt x="11906" y="26765"/>
                            </a:cubicBezTo>
                            <a:lnTo>
                              <a:pt x="10954" y="26289"/>
                            </a:lnTo>
                            <a:cubicBezTo>
                              <a:pt x="9906" y="26861"/>
                              <a:pt x="12668" y="28004"/>
                              <a:pt x="11335" y="28289"/>
                            </a:cubicBezTo>
                            <a:lnTo>
                              <a:pt x="12382" y="28575"/>
                            </a:lnTo>
                            <a:cubicBezTo>
                              <a:pt x="14859" y="29813"/>
                              <a:pt x="10096" y="28099"/>
                              <a:pt x="11811" y="29051"/>
                            </a:cubicBezTo>
                            <a:lnTo>
                              <a:pt x="8287" y="28004"/>
                            </a:lnTo>
                            <a:cubicBezTo>
                              <a:pt x="8572" y="28385"/>
                              <a:pt x="10096" y="29432"/>
                              <a:pt x="10192" y="29813"/>
                            </a:cubicBezTo>
                            <a:cubicBezTo>
                              <a:pt x="7715" y="29051"/>
                              <a:pt x="7334" y="28385"/>
                              <a:pt x="6477" y="27718"/>
                            </a:cubicBezTo>
                            <a:cubicBezTo>
                              <a:pt x="5905" y="27813"/>
                              <a:pt x="4953" y="28289"/>
                              <a:pt x="6668" y="28766"/>
                            </a:cubicBezTo>
                            <a:cubicBezTo>
                              <a:pt x="6477" y="28670"/>
                              <a:pt x="5810" y="28289"/>
                              <a:pt x="6572" y="28385"/>
                            </a:cubicBezTo>
                            <a:cubicBezTo>
                              <a:pt x="8858" y="29337"/>
                              <a:pt x="9811" y="29813"/>
                              <a:pt x="9049" y="30004"/>
                            </a:cubicBezTo>
                            <a:cubicBezTo>
                              <a:pt x="4001" y="28861"/>
                              <a:pt x="3715" y="29242"/>
                              <a:pt x="2191" y="29432"/>
                            </a:cubicBezTo>
                            <a:cubicBezTo>
                              <a:pt x="2286" y="29718"/>
                              <a:pt x="2000" y="29813"/>
                              <a:pt x="0" y="29623"/>
                            </a:cubicBezTo>
                            <a:cubicBezTo>
                              <a:pt x="4477" y="31147"/>
                              <a:pt x="1905" y="31623"/>
                              <a:pt x="4381" y="33242"/>
                            </a:cubicBezTo>
                            <a:cubicBezTo>
                              <a:pt x="8858" y="32957"/>
                              <a:pt x="5048" y="33623"/>
                              <a:pt x="10096" y="33623"/>
                            </a:cubicBezTo>
                            <a:cubicBezTo>
                              <a:pt x="10763" y="33909"/>
                              <a:pt x="10763" y="34004"/>
                              <a:pt x="10478" y="34004"/>
                            </a:cubicBezTo>
                            <a:cubicBezTo>
                              <a:pt x="9811" y="34290"/>
                              <a:pt x="9239" y="34576"/>
                              <a:pt x="8763" y="34957"/>
                            </a:cubicBezTo>
                            <a:cubicBezTo>
                              <a:pt x="7715" y="35243"/>
                              <a:pt x="7334" y="34671"/>
                              <a:pt x="6287" y="34766"/>
                            </a:cubicBezTo>
                            <a:cubicBezTo>
                              <a:pt x="6953" y="35528"/>
                              <a:pt x="4763" y="35147"/>
                              <a:pt x="4286" y="35814"/>
                            </a:cubicBezTo>
                            <a:cubicBezTo>
                              <a:pt x="5715" y="35624"/>
                              <a:pt x="6953" y="35909"/>
                              <a:pt x="6953" y="36386"/>
                            </a:cubicBezTo>
                            <a:cubicBezTo>
                              <a:pt x="7334" y="36100"/>
                              <a:pt x="7715" y="35814"/>
                              <a:pt x="8096" y="35624"/>
                            </a:cubicBezTo>
                            <a:cubicBezTo>
                              <a:pt x="11621" y="36290"/>
                              <a:pt x="5905" y="36957"/>
                              <a:pt x="9430" y="37719"/>
                            </a:cubicBezTo>
                            <a:lnTo>
                              <a:pt x="7811" y="37624"/>
                            </a:lnTo>
                            <a:cubicBezTo>
                              <a:pt x="9239" y="38005"/>
                              <a:pt x="10859" y="39815"/>
                              <a:pt x="13906" y="39338"/>
                            </a:cubicBezTo>
                            <a:cubicBezTo>
                              <a:pt x="13621" y="39529"/>
                              <a:pt x="12954" y="40100"/>
                              <a:pt x="12478" y="39910"/>
                            </a:cubicBezTo>
                            <a:cubicBezTo>
                              <a:pt x="13811" y="41434"/>
                              <a:pt x="18193" y="41529"/>
                              <a:pt x="17431" y="43053"/>
                            </a:cubicBezTo>
                            <a:lnTo>
                              <a:pt x="16859" y="43529"/>
                            </a:lnTo>
                            <a:cubicBezTo>
                              <a:pt x="17145" y="43529"/>
                              <a:pt x="18097" y="42863"/>
                              <a:pt x="17717" y="43529"/>
                            </a:cubicBezTo>
                            <a:cubicBezTo>
                              <a:pt x="17526" y="43720"/>
                              <a:pt x="17145" y="43910"/>
                              <a:pt x="17145" y="44006"/>
                            </a:cubicBezTo>
                            <a:cubicBezTo>
                              <a:pt x="17431" y="43910"/>
                              <a:pt x="18383" y="43529"/>
                              <a:pt x="18193" y="44006"/>
                            </a:cubicBezTo>
                            <a:lnTo>
                              <a:pt x="17431" y="44387"/>
                            </a:lnTo>
                            <a:cubicBezTo>
                              <a:pt x="17240" y="45625"/>
                              <a:pt x="19812" y="44196"/>
                              <a:pt x="20669" y="44577"/>
                            </a:cubicBezTo>
                            <a:cubicBezTo>
                              <a:pt x="18955" y="45815"/>
                              <a:pt x="18860" y="46768"/>
                              <a:pt x="18764" y="47244"/>
                            </a:cubicBezTo>
                            <a:lnTo>
                              <a:pt x="18479" y="47435"/>
                            </a:lnTo>
                            <a:cubicBezTo>
                              <a:pt x="18764" y="48387"/>
                              <a:pt x="20860" y="47911"/>
                              <a:pt x="22098" y="48482"/>
                            </a:cubicBezTo>
                            <a:cubicBezTo>
                              <a:pt x="21241" y="49340"/>
                              <a:pt x="21241" y="49816"/>
                              <a:pt x="21431" y="50483"/>
                            </a:cubicBezTo>
                            <a:cubicBezTo>
                              <a:pt x="21907" y="51626"/>
                              <a:pt x="22288" y="52769"/>
                              <a:pt x="22098" y="54293"/>
                            </a:cubicBezTo>
                            <a:cubicBezTo>
                              <a:pt x="22288" y="53721"/>
                              <a:pt x="23431" y="53245"/>
                              <a:pt x="23717" y="53340"/>
                            </a:cubicBezTo>
                            <a:cubicBezTo>
                              <a:pt x="23527" y="54102"/>
                              <a:pt x="25241" y="53340"/>
                              <a:pt x="23717" y="54864"/>
                            </a:cubicBezTo>
                            <a:lnTo>
                              <a:pt x="23717" y="54674"/>
                            </a:lnTo>
                            <a:cubicBezTo>
                              <a:pt x="22384" y="56579"/>
                              <a:pt x="23051" y="57341"/>
                              <a:pt x="23241" y="58198"/>
                            </a:cubicBezTo>
                            <a:lnTo>
                              <a:pt x="25146" y="55817"/>
                            </a:lnTo>
                            <a:cubicBezTo>
                              <a:pt x="24098" y="58579"/>
                              <a:pt x="24765" y="59817"/>
                              <a:pt x="25337" y="60484"/>
                            </a:cubicBezTo>
                            <a:cubicBezTo>
                              <a:pt x="25908" y="61246"/>
                              <a:pt x="26479" y="61532"/>
                              <a:pt x="25622" y="64675"/>
                            </a:cubicBezTo>
                            <a:cubicBezTo>
                              <a:pt x="26098" y="64199"/>
                              <a:pt x="26289" y="64865"/>
                              <a:pt x="26765" y="64199"/>
                            </a:cubicBezTo>
                            <a:lnTo>
                              <a:pt x="26003" y="66485"/>
                            </a:lnTo>
                            <a:cubicBezTo>
                              <a:pt x="26194" y="68580"/>
                              <a:pt x="26289" y="69723"/>
                              <a:pt x="26956" y="70866"/>
                            </a:cubicBezTo>
                            <a:lnTo>
                              <a:pt x="26384" y="72485"/>
                            </a:lnTo>
                            <a:cubicBezTo>
                              <a:pt x="26670" y="73819"/>
                              <a:pt x="28670" y="65723"/>
                              <a:pt x="28861" y="66199"/>
                            </a:cubicBezTo>
                            <a:lnTo>
                              <a:pt x="28004" y="70866"/>
                            </a:lnTo>
                            <a:cubicBezTo>
                              <a:pt x="28099" y="71342"/>
                              <a:pt x="28194" y="72200"/>
                              <a:pt x="28289" y="73152"/>
                            </a:cubicBezTo>
                            <a:cubicBezTo>
                              <a:pt x="28765" y="73152"/>
                              <a:pt x="29432" y="72962"/>
                              <a:pt x="30480" y="69342"/>
                            </a:cubicBezTo>
                            <a:cubicBezTo>
                              <a:pt x="30385" y="70009"/>
                              <a:pt x="30194" y="71247"/>
                              <a:pt x="30004" y="71628"/>
                            </a:cubicBezTo>
                            <a:cubicBezTo>
                              <a:pt x="30385" y="71152"/>
                              <a:pt x="31718" y="71533"/>
                              <a:pt x="31909" y="66485"/>
                            </a:cubicBezTo>
                            <a:cubicBezTo>
                              <a:pt x="31623" y="69914"/>
                              <a:pt x="32956" y="65246"/>
                              <a:pt x="33433" y="63341"/>
                            </a:cubicBezTo>
                            <a:lnTo>
                              <a:pt x="33338" y="65723"/>
                            </a:lnTo>
                            <a:cubicBezTo>
                              <a:pt x="33814" y="62198"/>
                              <a:pt x="33814" y="61436"/>
                              <a:pt x="34290" y="59912"/>
                            </a:cubicBezTo>
                            <a:cubicBezTo>
                              <a:pt x="34385" y="60008"/>
                              <a:pt x="34480" y="61436"/>
                              <a:pt x="34290" y="61151"/>
                            </a:cubicBezTo>
                            <a:cubicBezTo>
                              <a:pt x="34766" y="61627"/>
                              <a:pt x="34480" y="58769"/>
                              <a:pt x="35052" y="59150"/>
                            </a:cubicBezTo>
                            <a:lnTo>
                              <a:pt x="34957" y="60674"/>
                            </a:lnTo>
                            <a:cubicBezTo>
                              <a:pt x="35433" y="60198"/>
                              <a:pt x="35338" y="59531"/>
                              <a:pt x="35338" y="57817"/>
                            </a:cubicBezTo>
                            <a:cubicBezTo>
                              <a:pt x="35433" y="56769"/>
                              <a:pt x="36195" y="57245"/>
                              <a:pt x="36576" y="58674"/>
                            </a:cubicBezTo>
                            <a:cubicBezTo>
                              <a:pt x="36481" y="57626"/>
                              <a:pt x="36386" y="56102"/>
                              <a:pt x="36767" y="56293"/>
                            </a:cubicBezTo>
                            <a:cubicBezTo>
                              <a:pt x="36957" y="56769"/>
                              <a:pt x="36957" y="57245"/>
                              <a:pt x="36957" y="57436"/>
                            </a:cubicBezTo>
                            <a:cubicBezTo>
                              <a:pt x="38100" y="57436"/>
                              <a:pt x="37433" y="54293"/>
                              <a:pt x="38576" y="55150"/>
                            </a:cubicBezTo>
                            <a:cubicBezTo>
                              <a:pt x="38767" y="55531"/>
                              <a:pt x="38957" y="55721"/>
                              <a:pt x="39053" y="55817"/>
                            </a:cubicBezTo>
                            <a:cubicBezTo>
                              <a:pt x="38386" y="56483"/>
                              <a:pt x="37814" y="57150"/>
                              <a:pt x="37814" y="56960"/>
                            </a:cubicBezTo>
                            <a:cubicBezTo>
                              <a:pt x="38290" y="58388"/>
                              <a:pt x="38957" y="57722"/>
                              <a:pt x="39148" y="60293"/>
                            </a:cubicBezTo>
                            <a:cubicBezTo>
                              <a:pt x="39338" y="58484"/>
                              <a:pt x="39148" y="55721"/>
                              <a:pt x="40005" y="55626"/>
                            </a:cubicBezTo>
                            <a:cubicBezTo>
                              <a:pt x="40100" y="55721"/>
                              <a:pt x="40196" y="55817"/>
                              <a:pt x="40291" y="55912"/>
                            </a:cubicBezTo>
                            <a:lnTo>
                              <a:pt x="40291" y="56102"/>
                            </a:lnTo>
                            <a:cubicBezTo>
                              <a:pt x="40481" y="56102"/>
                              <a:pt x="40577" y="55817"/>
                              <a:pt x="40577" y="55531"/>
                            </a:cubicBezTo>
                            <a:cubicBezTo>
                              <a:pt x="40862" y="55531"/>
                              <a:pt x="41053" y="55531"/>
                              <a:pt x="41243" y="55340"/>
                            </a:cubicBezTo>
                            <a:cubicBezTo>
                              <a:pt x="41910" y="56102"/>
                              <a:pt x="42291" y="54959"/>
                              <a:pt x="42672" y="54769"/>
                            </a:cubicBezTo>
                            <a:cubicBezTo>
                              <a:pt x="41720" y="53816"/>
                              <a:pt x="42291" y="53626"/>
                              <a:pt x="41148" y="53150"/>
                            </a:cubicBezTo>
                            <a:cubicBezTo>
                              <a:pt x="41243" y="53150"/>
                              <a:pt x="41243" y="53340"/>
                              <a:pt x="41053" y="53531"/>
                            </a:cubicBezTo>
                            <a:cubicBezTo>
                              <a:pt x="41053" y="53626"/>
                              <a:pt x="40957" y="53626"/>
                              <a:pt x="41053" y="53721"/>
                            </a:cubicBezTo>
                            <a:lnTo>
                              <a:pt x="40957" y="53626"/>
                            </a:lnTo>
                            <a:cubicBezTo>
                              <a:pt x="40767" y="53816"/>
                              <a:pt x="40577" y="54102"/>
                              <a:pt x="40291" y="54388"/>
                            </a:cubicBezTo>
                            <a:cubicBezTo>
                              <a:pt x="40100" y="53531"/>
                              <a:pt x="39910" y="52959"/>
                              <a:pt x="40672" y="53245"/>
                            </a:cubicBezTo>
                            <a:cubicBezTo>
                              <a:pt x="40196" y="52483"/>
                              <a:pt x="39814" y="51626"/>
                              <a:pt x="39624" y="51340"/>
                            </a:cubicBezTo>
                            <a:cubicBezTo>
                              <a:pt x="41148" y="52483"/>
                              <a:pt x="42291" y="52769"/>
                              <a:pt x="43148" y="53626"/>
                            </a:cubicBezTo>
                            <a:cubicBezTo>
                              <a:pt x="43148" y="52673"/>
                              <a:pt x="44005" y="52197"/>
                              <a:pt x="42863" y="50006"/>
                            </a:cubicBezTo>
                            <a:cubicBezTo>
                              <a:pt x="42863" y="49625"/>
                              <a:pt x="43529" y="50483"/>
                              <a:pt x="43815" y="50673"/>
                            </a:cubicBezTo>
                            <a:cubicBezTo>
                              <a:pt x="43910" y="50959"/>
                              <a:pt x="43720" y="50959"/>
                              <a:pt x="43910" y="51340"/>
                            </a:cubicBezTo>
                            <a:cubicBezTo>
                              <a:pt x="43815" y="50578"/>
                              <a:pt x="44672" y="50483"/>
                              <a:pt x="43720" y="48959"/>
                            </a:cubicBezTo>
                            <a:cubicBezTo>
                              <a:pt x="44577" y="49340"/>
                              <a:pt x="44387" y="50483"/>
                              <a:pt x="44863" y="49816"/>
                            </a:cubicBezTo>
                            <a:lnTo>
                              <a:pt x="45053" y="50292"/>
                            </a:lnTo>
                            <a:cubicBezTo>
                              <a:pt x="47625" y="52007"/>
                              <a:pt x="44672" y="45244"/>
                              <a:pt x="47815" y="47625"/>
                            </a:cubicBezTo>
                            <a:cubicBezTo>
                              <a:pt x="47625" y="47435"/>
                              <a:pt x="47530" y="47435"/>
                              <a:pt x="47339" y="47149"/>
                            </a:cubicBezTo>
                            <a:cubicBezTo>
                              <a:pt x="49625" y="47816"/>
                              <a:pt x="50197" y="44196"/>
                              <a:pt x="52769" y="45911"/>
                            </a:cubicBezTo>
                            <a:cubicBezTo>
                              <a:pt x="53435" y="46196"/>
                              <a:pt x="53054" y="45149"/>
                              <a:pt x="53150" y="44196"/>
                            </a:cubicBezTo>
                            <a:lnTo>
                              <a:pt x="53721" y="45530"/>
                            </a:lnTo>
                            <a:lnTo>
                              <a:pt x="53721" y="43815"/>
                            </a:lnTo>
                            <a:cubicBezTo>
                              <a:pt x="54102" y="42386"/>
                              <a:pt x="56007" y="46768"/>
                              <a:pt x="56293" y="44291"/>
                            </a:cubicBezTo>
                            <a:lnTo>
                              <a:pt x="55912" y="43434"/>
                            </a:lnTo>
                            <a:cubicBezTo>
                              <a:pt x="56293" y="43529"/>
                              <a:pt x="56864" y="42577"/>
                              <a:pt x="57055" y="43625"/>
                            </a:cubicBezTo>
                            <a:cubicBezTo>
                              <a:pt x="57055" y="43434"/>
                              <a:pt x="56864" y="42577"/>
                              <a:pt x="57150" y="43053"/>
                            </a:cubicBezTo>
                            <a:lnTo>
                              <a:pt x="57340" y="43815"/>
                            </a:lnTo>
                            <a:lnTo>
                              <a:pt x="57817" y="42386"/>
                            </a:lnTo>
                            <a:cubicBezTo>
                              <a:pt x="58579" y="42767"/>
                              <a:pt x="58484" y="45339"/>
                              <a:pt x="59436" y="45244"/>
                            </a:cubicBezTo>
                            <a:cubicBezTo>
                              <a:pt x="59722" y="44863"/>
                              <a:pt x="59912" y="42863"/>
                              <a:pt x="59627" y="42386"/>
                            </a:cubicBezTo>
                            <a:cubicBezTo>
                              <a:pt x="59436" y="42386"/>
                              <a:pt x="59150" y="42005"/>
                              <a:pt x="58960" y="41339"/>
                            </a:cubicBezTo>
                            <a:lnTo>
                              <a:pt x="59246" y="40862"/>
                            </a:lnTo>
                            <a:cubicBezTo>
                              <a:pt x="58769" y="38672"/>
                              <a:pt x="58484" y="36386"/>
                              <a:pt x="57245" y="35147"/>
                            </a:cubicBezTo>
                            <a:lnTo>
                              <a:pt x="56960" y="36576"/>
                            </a:lnTo>
                            <a:lnTo>
                              <a:pt x="56483" y="35624"/>
                            </a:lnTo>
                            <a:lnTo>
                              <a:pt x="56960" y="35433"/>
                            </a:lnTo>
                            <a:cubicBezTo>
                              <a:pt x="56388" y="34481"/>
                              <a:pt x="56483" y="35433"/>
                              <a:pt x="56388" y="36100"/>
                            </a:cubicBezTo>
                            <a:cubicBezTo>
                              <a:pt x="56197" y="35528"/>
                              <a:pt x="56007" y="35147"/>
                              <a:pt x="55817" y="35052"/>
                            </a:cubicBezTo>
                            <a:lnTo>
                              <a:pt x="55817" y="37243"/>
                            </a:lnTo>
                            <a:cubicBezTo>
                              <a:pt x="55531" y="36386"/>
                              <a:pt x="55626" y="35528"/>
                              <a:pt x="55150" y="35147"/>
                            </a:cubicBezTo>
                            <a:cubicBezTo>
                              <a:pt x="55150" y="36195"/>
                              <a:pt x="55912" y="36957"/>
                              <a:pt x="55626" y="37719"/>
                            </a:cubicBezTo>
                            <a:cubicBezTo>
                              <a:pt x="55054" y="36862"/>
                              <a:pt x="54959" y="36005"/>
                              <a:pt x="54864" y="36957"/>
                            </a:cubicBezTo>
                            <a:cubicBezTo>
                              <a:pt x="54673" y="36386"/>
                              <a:pt x="54673" y="36005"/>
                              <a:pt x="54673" y="35814"/>
                            </a:cubicBezTo>
                            <a:cubicBezTo>
                              <a:pt x="54578" y="36576"/>
                              <a:pt x="53912" y="36290"/>
                              <a:pt x="54102" y="37529"/>
                            </a:cubicBezTo>
                            <a:cubicBezTo>
                              <a:pt x="53435" y="36386"/>
                              <a:pt x="53150" y="38100"/>
                              <a:pt x="52578" y="36100"/>
                            </a:cubicBezTo>
                            <a:cubicBezTo>
                              <a:pt x="52673" y="36576"/>
                              <a:pt x="52483" y="37814"/>
                              <a:pt x="52292" y="38005"/>
                            </a:cubicBezTo>
                            <a:cubicBezTo>
                              <a:pt x="52006" y="35433"/>
                              <a:pt x="51245" y="38195"/>
                              <a:pt x="50482" y="35624"/>
                            </a:cubicBezTo>
                            <a:cubicBezTo>
                              <a:pt x="50768" y="37910"/>
                              <a:pt x="49435" y="37052"/>
                              <a:pt x="49149" y="38481"/>
                            </a:cubicBezTo>
                            <a:cubicBezTo>
                              <a:pt x="49149" y="38291"/>
                              <a:pt x="49054" y="37910"/>
                              <a:pt x="49149" y="38005"/>
                            </a:cubicBezTo>
                            <a:cubicBezTo>
                              <a:pt x="48673" y="38005"/>
                              <a:pt x="48387" y="37338"/>
                              <a:pt x="48006" y="37052"/>
                            </a:cubicBezTo>
                            <a:cubicBezTo>
                              <a:pt x="48578" y="38862"/>
                              <a:pt x="48196" y="39434"/>
                              <a:pt x="48292" y="40672"/>
                            </a:cubicBezTo>
                            <a:cubicBezTo>
                              <a:pt x="47149" y="39148"/>
                              <a:pt x="47720" y="38481"/>
                              <a:pt x="46958" y="36957"/>
                            </a:cubicBezTo>
                            <a:cubicBezTo>
                              <a:pt x="47530" y="38386"/>
                              <a:pt x="46672" y="38672"/>
                              <a:pt x="47339" y="39815"/>
                            </a:cubicBezTo>
                            <a:cubicBezTo>
                              <a:pt x="46577" y="38957"/>
                              <a:pt x="46863" y="39434"/>
                              <a:pt x="46006" y="38100"/>
                            </a:cubicBezTo>
                            <a:cubicBezTo>
                              <a:pt x="46863" y="40291"/>
                              <a:pt x="45815" y="38576"/>
                              <a:pt x="46101" y="40005"/>
                            </a:cubicBezTo>
                            <a:cubicBezTo>
                              <a:pt x="45148" y="39148"/>
                              <a:pt x="45053" y="38100"/>
                              <a:pt x="44768" y="38957"/>
                            </a:cubicBezTo>
                            <a:cubicBezTo>
                              <a:pt x="45434" y="38672"/>
                              <a:pt x="45625" y="37624"/>
                              <a:pt x="45625" y="37624"/>
                            </a:cubicBezTo>
                            <a:close/>
                            <a:moveTo>
                              <a:pt x="36481" y="48863"/>
                            </a:moveTo>
                            <a:lnTo>
                              <a:pt x="36481" y="48863"/>
                            </a:lnTo>
                            <a:cubicBezTo>
                              <a:pt x="36481" y="48768"/>
                              <a:pt x="36481" y="48673"/>
                              <a:pt x="36481" y="48673"/>
                            </a:cubicBezTo>
                            <a:cubicBezTo>
                              <a:pt x="36481" y="48673"/>
                              <a:pt x="36481" y="48768"/>
                              <a:pt x="36481" y="48863"/>
                            </a:cubicBezTo>
                            <a:close/>
                            <a:moveTo>
                              <a:pt x="36100" y="49244"/>
                            </a:moveTo>
                            <a:cubicBezTo>
                              <a:pt x="36195" y="49244"/>
                              <a:pt x="36195" y="49149"/>
                              <a:pt x="36290" y="49149"/>
                            </a:cubicBezTo>
                            <a:cubicBezTo>
                              <a:pt x="36481" y="49530"/>
                              <a:pt x="36671" y="50006"/>
                              <a:pt x="36671" y="50102"/>
                            </a:cubicBezTo>
                            <a:cubicBezTo>
                              <a:pt x="36576" y="49721"/>
                              <a:pt x="36290" y="49625"/>
                              <a:pt x="36100" y="49244"/>
                            </a:cubicBezTo>
                            <a:close/>
                            <a:moveTo>
                              <a:pt x="42767" y="55721"/>
                            </a:moveTo>
                            <a:cubicBezTo>
                              <a:pt x="42672" y="56102"/>
                              <a:pt x="42481" y="55912"/>
                              <a:pt x="42291" y="55721"/>
                            </a:cubicBezTo>
                            <a:cubicBezTo>
                              <a:pt x="42386" y="55626"/>
                              <a:pt x="42481" y="55436"/>
                              <a:pt x="42577" y="55245"/>
                            </a:cubicBezTo>
                            <a:lnTo>
                              <a:pt x="42481" y="55055"/>
                            </a:lnTo>
                            <a:cubicBezTo>
                              <a:pt x="42481" y="55340"/>
                              <a:pt x="42672" y="55531"/>
                              <a:pt x="42767" y="5572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" name="任意多边形: 形状 83">
                        <a:extLst>
                          <a:ext uri="{FF2B5EF4-FFF2-40B4-BE49-F238E27FC236}">
                            <a16:creationId xmlns:a16="http://schemas.microsoft.com/office/drawing/2014/main" id="{890C4458-FC1F-6179-E30E-CC222C2912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6016" y="1099947"/>
                        <a:ext cx="285" cy="380"/>
                      </a:xfrm>
                      <a:custGeom>
                        <a:avLst/>
                        <a:gdLst>
                          <a:gd name="connsiteX0" fmla="*/ 286 w 285"/>
                          <a:gd name="connsiteY0" fmla="*/ 286 h 380"/>
                          <a:gd name="connsiteX1" fmla="*/ 286 w 285"/>
                          <a:gd name="connsiteY1" fmla="*/ 95 h 380"/>
                          <a:gd name="connsiteX2" fmla="*/ 0 w 285"/>
                          <a:gd name="connsiteY2" fmla="*/ 0 h 380"/>
                          <a:gd name="connsiteX3" fmla="*/ 190 w 285"/>
                          <a:gd name="connsiteY3" fmla="*/ 381 h 380"/>
                          <a:gd name="connsiteX4" fmla="*/ 286 w 285"/>
                          <a:gd name="connsiteY4" fmla="*/ 286 h 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85" h="380">
                            <a:moveTo>
                              <a:pt x="286" y="286"/>
                            </a:moveTo>
                            <a:cubicBezTo>
                              <a:pt x="286" y="190"/>
                              <a:pt x="286" y="190"/>
                              <a:pt x="286" y="95"/>
                            </a:cubicBezTo>
                            <a:cubicBezTo>
                              <a:pt x="190" y="95"/>
                              <a:pt x="95" y="0"/>
                              <a:pt x="0" y="0"/>
                            </a:cubicBezTo>
                            <a:lnTo>
                              <a:pt x="190" y="381"/>
                            </a:lnTo>
                            <a:lnTo>
                              <a:pt x="286" y="28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" name="任意多边形: 形状 84">
                        <a:extLst>
                          <a:ext uri="{FF2B5EF4-FFF2-40B4-BE49-F238E27FC236}">
                            <a16:creationId xmlns:a16="http://schemas.microsoft.com/office/drawing/2014/main" id="{EC95CB9D-622A-5ABE-E48B-5A18DDF41A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1159" y="1070800"/>
                        <a:ext cx="95" cy="95"/>
                      </a:xfrm>
                      <a:custGeom>
                        <a:avLst/>
                        <a:gdLst>
                          <a:gd name="connsiteX0" fmla="*/ 95 w 95"/>
                          <a:gd name="connsiteY0" fmla="*/ 0 h 95"/>
                          <a:gd name="connsiteX1" fmla="*/ 95 w 95"/>
                          <a:gd name="connsiteY1" fmla="*/ 0 h 95"/>
                          <a:gd name="connsiteX2" fmla="*/ 0 w 95"/>
                          <a:gd name="connsiteY2" fmla="*/ 95 h 95"/>
                          <a:gd name="connsiteX3" fmla="*/ 95 w 95"/>
                          <a:gd name="connsiteY3" fmla="*/ 0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" h="95">
                            <a:moveTo>
                              <a:pt x="95" y="0"/>
                            </a:moveTo>
                            <a:lnTo>
                              <a:pt x="95" y="0"/>
                            </a:lnTo>
                            <a:cubicBezTo>
                              <a:pt x="95" y="0"/>
                              <a:pt x="0" y="0"/>
                              <a:pt x="0" y="95"/>
                            </a:cubicBezTo>
                            <a:lnTo>
                              <a:pt x="95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" name="任意多边形: 形状 85">
                        <a:extLst>
                          <a:ext uri="{FF2B5EF4-FFF2-40B4-BE49-F238E27FC236}">
                            <a16:creationId xmlns:a16="http://schemas.microsoft.com/office/drawing/2014/main" id="{8705088B-420A-D03F-49C6-E9E61767FD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7633" y="1093470"/>
                        <a:ext cx="190" cy="476"/>
                      </a:xfrm>
                      <a:custGeom>
                        <a:avLst/>
                        <a:gdLst>
                          <a:gd name="connsiteX0" fmla="*/ 190 w 190"/>
                          <a:gd name="connsiteY0" fmla="*/ 0 h 476"/>
                          <a:gd name="connsiteX1" fmla="*/ 0 w 190"/>
                          <a:gd name="connsiteY1" fmla="*/ 476 h 476"/>
                          <a:gd name="connsiteX2" fmla="*/ 190 w 190"/>
                          <a:gd name="connsiteY2" fmla="*/ 95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476">
                            <a:moveTo>
                              <a:pt x="190" y="0"/>
                            </a:moveTo>
                            <a:lnTo>
                              <a:pt x="0" y="476"/>
                            </a:lnTo>
                            <a:lnTo>
                              <a:pt x="190" y="95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" name="任意多边形: 形状 86">
                        <a:extLst>
                          <a:ext uri="{FF2B5EF4-FFF2-40B4-BE49-F238E27FC236}">
                            <a16:creationId xmlns:a16="http://schemas.microsoft.com/office/drawing/2014/main" id="{B79664F5-FBEB-0FD7-0566-995AE00905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0588" y="1078420"/>
                        <a:ext cx="190" cy="285"/>
                      </a:xfrm>
                      <a:custGeom>
                        <a:avLst/>
                        <a:gdLst>
                          <a:gd name="connsiteX0" fmla="*/ 190 w 190"/>
                          <a:gd name="connsiteY0" fmla="*/ 0 h 285"/>
                          <a:gd name="connsiteX1" fmla="*/ 0 w 190"/>
                          <a:gd name="connsiteY1" fmla="*/ 286 h 285"/>
                          <a:gd name="connsiteX2" fmla="*/ 190 w 190"/>
                          <a:gd name="connsiteY2" fmla="*/ 0 h 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285">
                            <a:moveTo>
                              <a:pt x="190" y="0"/>
                            </a:moveTo>
                            <a:cubicBezTo>
                              <a:pt x="95" y="95"/>
                              <a:pt x="0" y="190"/>
                              <a:pt x="0" y="286"/>
                            </a:cubicBezTo>
                            <a:cubicBezTo>
                              <a:pt x="0" y="190"/>
                              <a:pt x="95" y="95"/>
                              <a:pt x="19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" name="任意多边形: 形状 87">
                        <a:extLst>
                          <a:ext uri="{FF2B5EF4-FFF2-40B4-BE49-F238E27FC236}">
                            <a16:creationId xmlns:a16="http://schemas.microsoft.com/office/drawing/2014/main" id="{6BA81CBE-67E8-4323-3CEC-1470094A58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2302" y="1080706"/>
                        <a:ext cx="95" cy="571"/>
                      </a:xfrm>
                      <a:custGeom>
                        <a:avLst/>
                        <a:gdLst>
                          <a:gd name="connsiteX0" fmla="*/ 95 w 95"/>
                          <a:gd name="connsiteY0" fmla="*/ 0 h 571"/>
                          <a:gd name="connsiteX1" fmla="*/ 0 w 95"/>
                          <a:gd name="connsiteY1" fmla="*/ 571 h 571"/>
                          <a:gd name="connsiteX2" fmla="*/ 95 w 95"/>
                          <a:gd name="connsiteY2" fmla="*/ 0 h 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571">
                            <a:moveTo>
                              <a:pt x="95" y="0"/>
                            </a:moveTo>
                            <a:lnTo>
                              <a:pt x="0" y="571"/>
                            </a:lnTo>
                            <a:cubicBezTo>
                              <a:pt x="95" y="286"/>
                              <a:pt x="95" y="95"/>
                              <a:pt x="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" name="任意多边形: 形状 88">
                        <a:extLst>
                          <a:ext uri="{FF2B5EF4-FFF2-40B4-BE49-F238E27FC236}">
                            <a16:creationId xmlns:a16="http://schemas.microsoft.com/office/drawing/2014/main" id="{D121EB40-CFD2-4EB5-65E2-B92B80A74A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3445" y="1082325"/>
                        <a:ext cx="381" cy="381"/>
                      </a:xfrm>
                      <a:custGeom>
                        <a:avLst/>
                        <a:gdLst>
                          <a:gd name="connsiteX0" fmla="*/ 0 w 381"/>
                          <a:gd name="connsiteY0" fmla="*/ 381 h 381"/>
                          <a:gd name="connsiteX1" fmla="*/ 381 w 381"/>
                          <a:gd name="connsiteY1" fmla="*/ 0 h 381"/>
                          <a:gd name="connsiteX2" fmla="*/ 381 w 381"/>
                          <a:gd name="connsiteY2" fmla="*/ 0 h 381"/>
                          <a:gd name="connsiteX3" fmla="*/ 0 w 381"/>
                          <a:gd name="connsiteY3" fmla="*/ 381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81" h="381">
                            <a:moveTo>
                              <a:pt x="0" y="381"/>
                            </a:moveTo>
                            <a:cubicBezTo>
                              <a:pt x="190" y="191"/>
                              <a:pt x="286" y="95"/>
                              <a:pt x="381" y="0"/>
                            </a:cubicBezTo>
                            <a:lnTo>
                              <a:pt x="381" y="0"/>
                            </a:lnTo>
                            <a:lnTo>
                              <a:pt x="0" y="381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" name="任意多边形: 形状 89">
                        <a:extLst>
                          <a:ext uri="{FF2B5EF4-FFF2-40B4-BE49-F238E27FC236}">
                            <a16:creationId xmlns:a16="http://schemas.microsoft.com/office/drawing/2014/main" id="{A2829093-1E61-C7DB-B669-D09BB325B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1539" y="1070419"/>
                        <a:ext cx="9525" cy="337"/>
                      </a:xfrm>
                      <a:custGeom>
                        <a:avLst/>
                        <a:gdLst>
                          <a:gd name="connsiteX0" fmla="*/ 0 w 9525"/>
                          <a:gd name="connsiteY0" fmla="*/ 0 h 337"/>
                          <a:gd name="connsiteX1" fmla="*/ 0 w 9525"/>
                          <a:gd name="connsiteY1" fmla="*/ 95 h 337"/>
                          <a:gd name="connsiteX2" fmla="*/ 0 w 9525"/>
                          <a:gd name="connsiteY2" fmla="*/ 0 h 3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337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95"/>
                            </a:cubicBezTo>
                            <a:cubicBezTo>
                              <a:pt x="0" y="476"/>
                              <a:pt x="0" y="381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1" name="任意多边形: 形状 90">
                        <a:extLst>
                          <a:ext uri="{FF2B5EF4-FFF2-40B4-BE49-F238E27FC236}">
                            <a16:creationId xmlns:a16="http://schemas.microsoft.com/office/drawing/2014/main" id="{C00AA463-06FB-267E-B90E-0F77EEA37A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4110" y="1064228"/>
                        <a:ext cx="381" cy="1063"/>
                      </a:xfrm>
                      <a:custGeom>
                        <a:avLst/>
                        <a:gdLst>
                          <a:gd name="connsiteX0" fmla="*/ 381 w 381"/>
                          <a:gd name="connsiteY0" fmla="*/ 0 h 1063"/>
                          <a:gd name="connsiteX1" fmla="*/ 0 w 381"/>
                          <a:gd name="connsiteY1" fmla="*/ 857 h 1063"/>
                          <a:gd name="connsiteX2" fmla="*/ 381 w 381"/>
                          <a:gd name="connsiteY2" fmla="*/ 0 h 10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1063">
                            <a:moveTo>
                              <a:pt x="381" y="0"/>
                            </a:moveTo>
                            <a:cubicBezTo>
                              <a:pt x="286" y="286"/>
                              <a:pt x="95" y="667"/>
                              <a:pt x="0" y="857"/>
                            </a:cubicBezTo>
                            <a:cubicBezTo>
                              <a:pt x="95" y="1143"/>
                              <a:pt x="95" y="1333"/>
                              <a:pt x="3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2" name="任意多边形: 形状 91">
                        <a:extLst>
                          <a:ext uri="{FF2B5EF4-FFF2-40B4-BE49-F238E27FC236}">
                            <a16:creationId xmlns:a16="http://schemas.microsoft.com/office/drawing/2014/main" id="{B5683E1F-2362-2967-1490-038CB2320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67062" y="1076515"/>
                        <a:ext cx="95" cy="9525"/>
                      </a:xfrm>
                      <a:custGeom>
                        <a:avLst/>
                        <a:gdLst>
                          <a:gd name="connsiteX0" fmla="*/ 95 w 95"/>
                          <a:gd name="connsiteY0" fmla="*/ 0 h 9525"/>
                          <a:gd name="connsiteX1" fmla="*/ 95 w 95"/>
                          <a:gd name="connsiteY1" fmla="*/ 0 h 9525"/>
                          <a:gd name="connsiteX2" fmla="*/ 0 w 9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" h="9525">
                            <a:moveTo>
                              <a:pt x="95" y="0"/>
                            </a:moveTo>
                            <a:lnTo>
                              <a:pt x="95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" name="任意多边形: 形状 92">
                        <a:extLst>
                          <a:ext uri="{FF2B5EF4-FFF2-40B4-BE49-F238E27FC236}">
                            <a16:creationId xmlns:a16="http://schemas.microsoft.com/office/drawing/2014/main" id="{B7F21E83-F844-E68F-6913-61B826E837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4071" y="1064697"/>
                        <a:ext cx="134" cy="576"/>
                      </a:xfrm>
                      <a:custGeom>
                        <a:avLst/>
                        <a:gdLst>
                          <a:gd name="connsiteX0" fmla="*/ 39 w 134"/>
                          <a:gd name="connsiteY0" fmla="*/ 103 h 576"/>
                          <a:gd name="connsiteX1" fmla="*/ 135 w 134"/>
                          <a:gd name="connsiteY1" fmla="*/ 388 h 576"/>
                          <a:gd name="connsiteX2" fmla="*/ 39 w 134"/>
                          <a:gd name="connsiteY2" fmla="*/ 103 h 5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34" h="576">
                            <a:moveTo>
                              <a:pt x="39" y="103"/>
                            </a:moveTo>
                            <a:cubicBezTo>
                              <a:pt x="-56" y="674"/>
                              <a:pt x="39" y="674"/>
                              <a:pt x="135" y="388"/>
                            </a:cubicBezTo>
                            <a:cubicBezTo>
                              <a:pt x="135" y="198"/>
                              <a:pt x="135" y="-183"/>
                              <a:pt x="39" y="10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" name="任意多边形: 形状 93">
                        <a:extLst>
                          <a:ext uri="{FF2B5EF4-FFF2-40B4-BE49-F238E27FC236}">
                            <a16:creationId xmlns:a16="http://schemas.microsoft.com/office/drawing/2014/main" id="{7F9EFFFD-AF9B-598B-9DDE-951B1A369A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113" y="1088993"/>
                        <a:ext cx="190" cy="95"/>
                      </a:xfrm>
                      <a:custGeom>
                        <a:avLst/>
                        <a:gdLst>
                          <a:gd name="connsiteX0" fmla="*/ 0 w 190"/>
                          <a:gd name="connsiteY0" fmla="*/ 0 h 95"/>
                          <a:gd name="connsiteX1" fmla="*/ 95 w 190"/>
                          <a:gd name="connsiteY1" fmla="*/ 95 h 95"/>
                          <a:gd name="connsiteX2" fmla="*/ 190 w 190"/>
                          <a:gd name="connsiteY2" fmla="*/ 0 h 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95">
                            <a:moveTo>
                              <a:pt x="0" y="0"/>
                            </a:moveTo>
                            <a:lnTo>
                              <a:pt x="95" y="95"/>
                            </a:lnTo>
                            <a:lnTo>
                              <a:pt x="19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5" name="任意多边形: 形状 94">
                        <a:extLst>
                          <a:ext uri="{FF2B5EF4-FFF2-40B4-BE49-F238E27FC236}">
                            <a16:creationId xmlns:a16="http://schemas.microsoft.com/office/drawing/2014/main" id="{E178A400-029B-200B-7172-33130AFF4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303" y="1088874"/>
                        <a:ext cx="190" cy="119"/>
                      </a:xfrm>
                      <a:custGeom>
                        <a:avLst/>
                        <a:gdLst>
                          <a:gd name="connsiteX0" fmla="*/ 0 w 190"/>
                          <a:gd name="connsiteY0" fmla="*/ 119 h 119"/>
                          <a:gd name="connsiteX1" fmla="*/ 190 w 190"/>
                          <a:gd name="connsiteY1" fmla="*/ 24 h 119"/>
                          <a:gd name="connsiteX2" fmla="*/ 0 w 190"/>
                          <a:gd name="connsiteY2" fmla="*/ 119 h 1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190" h="119">
                            <a:moveTo>
                              <a:pt x="0" y="119"/>
                            </a:moveTo>
                            <a:lnTo>
                              <a:pt x="190" y="24"/>
                            </a:lnTo>
                            <a:cubicBezTo>
                              <a:pt x="190" y="24"/>
                              <a:pt x="95" y="-71"/>
                              <a:pt x="0" y="11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6" name="任意多边形: 形状 95">
                        <a:extLst>
                          <a:ext uri="{FF2B5EF4-FFF2-40B4-BE49-F238E27FC236}">
                            <a16:creationId xmlns:a16="http://schemas.microsoft.com/office/drawing/2014/main" id="{D0CAF606-6835-308D-321F-BEBDC5A0E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90493" y="1088707"/>
                        <a:ext cx="381" cy="190"/>
                      </a:xfrm>
                      <a:custGeom>
                        <a:avLst/>
                        <a:gdLst>
                          <a:gd name="connsiteX0" fmla="*/ 381 w 381"/>
                          <a:gd name="connsiteY0" fmla="*/ 0 h 190"/>
                          <a:gd name="connsiteX1" fmla="*/ 0 w 381"/>
                          <a:gd name="connsiteY1" fmla="*/ 95 h 190"/>
                          <a:gd name="connsiteX2" fmla="*/ 381 w 381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381" h="190">
                            <a:moveTo>
                              <a:pt x="381" y="0"/>
                            </a:moveTo>
                            <a:lnTo>
                              <a:pt x="0" y="95"/>
                            </a:lnTo>
                            <a:cubicBezTo>
                              <a:pt x="95" y="190"/>
                              <a:pt x="95" y="286"/>
                              <a:pt x="3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7" name="任意多边形: 形状 96">
                        <a:extLst>
                          <a:ext uri="{FF2B5EF4-FFF2-40B4-BE49-F238E27FC236}">
                            <a16:creationId xmlns:a16="http://schemas.microsoft.com/office/drawing/2014/main" id="{C0A64120-6E77-A114-B805-3E6B325AFF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017" y="1086897"/>
                        <a:ext cx="285" cy="381"/>
                      </a:xfrm>
                      <a:custGeom>
                        <a:avLst/>
                        <a:gdLst>
                          <a:gd name="connsiteX0" fmla="*/ 286 w 285"/>
                          <a:gd name="connsiteY0" fmla="*/ 0 h 381"/>
                          <a:gd name="connsiteX1" fmla="*/ 0 w 285"/>
                          <a:gd name="connsiteY1" fmla="*/ 381 h 381"/>
                          <a:gd name="connsiteX2" fmla="*/ 286 w 285"/>
                          <a:gd name="connsiteY2" fmla="*/ 0 h 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85" h="381">
                            <a:moveTo>
                              <a:pt x="286" y="0"/>
                            </a:moveTo>
                            <a:lnTo>
                              <a:pt x="0" y="381"/>
                            </a:lnTo>
                            <a:cubicBezTo>
                              <a:pt x="0" y="286"/>
                              <a:pt x="95" y="190"/>
                              <a:pt x="28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8" name="任意多边形: 形状 97">
                        <a:extLst>
                          <a:ext uri="{FF2B5EF4-FFF2-40B4-BE49-F238E27FC236}">
                            <a16:creationId xmlns:a16="http://schemas.microsoft.com/office/drawing/2014/main" id="{552D72EE-0DA6-CF63-4BEB-6075E95984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7486" y="1086340"/>
                        <a:ext cx="531" cy="1135"/>
                      </a:xfrm>
                      <a:custGeom>
                        <a:avLst/>
                        <a:gdLst>
                          <a:gd name="connsiteX0" fmla="*/ 55 w 531"/>
                          <a:gd name="connsiteY0" fmla="*/ 81 h 1135"/>
                          <a:gd name="connsiteX1" fmla="*/ 246 w 531"/>
                          <a:gd name="connsiteY1" fmla="*/ 1129 h 1135"/>
                          <a:gd name="connsiteX2" fmla="*/ 531 w 531"/>
                          <a:gd name="connsiteY2" fmla="*/ 843 h 1135"/>
                          <a:gd name="connsiteX3" fmla="*/ 55 w 531"/>
                          <a:gd name="connsiteY3" fmla="*/ 81 h 11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31" h="1135">
                            <a:moveTo>
                              <a:pt x="55" y="81"/>
                            </a:moveTo>
                            <a:cubicBezTo>
                              <a:pt x="150" y="271"/>
                              <a:pt x="-231" y="1224"/>
                              <a:pt x="246" y="1129"/>
                            </a:cubicBezTo>
                            <a:lnTo>
                              <a:pt x="531" y="843"/>
                            </a:lnTo>
                            <a:cubicBezTo>
                              <a:pt x="-40" y="1414"/>
                              <a:pt x="722" y="-395"/>
                              <a:pt x="55" y="8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9" name="任意多边形: 形状 98">
                        <a:extLst>
                          <a:ext uri="{FF2B5EF4-FFF2-40B4-BE49-F238E27FC236}">
                            <a16:creationId xmlns:a16="http://schemas.microsoft.com/office/drawing/2014/main" id="{4305B622-C1EB-8308-EDF6-650616EF55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8779" y="1078841"/>
                        <a:ext cx="1169" cy="1484"/>
                      </a:xfrm>
                      <a:custGeom>
                        <a:avLst/>
                        <a:gdLst>
                          <a:gd name="connsiteX0" fmla="*/ 0 w 1169"/>
                          <a:gd name="connsiteY0" fmla="*/ 818 h 1484"/>
                          <a:gd name="connsiteX1" fmla="*/ 190 w 1169"/>
                          <a:gd name="connsiteY1" fmla="*/ 1484 h 1484"/>
                          <a:gd name="connsiteX2" fmla="*/ 1048 w 1169"/>
                          <a:gd name="connsiteY2" fmla="*/ 532 h 1484"/>
                          <a:gd name="connsiteX3" fmla="*/ 0 w 1169"/>
                          <a:gd name="connsiteY3" fmla="*/ 818 h 1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169" h="1484">
                            <a:moveTo>
                              <a:pt x="0" y="818"/>
                            </a:moveTo>
                            <a:lnTo>
                              <a:pt x="190" y="1484"/>
                            </a:lnTo>
                            <a:cubicBezTo>
                              <a:pt x="476" y="1008"/>
                              <a:pt x="762" y="437"/>
                              <a:pt x="1048" y="532"/>
                            </a:cubicBezTo>
                            <a:cubicBezTo>
                              <a:pt x="1524" y="-1087"/>
                              <a:pt x="476" y="1580"/>
                              <a:pt x="0" y="81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0" name="任意多边形: 形状 99">
                        <a:extLst>
                          <a:ext uri="{FF2B5EF4-FFF2-40B4-BE49-F238E27FC236}">
                            <a16:creationId xmlns:a16="http://schemas.microsoft.com/office/drawing/2014/main" id="{17AC3B2B-D005-0661-03D8-6DA1AE4C46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87826" y="1077087"/>
                        <a:ext cx="762" cy="771"/>
                      </a:xfrm>
                      <a:custGeom>
                        <a:avLst/>
                        <a:gdLst>
                          <a:gd name="connsiteX0" fmla="*/ 0 w 762"/>
                          <a:gd name="connsiteY0" fmla="*/ 762 h 771"/>
                          <a:gd name="connsiteX1" fmla="*/ 762 w 762"/>
                          <a:gd name="connsiteY1" fmla="*/ 0 h 771"/>
                          <a:gd name="connsiteX2" fmla="*/ 0 w 762"/>
                          <a:gd name="connsiteY2" fmla="*/ 762 h 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2" h="771">
                            <a:moveTo>
                              <a:pt x="0" y="762"/>
                            </a:moveTo>
                            <a:cubicBezTo>
                              <a:pt x="381" y="857"/>
                              <a:pt x="476" y="190"/>
                              <a:pt x="762" y="0"/>
                            </a:cubicBezTo>
                            <a:cubicBezTo>
                              <a:pt x="286" y="190"/>
                              <a:pt x="191" y="190"/>
                              <a:pt x="0" y="762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1" name="任意多边形: 形状 100">
                        <a:extLst>
                          <a:ext uri="{FF2B5EF4-FFF2-40B4-BE49-F238E27FC236}">
                            <a16:creationId xmlns:a16="http://schemas.microsoft.com/office/drawing/2014/main" id="{F9585570-42EC-E685-7CD0-E387A29AD1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9921" y="1063874"/>
                        <a:ext cx="952" cy="1020"/>
                      </a:xfrm>
                      <a:custGeom>
                        <a:avLst/>
                        <a:gdLst>
                          <a:gd name="connsiteX0" fmla="*/ 0 w 952"/>
                          <a:gd name="connsiteY0" fmla="*/ 1021 h 1020"/>
                          <a:gd name="connsiteX1" fmla="*/ 953 w 952"/>
                          <a:gd name="connsiteY1" fmla="*/ 68 h 1020"/>
                          <a:gd name="connsiteX2" fmla="*/ 0 w 952"/>
                          <a:gd name="connsiteY2" fmla="*/ 1021 h 10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1020">
                            <a:moveTo>
                              <a:pt x="0" y="1021"/>
                            </a:moveTo>
                            <a:lnTo>
                              <a:pt x="953" y="68"/>
                            </a:lnTo>
                            <a:cubicBezTo>
                              <a:pt x="667" y="-217"/>
                              <a:pt x="571" y="449"/>
                              <a:pt x="0" y="102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2" name="任意多边形: 形状 101">
                        <a:extLst>
                          <a:ext uri="{FF2B5EF4-FFF2-40B4-BE49-F238E27FC236}">
                            <a16:creationId xmlns:a16="http://schemas.microsoft.com/office/drawing/2014/main" id="{B9476B2D-BBDC-2869-62DD-04CEDCD86E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4206" y="1068419"/>
                        <a:ext cx="761" cy="1143"/>
                      </a:xfrm>
                      <a:custGeom>
                        <a:avLst/>
                        <a:gdLst>
                          <a:gd name="connsiteX0" fmla="*/ 476 w 761"/>
                          <a:gd name="connsiteY0" fmla="*/ 191 h 1143"/>
                          <a:gd name="connsiteX1" fmla="*/ 0 w 761"/>
                          <a:gd name="connsiteY1" fmla="*/ 1143 h 1143"/>
                          <a:gd name="connsiteX2" fmla="*/ 762 w 761"/>
                          <a:gd name="connsiteY2" fmla="*/ 0 h 1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761" h="1143">
                            <a:moveTo>
                              <a:pt x="476" y="191"/>
                            </a:moveTo>
                            <a:lnTo>
                              <a:pt x="0" y="1143"/>
                            </a:lnTo>
                            <a:lnTo>
                              <a:pt x="762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3" name="任意多边形: 形状 102">
                        <a:extLst>
                          <a:ext uri="{FF2B5EF4-FFF2-40B4-BE49-F238E27FC236}">
                            <a16:creationId xmlns:a16="http://schemas.microsoft.com/office/drawing/2014/main" id="{261A89A5-14EE-61FA-42B3-372CDC6F5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79159" y="1054417"/>
                        <a:ext cx="476" cy="190"/>
                      </a:xfrm>
                      <a:custGeom>
                        <a:avLst/>
                        <a:gdLst>
                          <a:gd name="connsiteX0" fmla="*/ 286 w 476"/>
                          <a:gd name="connsiteY0" fmla="*/ 191 h 190"/>
                          <a:gd name="connsiteX1" fmla="*/ 476 w 476"/>
                          <a:gd name="connsiteY1" fmla="*/ 95 h 190"/>
                          <a:gd name="connsiteX2" fmla="*/ 0 w 476"/>
                          <a:gd name="connsiteY2" fmla="*/ 0 h 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76" h="190">
                            <a:moveTo>
                              <a:pt x="286" y="191"/>
                            </a:moveTo>
                            <a:lnTo>
                              <a:pt x="476" y="9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4" name="任意多边形: 形状 103">
                        <a:extLst>
                          <a:ext uri="{FF2B5EF4-FFF2-40B4-BE49-F238E27FC236}">
                            <a16:creationId xmlns:a16="http://schemas.microsoft.com/office/drawing/2014/main" id="{26F79107-853E-E204-0AB8-2CF62B1C4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58204" y="1068227"/>
                        <a:ext cx="857" cy="1334"/>
                      </a:xfrm>
                      <a:custGeom>
                        <a:avLst/>
                        <a:gdLst>
                          <a:gd name="connsiteX0" fmla="*/ 0 w 857"/>
                          <a:gd name="connsiteY0" fmla="*/ 96 h 1334"/>
                          <a:gd name="connsiteX1" fmla="*/ 857 w 857"/>
                          <a:gd name="connsiteY1" fmla="*/ 1335 h 1334"/>
                          <a:gd name="connsiteX2" fmla="*/ 0 w 857"/>
                          <a:gd name="connsiteY2" fmla="*/ 96 h 1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857" h="1334">
                            <a:moveTo>
                              <a:pt x="0" y="96"/>
                            </a:moveTo>
                            <a:lnTo>
                              <a:pt x="857" y="1335"/>
                            </a:lnTo>
                            <a:cubicBezTo>
                              <a:pt x="857" y="1049"/>
                              <a:pt x="0" y="-380"/>
                              <a:pt x="0" y="9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5" name="任意多边形: 形状 104">
                        <a:extLst>
                          <a:ext uri="{FF2B5EF4-FFF2-40B4-BE49-F238E27FC236}">
                            <a16:creationId xmlns:a16="http://schemas.microsoft.com/office/drawing/2014/main" id="{44236B27-F9F5-20AF-F5F2-086B6B3C4D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42940" y="1074345"/>
                        <a:ext cx="2137" cy="427"/>
                      </a:xfrm>
                      <a:custGeom>
                        <a:avLst/>
                        <a:gdLst>
                          <a:gd name="connsiteX0" fmla="*/ 2119 w 2137"/>
                          <a:gd name="connsiteY0" fmla="*/ 361 h 427"/>
                          <a:gd name="connsiteX1" fmla="*/ 310 w 2137"/>
                          <a:gd name="connsiteY1" fmla="*/ 361 h 427"/>
                          <a:gd name="connsiteX2" fmla="*/ 2119 w 2137"/>
                          <a:gd name="connsiteY2" fmla="*/ 361 h 4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2137" h="427">
                            <a:moveTo>
                              <a:pt x="2119" y="361"/>
                            </a:moveTo>
                            <a:cubicBezTo>
                              <a:pt x="786" y="-20"/>
                              <a:pt x="-643" y="-211"/>
                              <a:pt x="310" y="361"/>
                            </a:cubicBezTo>
                            <a:cubicBezTo>
                              <a:pt x="976" y="265"/>
                              <a:pt x="2310" y="551"/>
                              <a:pt x="2119" y="361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" name="任意多边形: 形状 105">
                        <a:extLst>
                          <a:ext uri="{FF2B5EF4-FFF2-40B4-BE49-F238E27FC236}">
                            <a16:creationId xmlns:a16="http://schemas.microsoft.com/office/drawing/2014/main" id="{44EDAACA-2B37-3E9A-311C-450080EB0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158775" y="1105471"/>
                        <a:ext cx="571" cy="476"/>
                      </a:xfrm>
                      <a:custGeom>
                        <a:avLst/>
                        <a:gdLst>
                          <a:gd name="connsiteX0" fmla="*/ 476 w 571"/>
                          <a:gd name="connsiteY0" fmla="*/ 0 h 476"/>
                          <a:gd name="connsiteX1" fmla="*/ 0 w 571"/>
                          <a:gd name="connsiteY1" fmla="*/ 191 h 476"/>
                          <a:gd name="connsiteX2" fmla="*/ 571 w 571"/>
                          <a:gd name="connsiteY2" fmla="*/ 476 h 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571" h="476">
                            <a:moveTo>
                              <a:pt x="476" y="0"/>
                            </a:moveTo>
                            <a:lnTo>
                              <a:pt x="0" y="191"/>
                            </a:lnTo>
                            <a:lnTo>
                              <a:pt x="571" y="476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9" name="图形 2">
                <a:extLst>
                  <a:ext uri="{FF2B5EF4-FFF2-40B4-BE49-F238E27FC236}">
                    <a16:creationId xmlns:a16="http://schemas.microsoft.com/office/drawing/2014/main" id="{D4DFDF27-92D5-8BD6-9805-CACE4FDD8C5C}"/>
                  </a:ext>
                </a:extLst>
              </p:cNvPr>
              <p:cNvGrpSpPr/>
              <p:nvPr/>
            </p:nvGrpSpPr>
            <p:grpSpPr>
              <a:xfrm>
                <a:off x="1029343" y="861081"/>
                <a:ext cx="2753600" cy="1131262"/>
                <a:chOff x="1029343" y="861081"/>
                <a:chExt cx="2753600" cy="1131262"/>
              </a:xfrm>
            </p:grpSpPr>
            <p:grpSp>
              <p:nvGrpSpPr>
                <p:cNvPr id="24" name="图形 2">
                  <a:extLst>
                    <a:ext uri="{FF2B5EF4-FFF2-40B4-BE49-F238E27FC236}">
                      <a16:creationId xmlns:a16="http://schemas.microsoft.com/office/drawing/2014/main" id="{618CACC3-D233-C39C-5812-6C94E6E2718F}"/>
                    </a:ext>
                  </a:extLst>
                </p:cNvPr>
                <p:cNvGrpSpPr/>
                <p:nvPr/>
              </p:nvGrpSpPr>
              <p:grpSpPr>
                <a:xfrm>
                  <a:off x="1817370" y="1716500"/>
                  <a:ext cx="1155287" cy="275843"/>
                  <a:chOff x="1817370" y="1716500"/>
                  <a:chExt cx="1155287" cy="275843"/>
                </a:xfrm>
                <a:solidFill>
                  <a:srgbClr val="C60C1A"/>
                </a:solidFill>
              </p:grpSpPr>
              <p:grpSp>
                <p:nvGrpSpPr>
                  <p:cNvPr id="43" name="图形 2">
                    <a:extLst>
                      <a:ext uri="{FF2B5EF4-FFF2-40B4-BE49-F238E27FC236}">
                        <a16:creationId xmlns:a16="http://schemas.microsoft.com/office/drawing/2014/main" id="{FF65775D-72EA-0E39-58D2-E0C911059AA4}"/>
                      </a:ext>
                    </a:extLst>
                  </p:cNvPr>
                  <p:cNvGrpSpPr/>
                  <p:nvPr/>
                </p:nvGrpSpPr>
                <p:grpSpPr>
                  <a:xfrm>
                    <a:off x="1817370" y="1716500"/>
                    <a:ext cx="338804" cy="275843"/>
                    <a:chOff x="1817370" y="1716500"/>
                    <a:chExt cx="338804" cy="275843"/>
                  </a:xfrm>
                  <a:solidFill>
                    <a:srgbClr val="C60C1A"/>
                  </a:solidFill>
                </p:grpSpPr>
                <p:sp>
                  <p:nvSpPr>
                    <p:cNvPr id="47" name="任意多边形: 形状 46">
                      <a:extLst>
                        <a:ext uri="{FF2B5EF4-FFF2-40B4-BE49-F238E27FC236}">
                          <a16:creationId xmlns:a16="http://schemas.microsoft.com/office/drawing/2014/main" id="{459CC16A-A93F-33D7-7090-9B8BE59F2F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27085" y="1720691"/>
                      <a:ext cx="325564" cy="265080"/>
                    </a:xfrm>
                    <a:custGeom>
                      <a:avLst/>
                      <a:gdLst>
                        <a:gd name="connsiteX0" fmla="*/ 0 w 325564"/>
                        <a:gd name="connsiteY0" fmla="*/ 55340 h 265080"/>
                        <a:gd name="connsiteX1" fmla="*/ 325564 w 325564"/>
                        <a:gd name="connsiteY1" fmla="*/ 265081 h 265080"/>
                        <a:gd name="connsiteX2" fmla="*/ 325564 w 325564"/>
                        <a:gd name="connsiteY2" fmla="*/ 0 h 265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25564" h="265080">
                          <a:moveTo>
                            <a:pt x="0" y="55340"/>
                          </a:moveTo>
                          <a:lnTo>
                            <a:pt x="325564" y="265081"/>
                          </a:lnTo>
                          <a:lnTo>
                            <a:pt x="325564" y="0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" name="任意多边形: 形状 47">
                      <a:extLst>
                        <a:ext uri="{FF2B5EF4-FFF2-40B4-BE49-F238E27FC236}">
                          <a16:creationId xmlns:a16="http://schemas.microsoft.com/office/drawing/2014/main" id="{2AC8CBEC-656E-311F-36D3-3AA8C8E75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17370" y="1716500"/>
                      <a:ext cx="338804" cy="275843"/>
                    </a:xfrm>
                    <a:custGeom>
                      <a:avLst/>
                      <a:gdLst>
                        <a:gd name="connsiteX0" fmla="*/ 338804 w 338804"/>
                        <a:gd name="connsiteY0" fmla="*/ 275844 h 275843"/>
                        <a:gd name="connsiteX1" fmla="*/ 0 w 338804"/>
                        <a:gd name="connsiteY1" fmla="*/ 57531 h 275843"/>
                        <a:gd name="connsiteX2" fmla="*/ 338804 w 338804"/>
                        <a:gd name="connsiteY2" fmla="*/ 0 h 275843"/>
                        <a:gd name="connsiteX3" fmla="*/ 338804 w 338804"/>
                        <a:gd name="connsiteY3" fmla="*/ 275844 h 275843"/>
                        <a:gd name="connsiteX4" fmla="*/ 19336 w 338804"/>
                        <a:gd name="connsiteY4" fmla="*/ 61436 h 275843"/>
                        <a:gd name="connsiteX5" fmla="*/ 331660 w 338804"/>
                        <a:gd name="connsiteY5" fmla="*/ 262699 h 275843"/>
                        <a:gd name="connsiteX6" fmla="*/ 331660 w 338804"/>
                        <a:gd name="connsiteY6" fmla="*/ 8382 h 275843"/>
                        <a:gd name="connsiteX7" fmla="*/ 19336 w 338804"/>
                        <a:gd name="connsiteY7" fmla="*/ 61436 h 2758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804" h="275843">
                          <a:moveTo>
                            <a:pt x="338804" y="275844"/>
                          </a:moveTo>
                          <a:lnTo>
                            <a:pt x="0" y="57531"/>
                          </a:lnTo>
                          <a:lnTo>
                            <a:pt x="338804" y="0"/>
                          </a:lnTo>
                          <a:lnTo>
                            <a:pt x="338804" y="275844"/>
                          </a:lnTo>
                          <a:close/>
                          <a:moveTo>
                            <a:pt x="19336" y="61436"/>
                          </a:moveTo>
                          <a:lnTo>
                            <a:pt x="331660" y="262699"/>
                          </a:lnTo>
                          <a:lnTo>
                            <a:pt x="331660" y="8382"/>
                          </a:lnTo>
                          <a:lnTo>
                            <a:pt x="19336" y="61436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" name="图形 2">
                    <a:extLst>
                      <a:ext uri="{FF2B5EF4-FFF2-40B4-BE49-F238E27FC236}">
                        <a16:creationId xmlns:a16="http://schemas.microsoft.com/office/drawing/2014/main" id="{1D99DCED-F7EA-67FB-0C93-62C43EAB02F4}"/>
                      </a:ext>
                    </a:extLst>
                  </p:cNvPr>
                  <p:cNvGrpSpPr/>
                  <p:nvPr/>
                </p:nvGrpSpPr>
                <p:grpSpPr>
                  <a:xfrm>
                    <a:off x="2633852" y="1716500"/>
                    <a:ext cx="338804" cy="275843"/>
                    <a:chOff x="2633852" y="1716500"/>
                    <a:chExt cx="338804" cy="275843"/>
                  </a:xfrm>
                  <a:solidFill>
                    <a:srgbClr val="C60C1A"/>
                  </a:solidFill>
                </p:grpSpPr>
                <p:sp>
                  <p:nvSpPr>
                    <p:cNvPr id="45" name="任意多边形: 形状 44">
                      <a:extLst>
                        <a:ext uri="{FF2B5EF4-FFF2-40B4-BE49-F238E27FC236}">
                          <a16:creationId xmlns:a16="http://schemas.microsoft.com/office/drawing/2014/main" id="{44D4BA4C-5A1D-227D-F063-982DAB859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37377" y="1720691"/>
                      <a:ext cx="325564" cy="265080"/>
                    </a:xfrm>
                    <a:custGeom>
                      <a:avLst/>
                      <a:gdLst>
                        <a:gd name="connsiteX0" fmla="*/ 325564 w 325564"/>
                        <a:gd name="connsiteY0" fmla="*/ 55340 h 265080"/>
                        <a:gd name="connsiteX1" fmla="*/ 0 w 325564"/>
                        <a:gd name="connsiteY1" fmla="*/ 265081 h 265080"/>
                        <a:gd name="connsiteX2" fmla="*/ 0 w 325564"/>
                        <a:gd name="connsiteY2" fmla="*/ 0 h 265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25564" h="265080">
                          <a:moveTo>
                            <a:pt x="325564" y="55340"/>
                          </a:moveTo>
                          <a:lnTo>
                            <a:pt x="0" y="26508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" name="任意多边形: 形状 45">
                      <a:extLst>
                        <a:ext uri="{FF2B5EF4-FFF2-40B4-BE49-F238E27FC236}">
                          <a16:creationId xmlns:a16="http://schemas.microsoft.com/office/drawing/2014/main" id="{CC79F495-912F-6E0E-AC66-109D553E6B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33852" y="1716500"/>
                      <a:ext cx="338804" cy="275843"/>
                    </a:xfrm>
                    <a:custGeom>
                      <a:avLst/>
                      <a:gdLst>
                        <a:gd name="connsiteX0" fmla="*/ 0 w 338804"/>
                        <a:gd name="connsiteY0" fmla="*/ 275844 h 275843"/>
                        <a:gd name="connsiteX1" fmla="*/ 0 w 338804"/>
                        <a:gd name="connsiteY1" fmla="*/ 0 h 275843"/>
                        <a:gd name="connsiteX2" fmla="*/ 338804 w 338804"/>
                        <a:gd name="connsiteY2" fmla="*/ 57531 h 275843"/>
                        <a:gd name="connsiteX3" fmla="*/ 0 w 338804"/>
                        <a:gd name="connsiteY3" fmla="*/ 275844 h 275843"/>
                        <a:gd name="connsiteX4" fmla="*/ 7144 w 338804"/>
                        <a:gd name="connsiteY4" fmla="*/ 8382 h 275843"/>
                        <a:gd name="connsiteX5" fmla="*/ 7144 w 338804"/>
                        <a:gd name="connsiteY5" fmla="*/ 262699 h 275843"/>
                        <a:gd name="connsiteX6" fmla="*/ 319469 w 338804"/>
                        <a:gd name="connsiteY6" fmla="*/ 61436 h 275843"/>
                        <a:gd name="connsiteX7" fmla="*/ 7144 w 338804"/>
                        <a:gd name="connsiteY7" fmla="*/ 8382 h 2758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804" h="275843">
                          <a:moveTo>
                            <a:pt x="0" y="275844"/>
                          </a:moveTo>
                          <a:lnTo>
                            <a:pt x="0" y="0"/>
                          </a:lnTo>
                          <a:lnTo>
                            <a:pt x="338804" y="57531"/>
                          </a:lnTo>
                          <a:lnTo>
                            <a:pt x="0" y="275844"/>
                          </a:lnTo>
                          <a:close/>
                          <a:moveTo>
                            <a:pt x="7144" y="8382"/>
                          </a:moveTo>
                          <a:lnTo>
                            <a:pt x="7144" y="262699"/>
                          </a:lnTo>
                          <a:lnTo>
                            <a:pt x="319469" y="61436"/>
                          </a:lnTo>
                          <a:lnTo>
                            <a:pt x="7144" y="8382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5" name="图形 2">
                  <a:extLst>
                    <a:ext uri="{FF2B5EF4-FFF2-40B4-BE49-F238E27FC236}">
                      <a16:creationId xmlns:a16="http://schemas.microsoft.com/office/drawing/2014/main" id="{CD1C515C-DDE5-5C1B-49B4-1C8EF536B271}"/>
                    </a:ext>
                  </a:extLst>
                </p:cNvPr>
                <p:cNvGrpSpPr/>
                <p:nvPr/>
              </p:nvGrpSpPr>
              <p:grpSpPr>
                <a:xfrm>
                  <a:off x="1787461" y="1649253"/>
                  <a:ext cx="1205674" cy="299847"/>
                  <a:chOff x="1787461" y="1649253"/>
                  <a:chExt cx="1205674" cy="299847"/>
                </a:xfrm>
                <a:solidFill>
                  <a:srgbClr val="F9E9D9"/>
                </a:solidFill>
              </p:grpSpPr>
              <p:sp>
                <p:nvSpPr>
                  <p:cNvPr id="41" name="任意多边形: 形状 40">
                    <a:extLst>
                      <a:ext uri="{FF2B5EF4-FFF2-40B4-BE49-F238E27FC236}">
                        <a16:creationId xmlns:a16="http://schemas.microsoft.com/office/drawing/2014/main" id="{B6EF00F4-4D3A-6FB5-05C1-7A5E43DD86D9}"/>
                      </a:ext>
                    </a:extLst>
                  </p:cNvPr>
                  <p:cNvSpPr/>
                  <p:nvPr/>
                </p:nvSpPr>
                <p:spPr>
                  <a:xfrm>
                    <a:off x="1787461" y="1649253"/>
                    <a:ext cx="368331" cy="299847"/>
                  </a:xfrm>
                  <a:custGeom>
                    <a:avLst/>
                    <a:gdLst>
                      <a:gd name="connsiteX0" fmla="*/ 0 w 368331"/>
                      <a:gd name="connsiteY0" fmla="*/ 62579 h 299847"/>
                      <a:gd name="connsiteX1" fmla="*/ 368332 w 368331"/>
                      <a:gd name="connsiteY1" fmla="*/ 299847 h 299847"/>
                      <a:gd name="connsiteX2" fmla="*/ 368332 w 368331"/>
                      <a:gd name="connsiteY2" fmla="*/ 0 h 299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8331" h="299847">
                        <a:moveTo>
                          <a:pt x="0" y="62579"/>
                        </a:moveTo>
                        <a:lnTo>
                          <a:pt x="368332" y="299847"/>
                        </a:lnTo>
                        <a:lnTo>
                          <a:pt x="368332" y="0"/>
                        </a:lnTo>
                        <a:close/>
                      </a:path>
                    </a:pathLst>
                  </a:custGeom>
                  <a:solidFill>
                    <a:srgbClr val="F9E9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" name="任意多边形: 形状 41">
                    <a:extLst>
                      <a:ext uri="{FF2B5EF4-FFF2-40B4-BE49-F238E27FC236}">
                        <a16:creationId xmlns:a16="http://schemas.microsoft.com/office/drawing/2014/main" id="{77110FE5-3C86-3158-0FA5-439A7EFA3C25}"/>
                      </a:ext>
                    </a:extLst>
                  </p:cNvPr>
                  <p:cNvSpPr/>
                  <p:nvPr/>
                </p:nvSpPr>
                <p:spPr>
                  <a:xfrm>
                    <a:off x="2624804" y="1649253"/>
                    <a:ext cx="368331" cy="299847"/>
                  </a:xfrm>
                  <a:custGeom>
                    <a:avLst/>
                    <a:gdLst>
                      <a:gd name="connsiteX0" fmla="*/ 368332 w 368331"/>
                      <a:gd name="connsiteY0" fmla="*/ 62579 h 299847"/>
                      <a:gd name="connsiteX1" fmla="*/ 0 w 368331"/>
                      <a:gd name="connsiteY1" fmla="*/ 299847 h 299847"/>
                      <a:gd name="connsiteX2" fmla="*/ 0 w 368331"/>
                      <a:gd name="connsiteY2" fmla="*/ 0 h 299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8331" h="299847">
                        <a:moveTo>
                          <a:pt x="368332" y="62579"/>
                        </a:moveTo>
                        <a:lnTo>
                          <a:pt x="0" y="29984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9E9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" name="图形 2">
                  <a:extLst>
                    <a:ext uri="{FF2B5EF4-FFF2-40B4-BE49-F238E27FC236}">
                      <a16:creationId xmlns:a16="http://schemas.microsoft.com/office/drawing/2014/main" id="{A8C86A24-9C7F-3311-D73D-721567FD4517}"/>
                    </a:ext>
                  </a:extLst>
                </p:cNvPr>
                <p:cNvGrpSpPr/>
                <p:nvPr/>
              </p:nvGrpSpPr>
              <p:grpSpPr>
                <a:xfrm>
                  <a:off x="1029343" y="1194814"/>
                  <a:ext cx="2753600" cy="678112"/>
                  <a:chOff x="1029343" y="1194814"/>
                  <a:chExt cx="2753600" cy="678112"/>
                </a:xfrm>
              </p:grpSpPr>
              <p:grpSp>
                <p:nvGrpSpPr>
                  <p:cNvPr id="36" name="图形 2">
                    <a:extLst>
                      <a:ext uri="{FF2B5EF4-FFF2-40B4-BE49-F238E27FC236}">
                        <a16:creationId xmlns:a16="http://schemas.microsoft.com/office/drawing/2014/main" id="{F09A6418-8541-6824-379A-787C4FF0A9E4}"/>
                      </a:ext>
                    </a:extLst>
                  </p:cNvPr>
                  <p:cNvGrpSpPr/>
                  <p:nvPr/>
                </p:nvGrpSpPr>
                <p:grpSpPr>
                  <a:xfrm>
                    <a:off x="1029343" y="1233963"/>
                    <a:ext cx="2753600" cy="638962"/>
                    <a:chOff x="1029343" y="1233963"/>
                    <a:chExt cx="2753600" cy="638962"/>
                  </a:xfrm>
                  <a:solidFill>
                    <a:srgbClr val="C60C1A"/>
                  </a:solidFill>
                </p:grpSpPr>
                <p:sp>
                  <p:nvSpPr>
                    <p:cNvPr id="38" name="任意多边形: 形状 37">
                      <a:extLst>
                        <a:ext uri="{FF2B5EF4-FFF2-40B4-BE49-F238E27FC236}">
                          <a16:creationId xmlns:a16="http://schemas.microsoft.com/office/drawing/2014/main" id="{0D7EBB4A-DFB1-C80A-0FCE-4E7CA32B24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258" y="1238057"/>
                      <a:ext cx="2745893" cy="631620"/>
                    </a:xfrm>
                    <a:custGeom>
                      <a:avLst/>
                      <a:gdLst>
                        <a:gd name="connsiteX0" fmla="*/ 2692921 w 2745893"/>
                        <a:gd name="connsiteY0" fmla="*/ 283085 h 631620"/>
                        <a:gd name="connsiteX1" fmla="*/ 2609958 w 2745893"/>
                        <a:gd name="connsiteY1" fmla="*/ 164498 h 631620"/>
                        <a:gd name="connsiteX2" fmla="*/ 1386091 w 2745893"/>
                        <a:gd name="connsiteY2" fmla="*/ 12384 h 631620"/>
                        <a:gd name="connsiteX3" fmla="*/ 1375804 w 2745893"/>
                        <a:gd name="connsiteY3" fmla="*/ 1 h 631620"/>
                        <a:gd name="connsiteX4" fmla="*/ 1374661 w 2745893"/>
                        <a:gd name="connsiteY4" fmla="*/ 1145 h 631620"/>
                        <a:gd name="connsiteX5" fmla="*/ 1373518 w 2745893"/>
                        <a:gd name="connsiteY5" fmla="*/ 1 h 631620"/>
                        <a:gd name="connsiteX6" fmla="*/ 1372947 w 2745893"/>
                        <a:gd name="connsiteY6" fmla="*/ 668 h 631620"/>
                        <a:gd name="connsiteX7" fmla="*/ 1372375 w 2745893"/>
                        <a:gd name="connsiteY7" fmla="*/ 1 h 631620"/>
                        <a:gd name="connsiteX8" fmla="*/ 1371232 w 2745893"/>
                        <a:gd name="connsiteY8" fmla="*/ 1145 h 631620"/>
                        <a:gd name="connsiteX9" fmla="*/ 1370089 w 2745893"/>
                        <a:gd name="connsiteY9" fmla="*/ 1 h 631620"/>
                        <a:gd name="connsiteX10" fmla="*/ 1359802 w 2745893"/>
                        <a:gd name="connsiteY10" fmla="*/ 12384 h 631620"/>
                        <a:gd name="connsiteX11" fmla="*/ 135935 w 2745893"/>
                        <a:gd name="connsiteY11" fmla="*/ 164403 h 631620"/>
                        <a:gd name="connsiteX12" fmla="*/ 52972 w 2745893"/>
                        <a:gd name="connsiteY12" fmla="*/ 282989 h 631620"/>
                        <a:gd name="connsiteX13" fmla="*/ 25826 w 2745893"/>
                        <a:gd name="connsiteY13" fmla="*/ 515590 h 631620"/>
                        <a:gd name="connsiteX14" fmla="*/ 325101 w 2745893"/>
                        <a:gd name="connsiteY14" fmla="*/ 624842 h 631620"/>
                        <a:gd name="connsiteX15" fmla="*/ 1180351 w 2745893"/>
                        <a:gd name="connsiteY15" fmla="*/ 440152 h 631620"/>
                        <a:gd name="connsiteX16" fmla="*/ 1371232 w 2745893"/>
                        <a:gd name="connsiteY16" fmla="*/ 365476 h 631620"/>
                        <a:gd name="connsiteX17" fmla="*/ 1372947 w 2745893"/>
                        <a:gd name="connsiteY17" fmla="*/ 312041 h 631620"/>
                        <a:gd name="connsiteX18" fmla="*/ 1374661 w 2745893"/>
                        <a:gd name="connsiteY18" fmla="*/ 365476 h 631620"/>
                        <a:gd name="connsiteX19" fmla="*/ 1565542 w 2745893"/>
                        <a:gd name="connsiteY19" fmla="*/ 440152 h 631620"/>
                        <a:gd name="connsiteX20" fmla="*/ 2420792 w 2745893"/>
                        <a:gd name="connsiteY20" fmla="*/ 624842 h 631620"/>
                        <a:gd name="connsiteX21" fmla="*/ 2720067 w 2745893"/>
                        <a:gd name="connsiteY21" fmla="*/ 515590 h 631620"/>
                        <a:gd name="connsiteX22" fmla="*/ 2692921 w 2745893"/>
                        <a:gd name="connsiteY22" fmla="*/ 283085 h 631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2745893" h="631620">
                          <a:moveTo>
                            <a:pt x="2692921" y="283085"/>
                          </a:moveTo>
                          <a:cubicBezTo>
                            <a:pt x="2692921" y="283085"/>
                            <a:pt x="2609958" y="164498"/>
                            <a:pt x="2609958" y="164498"/>
                          </a:cubicBezTo>
                          <a:cubicBezTo>
                            <a:pt x="2609958" y="164498"/>
                            <a:pt x="1920253" y="535306"/>
                            <a:pt x="1386091" y="12384"/>
                          </a:cubicBezTo>
                          <a:cubicBezTo>
                            <a:pt x="1379519" y="4383"/>
                            <a:pt x="1375804" y="-94"/>
                            <a:pt x="1375804" y="1"/>
                          </a:cubicBezTo>
                          <a:cubicBezTo>
                            <a:pt x="1375423" y="383"/>
                            <a:pt x="1375042" y="764"/>
                            <a:pt x="1374661" y="1145"/>
                          </a:cubicBezTo>
                          <a:cubicBezTo>
                            <a:pt x="1374280" y="764"/>
                            <a:pt x="1373899" y="383"/>
                            <a:pt x="1373518" y="1"/>
                          </a:cubicBezTo>
                          <a:cubicBezTo>
                            <a:pt x="1373518" y="1"/>
                            <a:pt x="1373232" y="287"/>
                            <a:pt x="1372947" y="668"/>
                          </a:cubicBezTo>
                          <a:cubicBezTo>
                            <a:pt x="1372661" y="287"/>
                            <a:pt x="1372375" y="1"/>
                            <a:pt x="1372375" y="1"/>
                          </a:cubicBezTo>
                          <a:cubicBezTo>
                            <a:pt x="1371994" y="383"/>
                            <a:pt x="1371613" y="764"/>
                            <a:pt x="1371232" y="1145"/>
                          </a:cubicBezTo>
                          <a:cubicBezTo>
                            <a:pt x="1370851" y="764"/>
                            <a:pt x="1370470" y="383"/>
                            <a:pt x="1370089" y="1"/>
                          </a:cubicBezTo>
                          <a:cubicBezTo>
                            <a:pt x="1370089" y="-94"/>
                            <a:pt x="1366374" y="4383"/>
                            <a:pt x="1359802" y="12384"/>
                          </a:cubicBezTo>
                          <a:cubicBezTo>
                            <a:pt x="825640" y="535211"/>
                            <a:pt x="135935" y="164403"/>
                            <a:pt x="135935" y="164403"/>
                          </a:cubicBezTo>
                          <a:cubicBezTo>
                            <a:pt x="135935" y="164403"/>
                            <a:pt x="53067" y="282894"/>
                            <a:pt x="52972" y="282989"/>
                          </a:cubicBezTo>
                          <a:cubicBezTo>
                            <a:pt x="-5988" y="346140"/>
                            <a:pt x="-16751" y="440533"/>
                            <a:pt x="25826" y="515590"/>
                          </a:cubicBezTo>
                          <a:cubicBezTo>
                            <a:pt x="82023" y="614840"/>
                            <a:pt x="223851" y="619031"/>
                            <a:pt x="325101" y="624842"/>
                          </a:cubicBezTo>
                          <a:cubicBezTo>
                            <a:pt x="609327" y="641129"/>
                            <a:pt x="956037" y="644177"/>
                            <a:pt x="1180351" y="440152"/>
                          </a:cubicBezTo>
                          <a:cubicBezTo>
                            <a:pt x="1232739" y="392527"/>
                            <a:pt x="1301604" y="367762"/>
                            <a:pt x="1371232" y="365476"/>
                          </a:cubicBezTo>
                          <a:lnTo>
                            <a:pt x="1372947" y="312041"/>
                          </a:lnTo>
                          <a:lnTo>
                            <a:pt x="1374661" y="365476"/>
                          </a:lnTo>
                          <a:cubicBezTo>
                            <a:pt x="1444289" y="367762"/>
                            <a:pt x="1513155" y="392431"/>
                            <a:pt x="1565542" y="440152"/>
                          </a:cubicBezTo>
                          <a:cubicBezTo>
                            <a:pt x="1789856" y="644177"/>
                            <a:pt x="2136661" y="641129"/>
                            <a:pt x="2420792" y="624842"/>
                          </a:cubicBezTo>
                          <a:cubicBezTo>
                            <a:pt x="2522043" y="619031"/>
                            <a:pt x="2663870" y="614840"/>
                            <a:pt x="2720067" y="515590"/>
                          </a:cubicBezTo>
                          <a:cubicBezTo>
                            <a:pt x="2762644" y="440628"/>
                            <a:pt x="2751881" y="346140"/>
                            <a:pt x="2692921" y="283085"/>
                          </a:cubicBez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" name="任意多边形: 形状 39">
                      <a:extLst>
                        <a:ext uri="{FF2B5EF4-FFF2-40B4-BE49-F238E27FC236}">
                          <a16:creationId xmlns:a16="http://schemas.microsoft.com/office/drawing/2014/main" id="{67B1BCAB-6C1E-B9DD-6217-41D321CE84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9343" y="1233963"/>
                      <a:ext cx="2753600" cy="638962"/>
                    </a:xfrm>
                    <a:custGeom>
                      <a:avLst/>
                      <a:gdLst>
                        <a:gd name="connsiteX0" fmla="*/ 2227349 w 2753600"/>
                        <a:gd name="connsiteY0" fmla="*/ 638937 h 638962"/>
                        <a:gd name="connsiteX1" fmla="*/ 1567076 w 2753600"/>
                        <a:gd name="connsiteY1" fmla="*/ 447008 h 638962"/>
                        <a:gd name="connsiteX2" fmla="*/ 1378481 w 2753600"/>
                        <a:gd name="connsiteY2" fmla="*/ 373285 h 638962"/>
                        <a:gd name="connsiteX3" fmla="*/ 1376862 w 2753600"/>
                        <a:gd name="connsiteY3" fmla="*/ 373189 h 638962"/>
                        <a:gd name="connsiteX4" fmla="*/ 1375243 w 2753600"/>
                        <a:gd name="connsiteY4" fmla="*/ 373285 h 638962"/>
                        <a:gd name="connsiteX5" fmla="*/ 1186648 w 2753600"/>
                        <a:gd name="connsiteY5" fmla="*/ 447008 h 638962"/>
                        <a:gd name="connsiteX6" fmla="*/ 328731 w 2753600"/>
                        <a:gd name="connsiteY6" fmla="*/ 632651 h 638962"/>
                        <a:gd name="connsiteX7" fmla="*/ 317301 w 2753600"/>
                        <a:gd name="connsiteY7" fmla="*/ 631984 h 638962"/>
                        <a:gd name="connsiteX8" fmla="*/ 26503 w 2753600"/>
                        <a:gd name="connsiteY8" fmla="*/ 521589 h 638962"/>
                        <a:gd name="connsiteX9" fmla="*/ 54220 w 2753600"/>
                        <a:gd name="connsiteY9" fmla="*/ 284797 h 638962"/>
                        <a:gd name="connsiteX10" fmla="*/ 136802 w 2753600"/>
                        <a:gd name="connsiteY10" fmla="*/ 166592 h 638962"/>
                        <a:gd name="connsiteX11" fmla="*/ 138612 w 2753600"/>
                        <a:gd name="connsiteY11" fmla="*/ 164021 h 638962"/>
                        <a:gd name="connsiteX12" fmla="*/ 141374 w 2753600"/>
                        <a:gd name="connsiteY12" fmla="*/ 165544 h 638962"/>
                        <a:gd name="connsiteX13" fmla="*/ 551997 w 2753600"/>
                        <a:gd name="connsiteY13" fmla="*/ 285179 h 638962"/>
                        <a:gd name="connsiteX14" fmla="*/ 1361050 w 2753600"/>
                        <a:gd name="connsiteY14" fmla="*/ 14002 h 638962"/>
                        <a:gd name="connsiteX15" fmla="*/ 1375052 w 2753600"/>
                        <a:gd name="connsiteY15" fmla="*/ 857 h 638962"/>
                        <a:gd name="connsiteX16" fmla="*/ 1377338 w 2753600"/>
                        <a:gd name="connsiteY16" fmla="*/ 0 h 638962"/>
                        <a:gd name="connsiteX17" fmla="*/ 1377910 w 2753600"/>
                        <a:gd name="connsiteY17" fmla="*/ 667 h 638962"/>
                        <a:gd name="connsiteX18" fmla="*/ 1378576 w 2753600"/>
                        <a:gd name="connsiteY18" fmla="*/ 857 h 638962"/>
                        <a:gd name="connsiteX19" fmla="*/ 1392769 w 2753600"/>
                        <a:gd name="connsiteY19" fmla="*/ 14288 h 638962"/>
                        <a:gd name="connsiteX20" fmla="*/ 2201632 w 2753600"/>
                        <a:gd name="connsiteY20" fmla="*/ 285179 h 638962"/>
                        <a:gd name="connsiteX21" fmla="*/ 2612255 w 2753600"/>
                        <a:gd name="connsiteY21" fmla="*/ 165544 h 638962"/>
                        <a:gd name="connsiteX22" fmla="*/ 2615017 w 2753600"/>
                        <a:gd name="connsiteY22" fmla="*/ 164021 h 638962"/>
                        <a:gd name="connsiteX23" fmla="*/ 2616826 w 2753600"/>
                        <a:gd name="connsiteY23" fmla="*/ 166592 h 638962"/>
                        <a:gd name="connsiteX24" fmla="*/ 2699599 w 2753600"/>
                        <a:gd name="connsiteY24" fmla="*/ 284988 h 638962"/>
                        <a:gd name="connsiteX25" fmla="*/ 2727126 w 2753600"/>
                        <a:gd name="connsiteY25" fmla="*/ 521589 h 638962"/>
                        <a:gd name="connsiteX26" fmla="*/ 2436328 w 2753600"/>
                        <a:gd name="connsiteY26" fmla="*/ 631984 h 638962"/>
                        <a:gd name="connsiteX27" fmla="*/ 2424898 w 2753600"/>
                        <a:gd name="connsiteY27" fmla="*/ 632651 h 638962"/>
                        <a:gd name="connsiteX28" fmla="*/ 2227349 w 2753600"/>
                        <a:gd name="connsiteY28" fmla="*/ 638937 h 638962"/>
                        <a:gd name="connsiteX29" fmla="*/ 1382005 w 2753600"/>
                        <a:gd name="connsiteY29" fmla="*/ 366236 h 638962"/>
                        <a:gd name="connsiteX30" fmla="*/ 1571839 w 2753600"/>
                        <a:gd name="connsiteY30" fmla="*/ 441674 h 638962"/>
                        <a:gd name="connsiteX31" fmla="*/ 2424517 w 2753600"/>
                        <a:gd name="connsiteY31" fmla="*/ 625412 h 638962"/>
                        <a:gd name="connsiteX32" fmla="*/ 2435947 w 2753600"/>
                        <a:gd name="connsiteY32" fmla="*/ 624745 h 638962"/>
                        <a:gd name="connsiteX33" fmla="*/ 2720935 w 2753600"/>
                        <a:gd name="connsiteY33" fmla="*/ 517969 h 638962"/>
                        <a:gd name="connsiteX34" fmla="*/ 2694265 w 2753600"/>
                        <a:gd name="connsiteY34" fmla="*/ 289560 h 638962"/>
                        <a:gd name="connsiteX35" fmla="*/ 2694170 w 2753600"/>
                        <a:gd name="connsiteY35" fmla="*/ 289465 h 638962"/>
                        <a:gd name="connsiteX36" fmla="*/ 2612731 w 2753600"/>
                        <a:gd name="connsiteY36" fmla="*/ 173164 h 638962"/>
                        <a:gd name="connsiteX37" fmla="*/ 2202680 w 2753600"/>
                        <a:gd name="connsiteY37" fmla="*/ 292132 h 638962"/>
                        <a:gd name="connsiteX38" fmla="*/ 1387530 w 2753600"/>
                        <a:gd name="connsiteY38" fmla="*/ 19050 h 638962"/>
                        <a:gd name="connsiteX39" fmla="*/ 1379434 w 2753600"/>
                        <a:gd name="connsiteY39" fmla="*/ 9334 h 638962"/>
                        <a:gd name="connsiteX40" fmla="*/ 1379053 w 2753600"/>
                        <a:gd name="connsiteY40" fmla="*/ 9716 h 638962"/>
                        <a:gd name="connsiteX41" fmla="*/ 1377814 w 2753600"/>
                        <a:gd name="connsiteY41" fmla="*/ 8954 h 638962"/>
                        <a:gd name="connsiteX42" fmla="*/ 1377243 w 2753600"/>
                        <a:gd name="connsiteY42" fmla="*/ 9620 h 638962"/>
                        <a:gd name="connsiteX43" fmla="*/ 1376481 w 2753600"/>
                        <a:gd name="connsiteY43" fmla="*/ 8954 h 638962"/>
                        <a:gd name="connsiteX44" fmla="*/ 1375624 w 2753600"/>
                        <a:gd name="connsiteY44" fmla="*/ 9716 h 638962"/>
                        <a:gd name="connsiteX45" fmla="*/ 1374481 w 2753600"/>
                        <a:gd name="connsiteY45" fmla="*/ 8954 h 638962"/>
                        <a:gd name="connsiteX46" fmla="*/ 1366384 w 2753600"/>
                        <a:gd name="connsiteY46" fmla="*/ 18764 h 638962"/>
                        <a:gd name="connsiteX47" fmla="*/ 550949 w 2753600"/>
                        <a:gd name="connsiteY47" fmla="*/ 292132 h 638962"/>
                        <a:gd name="connsiteX48" fmla="*/ 140898 w 2753600"/>
                        <a:gd name="connsiteY48" fmla="*/ 173164 h 638962"/>
                        <a:gd name="connsiteX49" fmla="*/ 59459 w 2753600"/>
                        <a:gd name="connsiteY49" fmla="*/ 289465 h 638962"/>
                        <a:gd name="connsiteX50" fmla="*/ 32694 w 2753600"/>
                        <a:gd name="connsiteY50" fmla="*/ 517969 h 638962"/>
                        <a:gd name="connsiteX51" fmla="*/ 317682 w 2753600"/>
                        <a:gd name="connsiteY51" fmla="*/ 624745 h 638962"/>
                        <a:gd name="connsiteX52" fmla="*/ 329112 w 2753600"/>
                        <a:gd name="connsiteY52" fmla="*/ 625412 h 638962"/>
                        <a:gd name="connsiteX53" fmla="*/ 1181790 w 2753600"/>
                        <a:gd name="connsiteY53" fmla="*/ 441674 h 638962"/>
                        <a:gd name="connsiteX54" fmla="*/ 1371623 w 2753600"/>
                        <a:gd name="connsiteY54" fmla="*/ 366236 h 638962"/>
                        <a:gd name="connsiteX55" fmla="*/ 1373242 w 2753600"/>
                        <a:gd name="connsiteY55" fmla="*/ 316135 h 638962"/>
                        <a:gd name="connsiteX56" fmla="*/ 1380386 w 2753600"/>
                        <a:gd name="connsiteY56" fmla="*/ 316135 h 638962"/>
                        <a:gd name="connsiteX57" fmla="*/ 1382005 w 2753600"/>
                        <a:gd name="connsiteY57" fmla="*/ 366236 h 638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</a:cxnLst>
                      <a:rect l="l" t="t" r="r" b="b"/>
                      <a:pathLst>
                        <a:path w="2753600" h="638962">
                          <a:moveTo>
                            <a:pt x="2227349" y="638937"/>
                          </a:moveTo>
                          <a:cubicBezTo>
                            <a:pt x="1975984" y="638937"/>
                            <a:pt x="1736335" y="600932"/>
                            <a:pt x="1567076" y="447008"/>
                          </a:cubicBezTo>
                          <a:cubicBezTo>
                            <a:pt x="1517451" y="401860"/>
                            <a:pt x="1450395" y="375666"/>
                            <a:pt x="1378481" y="373285"/>
                          </a:cubicBezTo>
                          <a:lnTo>
                            <a:pt x="1376862" y="373189"/>
                          </a:lnTo>
                          <a:lnTo>
                            <a:pt x="1375243" y="373285"/>
                          </a:lnTo>
                          <a:cubicBezTo>
                            <a:pt x="1303234" y="375666"/>
                            <a:pt x="1236273" y="401860"/>
                            <a:pt x="1186648" y="447008"/>
                          </a:cubicBezTo>
                          <a:cubicBezTo>
                            <a:pt x="973288" y="641033"/>
                            <a:pt x="648199" y="650843"/>
                            <a:pt x="328731" y="632651"/>
                          </a:cubicBezTo>
                          <a:lnTo>
                            <a:pt x="317301" y="631984"/>
                          </a:lnTo>
                          <a:cubicBezTo>
                            <a:pt x="217860" y="626459"/>
                            <a:pt x="81652" y="618839"/>
                            <a:pt x="26503" y="521589"/>
                          </a:cubicBezTo>
                          <a:cubicBezTo>
                            <a:pt x="-17217" y="444437"/>
                            <a:pt x="-6073" y="349282"/>
                            <a:pt x="54220" y="284797"/>
                          </a:cubicBezTo>
                          <a:cubicBezTo>
                            <a:pt x="54697" y="284131"/>
                            <a:pt x="136802" y="166592"/>
                            <a:pt x="136802" y="166592"/>
                          </a:cubicBezTo>
                          <a:lnTo>
                            <a:pt x="138612" y="164021"/>
                          </a:lnTo>
                          <a:lnTo>
                            <a:pt x="141374" y="165544"/>
                          </a:lnTo>
                          <a:cubicBezTo>
                            <a:pt x="143089" y="166497"/>
                            <a:pt x="316158" y="258318"/>
                            <a:pt x="551997" y="285179"/>
                          </a:cubicBezTo>
                          <a:cubicBezTo>
                            <a:pt x="769453" y="309943"/>
                            <a:pt x="1086254" y="283083"/>
                            <a:pt x="1361050" y="14002"/>
                          </a:cubicBezTo>
                          <a:cubicBezTo>
                            <a:pt x="1372480" y="0"/>
                            <a:pt x="1372576" y="0"/>
                            <a:pt x="1375052" y="857"/>
                          </a:cubicBezTo>
                          <a:lnTo>
                            <a:pt x="1377338" y="0"/>
                          </a:lnTo>
                          <a:lnTo>
                            <a:pt x="1377910" y="667"/>
                          </a:lnTo>
                          <a:cubicBezTo>
                            <a:pt x="1378100" y="667"/>
                            <a:pt x="1378291" y="762"/>
                            <a:pt x="1378576" y="857"/>
                          </a:cubicBezTo>
                          <a:cubicBezTo>
                            <a:pt x="1380958" y="0"/>
                            <a:pt x="1381053" y="95"/>
                            <a:pt x="1392769" y="14288"/>
                          </a:cubicBezTo>
                          <a:cubicBezTo>
                            <a:pt x="1667374" y="282988"/>
                            <a:pt x="1984176" y="309943"/>
                            <a:pt x="2201632" y="285179"/>
                          </a:cubicBezTo>
                          <a:cubicBezTo>
                            <a:pt x="2437471" y="258223"/>
                            <a:pt x="2610540" y="166402"/>
                            <a:pt x="2612255" y="165544"/>
                          </a:cubicBezTo>
                          <a:lnTo>
                            <a:pt x="2615017" y="164021"/>
                          </a:lnTo>
                          <a:lnTo>
                            <a:pt x="2616826" y="166592"/>
                          </a:lnTo>
                          <a:cubicBezTo>
                            <a:pt x="2616826" y="166592"/>
                            <a:pt x="2695884" y="279654"/>
                            <a:pt x="2699599" y="284988"/>
                          </a:cubicBezTo>
                          <a:cubicBezTo>
                            <a:pt x="2759701" y="349472"/>
                            <a:pt x="2770750" y="444532"/>
                            <a:pt x="2727126" y="521589"/>
                          </a:cubicBezTo>
                          <a:cubicBezTo>
                            <a:pt x="2671976" y="618839"/>
                            <a:pt x="2535769" y="626459"/>
                            <a:pt x="2436328" y="631984"/>
                          </a:cubicBezTo>
                          <a:lnTo>
                            <a:pt x="2424898" y="632651"/>
                          </a:lnTo>
                          <a:cubicBezTo>
                            <a:pt x="2358985" y="636365"/>
                            <a:pt x="2292786" y="638937"/>
                            <a:pt x="2227349" y="638937"/>
                          </a:cubicBezTo>
                          <a:close/>
                          <a:moveTo>
                            <a:pt x="1382005" y="366236"/>
                          </a:moveTo>
                          <a:cubicBezTo>
                            <a:pt x="1454396" y="369380"/>
                            <a:pt x="1521737" y="396050"/>
                            <a:pt x="1571839" y="441674"/>
                          </a:cubicBezTo>
                          <a:cubicBezTo>
                            <a:pt x="1783294" y="633889"/>
                            <a:pt x="2106572" y="643604"/>
                            <a:pt x="2424517" y="625412"/>
                          </a:cubicBezTo>
                          <a:lnTo>
                            <a:pt x="2435947" y="624745"/>
                          </a:lnTo>
                          <a:cubicBezTo>
                            <a:pt x="2533768" y="619316"/>
                            <a:pt x="2667785" y="611791"/>
                            <a:pt x="2720935" y="517969"/>
                          </a:cubicBezTo>
                          <a:cubicBezTo>
                            <a:pt x="2763035" y="443579"/>
                            <a:pt x="2752367" y="351758"/>
                            <a:pt x="2694265" y="289560"/>
                          </a:cubicBezTo>
                          <a:lnTo>
                            <a:pt x="2694170" y="289465"/>
                          </a:lnTo>
                          <a:cubicBezTo>
                            <a:pt x="2693979" y="289274"/>
                            <a:pt x="2693979" y="289274"/>
                            <a:pt x="2612731" y="173164"/>
                          </a:cubicBezTo>
                          <a:cubicBezTo>
                            <a:pt x="2589299" y="185166"/>
                            <a:pt x="2423279" y="266891"/>
                            <a:pt x="2202680" y="292132"/>
                          </a:cubicBezTo>
                          <a:cubicBezTo>
                            <a:pt x="1983604" y="317183"/>
                            <a:pt x="1664422" y="290131"/>
                            <a:pt x="1387530" y="19050"/>
                          </a:cubicBezTo>
                          <a:cubicBezTo>
                            <a:pt x="1383910" y="14668"/>
                            <a:pt x="1381243" y="11430"/>
                            <a:pt x="1379434" y="9334"/>
                          </a:cubicBezTo>
                          <a:lnTo>
                            <a:pt x="1379053" y="9716"/>
                          </a:lnTo>
                          <a:lnTo>
                            <a:pt x="1377814" y="8954"/>
                          </a:lnTo>
                          <a:lnTo>
                            <a:pt x="1377243" y="9620"/>
                          </a:lnTo>
                          <a:lnTo>
                            <a:pt x="1376481" y="8954"/>
                          </a:lnTo>
                          <a:lnTo>
                            <a:pt x="1375624" y="9716"/>
                          </a:lnTo>
                          <a:lnTo>
                            <a:pt x="1374481" y="8954"/>
                          </a:lnTo>
                          <a:cubicBezTo>
                            <a:pt x="1372766" y="11049"/>
                            <a:pt x="1370004" y="14288"/>
                            <a:pt x="1366384" y="18764"/>
                          </a:cubicBezTo>
                          <a:cubicBezTo>
                            <a:pt x="1089207" y="290131"/>
                            <a:pt x="770024" y="317183"/>
                            <a:pt x="550949" y="292132"/>
                          </a:cubicBezTo>
                          <a:cubicBezTo>
                            <a:pt x="330255" y="266891"/>
                            <a:pt x="164234" y="185166"/>
                            <a:pt x="140898" y="173164"/>
                          </a:cubicBezTo>
                          <a:cubicBezTo>
                            <a:pt x="59650" y="289274"/>
                            <a:pt x="59650" y="289274"/>
                            <a:pt x="59459" y="289465"/>
                          </a:cubicBezTo>
                          <a:cubicBezTo>
                            <a:pt x="1261" y="351758"/>
                            <a:pt x="-9407" y="443579"/>
                            <a:pt x="32694" y="517969"/>
                          </a:cubicBezTo>
                          <a:cubicBezTo>
                            <a:pt x="85843" y="611791"/>
                            <a:pt x="219860" y="619316"/>
                            <a:pt x="317682" y="624745"/>
                          </a:cubicBezTo>
                          <a:lnTo>
                            <a:pt x="329112" y="625412"/>
                          </a:lnTo>
                          <a:cubicBezTo>
                            <a:pt x="647056" y="643604"/>
                            <a:pt x="970335" y="633889"/>
                            <a:pt x="1181790" y="441674"/>
                          </a:cubicBezTo>
                          <a:cubicBezTo>
                            <a:pt x="1231987" y="396050"/>
                            <a:pt x="1299233" y="369380"/>
                            <a:pt x="1371623" y="366236"/>
                          </a:cubicBezTo>
                          <a:lnTo>
                            <a:pt x="1373242" y="316135"/>
                          </a:lnTo>
                          <a:lnTo>
                            <a:pt x="1380386" y="316135"/>
                          </a:lnTo>
                          <a:lnTo>
                            <a:pt x="1382005" y="366236"/>
                          </a:lnTo>
                          <a:close/>
                        </a:path>
                      </a:pathLst>
                    </a:custGeom>
                    <a:solidFill>
                      <a:srgbClr val="C60C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A7F648A3-3CF7-2021-75E1-DB9496DC3BE1}"/>
                      </a:ext>
                    </a:extLst>
                  </p:cNvPr>
                  <p:cNvSpPr/>
                  <p:nvPr/>
                </p:nvSpPr>
                <p:spPr>
                  <a:xfrm>
                    <a:off x="1068437" y="1194814"/>
                    <a:ext cx="2675596" cy="615462"/>
                  </a:xfrm>
                  <a:custGeom>
                    <a:avLst/>
                    <a:gdLst>
                      <a:gd name="connsiteX0" fmla="*/ 2623928 w 2675596"/>
                      <a:gd name="connsiteY0" fmla="*/ 275750 h 615462"/>
                      <a:gd name="connsiteX1" fmla="*/ 2543157 w 2675596"/>
                      <a:gd name="connsiteY1" fmla="*/ 160212 h 615462"/>
                      <a:gd name="connsiteX2" fmla="*/ 1350626 w 2675596"/>
                      <a:gd name="connsiteY2" fmla="*/ 12003 h 615462"/>
                      <a:gd name="connsiteX3" fmla="*/ 1340625 w 2675596"/>
                      <a:gd name="connsiteY3" fmla="*/ 2 h 615462"/>
                      <a:gd name="connsiteX4" fmla="*/ 1339482 w 2675596"/>
                      <a:gd name="connsiteY4" fmla="*/ 1145 h 615462"/>
                      <a:gd name="connsiteX5" fmla="*/ 1338339 w 2675596"/>
                      <a:gd name="connsiteY5" fmla="*/ 2 h 615462"/>
                      <a:gd name="connsiteX6" fmla="*/ 1337768 w 2675596"/>
                      <a:gd name="connsiteY6" fmla="*/ 668 h 615462"/>
                      <a:gd name="connsiteX7" fmla="*/ 1337196 w 2675596"/>
                      <a:gd name="connsiteY7" fmla="*/ 2 h 615462"/>
                      <a:gd name="connsiteX8" fmla="*/ 1336053 w 2675596"/>
                      <a:gd name="connsiteY8" fmla="*/ 1145 h 615462"/>
                      <a:gd name="connsiteX9" fmla="*/ 1334910 w 2675596"/>
                      <a:gd name="connsiteY9" fmla="*/ 2 h 615462"/>
                      <a:gd name="connsiteX10" fmla="*/ 1324909 w 2675596"/>
                      <a:gd name="connsiteY10" fmla="*/ 12003 h 615462"/>
                      <a:gd name="connsiteX11" fmla="*/ 132379 w 2675596"/>
                      <a:gd name="connsiteY11" fmla="*/ 160212 h 615462"/>
                      <a:gd name="connsiteX12" fmla="*/ 51607 w 2675596"/>
                      <a:gd name="connsiteY12" fmla="*/ 275750 h 615462"/>
                      <a:gd name="connsiteX13" fmla="*/ 25127 w 2675596"/>
                      <a:gd name="connsiteY13" fmla="*/ 502445 h 615462"/>
                      <a:gd name="connsiteX14" fmla="*/ 316783 w 2675596"/>
                      <a:gd name="connsiteY14" fmla="*/ 608840 h 615462"/>
                      <a:gd name="connsiteX15" fmla="*/ 1150125 w 2675596"/>
                      <a:gd name="connsiteY15" fmla="*/ 428912 h 615462"/>
                      <a:gd name="connsiteX16" fmla="*/ 1336148 w 2675596"/>
                      <a:gd name="connsiteY16" fmla="*/ 356237 h 615462"/>
                      <a:gd name="connsiteX17" fmla="*/ 1339482 w 2675596"/>
                      <a:gd name="connsiteY17" fmla="*/ 356237 h 615462"/>
                      <a:gd name="connsiteX18" fmla="*/ 1525505 w 2675596"/>
                      <a:gd name="connsiteY18" fmla="*/ 428912 h 615462"/>
                      <a:gd name="connsiteX19" fmla="*/ 2358848 w 2675596"/>
                      <a:gd name="connsiteY19" fmla="*/ 608840 h 615462"/>
                      <a:gd name="connsiteX20" fmla="*/ 2650503 w 2675596"/>
                      <a:gd name="connsiteY20" fmla="*/ 502445 h 615462"/>
                      <a:gd name="connsiteX21" fmla="*/ 2623928 w 2675596"/>
                      <a:gd name="connsiteY21" fmla="*/ 275750 h 615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675596" h="615462">
                        <a:moveTo>
                          <a:pt x="2623928" y="275750"/>
                        </a:moveTo>
                        <a:cubicBezTo>
                          <a:pt x="2623928" y="275750"/>
                          <a:pt x="2543157" y="160212"/>
                          <a:pt x="2543157" y="160212"/>
                        </a:cubicBezTo>
                        <a:cubicBezTo>
                          <a:pt x="2543157" y="160212"/>
                          <a:pt x="1871072" y="521495"/>
                          <a:pt x="1350626" y="12003"/>
                        </a:cubicBezTo>
                        <a:cubicBezTo>
                          <a:pt x="1344149" y="4193"/>
                          <a:pt x="1340625" y="-94"/>
                          <a:pt x="1340625" y="2"/>
                        </a:cubicBezTo>
                        <a:cubicBezTo>
                          <a:pt x="1340244" y="383"/>
                          <a:pt x="1339863" y="763"/>
                          <a:pt x="1339482" y="1145"/>
                        </a:cubicBezTo>
                        <a:cubicBezTo>
                          <a:pt x="1339101" y="763"/>
                          <a:pt x="1338720" y="383"/>
                          <a:pt x="1338339" y="2"/>
                        </a:cubicBezTo>
                        <a:cubicBezTo>
                          <a:pt x="1338339" y="2"/>
                          <a:pt x="1338053" y="287"/>
                          <a:pt x="1337768" y="668"/>
                        </a:cubicBezTo>
                        <a:cubicBezTo>
                          <a:pt x="1337482" y="287"/>
                          <a:pt x="1337196" y="2"/>
                          <a:pt x="1337196" y="2"/>
                        </a:cubicBezTo>
                        <a:cubicBezTo>
                          <a:pt x="1336815" y="383"/>
                          <a:pt x="1336434" y="763"/>
                          <a:pt x="1336053" y="1145"/>
                        </a:cubicBezTo>
                        <a:cubicBezTo>
                          <a:pt x="1335672" y="763"/>
                          <a:pt x="1335291" y="383"/>
                          <a:pt x="1334910" y="2"/>
                        </a:cubicBezTo>
                        <a:cubicBezTo>
                          <a:pt x="1334910" y="-94"/>
                          <a:pt x="1331291" y="4193"/>
                          <a:pt x="1324909" y="12003"/>
                        </a:cubicBezTo>
                        <a:cubicBezTo>
                          <a:pt x="804463" y="521495"/>
                          <a:pt x="132379" y="160212"/>
                          <a:pt x="132379" y="160212"/>
                        </a:cubicBezTo>
                        <a:cubicBezTo>
                          <a:pt x="132379" y="160212"/>
                          <a:pt x="51607" y="275750"/>
                          <a:pt x="51607" y="275750"/>
                        </a:cubicBezTo>
                        <a:cubicBezTo>
                          <a:pt x="-5829" y="337282"/>
                          <a:pt x="-16306" y="429293"/>
                          <a:pt x="25127" y="502445"/>
                        </a:cubicBezTo>
                        <a:cubicBezTo>
                          <a:pt x="79896" y="599124"/>
                          <a:pt x="218104" y="603220"/>
                          <a:pt x="316783" y="608840"/>
                        </a:cubicBezTo>
                        <a:cubicBezTo>
                          <a:pt x="593675" y="624651"/>
                          <a:pt x="931526" y="627699"/>
                          <a:pt x="1150125" y="428912"/>
                        </a:cubicBezTo>
                        <a:cubicBezTo>
                          <a:pt x="1201179" y="382430"/>
                          <a:pt x="1268330" y="358427"/>
                          <a:pt x="1336148" y="356237"/>
                        </a:cubicBezTo>
                        <a:lnTo>
                          <a:pt x="1339482" y="356237"/>
                        </a:lnTo>
                        <a:cubicBezTo>
                          <a:pt x="1407300" y="358427"/>
                          <a:pt x="1474451" y="382526"/>
                          <a:pt x="1525505" y="428912"/>
                        </a:cubicBezTo>
                        <a:cubicBezTo>
                          <a:pt x="1744104" y="627699"/>
                          <a:pt x="2081956" y="624746"/>
                          <a:pt x="2358848" y="608840"/>
                        </a:cubicBezTo>
                        <a:cubicBezTo>
                          <a:pt x="2457527" y="603220"/>
                          <a:pt x="2595735" y="599124"/>
                          <a:pt x="2650503" y="502445"/>
                        </a:cubicBezTo>
                        <a:cubicBezTo>
                          <a:pt x="2691937" y="429293"/>
                          <a:pt x="2681364" y="337282"/>
                          <a:pt x="2623928" y="275750"/>
                        </a:cubicBezTo>
                        <a:close/>
                      </a:path>
                    </a:pathLst>
                  </a:custGeom>
                  <a:solidFill>
                    <a:srgbClr val="F9E9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" name="图形 2">
                  <a:extLst>
                    <a:ext uri="{FF2B5EF4-FFF2-40B4-BE49-F238E27FC236}">
                      <a16:creationId xmlns:a16="http://schemas.microsoft.com/office/drawing/2014/main" id="{AFB086CE-F1B2-A5E6-0D70-44D7DEF9ACA8}"/>
                    </a:ext>
                  </a:extLst>
                </p:cNvPr>
                <p:cNvGrpSpPr/>
                <p:nvPr/>
              </p:nvGrpSpPr>
              <p:grpSpPr>
                <a:xfrm>
                  <a:off x="1909631" y="861081"/>
                  <a:ext cx="977212" cy="748776"/>
                  <a:chOff x="1909631" y="861081"/>
                  <a:chExt cx="977212" cy="748776"/>
                </a:xfrm>
              </p:grpSpPr>
              <p:grpSp>
                <p:nvGrpSpPr>
                  <p:cNvPr id="28" name="图形 2">
                    <a:extLst>
                      <a:ext uri="{FF2B5EF4-FFF2-40B4-BE49-F238E27FC236}">
                        <a16:creationId xmlns:a16="http://schemas.microsoft.com/office/drawing/2014/main" id="{5B79917C-0664-9D2C-1FA5-A74429C6DF34}"/>
                      </a:ext>
                    </a:extLst>
                  </p:cNvPr>
                  <p:cNvGrpSpPr/>
                  <p:nvPr/>
                </p:nvGrpSpPr>
                <p:grpSpPr>
                  <a:xfrm>
                    <a:off x="1909631" y="1134985"/>
                    <a:ext cx="977212" cy="474873"/>
                    <a:chOff x="1909631" y="1134985"/>
                    <a:chExt cx="977212" cy="474873"/>
                  </a:xfrm>
                </p:grpSpPr>
                <p:sp>
                  <p:nvSpPr>
                    <p:cNvPr id="32" name="任意多边形: 形状 31">
                      <a:extLst>
                        <a:ext uri="{FF2B5EF4-FFF2-40B4-BE49-F238E27FC236}">
                          <a16:creationId xmlns:a16="http://schemas.microsoft.com/office/drawing/2014/main" id="{5D688367-C66E-CDF4-D1F4-DB4F1A2577F4}"/>
                        </a:ext>
                      </a:extLst>
                    </p:cNvPr>
                    <p:cNvSpPr/>
                    <p:nvPr/>
                  </p:nvSpPr>
                  <p:spPr>
                    <a:xfrm rot="-4065999">
                      <a:off x="1963497" y="1195085"/>
                      <a:ext cx="354348" cy="354348"/>
                    </a:xfrm>
                    <a:custGeom>
                      <a:avLst/>
                      <a:gdLst>
                        <a:gd name="connsiteX0" fmla="*/ 354349 w 354348"/>
                        <a:gd name="connsiteY0" fmla="*/ 177174 h 354348"/>
                        <a:gd name="connsiteX1" fmla="*/ 177174 w 354348"/>
                        <a:gd name="connsiteY1" fmla="*/ 354349 h 354348"/>
                        <a:gd name="connsiteX2" fmla="*/ 0 w 354348"/>
                        <a:gd name="connsiteY2" fmla="*/ 177174 h 354348"/>
                        <a:gd name="connsiteX3" fmla="*/ 177174 w 354348"/>
                        <a:gd name="connsiteY3" fmla="*/ 0 h 354348"/>
                        <a:gd name="connsiteX4" fmla="*/ 354349 w 354348"/>
                        <a:gd name="connsiteY4" fmla="*/ 177174 h 354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4348" h="354348">
                          <a:moveTo>
                            <a:pt x="354349" y="177174"/>
                          </a:moveTo>
                          <a:cubicBezTo>
                            <a:pt x="354349" y="275025"/>
                            <a:pt x="275025" y="354349"/>
                            <a:pt x="177174" y="354349"/>
                          </a:cubicBezTo>
                          <a:cubicBezTo>
                            <a:pt x="79324" y="354349"/>
                            <a:pt x="0" y="275025"/>
                            <a:pt x="0" y="177174"/>
                          </a:cubicBezTo>
                          <a:cubicBezTo>
                            <a:pt x="0" y="79324"/>
                            <a:pt x="79324" y="0"/>
                            <a:pt x="177174" y="0"/>
                          </a:cubicBezTo>
                          <a:cubicBezTo>
                            <a:pt x="275025" y="0"/>
                            <a:pt x="354349" y="79324"/>
                            <a:pt x="354349" y="177174"/>
                          </a:cubicBezTo>
                          <a:close/>
                        </a:path>
                      </a:pathLst>
                    </a:custGeom>
                    <a:solidFill>
                      <a:srgbClr val="A30108"/>
                    </a:solidFill>
                    <a:ln w="952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3" name="任意多边形: 形状 32">
                      <a:extLst>
                        <a:ext uri="{FF2B5EF4-FFF2-40B4-BE49-F238E27FC236}">
                          <a16:creationId xmlns:a16="http://schemas.microsoft.com/office/drawing/2014/main" id="{D646C60F-2347-0CA7-3F9B-76E7B69420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5718" y="1287343"/>
                      <a:ext cx="86974" cy="101170"/>
                    </a:xfrm>
                    <a:custGeom>
                      <a:avLst/>
                      <a:gdLst>
                        <a:gd name="connsiteX0" fmla="*/ 77682 w 86974"/>
                        <a:gd name="connsiteY0" fmla="*/ 70350 h 101170"/>
                        <a:gd name="connsiteX1" fmla="*/ 16627 w 86974"/>
                        <a:gd name="connsiteY1" fmla="*/ 97115 h 101170"/>
                        <a:gd name="connsiteX2" fmla="*/ 9292 w 86974"/>
                        <a:gd name="connsiteY2" fmla="*/ 30821 h 101170"/>
                        <a:gd name="connsiteX3" fmla="*/ 70348 w 86974"/>
                        <a:gd name="connsiteY3" fmla="*/ 4056 h 101170"/>
                        <a:gd name="connsiteX4" fmla="*/ 77682 w 86974"/>
                        <a:gd name="connsiteY4" fmla="*/ 70350 h 101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974" h="101170">
                          <a:moveTo>
                            <a:pt x="77682" y="70350"/>
                          </a:moveTo>
                          <a:cubicBezTo>
                            <a:pt x="62823" y="96067"/>
                            <a:pt x="35486" y="108069"/>
                            <a:pt x="16627" y="97115"/>
                          </a:cubicBezTo>
                          <a:cubicBezTo>
                            <a:pt x="-2233" y="86257"/>
                            <a:pt x="-5567" y="56538"/>
                            <a:pt x="9292" y="30821"/>
                          </a:cubicBezTo>
                          <a:cubicBezTo>
                            <a:pt x="24151" y="5103"/>
                            <a:pt x="51488" y="-6898"/>
                            <a:pt x="70348" y="4056"/>
                          </a:cubicBezTo>
                          <a:cubicBezTo>
                            <a:pt x="89207" y="15009"/>
                            <a:pt x="92541" y="44727"/>
                            <a:pt x="77682" y="70350"/>
                          </a:cubicBezTo>
                          <a:close/>
                        </a:path>
                      </a:pathLst>
                    </a:custGeom>
                    <a:solidFill>
                      <a:srgbClr val="82020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4" name="任意多边形: 形状 33">
                      <a:extLst>
                        <a:ext uri="{FF2B5EF4-FFF2-40B4-BE49-F238E27FC236}">
                          <a16:creationId xmlns:a16="http://schemas.microsoft.com/office/drawing/2014/main" id="{C20A62D3-032F-105B-4E2A-43265A6D6529}"/>
                        </a:ext>
                      </a:extLst>
                    </p:cNvPr>
                    <p:cNvSpPr/>
                    <p:nvPr/>
                  </p:nvSpPr>
                  <p:spPr>
                    <a:xfrm rot="-1583141">
                      <a:off x="2472246" y="1195261"/>
                      <a:ext cx="354320" cy="354320"/>
                    </a:xfrm>
                    <a:custGeom>
                      <a:avLst/>
                      <a:gdLst>
                        <a:gd name="connsiteX0" fmla="*/ 354321 w 354320"/>
                        <a:gd name="connsiteY0" fmla="*/ 177161 h 354320"/>
                        <a:gd name="connsiteX1" fmla="*/ 177161 w 354320"/>
                        <a:gd name="connsiteY1" fmla="*/ 354321 h 354320"/>
                        <a:gd name="connsiteX2" fmla="*/ 0 w 354320"/>
                        <a:gd name="connsiteY2" fmla="*/ 177161 h 354320"/>
                        <a:gd name="connsiteX3" fmla="*/ 177161 w 354320"/>
                        <a:gd name="connsiteY3" fmla="*/ 0 h 354320"/>
                        <a:gd name="connsiteX4" fmla="*/ 354321 w 354320"/>
                        <a:gd name="connsiteY4" fmla="*/ 177161 h 3543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4320" h="354320">
                          <a:moveTo>
                            <a:pt x="354321" y="177161"/>
                          </a:moveTo>
                          <a:cubicBezTo>
                            <a:pt x="354321" y="275004"/>
                            <a:pt x="275004" y="354321"/>
                            <a:pt x="177161" y="354321"/>
                          </a:cubicBezTo>
                          <a:cubicBezTo>
                            <a:pt x="79318" y="354321"/>
                            <a:pt x="0" y="275004"/>
                            <a:pt x="0" y="177161"/>
                          </a:cubicBezTo>
                          <a:cubicBezTo>
                            <a:pt x="0" y="79318"/>
                            <a:pt x="79318" y="0"/>
                            <a:pt x="177161" y="0"/>
                          </a:cubicBezTo>
                          <a:cubicBezTo>
                            <a:pt x="275004" y="0"/>
                            <a:pt x="354321" y="79318"/>
                            <a:pt x="354321" y="177161"/>
                          </a:cubicBezTo>
                          <a:close/>
                        </a:path>
                      </a:pathLst>
                    </a:custGeom>
                    <a:solidFill>
                      <a:srgbClr val="A3010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" name="任意多边形: 形状 34">
                      <a:extLst>
                        <a:ext uri="{FF2B5EF4-FFF2-40B4-BE49-F238E27FC236}">
                          <a16:creationId xmlns:a16="http://schemas.microsoft.com/office/drawing/2014/main" id="{B1BEA5FA-C457-B6B0-1838-799F9DD6C5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96093" y="1287343"/>
                      <a:ext cx="86974" cy="101170"/>
                    </a:xfrm>
                    <a:custGeom>
                      <a:avLst/>
                      <a:gdLst>
                        <a:gd name="connsiteX0" fmla="*/ 9292 w 86974"/>
                        <a:gd name="connsiteY0" fmla="*/ 70350 h 101170"/>
                        <a:gd name="connsiteX1" fmla="*/ 70348 w 86974"/>
                        <a:gd name="connsiteY1" fmla="*/ 97115 h 101170"/>
                        <a:gd name="connsiteX2" fmla="*/ 77682 w 86974"/>
                        <a:gd name="connsiteY2" fmla="*/ 30821 h 101170"/>
                        <a:gd name="connsiteX3" fmla="*/ 16627 w 86974"/>
                        <a:gd name="connsiteY3" fmla="*/ 4056 h 101170"/>
                        <a:gd name="connsiteX4" fmla="*/ 9292 w 86974"/>
                        <a:gd name="connsiteY4" fmla="*/ 70350 h 101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974" h="101170">
                          <a:moveTo>
                            <a:pt x="9292" y="70350"/>
                          </a:moveTo>
                          <a:cubicBezTo>
                            <a:pt x="24151" y="96067"/>
                            <a:pt x="51488" y="108069"/>
                            <a:pt x="70348" y="97115"/>
                          </a:cubicBezTo>
                          <a:cubicBezTo>
                            <a:pt x="89207" y="86257"/>
                            <a:pt x="92541" y="56538"/>
                            <a:pt x="77682" y="30821"/>
                          </a:cubicBezTo>
                          <a:cubicBezTo>
                            <a:pt x="62823" y="5103"/>
                            <a:pt x="35486" y="-6898"/>
                            <a:pt x="16627" y="4056"/>
                          </a:cubicBezTo>
                          <a:cubicBezTo>
                            <a:pt x="-2233" y="15009"/>
                            <a:pt x="-5567" y="44727"/>
                            <a:pt x="9292" y="70350"/>
                          </a:cubicBezTo>
                          <a:close/>
                        </a:path>
                      </a:pathLst>
                    </a:custGeom>
                    <a:solidFill>
                      <a:srgbClr val="82020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" name="图形 2">
                    <a:extLst>
                      <a:ext uri="{FF2B5EF4-FFF2-40B4-BE49-F238E27FC236}">
                        <a16:creationId xmlns:a16="http://schemas.microsoft.com/office/drawing/2014/main" id="{13DD997F-4EAF-6B3D-29F1-4D85D3B7F74E}"/>
                      </a:ext>
                    </a:extLst>
                  </p:cNvPr>
                  <p:cNvGrpSpPr/>
                  <p:nvPr/>
                </p:nvGrpSpPr>
                <p:grpSpPr>
                  <a:xfrm>
                    <a:off x="2071277" y="861081"/>
                    <a:ext cx="668141" cy="668141"/>
                    <a:chOff x="2071277" y="861081"/>
                    <a:chExt cx="668141" cy="668141"/>
                  </a:xfrm>
                </p:grpSpPr>
                <p:sp>
                  <p:nvSpPr>
                    <p:cNvPr id="30" name="任意多边形: 形状 29">
                      <a:extLst>
                        <a:ext uri="{FF2B5EF4-FFF2-40B4-BE49-F238E27FC236}">
                          <a16:creationId xmlns:a16="http://schemas.microsoft.com/office/drawing/2014/main" id="{5F1315B7-1E7D-EEF9-D4FD-4D2B4A59881E}"/>
                        </a:ext>
                      </a:extLst>
                    </p:cNvPr>
                    <p:cNvSpPr/>
                    <p:nvPr/>
                  </p:nvSpPr>
                  <p:spPr>
                    <a:xfrm rot="-4061530">
                      <a:off x="2149304" y="939108"/>
                      <a:ext cx="512087" cy="512087"/>
                    </a:xfrm>
                    <a:custGeom>
                      <a:avLst/>
                      <a:gdLst>
                        <a:gd name="connsiteX0" fmla="*/ 512087 w 512087"/>
                        <a:gd name="connsiteY0" fmla="*/ 256044 h 512087"/>
                        <a:gd name="connsiteX1" fmla="*/ 256044 w 512087"/>
                        <a:gd name="connsiteY1" fmla="*/ 512087 h 512087"/>
                        <a:gd name="connsiteX2" fmla="*/ 0 w 512087"/>
                        <a:gd name="connsiteY2" fmla="*/ 256044 h 512087"/>
                        <a:gd name="connsiteX3" fmla="*/ 256044 w 512087"/>
                        <a:gd name="connsiteY3" fmla="*/ 0 h 512087"/>
                        <a:gd name="connsiteX4" fmla="*/ 512087 w 512087"/>
                        <a:gd name="connsiteY4" fmla="*/ 256044 h 5120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12087" h="512087">
                          <a:moveTo>
                            <a:pt x="512087" y="256044"/>
                          </a:moveTo>
                          <a:cubicBezTo>
                            <a:pt x="512087" y="397453"/>
                            <a:pt x="397453" y="512087"/>
                            <a:pt x="256044" y="512087"/>
                          </a:cubicBezTo>
                          <a:cubicBezTo>
                            <a:pt x="114635" y="512087"/>
                            <a:pt x="0" y="397453"/>
                            <a:pt x="0" y="256044"/>
                          </a:cubicBezTo>
                          <a:cubicBezTo>
                            <a:pt x="0" y="114635"/>
                            <a:pt x="114635" y="0"/>
                            <a:pt x="256044" y="0"/>
                          </a:cubicBezTo>
                          <a:cubicBezTo>
                            <a:pt x="397453" y="0"/>
                            <a:pt x="512087" y="114635"/>
                            <a:pt x="512087" y="256044"/>
                          </a:cubicBezTo>
                          <a:close/>
                        </a:path>
                      </a:pathLst>
                    </a:custGeom>
                    <a:solidFill>
                      <a:srgbClr val="FFA1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" name="任意多边形: 形状 30">
                      <a:extLst>
                        <a:ext uri="{FF2B5EF4-FFF2-40B4-BE49-F238E27FC236}">
                          <a16:creationId xmlns:a16="http://schemas.microsoft.com/office/drawing/2014/main" id="{2E1A6069-769B-2880-3B9B-D4088A847E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77237" y="1019937"/>
                      <a:ext cx="256031" cy="80581"/>
                    </a:xfrm>
                    <a:custGeom>
                      <a:avLst/>
                      <a:gdLst>
                        <a:gd name="connsiteX0" fmla="*/ 0 w 256031"/>
                        <a:gd name="connsiteY0" fmla="*/ 40291 h 80581"/>
                        <a:gd name="connsiteX1" fmla="*/ 128016 w 256031"/>
                        <a:gd name="connsiteY1" fmla="*/ 80581 h 80581"/>
                        <a:gd name="connsiteX2" fmla="*/ 256032 w 256031"/>
                        <a:gd name="connsiteY2" fmla="*/ 40291 h 80581"/>
                        <a:gd name="connsiteX3" fmla="*/ 128016 w 256031"/>
                        <a:gd name="connsiteY3" fmla="*/ 0 h 80581"/>
                        <a:gd name="connsiteX4" fmla="*/ 0 w 256031"/>
                        <a:gd name="connsiteY4" fmla="*/ 40291 h 805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6031" h="80581">
                          <a:moveTo>
                            <a:pt x="0" y="40291"/>
                          </a:moveTo>
                          <a:cubicBezTo>
                            <a:pt x="0" y="62484"/>
                            <a:pt x="57341" y="80581"/>
                            <a:pt x="128016" y="80581"/>
                          </a:cubicBezTo>
                          <a:cubicBezTo>
                            <a:pt x="198692" y="80581"/>
                            <a:pt x="256032" y="62579"/>
                            <a:pt x="256032" y="40291"/>
                          </a:cubicBezTo>
                          <a:cubicBezTo>
                            <a:pt x="256032" y="18098"/>
                            <a:pt x="198692" y="0"/>
                            <a:pt x="128016" y="0"/>
                          </a:cubicBezTo>
                          <a:cubicBezTo>
                            <a:pt x="57341" y="0"/>
                            <a:pt x="0" y="18002"/>
                            <a:pt x="0" y="40291"/>
                          </a:cubicBezTo>
                          <a:close/>
                        </a:path>
                      </a:pathLst>
                    </a:custGeom>
                    <a:solidFill>
                      <a:srgbClr val="D3823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10" name="图形 2">
                <a:extLst>
                  <a:ext uri="{FF2B5EF4-FFF2-40B4-BE49-F238E27FC236}">
                    <a16:creationId xmlns:a16="http://schemas.microsoft.com/office/drawing/2014/main" id="{245E49C4-C98B-82A2-0008-DEB58E97F682}"/>
                  </a:ext>
                </a:extLst>
              </p:cNvPr>
              <p:cNvGrpSpPr/>
              <p:nvPr/>
            </p:nvGrpSpPr>
            <p:grpSpPr>
              <a:xfrm>
                <a:off x="2212086" y="501777"/>
                <a:ext cx="365950" cy="358711"/>
                <a:chOff x="2212086" y="501777"/>
                <a:chExt cx="365950" cy="358711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EA550943-AF39-EFAD-CEE4-7A19E54283AB}"/>
                    </a:ext>
                  </a:extLst>
                </p:cNvPr>
                <p:cNvSpPr/>
                <p:nvPr/>
              </p:nvSpPr>
              <p:spPr>
                <a:xfrm>
                  <a:off x="2212086" y="501777"/>
                  <a:ext cx="365950" cy="358711"/>
                </a:xfrm>
                <a:custGeom>
                  <a:avLst/>
                  <a:gdLst>
                    <a:gd name="connsiteX0" fmla="*/ 365951 w 365950"/>
                    <a:gd name="connsiteY0" fmla="*/ 179356 h 358711"/>
                    <a:gd name="connsiteX1" fmla="*/ 182975 w 365950"/>
                    <a:gd name="connsiteY1" fmla="*/ 358712 h 358711"/>
                    <a:gd name="connsiteX2" fmla="*/ 0 w 365950"/>
                    <a:gd name="connsiteY2" fmla="*/ 179356 h 358711"/>
                    <a:gd name="connsiteX3" fmla="*/ 182975 w 365950"/>
                    <a:gd name="connsiteY3" fmla="*/ 0 h 358711"/>
                    <a:gd name="connsiteX4" fmla="*/ 365951 w 365950"/>
                    <a:gd name="connsiteY4" fmla="*/ 179356 h 358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950" h="358711">
                      <a:moveTo>
                        <a:pt x="365951" y="179356"/>
                      </a:moveTo>
                      <a:cubicBezTo>
                        <a:pt x="365951" y="278411"/>
                        <a:pt x="284030" y="358712"/>
                        <a:pt x="182975" y="358712"/>
                      </a:cubicBezTo>
                      <a:cubicBezTo>
                        <a:pt x="81921" y="358712"/>
                        <a:pt x="0" y="278411"/>
                        <a:pt x="0" y="179356"/>
                      </a:cubicBezTo>
                      <a:cubicBezTo>
                        <a:pt x="0" y="80300"/>
                        <a:pt x="81921" y="0"/>
                        <a:pt x="182975" y="0"/>
                      </a:cubicBezTo>
                      <a:cubicBezTo>
                        <a:pt x="284030" y="0"/>
                        <a:pt x="365951" y="80300"/>
                        <a:pt x="365951" y="179356"/>
                      </a:cubicBezTo>
                      <a:close/>
                    </a:path>
                  </a:pathLst>
                </a:custGeom>
                <a:solidFill>
                  <a:srgbClr val="F2EF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EAECDC3B-683E-A596-D6B1-37A938AC7563}"/>
                    </a:ext>
                  </a:extLst>
                </p:cNvPr>
                <p:cNvSpPr/>
                <p:nvPr/>
              </p:nvSpPr>
              <p:spPr>
                <a:xfrm>
                  <a:off x="2246090" y="535114"/>
                  <a:ext cx="297941" cy="292036"/>
                </a:xfrm>
                <a:custGeom>
                  <a:avLst/>
                  <a:gdLst>
                    <a:gd name="connsiteX0" fmla="*/ 297942 w 297941"/>
                    <a:gd name="connsiteY0" fmla="*/ 146018 h 292036"/>
                    <a:gd name="connsiteX1" fmla="*/ 148971 w 297941"/>
                    <a:gd name="connsiteY1" fmla="*/ 292037 h 292036"/>
                    <a:gd name="connsiteX2" fmla="*/ 0 w 297941"/>
                    <a:gd name="connsiteY2" fmla="*/ 146018 h 292036"/>
                    <a:gd name="connsiteX3" fmla="*/ 148971 w 297941"/>
                    <a:gd name="connsiteY3" fmla="*/ 0 h 292036"/>
                    <a:gd name="connsiteX4" fmla="*/ 297942 w 297941"/>
                    <a:gd name="connsiteY4" fmla="*/ 146018 h 29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7941" h="292036">
                      <a:moveTo>
                        <a:pt x="297942" y="146018"/>
                      </a:moveTo>
                      <a:cubicBezTo>
                        <a:pt x="297942" y="226662"/>
                        <a:pt x="231245" y="292037"/>
                        <a:pt x="148971" y="292037"/>
                      </a:cubicBezTo>
                      <a:cubicBezTo>
                        <a:pt x="66696" y="292037"/>
                        <a:pt x="0" y="226662"/>
                        <a:pt x="0" y="146018"/>
                      </a:cubicBezTo>
                      <a:cubicBezTo>
                        <a:pt x="0" y="65375"/>
                        <a:pt x="66697" y="0"/>
                        <a:pt x="148971" y="0"/>
                      </a:cubicBezTo>
                      <a:cubicBezTo>
                        <a:pt x="231245" y="0"/>
                        <a:pt x="297942" y="65375"/>
                        <a:pt x="297942" y="146018"/>
                      </a:cubicBezTo>
                      <a:close/>
                    </a:path>
                  </a:pathLst>
                </a:custGeom>
                <a:solidFill>
                  <a:srgbClr val="F7B55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5B2A08F-F611-5E7C-85C5-B2095D1DE18E}"/>
                    </a:ext>
                  </a:extLst>
                </p:cNvPr>
                <p:cNvSpPr/>
                <p:nvPr/>
              </p:nvSpPr>
              <p:spPr>
                <a:xfrm>
                  <a:off x="2264092" y="552831"/>
                  <a:ext cx="261842" cy="256603"/>
                </a:xfrm>
                <a:custGeom>
                  <a:avLst/>
                  <a:gdLst>
                    <a:gd name="connsiteX0" fmla="*/ 261842 w 261842"/>
                    <a:gd name="connsiteY0" fmla="*/ 128302 h 256603"/>
                    <a:gd name="connsiteX1" fmla="*/ 130969 w 261842"/>
                    <a:gd name="connsiteY1" fmla="*/ 256604 h 256603"/>
                    <a:gd name="connsiteX2" fmla="*/ 0 w 261842"/>
                    <a:gd name="connsiteY2" fmla="*/ 128302 h 256603"/>
                    <a:gd name="connsiteX3" fmla="*/ 130969 w 261842"/>
                    <a:gd name="connsiteY3" fmla="*/ 0 h 256603"/>
                    <a:gd name="connsiteX4" fmla="*/ 261842 w 261842"/>
                    <a:gd name="connsiteY4" fmla="*/ 128302 h 256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842" h="256603">
                      <a:moveTo>
                        <a:pt x="261842" y="128302"/>
                      </a:moveTo>
                      <a:cubicBezTo>
                        <a:pt x="261842" y="199168"/>
                        <a:pt x="203264" y="256604"/>
                        <a:pt x="130969" y="256604"/>
                      </a:cubicBezTo>
                      <a:cubicBezTo>
                        <a:pt x="58674" y="256604"/>
                        <a:pt x="0" y="199168"/>
                        <a:pt x="0" y="128302"/>
                      </a:cubicBezTo>
                      <a:cubicBezTo>
                        <a:pt x="0" y="57436"/>
                        <a:pt x="58579" y="0"/>
                        <a:pt x="130969" y="0"/>
                      </a:cubicBezTo>
                      <a:cubicBezTo>
                        <a:pt x="203264" y="0"/>
                        <a:pt x="261842" y="57436"/>
                        <a:pt x="261842" y="128302"/>
                      </a:cubicBezTo>
                      <a:close/>
                    </a:path>
                  </a:pathLst>
                </a:custGeom>
                <a:solidFill>
                  <a:srgbClr val="C41C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5138356E-1CFA-F810-2B8B-C71D308234E6}"/>
                    </a:ext>
                  </a:extLst>
                </p:cNvPr>
                <p:cNvSpPr/>
                <p:nvPr/>
              </p:nvSpPr>
              <p:spPr>
                <a:xfrm>
                  <a:off x="2355151" y="569880"/>
                  <a:ext cx="79629" cy="77914"/>
                </a:xfrm>
                <a:custGeom>
                  <a:avLst/>
                  <a:gdLst>
                    <a:gd name="connsiteX0" fmla="*/ 79629 w 79629"/>
                    <a:gd name="connsiteY0" fmla="*/ 38957 h 77914"/>
                    <a:gd name="connsiteX1" fmla="*/ 39815 w 79629"/>
                    <a:gd name="connsiteY1" fmla="*/ 77915 h 77914"/>
                    <a:gd name="connsiteX2" fmla="*/ 0 w 79629"/>
                    <a:gd name="connsiteY2" fmla="*/ 38957 h 77914"/>
                    <a:gd name="connsiteX3" fmla="*/ 39815 w 79629"/>
                    <a:gd name="connsiteY3" fmla="*/ 0 h 77914"/>
                    <a:gd name="connsiteX4" fmla="*/ 79629 w 79629"/>
                    <a:gd name="connsiteY4" fmla="*/ 38957 h 77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629" h="77914">
                      <a:moveTo>
                        <a:pt x="79629" y="38957"/>
                      </a:moveTo>
                      <a:cubicBezTo>
                        <a:pt x="79629" y="60484"/>
                        <a:pt x="61817" y="77915"/>
                        <a:pt x="39815" y="77915"/>
                      </a:cubicBezTo>
                      <a:cubicBezTo>
                        <a:pt x="17812" y="77915"/>
                        <a:pt x="0" y="60484"/>
                        <a:pt x="0" y="38957"/>
                      </a:cubicBezTo>
                      <a:cubicBezTo>
                        <a:pt x="0" y="17431"/>
                        <a:pt x="17812" y="0"/>
                        <a:pt x="39815" y="0"/>
                      </a:cubicBezTo>
                      <a:cubicBezTo>
                        <a:pt x="61817" y="0"/>
                        <a:pt x="79629" y="17431"/>
                        <a:pt x="79629" y="38957"/>
                      </a:cubicBezTo>
                      <a:close/>
                    </a:path>
                  </a:pathLst>
                </a:custGeom>
                <a:solidFill>
                  <a:srgbClr val="D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" name="图形 2">
                <a:extLst>
                  <a:ext uri="{FF2B5EF4-FFF2-40B4-BE49-F238E27FC236}">
                    <a16:creationId xmlns:a16="http://schemas.microsoft.com/office/drawing/2014/main" id="{98849D2E-9A23-C031-0F14-A00F361ADC98}"/>
                  </a:ext>
                </a:extLst>
              </p:cNvPr>
              <p:cNvGrpSpPr/>
              <p:nvPr/>
            </p:nvGrpSpPr>
            <p:grpSpPr>
              <a:xfrm>
                <a:off x="2097862" y="39802"/>
                <a:ext cx="595557" cy="397911"/>
                <a:chOff x="2097862" y="39802"/>
                <a:chExt cx="595557" cy="397911"/>
              </a:xfrm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22BA8510-FE3B-5AC6-B8E9-100334BEFC66}"/>
                    </a:ext>
                  </a:extLst>
                </p:cNvPr>
                <p:cNvSpPr/>
                <p:nvPr/>
              </p:nvSpPr>
              <p:spPr>
                <a:xfrm>
                  <a:off x="2249233" y="39802"/>
                  <a:ext cx="291179" cy="75735"/>
                </a:xfrm>
                <a:custGeom>
                  <a:avLst/>
                  <a:gdLst>
                    <a:gd name="connsiteX0" fmla="*/ 291179 w 291179"/>
                    <a:gd name="connsiteY0" fmla="*/ 75069 h 75735"/>
                    <a:gd name="connsiteX1" fmla="*/ 0 w 291179"/>
                    <a:gd name="connsiteY1" fmla="*/ 75736 h 75735"/>
                    <a:gd name="connsiteX2" fmla="*/ 291179 w 291179"/>
                    <a:gd name="connsiteY2" fmla="*/ 75069 h 75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1179" h="75735">
                      <a:moveTo>
                        <a:pt x="291179" y="75069"/>
                      </a:moveTo>
                      <a:cubicBezTo>
                        <a:pt x="220599" y="-25229"/>
                        <a:pt x="70199" y="-25039"/>
                        <a:pt x="0" y="75736"/>
                      </a:cubicBezTo>
                      <a:cubicBezTo>
                        <a:pt x="79724" y="63544"/>
                        <a:pt x="179070" y="58877"/>
                        <a:pt x="291179" y="75069"/>
                      </a:cubicBezTo>
                      <a:close/>
                    </a:path>
                  </a:pathLst>
                </a:custGeom>
                <a:solidFill>
                  <a:srgbClr val="FFA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10739EAA-C5E4-F872-02FB-678D3961E648}"/>
                    </a:ext>
                  </a:extLst>
                </p:cNvPr>
                <p:cNvSpPr/>
                <p:nvPr/>
              </p:nvSpPr>
              <p:spPr>
                <a:xfrm>
                  <a:off x="2247804" y="115442"/>
                  <a:ext cx="1333" cy="1904"/>
                </a:xfrm>
                <a:custGeom>
                  <a:avLst/>
                  <a:gdLst>
                    <a:gd name="connsiteX0" fmla="*/ 1048 w 1333"/>
                    <a:gd name="connsiteY0" fmla="*/ 95 h 1904"/>
                    <a:gd name="connsiteX1" fmla="*/ 0 w 1333"/>
                    <a:gd name="connsiteY1" fmla="*/ 1905 h 1904"/>
                    <a:gd name="connsiteX2" fmla="*/ 1333 w 1333"/>
                    <a:gd name="connsiteY2" fmla="*/ 0 h 1904"/>
                    <a:gd name="connsiteX3" fmla="*/ 1048 w 1333"/>
                    <a:gd name="connsiteY3" fmla="*/ 95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" h="1904">
                      <a:moveTo>
                        <a:pt x="1048" y="95"/>
                      </a:moveTo>
                      <a:lnTo>
                        <a:pt x="0" y="1905"/>
                      </a:lnTo>
                      <a:cubicBezTo>
                        <a:pt x="476" y="1238"/>
                        <a:pt x="952" y="667"/>
                        <a:pt x="1333" y="0"/>
                      </a:cubicBezTo>
                      <a:cubicBezTo>
                        <a:pt x="1333" y="95"/>
                        <a:pt x="1143" y="95"/>
                        <a:pt x="1048" y="95"/>
                      </a:cubicBezTo>
                      <a:close/>
                    </a:path>
                  </a:pathLst>
                </a:custGeom>
                <a:solidFill>
                  <a:srgbClr val="F2EF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" name="图形 2">
                  <a:extLst>
                    <a:ext uri="{FF2B5EF4-FFF2-40B4-BE49-F238E27FC236}">
                      <a16:creationId xmlns:a16="http://schemas.microsoft.com/office/drawing/2014/main" id="{4703C3FC-9048-1975-B8AF-6F3CD8A12014}"/>
                    </a:ext>
                  </a:extLst>
                </p:cNvPr>
                <p:cNvGrpSpPr/>
                <p:nvPr/>
              </p:nvGrpSpPr>
              <p:grpSpPr>
                <a:xfrm>
                  <a:off x="2097862" y="104429"/>
                  <a:ext cx="595557" cy="333284"/>
                  <a:chOff x="2097862" y="104429"/>
                  <a:chExt cx="595557" cy="333284"/>
                </a:xfrm>
              </p:grpSpPr>
              <p:sp>
                <p:nvSpPr>
                  <p:cNvPr id="15" name="任意多边形: 形状 14">
                    <a:extLst>
                      <a:ext uri="{FF2B5EF4-FFF2-40B4-BE49-F238E27FC236}">
                        <a16:creationId xmlns:a16="http://schemas.microsoft.com/office/drawing/2014/main" id="{B65E3A0A-0276-60DA-F488-2EDE3CBF695A}"/>
                      </a:ext>
                    </a:extLst>
                  </p:cNvPr>
                  <p:cNvSpPr/>
                  <p:nvPr/>
                </p:nvSpPr>
                <p:spPr>
                  <a:xfrm>
                    <a:off x="2128932" y="117443"/>
                    <a:ext cx="533685" cy="210978"/>
                  </a:xfrm>
                  <a:custGeom>
                    <a:avLst/>
                    <a:gdLst>
                      <a:gd name="connsiteX0" fmla="*/ 485394 w 533685"/>
                      <a:gd name="connsiteY0" fmla="*/ 123920 h 210978"/>
                      <a:gd name="connsiteX1" fmla="*/ 46006 w 533685"/>
                      <a:gd name="connsiteY1" fmla="*/ 126111 h 210978"/>
                      <a:gd name="connsiteX2" fmla="*/ 118872 w 533685"/>
                      <a:gd name="connsiteY2" fmla="*/ 0 h 210978"/>
                      <a:gd name="connsiteX3" fmla="*/ 111633 w 533685"/>
                      <a:gd name="connsiteY3" fmla="*/ 11430 h 210978"/>
                      <a:gd name="connsiteX4" fmla="*/ 0 w 533685"/>
                      <a:gd name="connsiteY4" fmla="*/ 204788 h 210978"/>
                      <a:gd name="connsiteX5" fmla="*/ 533686 w 533685"/>
                      <a:gd name="connsiteY5" fmla="*/ 210979 h 210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685" h="210978">
                        <a:moveTo>
                          <a:pt x="485394" y="123920"/>
                        </a:moveTo>
                        <a:cubicBezTo>
                          <a:pt x="296323" y="77438"/>
                          <a:pt x="137541" y="101727"/>
                          <a:pt x="46006" y="126111"/>
                        </a:cubicBezTo>
                        <a:lnTo>
                          <a:pt x="118872" y="0"/>
                        </a:lnTo>
                        <a:cubicBezTo>
                          <a:pt x="116396" y="3715"/>
                          <a:pt x="113919" y="7525"/>
                          <a:pt x="111633" y="11430"/>
                        </a:cubicBezTo>
                        <a:lnTo>
                          <a:pt x="0" y="204788"/>
                        </a:lnTo>
                        <a:cubicBezTo>
                          <a:pt x="135827" y="179356"/>
                          <a:pt x="320612" y="167069"/>
                          <a:pt x="533686" y="210979"/>
                        </a:cubicBezTo>
                      </a:path>
                    </a:pathLst>
                  </a:custGeom>
                  <a:solidFill>
                    <a:srgbClr val="FFA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" name="任意多边形: 形状 15">
                    <a:extLst>
                      <a:ext uri="{FF2B5EF4-FFF2-40B4-BE49-F238E27FC236}">
                        <a16:creationId xmlns:a16="http://schemas.microsoft.com/office/drawing/2014/main" id="{F135F32D-0157-07F3-CF12-29EE87039FE4}"/>
                      </a:ext>
                    </a:extLst>
                  </p:cNvPr>
                  <p:cNvSpPr/>
                  <p:nvPr/>
                </p:nvSpPr>
                <p:spPr>
                  <a:xfrm>
                    <a:off x="2540317" y="114966"/>
                    <a:ext cx="74675" cy="126587"/>
                  </a:xfrm>
                  <a:custGeom>
                    <a:avLst/>
                    <a:gdLst>
                      <a:gd name="connsiteX0" fmla="*/ 74009 w 74675"/>
                      <a:gd name="connsiteY0" fmla="*/ 126397 h 126587"/>
                      <a:gd name="connsiteX1" fmla="*/ 74676 w 74675"/>
                      <a:gd name="connsiteY1" fmla="*/ 126587 h 126587"/>
                      <a:gd name="connsiteX2" fmla="*/ 1714 w 74675"/>
                      <a:gd name="connsiteY2" fmla="*/ 191 h 126587"/>
                      <a:gd name="connsiteX3" fmla="*/ 0 w 74675"/>
                      <a:gd name="connsiteY3" fmla="*/ 0 h 126587"/>
                      <a:gd name="connsiteX4" fmla="*/ 9049 w 74675"/>
                      <a:gd name="connsiteY4" fmla="*/ 14002 h 126587"/>
                      <a:gd name="connsiteX5" fmla="*/ 74009 w 74675"/>
                      <a:gd name="connsiteY5" fmla="*/ 126397 h 126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675" h="126587">
                        <a:moveTo>
                          <a:pt x="74009" y="126397"/>
                        </a:moveTo>
                        <a:cubicBezTo>
                          <a:pt x="74200" y="126492"/>
                          <a:pt x="74485" y="126492"/>
                          <a:pt x="74676" y="126587"/>
                        </a:cubicBezTo>
                        <a:lnTo>
                          <a:pt x="1714" y="191"/>
                        </a:lnTo>
                        <a:cubicBezTo>
                          <a:pt x="1143" y="95"/>
                          <a:pt x="571" y="95"/>
                          <a:pt x="0" y="0"/>
                        </a:cubicBezTo>
                        <a:cubicBezTo>
                          <a:pt x="3143" y="4477"/>
                          <a:pt x="6191" y="9049"/>
                          <a:pt x="9049" y="14002"/>
                        </a:cubicBezTo>
                        <a:lnTo>
                          <a:pt x="74009" y="126397"/>
                        </a:lnTo>
                        <a:close/>
                      </a:path>
                    </a:pathLst>
                  </a:custGeom>
                  <a:solidFill>
                    <a:srgbClr val="F2EF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" name="任意多边形: 形状 16">
                    <a:extLst>
                      <a:ext uri="{FF2B5EF4-FFF2-40B4-BE49-F238E27FC236}">
                        <a16:creationId xmlns:a16="http://schemas.microsoft.com/office/drawing/2014/main" id="{4BC3D813-C263-DB99-E37B-8790E3E8DB7A}"/>
                      </a:ext>
                    </a:extLst>
                  </p:cNvPr>
                  <p:cNvSpPr/>
                  <p:nvPr/>
                </p:nvSpPr>
                <p:spPr>
                  <a:xfrm>
                    <a:off x="2174938" y="104429"/>
                    <a:ext cx="439388" cy="139124"/>
                  </a:xfrm>
                  <a:custGeom>
                    <a:avLst/>
                    <a:gdLst>
                      <a:gd name="connsiteX0" fmla="*/ 439388 w 439388"/>
                      <a:gd name="connsiteY0" fmla="*/ 136934 h 139124"/>
                      <a:gd name="connsiteX1" fmla="*/ 374428 w 439388"/>
                      <a:gd name="connsiteY1" fmla="*/ 24444 h 139124"/>
                      <a:gd name="connsiteX2" fmla="*/ 365379 w 439388"/>
                      <a:gd name="connsiteY2" fmla="*/ 10442 h 139124"/>
                      <a:gd name="connsiteX3" fmla="*/ 74200 w 439388"/>
                      <a:gd name="connsiteY3" fmla="*/ 11109 h 139124"/>
                      <a:gd name="connsiteX4" fmla="*/ 72866 w 439388"/>
                      <a:gd name="connsiteY4" fmla="*/ 13014 h 139124"/>
                      <a:gd name="connsiteX5" fmla="*/ 0 w 439388"/>
                      <a:gd name="connsiteY5" fmla="*/ 139125 h 139124"/>
                      <a:gd name="connsiteX6" fmla="*/ 439388 w 439388"/>
                      <a:gd name="connsiteY6" fmla="*/ 136934 h 139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9388" h="139124">
                        <a:moveTo>
                          <a:pt x="439388" y="136934"/>
                        </a:moveTo>
                        <a:lnTo>
                          <a:pt x="374428" y="24444"/>
                        </a:lnTo>
                        <a:cubicBezTo>
                          <a:pt x="371570" y="19586"/>
                          <a:pt x="368522" y="14919"/>
                          <a:pt x="365379" y="10442"/>
                        </a:cubicBezTo>
                        <a:cubicBezTo>
                          <a:pt x="253270" y="-5846"/>
                          <a:pt x="153924" y="-1083"/>
                          <a:pt x="74200" y="11109"/>
                        </a:cubicBezTo>
                        <a:cubicBezTo>
                          <a:pt x="73724" y="11776"/>
                          <a:pt x="73247" y="12347"/>
                          <a:pt x="72866" y="13014"/>
                        </a:cubicBezTo>
                        <a:lnTo>
                          <a:pt x="0" y="139125"/>
                        </a:lnTo>
                        <a:cubicBezTo>
                          <a:pt x="91535" y="114741"/>
                          <a:pt x="250317" y="90452"/>
                          <a:pt x="439388" y="136934"/>
                        </a:cubicBezTo>
                        <a:close/>
                      </a:path>
                    </a:pathLst>
                  </a:custGeom>
                  <a:solidFill>
                    <a:srgbClr val="F2EF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任意多边形: 形状 17">
                    <a:extLst>
                      <a:ext uri="{FF2B5EF4-FFF2-40B4-BE49-F238E27FC236}">
                        <a16:creationId xmlns:a16="http://schemas.microsoft.com/office/drawing/2014/main" id="{B9A4E430-FF00-4839-5CC8-A8E3FFDB03B9}"/>
                      </a:ext>
                    </a:extLst>
                  </p:cNvPr>
                  <p:cNvSpPr/>
                  <p:nvPr/>
                </p:nvSpPr>
                <p:spPr>
                  <a:xfrm>
                    <a:off x="2097862" y="299331"/>
                    <a:ext cx="595557" cy="138382"/>
                  </a:xfrm>
                  <a:custGeom>
                    <a:avLst/>
                    <a:gdLst>
                      <a:gd name="connsiteX0" fmla="*/ 589521 w 595557"/>
                      <a:gd name="connsiteY0" fmla="*/ 71953 h 138382"/>
                      <a:gd name="connsiteX1" fmla="*/ 564851 w 595557"/>
                      <a:gd name="connsiteY1" fmla="*/ 29186 h 138382"/>
                      <a:gd name="connsiteX2" fmla="*/ 31165 w 595557"/>
                      <a:gd name="connsiteY2" fmla="*/ 22995 h 138382"/>
                      <a:gd name="connsiteX3" fmla="*/ 6019 w 595557"/>
                      <a:gd name="connsiteY3" fmla="*/ 66524 h 138382"/>
                      <a:gd name="connsiteX4" fmla="*/ 52120 w 595557"/>
                      <a:gd name="connsiteY4" fmla="*/ 132056 h 138382"/>
                      <a:gd name="connsiteX5" fmla="*/ 542943 w 595557"/>
                      <a:gd name="connsiteY5" fmla="*/ 137485 h 138382"/>
                      <a:gd name="connsiteX6" fmla="*/ 589521 w 595557"/>
                      <a:gd name="connsiteY6" fmla="*/ 71953 h 138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5557" h="138382">
                        <a:moveTo>
                          <a:pt x="589521" y="71953"/>
                        </a:moveTo>
                        <a:lnTo>
                          <a:pt x="564851" y="29186"/>
                        </a:lnTo>
                        <a:cubicBezTo>
                          <a:pt x="351776" y="-14820"/>
                          <a:pt x="166992" y="-2437"/>
                          <a:pt x="31165" y="22995"/>
                        </a:cubicBezTo>
                        <a:lnTo>
                          <a:pt x="6019" y="66524"/>
                        </a:lnTo>
                        <a:cubicBezTo>
                          <a:pt x="-12745" y="99099"/>
                          <a:pt x="15068" y="138819"/>
                          <a:pt x="52120" y="132056"/>
                        </a:cubicBezTo>
                        <a:cubicBezTo>
                          <a:pt x="176612" y="109196"/>
                          <a:pt x="347109" y="97671"/>
                          <a:pt x="542943" y="137485"/>
                        </a:cubicBezTo>
                        <a:cubicBezTo>
                          <a:pt x="579996" y="144915"/>
                          <a:pt x="608475" y="104719"/>
                          <a:pt x="589521" y="71953"/>
                        </a:cubicBezTo>
                        <a:close/>
                      </a:path>
                    </a:pathLst>
                  </a:custGeom>
                  <a:solidFill>
                    <a:srgbClr val="F2EF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36" name="组合 335">
            <a:extLst>
              <a:ext uri="{FF2B5EF4-FFF2-40B4-BE49-F238E27FC236}">
                <a16:creationId xmlns:a16="http://schemas.microsoft.com/office/drawing/2014/main" id="{89DC665D-1172-C24E-814D-41EEADE327DB}"/>
              </a:ext>
            </a:extLst>
          </p:cNvPr>
          <p:cNvGrpSpPr/>
          <p:nvPr/>
        </p:nvGrpSpPr>
        <p:grpSpPr>
          <a:xfrm>
            <a:off x="4845546" y="3348009"/>
            <a:ext cx="2384296" cy="2230141"/>
            <a:chOff x="828200" y="2229091"/>
            <a:chExt cx="2384296" cy="2230141"/>
          </a:xfrm>
        </p:grpSpPr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968F7E6D-FC4A-9506-ADB7-D1BA5C5A91AD}"/>
                </a:ext>
              </a:extLst>
            </p:cNvPr>
            <p:cNvSpPr/>
            <p:nvPr/>
          </p:nvSpPr>
          <p:spPr>
            <a:xfrm flipV="1">
              <a:off x="1548416" y="2229091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solidFill>
              <a:schemeClr val="bg1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EA18279F-0640-F5C6-8CF6-635C8AD6C6A5}"/>
                </a:ext>
              </a:extLst>
            </p:cNvPr>
            <p:cNvSpPr/>
            <p:nvPr/>
          </p:nvSpPr>
          <p:spPr>
            <a:xfrm flipV="1">
              <a:off x="828200" y="2597188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solidFill>
              <a:schemeClr val="bg1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 dirty="0"/>
            </a:p>
          </p:txBody>
        </p:sp>
      </p:grpSp>
      <p:sp>
        <p:nvSpPr>
          <p:cNvPr id="337" name="文本框 336">
            <a:extLst>
              <a:ext uri="{FF2B5EF4-FFF2-40B4-BE49-F238E27FC236}">
                <a16:creationId xmlns:a16="http://schemas.microsoft.com/office/drawing/2014/main" id="{48F16541-9F13-DBB0-745C-40E7AE9E40BE}"/>
              </a:ext>
            </a:extLst>
          </p:cNvPr>
          <p:cNvSpPr txBox="1"/>
          <p:nvPr/>
        </p:nvSpPr>
        <p:spPr>
          <a:xfrm>
            <a:off x="1033909" y="2559570"/>
            <a:ext cx="2477833" cy="29706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200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5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sym typeface="HarmonyOS Sans SC Light" panose="00000400000000000000" pitchFamily="2" charset="-122"/>
            </a:endParaRPr>
          </a:p>
        </p:txBody>
      </p:sp>
      <p:sp>
        <p:nvSpPr>
          <p:cNvPr id="338" name="文本框 337">
            <a:extLst>
              <a:ext uri="{FF2B5EF4-FFF2-40B4-BE49-F238E27FC236}">
                <a16:creationId xmlns:a16="http://schemas.microsoft.com/office/drawing/2014/main" id="{A6990D57-5313-8198-1CA1-E60CF7AA8F9D}"/>
              </a:ext>
            </a:extLst>
          </p:cNvPr>
          <p:cNvSpPr txBox="1"/>
          <p:nvPr/>
        </p:nvSpPr>
        <p:spPr>
          <a:xfrm>
            <a:off x="8780121" y="2559570"/>
            <a:ext cx="2477833" cy="29706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200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5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sym typeface="HarmonyOS Sans SC Light" panose="00000400000000000000" pitchFamily="2" charset="-122"/>
            </a:endParaRPr>
          </a:p>
        </p:txBody>
      </p:sp>
      <p:grpSp>
        <p:nvGrpSpPr>
          <p:cNvPr id="344" name="组合 343">
            <a:extLst>
              <a:ext uri="{FF2B5EF4-FFF2-40B4-BE49-F238E27FC236}">
                <a16:creationId xmlns:a16="http://schemas.microsoft.com/office/drawing/2014/main" id="{BB9F9B04-E1CF-25EB-32CE-F2DCC9AB2F25}"/>
              </a:ext>
            </a:extLst>
          </p:cNvPr>
          <p:cNvGrpSpPr/>
          <p:nvPr/>
        </p:nvGrpSpPr>
        <p:grpSpPr>
          <a:xfrm>
            <a:off x="699738" y="1736797"/>
            <a:ext cx="2374732" cy="509140"/>
            <a:chOff x="1035681" y="1736797"/>
            <a:chExt cx="2374732" cy="509140"/>
          </a:xfrm>
        </p:grpSpPr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7D6E2CA7-71F1-8CB1-73D9-391C0D7B5565}"/>
                </a:ext>
              </a:extLst>
            </p:cNvPr>
            <p:cNvSpPr/>
            <p:nvPr/>
          </p:nvSpPr>
          <p:spPr>
            <a:xfrm>
              <a:off x="1719157" y="1736797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340" name="文本框 339">
              <a:extLst>
                <a:ext uri="{FF2B5EF4-FFF2-40B4-BE49-F238E27FC236}">
                  <a16:creationId xmlns:a16="http://schemas.microsoft.com/office/drawing/2014/main" id="{A898C83C-714F-B3AA-8356-6A69E6E1011A}"/>
                </a:ext>
              </a:extLst>
            </p:cNvPr>
            <p:cNvSpPr txBox="1"/>
            <p:nvPr/>
          </p:nvSpPr>
          <p:spPr>
            <a:xfrm>
              <a:off x="1035681" y="1820149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3" name="组合 342">
            <a:extLst>
              <a:ext uri="{FF2B5EF4-FFF2-40B4-BE49-F238E27FC236}">
                <a16:creationId xmlns:a16="http://schemas.microsoft.com/office/drawing/2014/main" id="{653899B2-68E7-4E3F-6C39-F4A78445FDCD}"/>
              </a:ext>
            </a:extLst>
          </p:cNvPr>
          <p:cNvGrpSpPr/>
          <p:nvPr/>
        </p:nvGrpSpPr>
        <p:grpSpPr>
          <a:xfrm>
            <a:off x="8421433" y="1736797"/>
            <a:ext cx="2374732" cy="509140"/>
            <a:chOff x="7958238" y="1736797"/>
            <a:chExt cx="2374732" cy="509140"/>
          </a:xfrm>
        </p:grpSpPr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882303F8-C6A5-3B6F-0F0E-28AB73DDF835}"/>
                </a:ext>
              </a:extLst>
            </p:cNvPr>
            <p:cNvSpPr/>
            <p:nvPr/>
          </p:nvSpPr>
          <p:spPr>
            <a:xfrm>
              <a:off x="8641714" y="1736797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342" name="文本框 341">
              <a:extLst>
                <a:ext uri="{FF2B5EF4-FFF2-40B4-BE49-F238E27FC236}">
                  <a16:creationId xmlns:a16="http://schemas.microsoft.com/office/drawing/2014/main" id="{3099EC40-D6BF-FE8F-3E71-2004B0C0F9F9}"/>
                </a:ext>
              </a:extLst>
            </p:cNvPr>
            <p:cNvSpPr txBox="1"/>
            <p:nvPr/>
          </p:nvSpPr>
          <p:spPr>
            <a:xfrm>
              <a:off x="7958238" y="1820149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046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aphicFrame>
        <p:nvGraphicFramePr>
          <p:cNvPr id="2" name="图表 1">
            <a:extLst>
              <a:ext uri="{FF2B5EF4-FFF2-40B4-BE49-F238E27FC236}">
                <a16:creationId xmlns:a16="http://schemas.microsoft.com/office/drawing/2014/main" id="{7C5F878F-42AB-A782-881A-CAA055CC1A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8393419"/>
              </p:ext>
            </p:extLst>
          </p:nvPr>
        </p:nvGraphicFramePr>
        <p:xfrm>
          <a:off x="723066" y="1282700"/>
          <a:ext cx="5561487" cy="42568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矩形: 圆角 2">
            <a:extLst>
              <a:ext uri="{FF2B5EF4-FFF2-40B4-BE49-F238E27FC236}">
                <a16:creationId xmlns:a16="http://schemas.microsoft.com/office/drawing/2014/main" id="{CE5D4975-8892-B659-37C5-23E58A1E5FCE}"/>
              </a:ext>
            </a:extLst>
          </p:cNvPr>
          <p:cNvSpPr/>
          <p:nvPr/>
        </p:nvSpPr>
        <p:spPr bwMode="auto">
          <a:xfrm>
            <a:off x="6398703" y="1282700"/>
            <a:ext cx="2419350" cy="439846"/>
          </a:xfrm>
          <a:prstGeom prst="roundRect">
            <a:avLst>
              <a:gd name="adj" fmla="val 50000"/>
            </a:avLst>
          </a:pr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BCEE813C-81FC-BA9D-FD16-3C24B4500CDB}"/>
              </a:ext>
            </a:extLst>
          </p:cNvPr>
          <p:cNvGrpSpPr/>
          <p:nvPr/>
        </p:nvGrpSpPr>
        <p:grpSpPr>
          <a:xfrm>
            <a:off x="6398703" y="1339245"/>
            <a:ext cx="4394710" cy="1203131"/>
            <a:chOff x="159285" y="1859580"/>
            <a:chExt cx="4487325" cy="122848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68228B-33CF-7D0E-B171-E482BDC337F9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54D3D658-5C7E-6A08-5BBA-2020C8C3169C}"/>
                </a:ext>
              </a:extLst>
            </p:cNvPr>
            <p:cNvSpPr txBox="1"/>
            <p:nvPr/>
          </p:nvSpPr>
          <p:spPr>
            <a:xfrm>
              <a:off x="159285" y="2308694"/>
              <a:ext cx="4487325" cy="7793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796F53C-7D2C-3FE6-212F-9FB22AF0D670}"/>
              </a:ext>
            </a:extLst>
          </p:cNvPr>
          <p:cNvSpPr/>
          <p:nvPr/>
        </p:nvSpPr>
        <p:spPr bwMode="auto">
          <a:xfrm>
            <a:off x="6398703" y="2781300"/>
            <a:ext cx="2419350" cy="43984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wrap="square" lIns="459000" rIns="67500">
            <a:no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en-US" sz="540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9454B9C3-4B60-9F3C-6BD4-838274FD282E}"/>
              </a:ext>
            </a:extLst>
          </p:cNvPr>
          <p:cNvGrpSpPr/>
          <p:nvPr/>
        </p:nvGrpSpPr>
        <p:grpSpPr>
          <a:xfrm>
            <a:off x="6398703" y="2837845"/>
            <a:ext cx="4394710" cy="1203131"/>
            <a:chOff x="159285" y="1859580"/>
            <a:chExt cx="4487325" cy="1228486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578EC8B6-11EF-E922-01A7-DD8CA17A4C08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D2522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237942B5-DAA5-8306-4474-425D12DB8C91}"/>
                </a:ext>
              </a:extLst>
            </p:cNvPr>
            <p:cNvSpPr txBox="1"/>
            <p:nvPr/>
          </p:nvSpPr>
          <p:spPr>
            <a:xfrm>
              <a:off x="159285" y="2308694"/>
              <a:ext cx="4487325" cy="7793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180B832C-F64F-971F-EC6B-AA5760515605}"/>
              </a:ext>
            </a:extLst>
          </p:cNvPr>
          <p:cNvSpPr/>
          <p:nvPr/>
        </p:nvSpPr>
        <p:spPr bwMode="auto">
          <a:xfrm>
            <a:off x="6398703" y="4279900"/>
            <a:ext cx="2419350" cy="43984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3EF84CA8-F5A1-B02A-95BA-FEA9B02EC0F3}"/>
              </a:ext>
            </a:extLst>
          </p:cNvPr>
          <p:cNvGrpSpPr/>
          <p:nvPr/>
        </p:nvGrpSpPr>
        <p:grpSpPr>
          <a:xfrm>
            <a:off x="6398703" y="4336445"/>
            <a:ext cx="4394710" cy="1203131"/>
            <a:chOff x="159285" y="1859580"/>
            <a:chExt cx="4487325" cy="1228486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0645FDA0-81F6-A8D0-FB2A-19353B991248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45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EB55575A-6F57-09B0-CAEF-3A91AF30AC9E}"/>
                </a:ext>
              </a:extLst>
            </p:cNvPr>
            <p:cNvSpPr txBox="1"/>
            <p:nvPr/>
          </p:nvSpPr>
          <p:spPr>
            <a:xfrm>
              <a:off x="159285" y="2308694"/>
              <a:ext cx="4487325" cy="7793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0507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3A885F58-F8AB-2441-5C84-34A7D125D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4616" y="3050293"/>
            <a:ext cx="2737007" cy="675128"/>
          </a:xfrm>
          <a:custGeom>
            <a:avLst/>
            <a:gdLst>
              <a:gd name="connsiteX0" fmla="*/ 1447066 w 2737007"/>
              <a:gd name="connsiteY0" fmla="*/ 0 h 675128"/>
              <a:gd name="connsiteX1" fmla="*/ 1514323 w 2737007"/>
              <a:gd name="connsiteY1" fmla="*/ 98598 h 675128"/>
              <a:gd name="connsiteX2" fmla="*/ 2640917 w 2737007"/>
              <a:gd name="connsiteY2" fmla="*/ 98598 h 675128"/>
              <a:gd name="connsiteX3" fmla="*/ 2737007 w 2737007"/>
              <a:gd name="connsiteY3" fmla="*/ 194688 h 675128"/>
              <a:gd name="connsiteX4" fmla="*/ 2737007 w 2737007"/>
              <a:gd name="connsiteY4" fmla="*/ 579038 h 675128"/>
              <a:gd name="connsiteX5" fmla="*/ 2640917 w 2737007"/>
              <a:gd name="connsiteY5" fmla="*/ 675128 h 675128"/>
              <a:gd name="connsiteX6" fmla="*/ 0 w 2737007"/>
              <a:gd name="connsiteY6" fmla="*/ 675128 h 675128"/>
              <a:gd name="connsiteX7" fmla="*/ 0 w 2737007"/>
              <a:gd name="connsiteY7" fmla="*/ 98598 h 675128"/>
              <a:gd name="connsiteX8" fmla="*/ 1379808 w 2737007"/>
              <a:gd name="connsiteY8" fmla="*/ 98598 h 67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37007" h="675128">
                <a:moveTo>
                  <a:pt x="1447066" y="0"/>
                </a:moveTo>
                <a:lnTo>
                  <a:pt x="1514323" y="98598"/>
                </a:lnTo>
                <a:lnTo>
                  <a:pt x="2640917" y="98598"/>
                </a:lnTo>
                <a:cubicBezTo>
                  <a:pt x="2693986" y="98598"/>
                  <a:pt x="2737007" y="141619"/>
                  <a:pt x="2737007" y="194688"/>
                </a:cubicBezTo>
                <a:lnTo>
                  <a:pt x="2737007" y="579038"/>
                </a:lnTo>
                <a:cubicBezTo>
                  <a:pt x="2737007" y="632107"/>
                  <a:pt x="2693986" y="675128"/>
                  <a:pt x="2640917" y="675128"/>
                </a:cubicBezTo>
                <a:lnTo>
                  <a:pt x="0" y="675128"/>
                </a:lnTo>
                <a:lnTo>
                  <a:pt x="0" y="98598"/>
                </a:lnTo>
                <a:lnTo>
                  <a:pt x="1379808" y="98598"/>
                </a:lnTo>
                <a:close/>
              </a:path>
            </a:pathLst>
          </a:cu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zh-CN" sz="2400" noProof="1">
              <a:sym typeface="+mn-lt"/>
            </a:endParaRPr>
          </a:p>
        </p:txBody>
      </p:sp>
      <p:sp>
        <p:nvSpPr>
          <p:cNvPr id="5" name="椭圆 35">
            <a:extLst>
              <a:ext uri="{FF2B5EF4-FFF2-40B4-BE49-F238E27FC236}">
                <a16:creationId xmlns:a16="http://schemas.microsoft.com/office/drawing/2014/main" id="{D4335F94-DABF-4816-9A75-CBE60D23E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277" y="1298022"/>
            <a:ext cx="1412691" cy="1414278"/>
          </a:xfrm>
          <a:prstGeom prst="ellipse">
            <a:avLst/>
          </a:pr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zh-CN" sz="2400" noProof="1">
              <a:sym typeface="+mn-lt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1A6C4D65-8205-0E87-1582-14B41AA1177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657124" y="3149761"/>
            <a:ext cx="2579881" cy="675129"/>
          </a:xfrm>
          <a:custGeom>
            <a:avLst/>
            <a:gdLst>
              <a:gd name="connsiteX0" fmla="*/ 96090 w 2579881"/>
              <a:gd name="connsiteY0" fmla="*/ 675129 h 675129"/>
              <a:gd name="connsiteX1" fmla="*/ 2483791 w 2579881"/>
              <a:gd name="connsiteY1" fmla="*/ 675129 h 675129"/>
              <a:gd name="connsiteX2" fmla="*/ 2579881 w 2579881"/>
              <a:gd name="connsiteY2" fmla="*/ 579039 h 675129"/>
              <a:gd name="connsiteX3" fmla="*/ 2579881 w 2579881"/>
              <a:gd name="connsiteY3" fmla="*/ 194688 h 675129"/>
              <a:gd name="connsiteX4" fmla="*/ 2483791 w 2579881"/>
              <a:gd name="connsiteY4" fmla="*/ 98598 h 675129"/>
              <a:gd name="connsiteX5" fmla="*/ 1357199 w 2579881"/>
              <a:gd name="connsiteY5" fmla="*/ 98598 h 675129"/>
              <a:gd name="connsiteX6" fmla="*/ 1289942 w 2579881"/>
              <a:gd name="connsiteY6" fmla="*/ 0 h 675129"/>
              <a:gd name="connsiteX7" fmla="*/ 1222685 w 2579881"/>
              <a:gd name="connsiteY7" fmla="*/ 98598 h 675129"/>
              <a:gd name="connsiteX8" fmla="*/ 96090 w 2579881"/>
              <a:gd name="connsiteY8" fmla="*/ 98598 h 675129"/>
              <a:gd name="connsiteX9" fmla="*/ 0 w 2579881"/>
              <a:gd name="connsiteY9" fmla="*/ 194688 h 675129"/>
              <a:gd name="connsiteX10" fmla="*/ 0 w 2579881"/>
              <a:gd name="connsiteY10" fmla="*/ 579039 h 675129"/>
              <a:gd name="connsiteX11" fmla="*/ 96090 w 2579881"/>
              <a:gd name="connsiteY11" fmla="*/ 675129 h 675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9881" h="675129">
                <a:moveTo>
                  <a:pt x="96090" y="675129"/>
                </a:moveTo>
                <a:lnTo>
                  <a:pt x="2483791" y="675129"/>
                </a:lnTo>
                <a:cubicBezTo>
                  <a:pt x="2536860" y="675129"/>
                  <a:pt x="2579881" y="632108"/>
                  <a:pt x="2579881" y="579039"/>
                </a:cubicBezTo>
                <a:lnTo>
                  <a:pt x="2579881" y="194688"/>
                </a:lnTo>
                <a:cubicBezTo>
                  <a:pt x="2579881" y="141619"/>
                  <a:pt x="2536860" y="98598"/>
                  <a:pt x="2483791" y="98598"/>
                </a:cubicBezTo>
                <a:lnTo>
                  <a:pt x="1357199" y="98598"/>
                </a:lnTo>
                <a:lnTo>
                  <a:pt x="1289942" y="0"/>
                </a:lnTo>
                <a:lnTo>
                  <a:pt x="1222685" y="98598"/>
                </a:lnTo>
                <a:lnTo>
                  <a:pt x="96090" y="98598"/>
                </a:lnTo>
                <a:cubicBezTo>
                  <a:pt x="43021" y="98598"/>
                  <a:pt x="0" y="141619"/>
                  <a:pt x="0" y="194688"/>
                </a:cubicBezTo>
                <a:lnTo>
                  <a:pt x="0" y="579039"/>
                </a:lnTo>
                <a:cubicBezTo>
                  <a:pt x="0" y="632108"/>
                  <a:pt x="43021" y="675129"/>
                  <a:pt x="96090" y="675129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wrap="square" lIns="459000" rIns="67500">
            <a:no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zh-CN" sz="5400" noProof="1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9" name="椭圆 39">
            <a:extLst>
              <a:ext uri="{FF2B5EF4-FFF2-40B4-BE49-F238E27FC236}">
                <a16:creationId xmlns:a16="http://schemas.microsoft.com/office/drawing/2014/main" id="{A0CEFA62-6245-B604-59CB-FC2092D01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375" y="4055151"/>
            <a:ext cx="1414278" cy="1414278"/>
          </a:xfrm>
          <a:prstGeom prst="ellipse">
            <a:avLst/>
          </a:pr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wrap="square" lIns="459000" rIns="67500">
            <a:no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zh-CN" sz="5400" noProof="1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4BB62B38-F8CB-CA8F-85B0-92D3F85A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740" y="3050293"/>
            <a:ext cx="2581997" cy="675128"/>
          </a:xfrm>
          <a:custGeom>
            <a:avLst/>
            <a:gdLst>
              <a:gd name="connsiteX0" fmla="*/ 1291000 w 2581997"/>
              <a:gd name="connsiteY0" fmla="*/ 0 h 675128"/>
              <a:gd name="connsiteX1" fmla="*/ 1358312 w 2581997"/>
              <a:gd name="connsiteY1" fmla="*/ 98598 h 675128"/>
              <a:gd name="connsiteX2" fmla="*/ 2485907 w 2581997"/>
              <a:gd name="connsiteY2" fmla="*/ 98598 h 675128"/>
              <a:gd name="connsiteX3" fmla="*/ 2581997 w 2581997"/>
              <a:gd name="connsiteY3" fmla="*/ 194688 h 675128"/>
              <a:gd name="connsiteX4" fmla="*/ 2581997 w 2581997"/>
              <a:gd name="connsiteY4" fmla="*/ 579038 h 675128"/>
              <a:gd name="connsiteX5" fmla="*/ 2485907 w 2581997"/>
              <a:gd name="connsiteY5" fmla="*/ 675128 h 675128"/>
              <a:gd name="connsiteX6" fmla="*/ 96090 w 2581997"/>
              <a:gd name="connsiteY6" fmla="*/ 675128 h 675128"/>
              <a:gd name="connsiteX7" fmla="*/ 0 w 2581997"/>
              <a:gd name="connsiteY7" fmla="*/ 579038 h 675128"/>
              <a:gd name="connsiteX8" fmla="*/ 0 w 2581997"/>
              <a:gd name="connsiteY8" fmla="*/ 194688 h 675128"/>
              <a:gd name="connsiteX9" fmla="*/ 96090 w 2581997"/>
              <a:gd name="connsiteY9" fmla="*/ 98598 h 675128"/>
              <a:gd name="connsiteX10" fmla="*/ 1223687 w 2581997"/>
              <a:gd name="connsiteY10" fmla="*/ 98598 h 67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81997" h="675128">
                <a:moveTo>
                  <a:pt x="1291000" y="0"/>
                </a:moveTo>
                <a:lnTo>
                  <a:pt x="1358312" y="98598"/>
                </a:lnTo>
                <a:lnTo>
                  <a:pt x="2485907" y="98598"/>
                </a:lnTo>
                <a:cubicBezTo>
                  <a:pt x="2538976" y="98598"/>
                  <a:pt x="2581997" y="141619"/>
                  <a:pt x="2581997" y="194688"/>
                </a:cubicBezTo>
                <a:lnTo>
                  <a:pt x="2581997" y="579038"/>
                </a:lnTo>
                <a:cubicBezTo>
                  <a:pt x="2581997" y="632107"/>
                  <a:pt x="2538976" y="675128"/>
                  <a:pt x="2485907" y="675128"/>
                </a:cubicBezTo>
                <a:lnTo>
                  <a:pt x="96090" y="675128"/>
                </a:lnTo>
                <a:cubicBezTo>
                  <a:pt x="43021" y="675128"/>
                  <a:pt x="0" y="632107"/>
                  <a:pt x="0" y="579038"/>
                </a:cubicBezTo>
                <a:lnTo>
                  <a:pt x="0" y="194688"/>
                </a:lnTo>
                <a:cubicBezTo>
                  <a:pt x="0" y="141619"/>
                  <a:pt x="43021" y="98598"/>
                  <a:pt x="96090" y="98598"/>
                </a:cubicBezTo>
                <a:lnTo>
                  <a:pt x="1223687" y="98598"/>
                </a:lnTo>
                <a:close/>
              </a:path>
            </a:pathLst>
          </a:cu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zh-CN" sz="2400" noProof="1">
              <a:sym typeface="+mn-lt"/>
            </a:endParaRPr>
          </a:p>
        </p:txBody>
      </p:sp>
      <p:sp>
        <p:nvSpPr>
          <p:cNvPr id="13" name="椭圆 43">
            <a:extLst>
              <a:ext uri="{FF2B5EF4-FFF2-40B4-BE49-F238E27FC236}">
                <a16:creationId xmlns:a16="http://schemas.microsoft.com/office/drawing/2014/main" id="{700A50A6-9036-BB37-DEE0-F92115860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1395" y="1298022"/>
            <a:ext cx="1412691" cy="1414278"/>
          </a:xfrm>
          <a:prstGeom prst="ellipse">
            <a:avLst/>
          </a:prstGeom>
          <a:solidFill>
            <a:srgbClr val="DD2522"/>
          </a:solidFill>
          <a:ln w="127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zh-CN" sz="2400" noProof="1">
              <a:sym typeface="+mn-lt"/>
            </a:endParaRPr>
          </a:p>
        </p:txBody>
      </p:sp>
      <p:sp>
        <p:nvSpPr>
          <p:cNvPr id="14" name="椭圆 45">
            <a:extLst>
              <a:ext uri="{FF2B5EF4-FFF2-40B4-BE49-F238E27FC236}">
                <a16:creationId xmlns:a16="http://schemas.microsoft.com/office/drawing/2014/main" id="{14B9675D-D551-E0B6-1B76-D54392E9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779" y="4055151"/>
            <a:ext cx="1412691" cy="1414278"/>
          </a:xfrm>
          <a:prstGeom prst="ellipse">
            <a:avLst/>
          </a:pr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wrap="square" lIns="459000" rIns="67500">
            <a:no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zh-CN" sz="5400" noProof="1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17" name="TextBox 50">
            <a:extLst>
              <a:ext uri="{FF2B5EF4-FFF2-40B4-BE49-F238E27FC236}">
                <a16:creationId xmlns:a16="http://schemas.microsoft.com/office/drawing/2014/main" id="{0D67D9EF-EEF3-5F70-03BD-993B2AD3C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388" y="3315472"/>
            <a:ext cx="1593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8" name="TextBox 51">
            <a:extLst>
              <a:ext uri="{FF2B5EF4-FFF2-40B4-BE49-F238E27FC236}">
                <a16:creationId xmlns:a16="http://schemas.microsoft.com/office/drawing/2014/main" id="{9C5D7F79-41CF-AE78-5D45-B29A2DD67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0773" y="3315472"/>
            <a:ext cx="1593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 b="1" dirty="0">
                <a:solidFill>
                  <a:srgbClr val="DD2522"/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9" name="TextBox 52">
            <a:extLst>
              <a:ext uri="{FF2B5EF4-FFF2-40B4-BE49-F238E27FC236}">
                <a16:creationId xmlns:a16="http://schemas.microsoft.com/office/drawing/2014/main" id="{F32CB8E3-DF2D-2812-334E-0E86D6611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7267" y="3315472"/>
            <a:ext cx="159205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C0D1A960-A6F7-D002-3CE9-499379CCB2D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8512123" y="3149758"/>
            <a:ext cx="2624190" cy="675131"/>
          </a:xfrm>
          <a:custGeom>
            <a:avLst/>
            <a:gdLst>
              <a:gd name="connsiteX0" fmla="*/ 96091 w 2624190"/>
              <a:gd name="connsiteY0" fmla="*/ 675131 h 675131"/>
              <a:gd name="connsiteX1" fmla="*/ 2624190 w 2624190"/>
              <a:gd name="connsiteY1" fmla="*/ 675131 h 675131"/>
              <a:gd name="connsiteX2" fmla="*/ 2624190 w 2624190"/>
              <a:gd name="connsiteY2" fmla="*/ 98599 h 675131"/>
              <a:gd name="connsiteX3" fmla="*/ 1358314 w 2624190"/>
              <a:gd name="connsiteY3" fmla="*/ 98599 h 675131"/>
              <a:gd name="connsiteX4" fmla="*/ 1291002 w 2624190"/>
              <a:gd name="connsiteY4" fmla="*/ 0 h 675131"/>
              <a:gd name="connsiteX5" fmla="*/ 1223689 w 2624190"/>
              <a:gd name="connsiteY5" fmla="*/ 98599 h 675131"/>
              <a:gd name="connsiteX6" fmla="*/ 96091 w 2624190"/>
              <a:gd name="connsiteY6" fmla="*/ 98599 h 675131"/>
              <a:gd name="connsiteX7" fmla="*/ 0 w 2624190"/>
              <a:gd name="connsiteY7" fmla="*/ 194690 h 675131"/>
              <a:gd name="connsiteX8" fmla="*/ 0 w 2624190"/>
              <a:gd name="connsiteY8" fmla="*/ 579040 h 675131"/>
              <a:gd name="connsiteX9" fmla="*/ 96091 w 2624190"/>
              <a:gd name="connsiteY9" fmla="*/ 675131 h 67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4190" h="675131">
                <a:moveTo>
                  <a:pt x="96091" y="675131"/>
                </a:moveTo>
                <a:lnTo>
                  <a:pt x="2624190" y="675131"/>
                </a:lnTo>
                <a:lnTo>
                  <a:pt x="2624190" y="98599"/>
                </a:lnTo>
                <a:lnTo>
                  <a:pt x="1358314" y="98599"/>
                </a:lnTo>
                <a:lnTo>
                  <a:pt x="1291002" y="0"/>
                </a:lnTo>
                <a:lnTo>
                  <a:pt x="1223689" y="98599"/>
                </a:lnTo>
                <a:lnTo>
                  <a:pt x="96091" y="98599"/>
                </a:lnTo>
                <a:cubicBezTo>
                  <a:pt x="43021" y="98599"/>
                  <a:pt x="0" y="141620"/>
                  <a:pt x="0" y="194690"/>
                </a:cubicBezTo>
                <a:lnTo>
                  <a:pt x="0" y="579040"/>
                </a:lnTo>
                <a:cubicBezTo>
                  <a:pt x="0" y="632110"/>
                  <a:pt x="43021" y="675131"/>
                  <a:pt x="96091" y="675131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wrap="square" lIns="459000" rIns="67500">
            <a:no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</a:pPr>
            <a:endParaRPr lang="zh-CN" altLang="zh-CN" sz="5400" noProof="1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  <a:sym typeface="+mn-lt"/>
            </a:endParaRPr>
          </a:p>
        </p:txBody>
      </p:sp>
      <p:sp>
        <p:nvSpPr>
          <p:cNvPr id="24" name="TextBox 56">
            <a:extLst>
              <a:ext uri="{FF2B5EF4-FFF2-40B4-BE49-F238E27FC236}">
                <a16:creationId xmlns:a16="http://schemas.microsoft.com/office/drawing/2014/main" id="{396F6BE8-482B-7A00-3D20-2E410A83F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9001" y="3315472"/>
            <a:ext cx="159364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 b="1" dirty="0">
                <a:solidFill>
                  <a:srgbClr val="DD2522"/>
                </a:solidFill>
                <a:latin typeface="+mn-lt"/>
                <a:ea typeface="+mn-ea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31" name="TextBox 67">
            <a:extLst>
              <a:ext uri="{FF2B5EF4-FFF2-40B4-BE49-F238E27FC236}">
                <a16:creationId xmlns:a16="http://schemas.microsoft.com/office/drawing/2014/main" id="{A88BD20F-A657-5F5C-8317-84F02CD55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021" y="2218649"/>
            <a:ext cx="74920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eaLnBrk="1" fontAlgn="auto" hangingPunct="1">
              <a:buFont typeface="Arial" panose="020B0604020202020204" pitchFamily="34" charset="0"/>
              <a:buNone/>
              <a:defRPr/>
            </a:pPr>
            <a:r>
              <a:rPr lang="zh-CN" altLang="en-US" sz="1400" b="1" noProof="1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32" name="TextBox 68">
            <a:extLst>
              <a:ext uri="{FF2B5EF4-FFF2-40B4-BE49-F238E27FC236}">
                <a16:creationId xmlns:a16="http://schemas.microsoft.com/office/drawing/2014/main" id="{6FB3BCFD-3709-BB40-26D4-710BAC7CE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3139" y="2218649"/>
            <a:ext cx="7476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eaLnBrk="1" fontAlgn="auto" hangingPunct="1">
              <a:buFont typeface="Arial" panose="020B0604020202020204" pitchFamily="34" charset="0"/>
              <a:buNone/>
              <a:defRPr/>
            </a:pPr>
            <a:r>
              <a:rPr lang="zh-CN" altLang="en-US" sz="1400" b="1" noProof="1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33" name="TextBox 70">
            <a:extLst>
              <a:ext uri="{FF2B5EF4-FFF2-40B4-BE49-F238E27FC236}">
                <a16:creationId xmlns:a16="http://schemas.microsoft.com/office/drawing/2014/main" id="{2F076EE2-7FB4-EAED-4140-8A010A50E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107" y="4366178"/>
            <a:ext cx="74920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eaLnBrk="1" fontAlgn="auto" hangingPunct="1">
              <a:buFont typeface="Arial" panose="020B0604020202020204" pitchFamily="34" charset="0"/>
              <a:buNone/>
              <a:defRPr/>
            </a:pPr>
            <a:r>
              <a:rPr lang="zh-CN" altLang="en-US" sz="1400" b="1" noProof="1">
                <a:solidFill>
                  <a:srgbClr val="DD252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34" name="TextBox 72">
            <a:extLst>
              <a:ext uri="{FF2B5EF4-FFF2-40B4-BE49-F238E27FC236}">
                <a16:creationId xmlns:a16="http://schemas.microsoft.com/office/drawing/2014/main" id="{01A61D4A-CA13-796A-47DC-FD044EC0F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3923" y="4366178"/>
            <a:ext cx="74920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 eaLnBrk="1" fontAlgn="auto" hangingPunct="1">
              <a:buFont typeface="Arial" panose="020B0604020202020204" pitchFamily="34" charset="0"/>
              <a:buNone/>
              <a:defRPr/>
            </a:pPr>
            <a:r>
              <a:rPr lang="zh-CN" altLang="en-US" sz="1400" b="1" noProof="1">
                <a:solidFill>
                  <a:srgbClr val="DD252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0" name="Freeform 133">
            <a:extLst>
              <a:ext uri="{FF2B5EF4-FFF2-40B4-BE49-F238E27FC236}">
                <a16:creationId xmlns:a16="http://schemas.microsoft.com/office/drawing/2014/main" id="{A478902E-B934-EACE-BB97-111303E3F61D}"/>
              </a:ext>
            </a:extLst>
          </p:cNvPr>
          <p:cNvSpPr>
            <a:spLocks noEditPoints="1"/>
          </p:cNvSpPr>
          <p:nvPr/>
        </p:nvSpPr>
        <p:spPr bwMode="auto">
          <a:xfrm>
            <a:off x="4852612" y="4740741"/>
            <a:ext cx="412192" cy="452267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1" name="Freeform 134">
            <a:extLst>
              <a:ext uri="{FF2B5EF4-FFF2-40B4-BE49-F238E27FC236}">
                <a16:creationId xmlns:a16="http://schemas.microsoft.com/office/drawing/2014/main" id="{677B34FB-622A-4DD1-D8C5-CF2DB2DB69B9}"/>
              </a:ext>
            </a:extLst>
          </p:cNvPr>
          <p:cNvSpPr>
            <a:spLocks noEditPoints="1"/>
          </p:cNvSpPr>
          <p:nvPr/>
        </p:nvSpPr>
        <p:spPr bwMode="auto">
          <a:xfrm>
            <a:off x="9640557" y="4758976"/>
            <a:ext cx="375934" cy="332044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2" name="Freeform 169" descr="D:\51PPT模板网\51pptmoban.com\图片.jpg">
            <a:extLst>
              <a:ext uri="{FF2B5EF4-FFF2-40B4-BE49-F238E27FC236}">
                <a16:creationId xmlns:a16="http://schemas.microsoft.com/office/drawing/2014/main" id="{4C657B43-D569-7E46-B4E2-653A41615607}"/>
              </a:ext>
            </a:extLst>
          </p:cNvPr>
          <p:cNvSpPr/>
          <p:nvPr/>
        </p:nvSpPr>
        <p:spPr bwMode="auto">
          <a:xfrm>
            <a:off x="2346013" y="1693682"/>
            <a:ext cx="349218" cy="320594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3" name="Freeform 170">
            <a:extLst>
              <a:ext uri="{FF2B5EF4-FFF2-40B4-BE49-F238E27FC236}">
                <a16:creationId xmlns:a16="http://schemas.microsoft.com/office/drawing/2014/main" id="{F57A3673-642B-D080-9B8E-CFD32309D692}"/>
              </a:ext>
            </a:extLst>
          </p:cNvPr>
          <p:cNvSpPr>
            <a:spLocks noEditPoints="1"/>
          </p:cNvSpPr>
          <p:nvPr/>
        </p:nvSpPr>
        <p:spPr bwMode="auto">
          <a:xfrm>
            <a:off x="7183255" y="1641277"/>
            <a:ext cx="387383" cy="408375"/>
          </a:xfrm>
          <a:custGeom>
            <a:avLst/>
            <a:gdLst>
              <a:gd name="T0" fmla="*/ 156 w 203"/>
              <a:gd name="T1" fmla="*/ 26 h 214"/>
              <a:gd name="T2" fmla="*/ 166 w 203"/>
              <a:gd name="T3" fmla="*/ 7 h 214"/>
              <a:gd name="T4" fmla="*/ 138 w 203"/>
              <a:gd name="T5" fmla="*/ 18 h 214"/>
              <a:gd name="T6" fmla="*/ 7 w 203"/>
              <a:gd name="T7" fmla="*/ 145 h 214"/>
              <a:gd name="T8" fmla="*/ 28 w 203"/>
              <a:gd name="T9" fmla="*/ 203 h 214"/>
              <a:gd name="T10" fmla="*/ 28 w 203"/>
              <a:gd name="T11" fmla="*/ 156 h 214"/>
              <a:gd name="T12" fmla="*/ 100 w 203"/>
              <a:gd name="T13" fmla="*/ 104 h 214"/>
              <a:gd name="T14" fmla="*/ 106 w 203"/>
              <a:gd name="T15" fmla="*/ 84 h 214"/>
              <a:gd name="T16" fmla="*/ 80 w 203"/>
              <a:gd name="T17" fmla="*/ 95 h 214"/>
              <a:gd name="T18" fmla="*/ 69 w 203"/>
              <a:gd name="T19" fmla="*/ 91 h 214"/>
              <a:gd name="T20" fmla="*/ 106 w 203"/>
              <a:gd name="T21" fmla="*/ 76 h 214"/>
              <a:gd name="T22" fmla="*/ 121 w 203"/>
              <a:gd name="T23" fmla="*/ 82 h 214"/>
              <a:gd name="T24" fmla="*/ 121 w 203"/>
              <a:gd name="T25" fmla="*/ 18 h 214"/>
              <a:gd name="T26" fmla="*/ 164 w 203"/>
              <a:gd name="T27" fmla="*/ 0 h 214"/>
              <a:gd name="T28" fmla="*/ 166 w 203"/>
              <a:gd name="T29" fmla="*/ 0 h 214"/>
              <a:gd name="T30" fmla="*/ 203 w 203"/>
              <a:gd name="T31" fmla="*/ 18 h 214"/>
              <a:gd name="T32" fmla="*/ 158 w 203"/>
              <a:gd name="T33" fmla="*/ 171 h 214"/>
              <a:gd name="T34" fmla="*/ 145 w 203"/>
              <a:gd name="T35" fmla="*/ 164 h 214"/>
              <a:gd name="T36" fmla="*/ 97 w 203"/>
              <a:gd name="T37" fmla="*/ 192 h 214"/>
              <a:gd name="T38" fmla="*/ 82 w 203"/>
              <a:gd name="T39" fmla="*/ 184 h 214"/>
              <a:gd name="T40" fmla="*/ 35 w 203"/>
              <a:gd name="T41" fmla="*/ 214 h 214"/>
              <a:gd name="T42" fmla="*/ 3 w 203"/>
              <a:gd name="T43" fmla="*/ 199 h 214"/>
              <a:gd name="T44" fmla="*/ 0 w 203"/>
              <a:gd name="T45" fmla="*/ 194 h 214"/>
              <a:gd name="T46" fmla="*/ 0 w 203"/>
              <a:gd name="T47" fmla="*/ 134 h 214"/>
              <a:gd name="T48" fmla="*/ 44 w 203"/>
              <a:gd name="T49" fmla="*/ 117 h 214"/>
              <a:gd name="T50" fmla="*/ 46 w 203"/>
              <a:gd name="T51" fmla="*/ 117 h 214"/>
              <a:gd name="T52" fmla="*/ 82 w 203"/>
              <a:gd name="T53" fmla="*/ 134 h 214"/>
              <a:gd name="T54" fmla="*/ 91 w 203"/>
              <a:gd name="T55" fmla="*/ 181 h 214"/>
              <a:gd name="T56" fmla="*/ 69 w 203"/>
              <a:gd name="T57" fmla="*/ 104 h 214"/>
              <a:gd name="T58" fmla="*/ 63 w 203"/>
              <a:gd name="T59" fmla="*/ 125 h 214"/>
              <a:gd name="T60" fmla="*/ 63 w 203"/>
              <a:gd name="T61" fmla="*/ 93 h 214"/>
              <a:gd name="T62" fmla="*/ 128 w 203"/>
              <a:gd name="T63" fmla="*/ 87 h 214"/>
              <a:gd name="T64" fmla="*/ 145 w 203"/>
              <a:gd name="T65" fmla="*/ 93 h 214"/>
              <a:gd name="T66" fmla="*/ 151 w 203"/>
              <a:gd name="T67" fmla="*/ 160 h 214"/>
              <a:gd name="T68" fmla="*/ 128 w 203"/>
              <a:gd name="T69" fmla="*/ 28 h 214"/>
              <a:gd name="T70" fmla="*/ 128 w 203"/>
              <a:gd name="T71" fmla="*/ 87 h 214"/>
              <a:gd name="T72" fmla="*/ 35 w 203"/>
              <a:gd name="T73" fmla="*/ 145 h 214"/>
              <a:gd name="T74" fmla="*/ 44 w 203"/>
              <a:gd name="T75" fmla="*/ 125 h 214"/>
              <a:gd name="T76" fmla="*/ 18 w 203"/>
              <a:gd name="T77" fmla="*/ 136 h 214"/>
              <a:gd name="T78" fmla="*/ 158 w 203"/>
              <a:gd name="T79" fmla="*/ 33 h 214"/>
              <a:gd name="T80" fmla="*/ 158 w 203"/>
              <a:gd name="T81" fmla="*/ 3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3" h="214">
                <a:moveTo>
                  <a:pt x="138" y="18"/>
                </a:moveTo>
                <a:lnTo>
                  <a:pt x="156" y="26"/>
                </a:lnTo>
                <a:lnTo>
                  <a:pt x="186" y="18"/>
                </a:lnTo>
                <a:lnTo>
                  <a:pt x="166" y="7"/>
                </a:lnTo>
                <a:lnTo>
                  <a:pt x="138" y="18"/>
                </a:lnTo>
                <a:lnTo>
                  <a:pt x="138" y="18"/>
                </a:lnTo>
                <a:close/>
                <a:moveTo>
                  <a:pt x="28" y="156"/>
                </a:moveTo>
                <a:lnTo>
                  <a:pt x="7" y="145"/>
                </a:lnTo>
                <a:lnTo>
                  <a:pt x="7" y="192"/>
                </a:lnTo>
                <a:lnTo>
                  <a:pt x="28" y="203"/>
                </a:lnTo>
                <a:lnTo>
                  <a:pt x="28" y="156"/>
                </a:lnTo>
                <a:lnTo>
                  <a:pt x="28" y="156"/>
                </a:lnTo>
                <a:close/>
                <a:moveTo>
                  <a:pt x="80" y="95"/>
                </a:moveTo>
                <a:lnTo>
                  <a:pt x="100" y="104"/>
                </a:lnTo>
                <a:lnTo>
                  <a:pt x="126" y="93"/>
                </a:lnTo>
                <a:lnTo>
                  <a:pt x="106" y="84"/>
                </a:lnTo>
                <a:lnTo>
                  <a:pt x="80" y="95"/>
                </a:lnTo>
                <a:lnTo>
                  <a:pt x="80" y="95"/>
                </a:lnTo>
                <a:close/>
                <a:moveTo>
                  <a:pt x="63" y="93"/>
                </a:moveTo>
                <a:lnTo>
                  <a:pt x="69" y="91"/>
                </a:lnTo>
                <a:lnTo>
                  <a:pt x="106" y="76"/>
                </a:lnTo>
                <a:lnTo>
                  <a:pt x="106" y="76"/>
                </a:lnTo>
                <a:lnTo>
                  <a:pt x="108" y="76"/>
                </a:lnTo>
                <a:lnTo>
                  <a:pt x="121" y="82"/>
                </a:lnTo>
                <a:lnTo>
                  <a:pt x="121" y="22"/>
                </a:lnTo>
                <a:lnTo>
                  <a:pt x="121" y="18"/>
                </a:lnTo>
                <a:lnTo>
                  <a:pt x="128" y="13"/>
                </a:lnTo>
                <a:lnTo>
                  <a:pt x="164" y="0"/>
                </a:lnTo>
                <a:lnTo>
                  <a:pt x="166" y="0"/>
                </a:lnTo>
                <a:lnTo>
                  <a:pt x="166" y="0"/>
                </a:lnTo>
                <a:lnTo>
                  <a:pt x="197" y="13"/>
                </a:lnTo>
                <a:lnTo>
                  <a:pt x="203" y="18"/>
                </a:lnTo>
                <a:lnTo>
                  <a:pt x="203" y="153"/>
                </a:lnTo>
                <a:lnTo>
                  <a:pt x="158" y="171"/>
                </a:lnTo>
                <a:lnTo>
                  <a:pt x="154" y="169"/>
                </a:lnTo>
                <a:lnTo>
                  <a:pt x="145" y="164"/>
                </a:lnTo>
                <a:lnTo>
                  <a:pt x="145" y="175"/>
                </a:lnTo>
                <a:lnTo>
                  <a:pt x="97" y="192"/>
                </a:lnTo>
                <a:lnTo>
                  <a:pt x="93" y="190"/>
                </a:lnTo>
                <a:lnTo>
                  <a:pt x="82" y="184"/>
                </a:lnTo>
                <a:lnTo>
                  <a:pt x="82" y="197"/>
                </a:lnTo>
                <a:lnTo>
                  <a:pt x="35" y="214"/>
                </a:lnTo>
                <a:lnTo>
                  <a:pt x="31" y="212"/>
                </a:lnTo>
                <a:lnTo>
                  <a:pt x="3" y="199"/>
                </a:lnTo>
                <a:lnTo>
                  <a:pt x="0" y="197"/>
                </a:lnTo>
                <a:lnTo>
                  <a:pt x="0" y="194"/>
                </a:lnTo>
                <a:lnTo>
                  <a:pt x="0" y="141"/>
                </a:lnTo>
                <a:lnTo>
                  <a:pt x="0" y="134"/>
                </a:lnTo>
                <a:lnTo>
                  <a:pt x="7" y="132"/>
                </a:lnTo>
                <a:lnTo>
                  <a:pt x="44" y="117"/>
                </a:lnTo>
                <a:lnTo>
                  <a:pt x="44" y="117"/>
                </a:lnTo>
                <a:lnTo>
                  <a:pt x="46" y="117"/>
                </a:lnTo>
                <a:lnTo>
                  <a:pt x="74" y="132"/>
                </a:lnTo>
                <a:lnTo>
                  <a:pt x="82" y="134"/>
                </a:lnTo>
                <a:lnTo>
                  <a:pt x="82" y="177"/>
                </a:lnTo>
                <a:lnTo>
                  <a:pt x="91" y="181"/>
                </a:lnTo>
                <a:lnTo>
                  <a:pt x="91" y="115"/>
                </a:lnTo>
                <a:lnTo>
                  <a:pt x="69" y="104"/>
                </a:lnTo>
                <a:lnTo>
                  <a:pt x="69" y="130"/>
                </a:lnTo>
                <a:lnTo>
                  <a:pt x="63" y="125"/>
                </a:lnTo>
                <a:lnTo>
                  <a:pt x="63" y="100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128" y="87"/>
                </a:moveTo>
                <a:lnTo>
                  <a:pt x="136" y="91"/>
                </a:lnTo>
                <a:lnTo>
                  <a:pt x="145" y="93"/>
                </a:lnTo>
                <a:lnTo>
                  <a:pt x="145" y="156"/>
                </a:lnTo>
                <a:lnTo>
                  <a:pt x="151" y="160"/>
                </a:lnTo>
                <a:lnTo>
                  <a:pt x="151" y="39"/>
                </a:lnTo>
                <a:lnTo>
                  <a:pt x="128" y="28"/>
                </a:lnTo>
                <a:lnTo>
                  <a:pt x="128" y="87"/>
                </a:lnTo>
                <a:lnTo>
                  <a:pt x="128" y="87"/>
                </a:lnTo>
                <a:close/>
                <a:moveTo>
                  <a:pt x="18" y="136"/>
                </a:moveTo>
                <a:lnTo>
                  <a:pt x="35" y="145"/>
                </a:lnTo>
                <a:lnTo>
                  <a:pt x="65" y="134"/>
                </a:lnTo>
                <a:lnTo>
                  <a:pt x="44" y="125"/>
                </a:lnTo>
                <a:lnTo>
                  <a:pt x="18" y="136"/>
                </a:lnTo>
                <a:lnTo>
                  <a:pt x="18" y="136"/>
                </a:lnTo>
                <a:close/>
                <a:moveTo>
                  <a:pt x="158" y="35"/>
                </a:moveTo>
                <a:lnTo>
                  <a:pt x="158" y="33"/>
                </a:lnTo>
                <a:lnTo>
                  <a:pt x="158" y="35"/>
                </a:lnTo>
                <a:lnTo>
                  <a:pt x="158" y="35"/>
                </a:lnTo>
                <a:lnTo>
                  <a:pt x="158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7E6585F-937A-773F-EB05-2457026D119D}"/>
              </a:ext>
            </a:extLst>
          </p:cNvPr>
          <p:cNvSpPr txBox="1"/>
          <p:nvPr/>
        </p:nvSpPr>
        <p:spPr>
          <a:xfrm>
            <a:off x="3714530" y="2046022"/>
            <a:ext cx="227616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526BB487-A6BF-9E5B-AE37-88C6A499CE97}"/>
              </a:ext>
            </a:extLst>
          </p:cNvPr>
          <p:cNvSpPr txBox="1"/>
          <p:nvPr/>
        </p:nvSpPr>
        <p:spPr>
          <a:xfrm>
            <a:off x="8690442" y="2046022"/>
            <a:ext cx="227616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82FDF508-4175-D897-DCF9-24305C1CE4D4}"/>
              </a:ext>
            </a:extLst>
          </p:cNvPr>
          <p:cNvSpPr txBox="1"/>
          <p:nvPr/>
        </p:nvSpPr>
        <p:spPr>
          <a:xfrm>
            <a:off x="1380960" y="4090069"/>
            <a:ext cx="227616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B2BE9442-B26C-8786-DCD8-F28D99BEFF97}"/>
              </a:ext>
            </a:extLst>
          </p:cNvPr>
          <p:cNvSpPr txBox="1"/>
          <p:nvPr/>
        </p:nvSpPr>
        <p:spPr>
          <a:xfrm>
            <a:off x="6235959" y="4090069"/>
            <a:ext cx="2276164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3785661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grpSp>
        <p:nvGrpSpPr>
          <p:cNvPr id="61" name="图形 2">
            <a:extLst>
              <a:ext uri="{FF2B5EF4-FFF2-40B4-BE49-F238E27FC236}">
                <a16:creationId xmlns:a16="http://schemas.microsoft.com/office/drawing/2014/main" id="{5C108FF0-F027-470E-F35E-71A270E30AF6}"/>
              </a:ext>
            </a:extLst>
          </p:cNvPr>
          <p:cNvGrpSpPr/>
          <p:nvPr/>
        </p:nvGrpSpPr>
        <p:grpSpPr>
          <a:xfrm>
            <a:off x="4649557" y="2443717"/>
            <a:ext cx="1779668" cy="2402759"/>
            <a:chOff x="3385439" y="1993817"/>
            <a:chExt cx="849512" cy="1146940"/>
          </a:xfrm>
          <a:solidFill>
            <a:srgbClr val="DD2522"/>
          </a:solidFill>
          <a:effectLst/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F6B667D8-CC29-F7E5-6132-FE9460F2B055}"/>
                </a:ext>
              </a:extLst>
            </p:cNvPr>
            <p:cNvSpPr/>
            <p:nvPr/>
          </p:nvSpPr>
          <p:spPr>
            <a:xfrm flipV="1">
              <a:off x="3385439" y="1993817"/>
              <a:ext cx="279770" cy="618133"/>
            </a:xfrm>
            <a:custGeom>
              <a:avLst/>
              <a:gdLst>
                <a:gd name="connsiteX0" fmla="*/ 191358 w 279770"/>
                <a:gd name="connsiteY0" fmla="*/ 605653 h 618133"/>
                <a:gd name="connsiteX1" fmla="*/ 148839 w 279770"/>
                <a:gd name="connsiteY1" fmla="*/ 510413 h 618133"/>
                <a:gd name="connsiteX2" fmla="*/ 118226 w 279770"/>
                <a:gd name="connsiteY2" fmla="*/ 284216 h 618133"/>
                <a:gd name="connsiteX3" fmla="*/ 143737 w 279770"/>
                <a:gd name="connsiteY3" fmla="*/ 273162 h 618133"/>
                <a:gd name="connsiteX4" fmla="*/ 112274 w 279770"/>
                <a:gd name="connsiteY4" fmla="*/ 212786 h 618133"/>
                <a:gd name="connsiteX5" fmla="*/ 39993 w 279770"/>
                <a:gd name="connsiteY5" fmla="*/ 80130 h 618133"/>
                <a:gd name="connsiteX6" fmla="*/ 11931 w 279770"/>
                <a:gd name="connsiteY6" fmla="*/ 5298 h 618133"/>
                <a:gd name="connsiteX7" fmla="*/ 24687 w 279770"/>
                <a:gd name="connsiteY7" fmla="*/ 25707 h 618133"/>
                <a:gd name="connsiteX8" fmla="*/ 52749 w 279770"/>
                <a:gd name="connsiteY8" fmla="*/ 66524 h 618133"/>
                <a:gd name="connsiteX9" fmla="*/ 84212 w 279770"/>
                <a:gd name="connsiteY9" fmla="*/ 103940 h 618133"/>
                <a:gd name="connsiteX10" fmla="*/ 216868 w 279770"/>
                <a:gd name="connsiteY10" fmla="*/ 232344 h 618133"/>
                <a:gd name="connsiteX11" fmla="*/ 237277 w 279770"/>
                <a:gd name="connsiteY11" fmla="*/ 263808 h 618133"/>
                <a:gd name="connsiteX12" fmla="*/ 146288 w 279770"/>
                <a:gd name="connsiteY12" fmla="*/ 315680 h 618133"/>
                <a:gd name="connsiteX13" fmla="*/ 101219 w 279770"/>
                <a:gd name="connsiteY13" fmla="*/ 347143 h 618133"/>
                <a:gd name="connsiteX14" fmla="*/ 196460 w 279770"/>
                <a:gd name="connsiteY14" fmla="*/ 471296 h 618133"/>
                <a:gd name="connsiteX15" fmla="*/ 221120 w 279770"/>
                <a:gd name="connsiteY15" fmla="*/ 490854 h 618133"/>
                <a:gd name="connsiteX16" fmla="*/ 247481 w 279770"/>
                <a:gd name="connsiteY16" fmla="*/ 507011 h 618133"/>
                <a:gd name="connsiteX17" fmla="*/ 279795 w 279770"/>
                <a:gd name="connsiteY17" fmla="*/ 555482 h 618133"/>
                <a:gd name="connsiteX18" fmla="*/ 245781 w 279770"/>
                <a:gd name="connsiteY18" fmla="*/ 598850 h 618133"/>
                <a:gd name="connsiteX19" fmla="*/ 191358 w 279770"/>
                <a:gd name="connsiteY19" fmla="*/ 605653 h 61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770" h="618133">
                  <a:moveTo>
                    <a:pt x="191358" y="605653"/>
                  </a:moveTo>
                  <a:cubicBezTo>
                    <a:pt x="193909" y="599701"/>
                    <a:pt x="174350" y="556332"/>
                    <a:pt x="148839" y="510413"/>
                  </a:cubicBezTo>
                  <a:cubicBezTo>
                    <a:pt x="67205" y="362450"/>
                    <a:pt x="59552" y="308027"/>
                    <a:pt x="118226" y="284216"/>
                  </a:cubicBezTo>
                  <a:lnTo>
                    <a:pt x="143737" y="273162"/>
                  </a:lnTo>
                  <a:lnTo>
                    <a:pt x="112274" y="212786"/>
                  </a:lnTo>
                  <a:cubicBezTo>
                    <a:pt x="94416" y="179622"/>
                    <a:pt x="62103" y="119246"/>
                    <a:pt x="39993" y="80130"/>
                  </a:cubicBezTo>
                  <a:cubicBezTo>
                    <a:pt x="-3375" y="3597"/>
                    <a:pt x="-9328" y="-11709"/>
                    <a:pt x="11931" y="5298"/>
                  </a:cubicBezTo>
                  <a:cubicBezTo>
                    <a:pt x="18734" y="11250"/>
                    <a:pt x="24687" y="20604"/>
                    <a:pt x="24687" y="25707"/>
                  </a:cubicBezTo>
                  <a:cubicBezTo>
                    <a:pt x="24687" y="31659"/>
                    <a:pt x="37442" y="49517"/>
                    <a:pt x="52749" y="66524"/>
                  </a:cubicBezTo>
                  <a:cubicBezTo>
                    <a:pt x="67205" y="82681"/>
                    <a:pt x="81661" y="99688"/>
                    <a:pt x="84212" y="103940"/>
                  </a:cubicBezTo>
                  <a:cubicBezTo>
                    <a:pt x="87613" y="110743"/>
                    <a:pt x="142037" y="162615"/>
                    <a:pt x="216868" y="232344"/>
                  </a:cubicBezTo>
                  <a:cubicBezTo>
                    <a:pt x="227923" y="242549"/>
                    <a:pt x="237277" y="257005"/>
                    <a:pt x="237277" y="263808"/>
                  </a:cubicBezTo>
                  <a:cubicBezTo>
                    <a:pt x="237277" y="285067"/>
                    <a:pt x="170949" y="322483"/>
                    <a:pt x="146288" y="315680"/>
                  </a:cubicBezTo>
                  <a:cubicBezTo>
                    <a:pt x="121628" y="309727"/>
                    <a:pt x="101219" y="323333"/>
                    <a:pt x="101219" y="347143"/>
                  </a:cubicBezTo>
                  <a:cubicBezTo>
                    <a:pt x="101219" y="361599"/>
                    <a:pt x="179452" y="463643"/>
                    <a:pt x="196460" y="471296"/>
                  </a:cubicBezTo>
                  <a:cubicBezTo>
                    <a:pt x="199011" y="472997"/>
                    <a:pt x="210066" y="481500"/>
                    <a:pt x="221120" y="490854"/>
                  </a:cubicBezTo>
                  <a:cubicBezTo>
                    <a:pt x="231325" y="499358"/>
                    <a:pt x="243230" y="507011"/>
                    <a:pt x="247481" y="507011"/>
                  </a:cubicBezTo>
                  <a:cubicBezTo>
                    <a:pt x="263638" y="507011"/>
                    <a:pt x="279795" y="531672"/>
                    <a:pt x="279795" y="555482"/>
                  </a:cubicBezTo>
                  <a:cubicBezTo>
                    <a:pt x="279795" y="574190"/>
                    <a:pt x="272992" y="583544"/>
                    <a:pt x="245781" y="598850"/>
                  </a:cubicBezTo>
                  <a:cubicBezTo>
                    <a:pt x="208365" y="620109"/>
                    <a:pt x="184555" y="623511"/>
                    <a:pt x="191358" y="605653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DF93AA74-BF70-B1F3-64F6-AED039A11FA9}"/>
                </a:ext>
              </a:extLst>
            </p:cNvPr>
            <p:cNvSpPr/>
            <p:nvPr/>
          </p:nvSpPr>
          <p:spPr>
            <a:xfrm flipV="1">
              <a:off x="3824541" y="2070272"/>
              <a:ext cx="233379" cy="141695"/>
            </a:xfrm>
            <a:custGeom>
              <a:avLst/>
              <a:gdLst>
                <a:gd name="connsiteX0" fmla="*/ 103860 w 233379"/>
                <a:gd name="connsiteY0" fmla="*/ 133182 h 141695"/>
                <a:gd name="connsiteX1" fmla="*/ 52838 w 233379"/>
                <a:gd name="connsiteY1" fmla="*/ 108522 h 141695"/>
                <a:gd name="connsiteX2" fmla="*/ 6069 w 233379"/>
                <a:gd name="connsiteY2" fmla="*/ 89814 h 141695"/>
                <a:gd name="connsiteX3" fmla="*/ 24776 w 233379"/>
                <a:gd name="connsiteY3" fmla="*/ 67704 h 141695"/>
                <a:gd name="connsiteX4" fmla="*/ 47736 w 233379"/>
                <a:gd name="connsiteY4" fmla="*/ 25186 h 141695"/>
                <a:gd name="connsiteX5" fmla="*/ 46886 w 233379"/>
                <a:gd name="connsiteY5" fmla="*/ -325 h 141695"/>
                <a:gd name="connsiteX6" fmla="*/ 80050 w 233379"/>
                <a:gd name="connsiteY6" fmla="*/ 7329 h 141695"/>
                <a:gd name="connsiteX7" fmla="*/ 161685 w 233379"/>
                <a:gd name="connsiteY7" fmla="*/ 33690 h 141695"/>
                <a:gd name="connsiteX8" fmla="*/ 223761 w 233379"/>
                <a:gd name="connsiteY8" fmla="*/ 55799 h 141695"/>
                <a:gd name="connsiteX9" fmla="*/ 218659 w 233379"/>
                <a:gd name="connsiteY9" fmla="*/ 73657 h 141695"/>
                <a:gd name="connsiteX10" fmla="*/ 200801 w 233379"/>
                <a:gd name="connsiteY10" fmla="*/ 116175 h 141695"/>
                <a:gd name="connsiteX11" fmla="*/ 103860 w 233379"/>
                <a:gd name="connsiteY11" fmla="*/ 133182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9" h="141695">
                  <a:moveTo>
                    <a:pt x="103860" y="133182"/>
                  </a:moveTo>
                  <a:cubicBezTo>
                    <a:pt x="91955" y="128930"/>
                    <a:pt x="68995" y="117876"/>
                    <a:pt x="52838" y="108522"/>
                  </a:cubicBezTo>
                  <a:cubicBezTo>
                    <a:pt x="36682" y="98317"/>
                    <a:pt x="15423" y="89814"/>
                    <a:pt x="6069" y="89814"/>
                  </a:cubicBezTo>
                  <a:cubicBezTo>
                    <a:pt x="-6687" y="88963"/>
                    <a:pt x="-734" y="83011"/>
                    <a:pt x="24776" y="67704"/>
                  </a:cubicBezTo>
                  <a:cubicBezTo>
                    <a:pt x="59641" y="46445"/>
                    <a:pt x="60492" y="45595"/>
                    <a:pt x="47736" y="25186"/>
                  </a:cubicBezTo>
                  <a:cubicBezTo>
                    <a:pt x="35831" y="7329"/>
                    <a:pt x="34981" y="4778"/>
                    <a:pt x="46886" y="-325"/>
                  </a:cubicBezTo>
                  <a:cubicBezTo>
                    <a:pt x="54539" y="-2876"/>
                    <a:pt x="68995" y="526"/>
                    <a:pt x="80050" y="7329"/>
                  </a:cubicBezTo>
                  <a:cubicBezTo>
                    <a:pt x="91105" y="14982"/>
                    <a:pt x="127670" y="26037"/>
                    <a:pt x="161685" y="33690"/>
                  </a:cubicBezTo>
                  <a:cubicBezTo>
                    <a:pt x="219509" y="44745"/>
                    <a:pt x="249272" y="55799"/>
                    <a:pt x="223761" y="55799"/>
                  </a:cubicBezTo>
                  <a:cubicBezTo>
                    <a:pt x="216958" y="55799"/>
                    <a:pt x="215257" y="61752"/>
                    <a:pt x="218659" y="73657"/>
                  </a:cubicBezTo>
                  <a:cubicBezTo>
                    <a:pt x="222911" y="86412"/>
                    <a:pt x="217809" y="98317"/>
                    <a:pt x="200801" y="116175"/>
                  </a:cubicBezTo>
                  <a:cubicBezTo>
                    <a:pt x="176141" y="141686"/>
                    <a:pt x="148079" y="146788"/>
                    <a:pt x="103860" y="13318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4EF59D62-17FD-1707-B3AF-ED576CE0C5EC}"/>
                </a:ext>
              </a:extLst>
            </p:cNvPr>
            <p:cNvSpPr/>
            <p:nvPr/>
          </p:nvSpPr>
          <p:spPr>
            <a:xfrm flipV="1">
              <a:off x="3678150" y="2286607"/>
              <a:ext cx="556801" cy="854150"/>
            </a:xfrm>
            <a:custGeom>
              <a:avLst/>
              <a:gdLst>
                <a:gd name="connsiteX0" fmla="*/ 347176 w 556801"/>
                <a:gd name="connsiteY0" fmla="*/ 839912 h 854150"/>
                <a:gd name="connsiteX1" fmla="*/ 325917 w 556801"/>
                <a:gd name="connsiteY1" fmla="*/ 823755 h 854150"/>
                <a:gd name="connsiteX2" fmla="*/ 206866 w 556801"/>
                <a:gd name="connsiteY2" fmla="*/ 769332 h 854150"/>
                <a:gd name="connsiteX3" fmla="*/ 42746 w 556801"/>
                <a:gd name="connsiteY3" fmla="*/ 712357 h 854150"/>
                <a:gd name="connsiteX4" fmla="*/ 21487 w 556801"/>
                <a:gd name="connsiteY4" fmla="*/ 710657 h 854150"/>
                <a:gd name="connsiteX5" fmla="*/ 166049 w 556801"/>
                <a:gd name="connsiteY5" fmla="*/ 604361 h 854150"/>
                <a:gd name="connsiteX6" fmla="*/ 195811 w 556801"/>
                <a:gd name="connsiteY6" fmla="*/ 599259 h 854150"/>
                <a:gd name="connsiteX7" fmla="*/ 208567 w 556801"/>
                <a:gd name="connsiteY7" fmla="*/ 282074 h 854150"/>
                <a:gd name="connsiteX8" fmla="*/ 58903 w 556801"/>
                <a:gd name="connsiteY8" fmla="*/ 69484 h 854150"/>
                <a:gd name="connsiteX9" fmla="*/ 22338 w 556801"/>
                <a:gd name="connsiteY9" fmla="*/ 8258 h 854150"/>
                <a:gd name="connsiteX10" fmla="*/ 33392 w 556801"/>
                <a:gd name="connsiteY10" fmla="*/ 8258 h 854150"/>
                <a:gd name="connsiteX11" fmla="*/ 77611 w 556801"/>
                <a:gd name="connsiteY11" fmla="*/ 4006 h 854150"/>
                <a:gd name="connsiteX12" fmla="*/ 209417 w 556801"/>
                <a:gd name="connsiteY12" fmla="*/ 7408 h 854150"/>
                <a:gd name="connsiteX13" fmla="*/ 301256 w 556801"/>
                <a:gd name="connsiteY13" fmla="*/ 49075 h 854150"/>
                <a:gd name="connsiteX14" fmla="*/ 308059 w 556801"/>
                <a:gd name="connsiteY14" fmla="*/ 68634 h 854150"/>
                <a:gd name="connsiteX15" fmla="*/ 343774 w 556801"/>
                <a:gd name="connsiteY15" fmla="*/ 134962 h 854150"/>
                <a:gd name="connsiteX16" fmla="*/ 373537 w 556801"/>
                <a:gd name="connsiteY16" fmla="*/ 313538 h 854150"/>
                <a:gd name="connsiteX17" fmla="*/ 365884 w 556801"/>
                <a:gd name="connsiteY17" fmla="*/ 445344 h 854150"/>
                <a:gd name="connsiteX18" fmla="*/ 353128 w 556801"/>
                <a:gd name="connsiteY18" fmla="*/ 486161 h 854150"/>
                <a:gd name="connsiteX19" fmla="*/ 336971 w 556801"/>
                <a:gd name="connsiteY19" fmla="*/ 514223 h 854150"/>
                <a:gd name="connsiteX20" fmla="*/ 277446 w 556801"/>
                <a:gd name="connsiteY20" fmla="*/ 612865 h 854150"/>
                <a:gd name="connsiteX21" fmla="*/ 359081 w 556801"/>
                <a:gd name="connsiteY21" fmla="*/ 669839 h 854150"/>
                <a:gd name="connsiteX22" fmla="*/ 398197 w 556801"/>
                <a:gd name="connsiteY22" fmla="*/ 698752 h 854150"/>
                <a:gd name="connsiteX23" fmla="*/ 478131 w 556801"/>
                <a:gd name="connsiteY23" fmla="*/ 737868 h 854150"/>
                <a:gd name="connsiteX24" fmla="*/ 556365 w 556801"/>
                <a:gd name="connsiteY24" fmla="*/ 785488 h 854150"/>
                <a:gd name="connsiteX25" fmla="*/ 463675 w 556801"/>
                <a:gd name="connsiteY25" fmla="*/ 850116 h 854150"/>
                <a:gd name="connsiteX26" fmla="*/ 347176 w 556801"/>
                <a:gd name="connsiteY26" fmla="*/ 839912 h 85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6801" h="854150">
                  <a:moveTo>
                    <a:pt x="347176" y="839912"/>
                  </a:moveTo>
                  <a:cubicBezTo>
                    <a:pt x="339522" y="830558"/>
                    <a:pt x="330168" y="823755"/>
                    <a:pt x="325917" y="823755"/>
                  </a:cubicBezTo>
                  <a:cubicBezTo>
                    <a:pt x="322515" y="823755"/>
                    <a:pt x="268942" y="799094"/>
                    <a:pt x="206866" y="769332"/>
                  </a:cubicBezTo>
                  <a:cubicBezTo>
                    <a:pt x="72509" y="705554"/>
                    <a:pt x="57202" y="700452"/>
                    <a:pt x="42746" y="712357"/>
                  </a:cubicBezTo>
                  <a:cubicBezTo>
                    <a:pt x="34243" y="719160"/>
                    <a:pt x="29141" y="719160"/>
                    <a:pt x="21487" y="710657"/>
                  </a:cubicBezTo>
                  <a:cubicBezTo>
                    <a:pt x="-1473" y="682595"/>
                    <a:pt x="115027" y="596708"/>
                    <a:pt x="166049" y="604361"/>
                  </a:cubicBezTo>
                  <a:cubicBezTo>
                    <a:pt x="180505" y="606913"/>
                    <a:pt x="194111" y="604361"/>
                    <a:pt x="195811" y="599259"/>
                  </a:cubicBezTo>
                  <a:cubicBezTo>
                    <a:pt x="211118" y="558442"/>
                    <a:pt x="220472" y="326293"/>
                    <a:pt x="208567" y="282074"/>
                  </a:cubicBezTo>
                  <a:cubicBezTo>
                    <a:pt x="194961" y="231053"/>
                    <a:pt x="137987" y="151119"/>
                    <a:pt x="58903" y="69484"/>
                  </a:cubicBezTo>
                  <a:cubicBezTo>
                    <a:pt x="-7425" y="1455"/>
                    <a:pt x="-15929" y="-12151"/>
                    <a:pt x="22338" y="8258"/>
                  </a:cubicBezTo>
                  <a:cubicBezTo>
                    <a:pt x="35093" y="15061"/>
                    <a:pt x="38494" y="15061"/>
                    <a:pt x="33392" y="8258"/>
                  </a:cubicBezTo>
                  <a:cubicBezTo>
                    <a:pt x="29141" y="1455"/>
                    <a:pt x="41896" y="-246"/>
                    <a:pt x="77611" y="4006"/>
                  </a:cubicBezTo>
                  <a:cubicBezTo>
                    <a:pt x="135436" y="9959"/>
                    <a:pt x="144790" y="9959"/>
                    <a:pt x="209417" y="7408"/>
                  </a:cubicBezTo>
                  <a:cubicBezTo>
                    <a:pt x="263840" y="4857"/>
                    <a:pt x="301256" y="21864"/>
                    <a:pt x="301256" y="49075"/>
                  </a:cubicBezTo>
                  <a:cubicBezTo>
                    <a:pt x="301256" y="58429"/>
                    <a:pt x="304658" y="66933"/>
                    <a:pt x="308059" y="68634"/>
                  </a:cubicBezTo>
                  <a:cubicBezTo>
                    <a:pt x="311461" y="70334"/>
                    <a:pt x="327617" y="100097"/>
                    <a:pt x="343774" y="134962"/>
                  </a:cubicBezTo>
                  <a:cubicBezTo>
                    <a:pt x="371836" y="197038"/>
                    <a:pt x="372687" y="201290"/>
                    <a:pt x="373537" y="313538"/>
                  </a:cubicBezTo>
                  <a:cubicBezTo>
                    <a:pt x="373537" y="376465"/>
                    <a:pt x="370135" y="435990"/>
                    <a:pt x="365884" y="445344"/>
                  </a:cubicBezTo>
                  <a:cubicBezTo>
                    <a:pt x="356530" y="465752"/>
                    <a:pt x="354829" y="471705"/>
                    <a:pt x="353128" y="486161"/>
                  </a:cubicBezTo>
                  <a:cubicBezTo>
                    <a:pt x="353128" y="492114"/>
                    <a:pt x="345475" y="504869"/>
                    <a:pt x="336971" y="514223"/>
                  </a:cubicBezTo>
                  <a:cubicBezTo>
                    <a:pt x="297004" y="557592"/>
                    <a:pt x="274895" y="595007"/>
                    <a:pt x="277446" y="612865"/>
                  </a:cubicBezTo>
                  <a:cubicBezTo>
                    <a:pt x="279997" y="631573"/>
                    <a:pt x="332720" y="668139"/>
                    <a:pt x="359081" y="669839"/>
                  </a:cubicBezTo>
                  <a:cubicBezTo>
                    <a:pt x="365884" y="670690"/>
                    <a:pt x="382891" y="683445"/>
                    <a:pt x="398197" y="698752"/>
                  </a:cubicBezTo>
                  <a:cubicBezTo>
                    <a:pt x="419456" y="720861"/>
                    <a:pt x="437314" y="729365"/>
                    <a:pt x="478131" y="737868"/>
                  </a:cubicBezTo>
                  <a:cubicBezTo>
                    <a:pt x="530003" y="748072"/>
                    <a:pt x="556365" y="764229"/>
                    <a:pt x="556365" y="785488"/>
                  </a:cubicBezTo>
                  <a:cubicBezTo>
                    <a:pt x="556365" y="798244"/>
                    <a:pt x="484084" y="848415"/>
                    <a:pt x="463675" y="850116"/>
                  </a:cubicBezTo>
                  <a:cubicBezTo>
                    <a:pt x="381190" y="856919"/>
                    <a:pt x="360781" y="854368"/>
                    <a:pt x="347176" y="8399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A266B83A-E14D-BB61-414D-7ECD8257CEAC}"/>
                </a:ext>
              </a:extLst>
            </p:cNvPr>
            <p:cNvSpPr/>
            <p:nvPr/>
          </p:nvSpPr>
          <p:spPr>
            <a:xfrm flipV="1">
              <a:off x="3439486" y="2571673"/>
              <a:ext cx="121263" cy="265616"/>
            </a:xfrm>
            <a:custGeom>
              <a:avLst/>
              <a:gdLst>
                <a:gd name="connsiteX0" fmla="*/ 1280 w 121263"/>
                <a:gd name="connsiteY0" fmla="*/ 246459 h 265616"/>
                <a:gd name="connsiteX1" fmla="*/ 8083 w 121263"/>
                <a:gd name="connsiteY1" fmla="*/ 132510 h 265616"/>
                <a:gd name="connsiteX2" fmla="*/ 28491 w 121263"/>
                <a:gd name="connsiteY2" fmla="*/ 14310 h 265616"/>
                <a:gd name="connsiteX3" fmla="*/ 47199 w 121263"/>
                <a:gd name="connsiteY3" fmla="*/ 4106 h 265616"/>
                <a:gd name="connsiteX4" fmla="*/ 59955 w 121263"/>
                <a:gd name="connsiteY4" fmla="*/ 21963 h 265616"/>
                <a:gd name="connsiteX5" fmla="*/ 72710 w 121263"/>
                <a:gd name="connsiteY5" fmla="*/ 39821 h 265616"/>
                <a:gd name="connsiteX6" fmla="*/ 81214 w 121263"/>
                <a:gd name="connsiteY6" fmla="*/ 52576 h 265616"/>
                <a:gd name="connsiteX7" fmla="*/ 89717 w 121263"/>
                <a:gd name="connsiteY7" fmla="*/ 67883 h 265616"/>
                <a:gd name="connsiteX8" fmla="*/ 96520 w 121263"/>
                <a:gd name="connsiteY8" fmla="*/ 71284 h 265616"/>
                <a:gd name="connsiteX9" fmla="*/ 114378 w 121263"/>
                <a:gd name="connsiteY9" fmla="*/ 119755 h 265616"/>
                <a:gd name="connsiteX10" fmla="*/ 120331 w 121263"/>
                <a:gd name="connsiteY10" fmla="*/ 187784 h 265616"/>
                <a:gd name="connsiteX11" fmla="*/ 3831 w 121263"/>
                <a:gd name="connsiteY11" fmla="*/ 265167 h 265616"/>
                <a:gd name="connsiteX12" fmla="*/ 1280 w 121263"/>
                <a:gd name="connsiteY12" fmla="*/ 246459 h 26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3" h="265616">
                  <a:moveTo>
                    <a:pt x="1280" y="246459"/>
                  </a:moveTo>
                  <a:cubicBezTo>
                    <a:pt x="3831" y="235404"/>
                    <a:pt x="6382" y="184382"/>
                    <a:pt x="8083" y="132510"/>
                  </a:cubicBezTo>
                  <a:cubicBezTo>
                    <a:pt x="8933" y="50025"/>
                    <a:pt x="11484" y="35569"/>
                    <a:pt x="28491" y="14310"/>
                  </a:cubicBezTo>
                  <a:cubicBezTo>
                    <a:pt x="40397" y="-997"/>
                    <a:pt x="47199" y="-4398"/>
                    <a:pt x="47199" y="4106"/>
                  </a:cubicBezTo>
                  <a:cubicBezTo>
                    <a:pt x="47199" y="10909"/>
                    <a:pt x="53152" y="18562"/>
                    <a:pt x="59955" y="21963"/>
                  </a:cubicBezTo>
                  <a:cubicBezTo>
                    <a:pt x="66758" y="24514"/>
                    <a:pt x="72710" y="32168"/>
                    <a:pt x="72710" y="39821"/>
                  </a:cubicBezTo>
                  <a:cubicBezTo>
                    <a:pt x="72710" y="46624"/>
                    <a:pt x="76962" y="52576"/>
                    <a:pt x="81214" y="52576"/>
                  </a:cubicBezTo>
                  <a:cubicBezTo>
                    <a:pt x="86316" y="52576"/>
                    <a:pt x="89717" y="59379"/>
                    <a:pt x="89717" y="67883"/>
                  </a:cubicBezTo>
                  <a:cubicBezTo>
                    <a:pt x="89717" y="78087"/>
                    <a:pt x="91418" y="79788"/>
                    <a:pt x="96520" y="71284"/>
                  </a:cubicBezTo>
                  <a:cubicBezTo>
                    <a:pt x="101623" y="64481"/>
                    <a:pt x="107575" y="82339"/>
                    <a:pt x="114378" y="119755"/>
                  </a:cubicBezTo>
                  <a:cubicBezTo>
                    <a:pt x="120331" y="152919"/>
                    <a:pt x="122882" y="183532"/>
                    <a:pt x="120331" y="187784"/>
                  </a:cubicBezTo>
                  <a:cubicBezTo>
                    <a:pt x="113528" y="197988"/>
                    <a:pt x="13185" y="265167"/>
                    <a:pt x="3831" y="265167"/>
                  </a:cubicBezTo>
                  <a:cubicBezTo>
                    <a:pt x="430" y="265167"/>
                    <a:pt x="-1271" y="256663"/>
                    <a:pt x="1280" y="24645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24" name="图形 2">
            <a:extLst>
              <a:ext uri="{FF2B5EF4-FFF2-40B4-BE49-F238E27FC236}">
                <a16:creationId xmlns:a16="http://schemas.microsoft.com/office/drawing/2014/main" id="{A4DFC86A-27CA-6C64-4377-5AFB6652D816}"/>
              </a:ext>
            </a:extLst>
          </p:cNvPr>
          <p:cNvGrpSpPr/>
          <p:nvPr/>
        </p:nvGrpSpPr>
        <p:grpSpPr>
          <a:xfrm>
            <a:off x="4588265" y="2377592"/>
            <a:ext cx="1779668" cy="2402759"/>
            <a:chOff x="3385439" y="1993817"/>
            <a:chExt cx="849512" cy="1146940"/>
          </a:xfrm>
          <a:solidFill>
            <a:srgbClr val="CC3300"/>
          </a:solidFill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62F8C3AE-9D60-73C6-FF71-6B4A9C122A8E}"/>
                </a:ext>
              </a:extLst>
            </p:cNvPr>
            <p:cNvSpPr/>
            <p:nvPr/>
          </p:nvSpPr>
          <p:spPr>
            <a:xfrm flipV="1">
              <a:off x="3385439" y="1993817"/>
              <a:ext cx="279770" cy="618133"/>
            </a:xfrm>
            <a:custGeom>
              <a:avLst/>
              <a:gdLst>
                <a:gd name="connsiteX0" fmla="*/ 191358 w 279770"/>
                <a:gd name="connsiteY0" fmla="*/ 605653 h 618133"/>
                <a:gd name="connsiteX1" fmla="*/ 148839 w 279770"/>
                <a:gd name="connsiteY1" fmla="*/ 510413 h 618133"/>
                <a:gd name="connsiteX2" fmla="*/ 118226 w 279770"/>
                <a:gd name="connsiteY2" fmla="*/ 284216 h 618133"/>
                <a:gd name="connsiteX3" fmla="*/ 143737 w 279770"/>
                <a:gd name="connsiteY3" fmla="*/ 273162 h 618133"/>
                <a:gd name="connsiteX4" fmla="*/ 112274 w 279770"/>
                <a:gd name="connsiteY4" fmla="*/ 212786 h 618133"/>
                <a:gd name="connsiteX5" fmla="*/ 39993 w 279770"/>
                <a:gd name="connsiteY5" fmla="*/ 80130 h 618133"/>
                <a:gd name="connsiteX6" fmla="*/ 11931 w 279770"/>
                <a:gd name="connsiteY6" fmla="*/ 5298 h 618133"/>
                <a:gd name="connsiteX7" fmla="*/ 24687 w 279770"/>
                <a:gd name="connsiteY7" fmla="*/ 25707 h 618133"/>
                <a:gd name="connsiteX8" fmla="*/ 52749 w 279770"/>
                <a:gd name="connsiteY8" fmla="*/ 66524 h 618133"/>
                <a:gd name="connsiteX9" fmla="*/ 84212 w 279770"/>
                <a:gd name="connsiteY9" fmla="*/ 103940 h 618133"/>
                <a:gd name="connsiteX10" fmla="*/ 216868 w 279770"/>
                <a:gd name="connsiteY10" fmla="*/ 232344 h 618133"/>
                <a:gd name="connsiteX11" fmla="*/ 237277 w 279770"/>
                <a:gd name="connsiteY11" fmla="*/ 263808 h 618133"/>
                <a:gd name="connsiteX12" fmla="*/ 146288 w 279770"/>
                <a:gd name="connsiteY12" fmla="*/ 315680 h 618133"/>
                <a:gd name="connsiteX13" fmla="*/ 101219 w 279770"/>
                <a:gd name="connsiteY13" fmla="*/ 347143 h 618133"/>
                <a:gd name="connsiteX14" fmla="*/ 196460 w 279770"/>
                <a:gd name="connsiteY14" fmla="*/ 471296 h 618133"/>
                <a:gd name="connsiteX15" fmla="*/ 221120 w 279770"/>
                <a:gd name="connsiteY15" fmla="*/ 490854 h 618133"/>
                <a:gd name="connsiteX16" fmla="*/ 247481 w 279770"/>
                <a:gd name="connsiteY16" fmla="*/ 507011 h 618133"/>
                <a:gd name="connsiteX17" fmla="*/ 279795 w 279770"/>
                <a:gd name="connsiteY17" fmla="*/ 555482 h 618133"/>
                <a:gd name="connsiteX18" fmla="*/ 245781 w 279770"/>
                <a:gd name="connsiteY18" fmla="*/ 598850 h 618133"/>
                <a:gd name="connsiteX19" fmla="*/ 191358 w 279770"/>
                <a:gd name="connsiteY19" fmla="*/ 605653 h 61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770" h="618133">
                  <a:moveTo>
                    <a:pt x="191358" y="605653"/>
                  </a:moveTo>
                  <a:cubicBezTo>
                    <a:pt x="193909" y="599701"/>
                    <a:pt x="174350" y="556332"/>
                    <a:pt x="148839" y="510413"/>
                  </a:cubicBezTo>
                  <a:cubicBezTo>
                    <a:pt x="67205" y="362450"/>
                    <a:pt x="59552" y="308027"/>
                    <a:pt x="118226" y="284216"/>
                  </a:cubicBezTo>
                  <a:lnTo>
                    <a:pt x="143737" y="273162"/>
                  </a:lnTo>
                  <a:lnTo>
                    <a:pt x="112274" y="212786"/>
                  </a:lnTo>
                  <a:cubicBezTo>
                    <a:pt x="94416" y="179622"/>
                    <a:pt x="62103" y="119246"/>
                    <a:pt x="39993" y="80130"/>
                  </a:cubicBezTo>
                  <a:cubicBezTo>
                    <a:pt x="-3375" y="3597"/>
                    <a:pt x="-9328" y="-11709"/>
                    <a:pt x="11931" y="5298"/>
                  </a:cubicBezTo>
                  <a:cubicBezTo>
                    <a:pt x="18734" y="11250"/>
                    <a:pt x="24687" y="20604"/>
                    <a:pt x="24687" y="25707"/>
                  </a:cubicBezTo>
                  <a:cubicBezTo>
                    <a:pt x="24687" y="31659"/>
                    <a:pt x="37442" y="49517"/>
                    <a:pt x="52749" y="66524"/>
                  </a:cubicBezTo>
                  <a:cubicBezTo>
                    <a:pt x="67205" y="82681"/>
                    <a:pt x="81661" y="99688"/>
                    <a:pt x="84212" y="103940"/>
                  </a:cubicBezTo>
                  <a:cubicBezTo>
                    <a:pt x="87613" y="110743"/>
                    <a:pt x="142037" y="162615"/>
                    <a:pt x="216868" y="232344"/>
                  </a:cubicBezTo>
                  <a:cubicBezTo>
                    <a:pt x="227923" y="242549"/>
                    <a:pt x="237277" y="257005"/>
                    <a:pt x="237277" y="263808"/>
                  </a:cubicBezTo>
                  <a:cubicBezTo>
                    <a:pt x="237277" y="285067"/>
                    <a:pt x="170949" y="322483"/>
                    <a:pt x="146288" y="315680"/>
                  </a:cubicBezTo>
                  <a:cubicBezTo>
                    <a:pt x="121628" y="309727"/>
                    <a:pt x="101219" y="323333"/>
                    <a:pt x="101219" y="347143"/>
                  </a:cubicBezTo>
                  <a:cubicBezTo>
                    <a:pt x="101219" y="361599"/>
                    <a:pt x="179452" y="463643"/>
                    <a:pt x="196460" y="471296"/>
                  </a:cubicBezTo>
                  <a:cubicBezTo>
                    <a:pt x="199011" y="472997"/>
                    <a:pt x="210066" y="481500"/>
                    <a:pt x="221120" y="490854"/>
                  </a:cubicBezTo>
                  <a:cubicBezTo>
                    <a:pt x="231325" y="499358"/>
                    <a:pt x="243230" y="507011"/>
                    <a:pt x="247481" y="507011"/>
                  </a:cubicBezTo>
                  <a:cubicBezTo>
                    <a:pt x="263638" y="507011"/>
                    <a:pt x="279795" y="531672"/>
                    <a:pt x="279795" y="555482"/>
                  </a:cubicBezTo>
                  <a:cubicBezTo>
                    <a:pt x="279795" y="574190"/>
                    <a:pt x="272992" y="583544"/>
                    <a:pt x="245781" y="598850"/>
                  </a:cubicBezTo>
                  <a:cubicBezTo>
                    <a:pt x="208365" y="620109"/>
                    <a:pt x="184555" y="623511"/>
                    <a:pt x="191358" y="605653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C5341E29-A602-CDF5-ACBB-BAF917BCE506}"/>
                </a:ext>
              </a:extLst>
            </p:cNvPr>
            <p:cNvSpPr/>
            <p:nvPr/>
          </p:nvSpPr>
          <p:spPr>
            <a:xfrm flipV="1">
              <a:off x="3824541" y="2070272"/>
              <a:ext cx="233379" cy="141695"/>
            </a:xfrm>
            <a:custGeom>
              <a:avLst/>
              <a:gdLst>
                <a:gd name="connsiteX0" fmla="*/ 103860 w 233379"/>
                <a:gd name="connsiteY0" fmla="*/ 133182 h 141695"/>
                <a:gd name="connsiteX1" fmla="*/ 52838 w 233379"/>
                <a:gd name="connsiteY1" fmla="*/ 108522 h 141695"/>
                <a:gd name="connsiteX2" fmla="*/ 6069 w 233379"/>
                <a:gd name="connsiteY2" fmla="*/ 89814 h 141695"/>
                <a:gd name="connsiteX3" fmla="*/ 24776 w 233379"/>
                <a:gd name="connsiteY3" fmla="*/ 67704 h 141695"/>
                <a:gd name="connsiteX4" fmla="*/ 47736 w 233379"/>
                <a:gd name="connsiteY4" fmla="*/ 25186 h 141695"/>
                <a:gd name="connsiteX5" fmla="*/ 46886 w 233379"/>
                <a:gd name="connsiteY5" fmla="*/ -325 h 141695"/>
                <a:gd name="connsiteX6" fmla="*/ 80050 w 233379"/>
                <a:gd name="connsiteY6" fmla="*/ 7329 h 141695"/>
                <a:gd name="connsiteX7" fmla="*/ 161685 w 233379"/>
                <a:gd name="connsiteY7" fmla="*/ 33690 h 141695"/>
                <a:gd name="connsiteX8" fmla="*/ 223761 w 233379"/>
                <a:gd name="connsiteY8" fmla="*/ 55799 h 141695"/>
                <a:gd name="connsiteX9" fmla="*/ 218659 w 233379"/>
                <a:gd name="connsiteY9" fmla="*/ 73657 h 141695"/>
                <a:gd name="connsiteX10" fmla="*/ 200801 w 233379"/>
                <a:gd name="connsiteY10" fmla="*/ 116175 h 141695"/>
                <a:gd name="connsiteX11" fmla="*/ 103860 w 233379"/>
                <a:gd name="connsiteY11" fmla="*/ 133182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9" h="141695">
                  <a:moveTo>
                    <a:pt x="103860" y="133182"/>
                  </a:moveTo>
                  <a:cubicBezTo>
                    <a:pt x="91955" y="128930"/>
                    <a:pt x="68995" y="117876"/>
                    <a:pt x="52838" y="108522"/>
                  </a:cubicBezTo>
                  <a:cubicBezTo>
                    <a:pt x="36682" y="98317"/>
                    <a:pt x="15423" y="89814"/>
                    <a:pt x="6069" y="89814"/>
                  </a:cubicBezTo>
                  <a:cubicBezTo>
                    <a:pt x="-6687" y="88963"/>
                    <a:pt x="-734" y="83011"/>
                    <a:pt x="24776" y="67704"/>
                  </a:cubicBezTo>
                  <a:cubicBezTo>
                    <a:pt x="59641" y="46445"/>
                    <a:pt x="60492" y="45595"/>
                    <a:pt x="47736" y="25186"/>
                  </a:cubicBezTo>
                  <a:cubicBezTo>
                    <a:pt x="35831" y="7329"/>
                    <a:pt x="34981" y="4778"/>
                    <a:pt x="46886" y="-325"/>
                  </a:cubicBezTo>
                  <a:cubicBezTo>
                    <a:pt x="54539" y="-2876"/>
                    <a:pt x="68995" y="526"/>
                    <a:pt x="80050" y="7329"/>
                  </a:cubicBezTo>
                  <a:cubicBezTo>
                    <a:pt x="91105" y="14982"/>
                    <a:pt x="127670" y="26037"/>
                    <a:pt x="161685" y="33690"/>
                  </a:cubicBezTo>
                  <a:cubicBezTo>
                    <a:pt x="219509" y="44745"/>
                    <a:pt x="249272" y="55799"/>
                    <a:pt x="223761" y="55799"/>
                  </a:cubicBezTo>
                  <a:cubicBezTo>
                    <a:pt x="216958" y="55799"/>
                    <a:pt x="215257" y="61752"/>
                    <a:pt x="218659" y="73657"/>
                  </a:cubicBezTo>
                  <a:cubicBezTo>
                    <a:pt x="222911" y="86412"/>
                    <a:pt x="217809" y="98317"/>
                    <a:pt x="200801" y="116175"/>
                  </a:cubicBezTo>
                  <a:cubicBezTo>
                    <a:pt x="176141" y="141686"/>
                    <a:pt x="148079" y="146788"/>
                    <a:pt x="103860" y="13318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DEE6BA3E-F1FF-7FC5-9CA4-1651D3C98CEC}"/>
                </a:ext>
              </a:extLst>
            </p:cNvPr>
            <p:cNvSpPr/>
            <p:nvPr/>
          </p:nvSpPr>
          <p:spPr>
            <a:xfrm flipV="1">
              <a:off x="3678150" y="2286607"/>
              <a:ext cx="556801" cy="854150"/>
            </a:xfrm>
            <a:custGeom>
              <a:avLst/>
              <a:gdLst>
                <a:gd name="connsiteX0" fmla="*/ 347176 w 556801"/>
                <a:gd name="connsiteY0" fmla="*/ 839912 h 854150"/>
                <a:gd name="connsiteX1" fmla="*/ 325917 w 556801"/>
                <a:gd name="connsiteY1" fmla="*/ 823755 h 854150"/>
                <a:gd name="connsiteX2" fmla="*/ 206866 w 556801"/>
                <a:gd name="connsiteY2" fmla="*/ 769332 h 854150"/>
                <a:gd name="connsiteX3" fmla="*/ 42746 w 556801"/>
                <a:gd name="connsiteY3" fmla="*/ 712357 h 854150"/>
                <a:gd name="connsiteX4" fmla="*/ 21487 w 556801"/>
                <a:gd name="connsiteY4" fmla="*/ 710657 h 854150"/>
                <a:gd name="connsiteX5" fmla="*/ 166049 w 556801"/>
                <a:gd name="connsiteY5" fmla="*/ 604361 h 854150"/>
                <a:gd name="connsiteX6" fmla="*/ 195811 w 556801"/>
                <a:gd name="connsiteY6" fmla="*/ 599259 h 854150"/>
                <a:gd name="connsiteX7" fmla="*/ 208567 w 556801"/>
                <a:gd name="connsiteY7" fmla="*/ 282074 h 854150"/>
                <a:gd name="connsiteX8" fmla="*/ 58903 w 556801"/>
                <a:gd name="connsiteY8" fmla="*/ 69484 h 854150"/>
                <a:gd name="connsiteX9" fmla="*/ 22338 w 556801"/>
                <a:gd name="connsiteY9" fmla="*/ 8258 h 854150"/>
                <a:gd name="connsiteX10" fmla="*/ 33392 w 556801"/>
                <a:gd name="connsiteY10" fmla="*/ 8258 h 854150"/>
                <a:gd name="connsiteX11" fmla="*/ 77611 w 556801"/>
                <a:gd name="connsiteY11" fmla="*/ 4006 h 854150"/>
                <a:gd name="connsiteX12" fmla="*/ 209417 w 556801"/>
                <a:gd name="connsiteY12" fmla="*/ 7408 h 854150"/>
                <a:gd name="connsiteX13" fmla="*/ 301256 w 556801"/>
                <a:gd name="connsiteY13" fmla="*/ 49075 h 854150"/>
                <a:gd name="connsiteX14" fmla="*/ 308059 w 556801"/>
                <a:gd name="connsiteY14" fmla="*/ 68634 h 854150"/>
                <a:gd name="connsiteX15" fmla="*/ 343774 w 556801"/>
                <a:gd name="connsiteY15" fmla="*/ 134962 h 854150"/>
                <a:gd name="connsiteX16" fmla="*/ 373537 w 556801"/>
                <a:gd name="connsiteY16" fmla="*/ 313538 h 854150"/>
                <a:gd name="connsiteX17" fmla="*/ 365884 w 556801"/>
                <a:gd name="connsiteY17" fmla="*/ 445344 h 854150"/>
                <a:gd name="connsiteX18" fmla="*/ 353128 w 556801"/>
                <a:gd name="connsiteY18" fmla="*/ 486161 h 854150"/>
                <a:gd name="connsiteX19" fmla="*/ 336971 w 556801"/>
                <a:gd name="connsiteY19" fmla="*/ 514223 h 854150"/>
                <a:gd name="connsiteX20" fmla="*/ 277446 w 556801"/>
                <a:gd name="connsiteY20" fmla="*/ 612865 h 854150"/>
                <a:gd name="connsiteX21" fmla="*/ 359081 w 556801"/>
                <a:gd name="connsiteY21" fmla="*/ 669839 h 854150"/>
                <a:gd name="connsiteX22" fmla="*/ 398197 w 556801"/>
                <a:gd name="connsiteY22" fmla="*/ 698752 h 854150"/>
                <a:gd name="connsiteX23" fmla="*/ 478131 w 556801"/>
                <a:gd name="connsiteY23" fmla="*/ 737868 h 854150"/>
                <a:gd name="connsiteX24" fmla="*/ 556365 w 556801"/>
                <a:gd name="connsiteY24" fmla="*/ 785488 h 854150"/>
                <a:gd name="connsiteX25" fmla="*/ 463675 w 556801"/>
                <a:gd name="connsiteY25" fmla="*/ 850116 h 854150"/>
                <a:gd name="connsiteX26" fmla="*/ 347176 w 556801"/>
                <a:gd name="connsiteY26" fmla="*/ 839912 h 85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6801" h="854150">
                  <a:moveTo>
                    <a:pt x="347176" y="839912"/>
                  </a:moveTo>
                  <a:cubicBezTo>
                    <a:pt x="339522" y="830558"/>
                    <a:pt x="330168" y="823755"/>
                    <a:pt x="325917" y="823755"/>
                  </a:cubicBezTo>
                  <a:cubicBezTo>
                    <a:pt x="322515" y="823755"/>
                    <a:pt x="268942" y="799094"/>
                    <a:pt x="206866" y="769332"/>
                  </a:cubicBezTo>
                  <a:cubicBezTo>
                    <a:pt x="72509" y="705554"/>
                    <a:pt x="57202" y="700452"/>
                    <a:pt x="42746" y="712357"/>
                  </a:cubicBezTo>
                  <a:cubicBezTo>
                    <a:pt x="34243" y="719160"/>
                    <a:pt x="29141" y="719160"/>
                    <a:pt x="21487" y="710657"/>
                  </a:cubicBezTo>
                  <a:cubicBezTo>
                    <a:pt x="-1473" y="682595"/>
                    <a:pt x="115027" y="596708"/>
                    <a:pt x="166049" y="604361"/>
                  </a:cubicBezTo>
                  <a:cubicBezTo>
                    <a:pt x="180505" y="606913"/>
                    <a:pt x="194111" y="604361"/>
                    <a:pt x="195811" y="599259"/>
                  </a:cubicBezTo>
                  <a:cubicBezTo>
                    <a:pt x="211118" y="558442"/>
                    <a:pt x="220472" y="326293"/>
                    <a:pt x="208567" y="282074"/>
                  </a:cubicBezTo>
                  <a:cubicBezTo>
                    <a:pt x="194961" y="231053"/>
                    <a:pt x="137987" y="151119"/>
                    <a:pt x="58903" y="69484"/>
                  </a:cubicBezTo>
                  <a:cubicBezTo>
                    <a:pt x="-7425" y="1455"/>
                    <a:pt x="-15929" y="-12151"/>
                    <a:pt x="22338" y="8258"/>
                  </a:cubicBezTo>
                  <a:cubicBezTo>
                    <a:pt x="35093" y="15061"/>
                    <a:pt x="38494" y="15061"/>
                    <a:pt x="33392" y="8258"/>
                  </a:cubicBezTo>
                  <a:cubicBezTo>
                    <a:pt x="29141" y="1455"/>
                    <a:pt x="41896" y="-246"/>
                    <a:pt x="77611" y="4006"/>
                  </a:cubicBezTo>
                  <a:cubicBezTo>
                    <a:pt x="135436" y="9959"/>
                    <a:pt x="144790" y="9959"/>
                    <a:pt x="209417" y="7408"/>
                  </a:cubicBezTo>
                  <a:cubicBezTo>
                    <a:pt x="263840" y="4857"/>
                    <a:pt x="301256" y="21864"/>
                    <a:pt x="301256" y="49075"/>
                  </a:cubicBezTo>
                  <a:cubicBezTo>
                    <a:pt x="301256" y="58429"/>
                    <a:pt x="304658" y="66933"/>
                    <a:pt x="308059" y="68634"/>
                  </a:cubicBezTo>
                  <a:cubicBezTo>
                    <a:pt x="311461" y="70334"/>
                    <a:pt x="327617" y="100097"/>
                    <a:pt x="343774" y="134962"/>
                  </a:cubicBezTo>
                  <a:cubicBezTo>
                    <a:pt x="371836" y="197038"/>
                    <a:pt x="372687" y="201290"/>
                    <a:pt x="373537" y="313538"/>
                  </a:cubicBezTo>
                  <a:cubicBezTo>
                    <a:pt x="373537" y="376465"/>
                    <a:pt x="370135" y="435990"/>
                    <a:pt x="365884" y="445344"/>
                  </a:cubicBezTo>
                  <a:cubicBezTo>
                    <a:pt x="356530" y="465752"/>
                    <a:pt x="354829" y="471705"/>
                    <a:pt x="353128" y="486161"/>
                  </a:cubicBezTo>
                  <a:cubicBezTo>
                    <a:pt x="353128" y="492114"/>
                    <a:pt x="345475" y="504869"/>
                    <a:pt x="336971" y="514223"/>
                  </a:cubicBezTo>
                  <a:cubicBezTo>
                    <a:pt x="297004" y="557592"/>
                    <a:pt x="274895" y="595007"/>
                    <a:pt x="277446" y="612865"/>
                  </a:cubicBezTo>
                  <a:cubicBezTo>
                    <a:pt x="279997" y="631573"/>
                    <a:pt x="332720" y="668139"/>
                    <a:pt x="359081" y="669839"/>
                  </a:cubicBezTo>
                  <a:cubicBezTo>
                    <a:pt x="365884" y="670690"/>
                    <a:pt x="382891" y="683445"/>
                    <a:pt x="398197" y="698752"/>
                  </a:cubicBezTo>
                  <a:cubicBezTo>
                    <a:pt x="419456" y="720861"/>
                    <a:pt x="437314" y="729365"/>
                    <a:pt x="478131" y="737868"/>
                  </a:cubicBezTo>
                  <a:cubicBezTo>
                    <a:pt x="530003" y="748072"/>
                    <a:pt x="556365" y="764229"/>
                    <a:pt x="556365" y="785488"/>
                  </a:cubicBezTo>
                  <a:cubicBezTo>
                    <a:pt x="556365" y="798244"/>
                    <a:pt x="484084" y="848415"/>
                    <a:pt x="463675" y="850116"/>
                  </a:cubicBezTo>
                  <a:cubicBezTo>
                    <a:pt x="381190" y="856919"/>
                    <a:pt x="360781" y="854368"/>
                    <a:pt x="347176" y="83991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2A869B0F-E8F7-2E60-688C-C5D649D8E307}"/>
                </a:ext>
              </a:extLst>
            </p:cNvPr>
            <p:cNvSpPr/>
            <p:nvPr/>
          </p:nvSpPr>
          <p:spPr>
            <a:xfrm flipV="1">
              <a:off x="3439486" y="2571673"/>
              <a:ext cx="121263" cy="265616"/>
            </a:xfrm>
            <a:custGeom>
              <a:avLst/>
              <a:gdLst>
                <a:gd name="connsiteX0" fmla="*/ 1280 w 121263"/>
                <a:gd name="connsiteY0" fmla="*/ 246459 h 265616"/>
                <a:gd name="connsiteX1" fmla="*/ 8083 w 121263"/>
                <a:gd name="connsiteY1" fmla="*/ 132510 h 265616"/>
                <a:gd name="connsiteX2" fmla="*/ 28491 w 121263"/>
                <a:gd name="connsiteY2" fmla="*/ 14310 h 265616"/>
                <a:gd name="connsiteX3" fmla="*/ 47199 w 121263"/>
                <a:gd name="connsiteY3" fmla="*/ 4106 h 265616"/>
                <a:gd name="connsiteX4" fmla="*/ 59955 w 121263"/>
                <a:gd name="connsiteY4" fmla="*/ 21963 h 265616"/>
                <a:gd name="connsiteX5" fmla="*/ 72710 w 121263"/>
                <a:gd name="connsiteY5" fmla="*/ 39821 h 265616"/>
                <a:gd name="connsiteX6" fmla="*/ 81214 w 121263"/>
                <a:gd name="connsiteY6" fmla="*/ 52576 h 265616"/>
                <a:gd name="connsiteX7" fmla="*/ 89717 w 121263"/>
                <a:gd name="connsiteY7" fmla="*/ 67883 h 265616"/>
                <a:gd name="connsiteX8" fmla="*/ 96520 w 121263"/>
                <a:gd name="connsiteY8" fmla="*/ 71284 h 265616"/>
                <a:gd name="connsiteX9" fmla="*/ 114378 w 121263"/>
                <a:gd name="connsiteY9" fmla="*/ 119755 h 265616"/>
                <a:gd name="connsiteX10" fmla="*/ 120331 w 121263"/>
                <a:gd name="connsiteY10" fmla="*/ 187784 h 265616"/>
                <a:gd name="connsiteX11" fmla="*/ 3831 w 121263"/>
                <a:gd name="connsiteY11" fmla="*/ 265167 h 265616"/>
                <a:gd name="connsiteX12" fmla="*/ 1280 w 121263"/>
                <a:gd name="connsiteY12" fmla="*/ 246459 h 26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3" h="265616">
                  <a:moveTo>
                    <a:pt x="1280" y="246459"/>
                  </a:moveTo>
                  <a:cubicBezTo>
                    <a:pt x="3831" y="235404"/>
                    <a:pt x="6382" y="184382"/>
                    <a:pt x="8083" y="132510"/>
                  </a:cubicBezTo>
                  <a:cubicBezTo>
                    <a:pt x="8933" y="50025"/>
                    <a:pt x="11484" y="35569"/>
                    <a:pt x="28491" y="14310"/>
                  </a:cubicBezTo>
                  <a:cubicBezTo>
                    <a:pt x="40397" y="-997"/>
                    <a:pt x="47199" y="-4398"/>
                    <a:pt x="47199" y="4106"/>
                  </a:cubicBezTo>
                  <a:cubicBezTo>
                    <a:pt x="47199" y="10909"/>
                    <a:pt x="53152" y="18562"/>
                    <a:pt x="59955" y="21963"/>
                  </a:cubicBezTo>
                  <a:cubicBezTo>
                    <a:pt x="66758" y="24514"/>
                    <a:pt x="72710" y="32168"/>
                    <a:pt x="72710" y="39821"/>
                  </a:cubicBezTo>
                  <a:cubicBezTo>
                    <a:pt x="72710" y="46624"/>
                    <a:pt x="76962" y="52576"/>
                    <a:pt x="81214" y="52576"/>
                  </a:cubicBezTo>
                  <a:cubicBezTo>
                    <a:pt x="86316" y="52576"/>
                    <a:pt x="89717" y="59379"/>
                    <a:pt x="89717" y="67883"/>
                  </a:cubicBezTo>
                  <a:cubicBezTo>
                    <a:pt x="89717" y="78087"/>
                    <a:pt x="91418" y="79788"/>
                    <a:pt x="96520" y="71284"/>
                  </a:cubicBezTo>
                  <a:cubicBezTo>
                    <a:pt x="101623" y="64481"/>
                    <a:pt x="107575" y="82339"/>
                    <a:pt x="114378" y="119755"/>
                  </a:cubicBezTo>
                  <a:cubicBezTo>
                    <a:pt x="120331" y="152919"/>
                    <a:pt x="122882" y="183532"/>
                    <a:pt x="120331" y="187784"/>
                  </a:cubicBezTo>
                  <a:cubicBezTo>
                    <a:pt x="113528" y="197988"/>
                    <a:pt x="13185" y="265167"/>
                    <a:pt x="3831" y="265167"/>
                  </a:cubicBezTo>
                  <a:cubicBezTo>
                    <a:pt x="430" y="265167"/>
                    <a:pt x="-1271" y="256663"/>
                    <a:pt x="1280" y="246459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66" name="图形 2">
            <a:extLst>
              <a:ext uri="{FF2B5EF4-FFF2-40B4-BE49-F238E27FC236}">
                <a16:creationId xmlns:a16="http://schemas.microsoft.com/office/drawing/2014/main" id="{A49DE642-E61F-F95C-3D32-CD0104E1C6B0}"/>
              </a:ext>
            </a:extLst>
          </p:cNvPr>
          <p:cNvGrpSpPr/>
          <p:nvPr/>
        </p:nvGrpSpPr>
        <p:grpSpPr>
          <a:xfrm>
            <a:off x="6296694" y="2603885"/>
            <a:ext cx="2058088" cy="1780867"/>
            <a:chOff x="4757073" y="2064225"/>
            <a:chExt cx="1171168" cy="1013413"/>
          </a:xfrm>
          <a:solidFill>
            <a:srgbClr val="DD2522"/>
          </a:solidFill>
          <a:effectLst/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3835296B-522C-48AF-A3CA-E8C1FAEA81A4}"/>
                </a:ext>
              </a:extLst>
            </p:cNvPr>
            <p:cNvSpPr/>
            <p:nvPr/>
          </p:nvSpPr>
          <p:spPr>
            <a:xfrm flipV="1">
              <a:off x="4757073" y="2064225"/>
              <a:ext cx="810503" cy="960134"/>
            </a:xfrm>
            <a:custGeom>
              <a:avLst/>
              <a:gdLst>
                <a:gd name="connsiteX0" fmla="*/ 358736 w 810503"/>
                <a:gd name="connsiteY0" fmla="*/ 956375 h 960134"/>
                <a:gd name="connsiteX1" fmla="*/ 339178 w 810503"/>
                <a:gd name="connsiteY1" fmla="*/ 913007 h 960134"/>
                <a:gd name="connsiteX2" fmla="*/ 348532 w 810503"/>
                <a:gd name="connsiteY2" fmla="*/ 860284 h 960134"/>
                <a:gd name="connsiteX3" fmla="*/ 372342 w 810503"/>
                <a:gd name="connsiteY3" fmla="*/ 697015 h 960134"/>
                <a:gd name="connsiteX4" fmla="*/ 368090 w 810503"/>
                <a:gd name="connsiteY4" fmla="*/ 543950 h 960134"/>
                <a:gd name="connsiteX5" fmla="*/ 319619 w 810503"/>
                <a:gd name="connsiteY5" fmla="*/ 532895 h 960134"/>
                <a:gd name="connsiteX6" fmla="*/ 274550 w 810503"/>
                <a:gd name="connsiteY6" fmla="*/ 520140 h 960134"/>
                <a:gd name="connsiteX7" fmla="*/ 235434 w 810503"/>
                <a:gd name="connsiteY7" fmla="*/ 507384 h 960134"/>
                <a:gd name="connsiteX8" fmla="*/ 135941 w 810503"/>
                <a:gd name="connsiteY8" fmla="*/ 481023 h 960134"/>
                <a:gd name="connsiteX9" fmla="*/ 35599 w 810503"/>
                <a:gd name="connsiteY9" fmla="*/ 460614 h 960134"/>
                <a:gd name="connsiteX10" fmla="*/ -117 w 810503"/>
                <a:gd name="connsiteY10" fmla="*/ 460614 h 960134"/>
                <a:gd name="connsiteX11" fmla="*/ 1584 w 810503"/>
                <a:gd name="connsiteY11" fmla="*/ 429151 h 960134"/>
                <a:gd name="connsiteX12" fmla="*/ 66212 w 810503"/>
                <a:gd name="connsiteY12" fmla="*/ 280338 h 960134"/>
                <a:gd name="connsiteX13" fmla="*/ 104478 w 810503"/>
                <a:gd name="connsiteY13" fmla="*/ 265031 h 960134"/>
                <a:gd name="connsiteX14" fmla="*/ 223528 w 810503"/>
                <a:gd name="connsiteY14" fmla="*/ 325407 h 960134"/>
                <a:gd name="connsiteX15" fmla="*/ 347681 w 810503"/>
                <a:gd name="connsiteY15" fmla="*/ 382381 h 960134"/>
                <a:gd name="connsiteX16" fmla="*/ 326422 w 810503"/>
                <a:gd name="connsiteY16" fmla="*/ 308400 h 960134"/>
                <a:gd name="connsiteX17" fmla="*/ 255842 w 810503"/>
                <a:gd name="connsiteY17" fmla="*/ 195302 h 960134"/>
                <a:gd name="connsiteX18" fmla="*/ 86620 w 810503"/>
                <a:gd name="connsiteY18" fmla="*/ 98360 h 960134"/>
                <a:gd name="connsiteX19" fmla="*/ 62810 w 810503"/>
                <a:gd name="connsiteY19" fmla="*/ 89857 h 960134"/>
                <a:gd name="connsiteX20" fmla="*/ 44102 w 810503"/>
                <a:gd name="connsiteY20" fmla="*/ 81353 h 960134"/>
                <a:gd name="connsiteX21" fmla="*/ 35599 w 810503"/>
                <a:gd name="connsiteY21" fmla="*/ 73700 h 960134"/>
                <a:gd name="connsiteX22" fmla="*/ 27945 w 810503"/>
                <a:gd name="connsiteY22" fmla="*/ 60945 h 960134"/>
                <a:gd name="connsiteX23" fmla="*/ 33898 w 810503"/>
                <a:gd name="connsiteY23" fmla="*/ 26080 h 960134"/>
                <a:gd name="connsiteX24" fmla="*/ 78967 w 810503"/>
                <a:gd name="connsiteY24" fmla="*/ 569 h 960134"/>
                <a:gd name="connsiteX25" fmla="*/ 341729 w 810503"/>
                <a:gd name="connsiteY25" fmla="*/ 72850 h 960134"/>
                <a:gd name="connsiteX26" fmla="*/ 440371 w 810503"/>
                <a:gd name="connsiteY26" fmla="*/ 286290 h 960134"/>
                <a:gd name="connsiteX27" fmla="*/ 460779 w 810503"/>
                <a:gd name="connsiteY27" fmla="*/ 388334 h 960134"/>
                <a:gd name="connsiteX28" fmla="*/ 471834 w 810503"/>
                <a:gd name="connsiteY28" fmla="*/ 430852 h 960134"/>
                <a:gd name="connsiteX29" fmla="*/ 538162 w 810503"/>
                <a:gd name="connsiteY29" fmla="*/ 445308 h 960134"/>
                <a:gd name="connsiteX30" fmla="*/ 609593 w 810503"/>
                <a:gd name="connsiteY30" fmla="*/ 466567 h 960134"/>
                <a:gd name="connsiteX31" fmla="*/ 627450 w 810503"/>
                <a:gd name="connsiteY31" fmla="*/ 473370 h 960134"/>
                <a:gd name="connsiteX32" fmla="*/ 674220 w 810503"/>
                <a:gd name="connsiteY32" fmla="*/ 481873 h 960134"/>
                <a:gd name="connsiteX33" fmla="*/ 712486 w 810503"/>
                <a:gd name="connsiteY33" fmla="*/ 492078 h 960134"/>
                <a:gd name="connsiteX34" fmla="*/ 772012 w 810503"/>
                <a:gd name="connsiteY34" fmla="*/ 512486 h 960134"/>
                <a:gd name="connsiteX35" fmla="*/ 787318 w 810503"/>
                <a:gd name="connsiteY35" fmla="*/ 535446 h 960134"/>
                <a:gd name="connsiteX36" fmla="*/ 808577 w 810503"/>
                <a:gd name="connsiteY36" fmla="*/ 577114 h 960134"/>
                <a:gd name="connsiteX37" fmla="*/ 786468 w 810503"/>
                <a:gd name="connsiteY37" fmla="*/ 614530 h 960134"/>
                <a:gd name="connsiteX38" fmla="*/ 749052 w 810503"/>
                <a:gd name="connsiteY38" fmla="*/ 623884 h 960134"/>
                <a:gd name="connsiteX39" fmla="*/ 737997 w 810503"/>
                <a:gd name="connsiteY39" fmla="*/ 630687 h 960134"/>
                <a:gd name="connsiteX40" fmla="*/ 732045 w 810503"/>
                <a:gd name="connsiteY40" fmla="*/ 637490 h 960134"/>
                <a:gd name="connsiteX41" fmla="*/ 709935 w 810503"/>
                <a:gd name="connsiteY41" fmla="*/ 643442 h 960134"/>
                <a:gd name="connsiteX42" fmla="*/ 684424 w 810503"/>
                <a:gd name="connsiteY42" fmla="*/ 623884 h 960134"/>
                <a:gd name="connsiteX43" fmla="*/ 676771 w 810503"/>
                <a:gd name="connsiteY43" fmla="*/ 610278 h 960134"/>
                <a:gd name="connsiteX44" fmla="*/ 655512 w 810503"/>
                <a:gd name="connsiteY44" fmla="*/ 606026 h 960134"/>
                <a:gd name="connsiteX45" fmla="*/ 574728 w 810503"/>
                <a:gd name="connsiteY45" fmla="*/ 584767 h 960134"/>
                <a:gd name="connsiteX46" fmla="*/ 486290 w 810503"/>
                <a:gd name="connsiteY46" fmla="*/ 566059 h 960134"/>
                <a:gd name="connsiteX47" fmla="*/ 463330 w 810503"/>
                <a:gd name="connsiteY47" fmla="*/ 560107 h 960134"/>
                <a:gd name="connsiteX48" fmla="*/ 469283 w 810503"/>
                <a:gd name="connsiteY48" fmla="*/ 644292 h 960134"/>
                <a:gd name="connsiteX49" fmla="*/ 505848 w 810503"/>
                <a:gd name="connsiteY49" fmla="*/ 805861 h 960134"/>
                <a:gd name="connsiteX50" fmla="*/ 504148 w 810503"/>
                <a:gd name="connsiteY50" fmla="*/ 908755 h 960134"/>
                <a:gd name="connsiteX51" fmla="*/ 445473 w 810503"/>
                <a:gd name="connsiteY51" fmla="*/ 944470 h 960134"/>
                <a:gd name="connsiteX52" fmla="*/ 385097 w 810503"/>
                <a:gd name="connsiteY52" fmla="*/ 958076 h 960134"/>
                <a:gd name="connsiteX53" fmla="*/ 358736 w 810503"/>
                <a:gd name="connsiteY53" fmla="*/ 956375 h 96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10503" h="960134">
                  <a:moveTo>
                    <a:pt x="358736" y="956375"/>
                  </a:moveTo>
                  <a:cubicBezTo>
                    <a:pt x="352783" y="952123"/>
                    <a:pt x="344280" y="933415"/>
                    <a:pt x="339178" y="913007"/>
                  </a:cubicBezTo>
                  <a:cubicBezTo>
                    <a:pt x="329824" y="878992"/>
                    <a:pt x="330674" y="875591"/>
                    <a:pt x="348532" y="860284"/>
                  </a:cubicBezTo>
                  <a:cubicBezTo>
                    <a:pt x="367240" y="845828"/>
                    <a:pt x="368090" y="838175"/>
                    <a:pt x="372342" y="697015"/>
                  </a:cubicBezTo>
                  <a:cubicBezTo>
                    <a:pt x="374893" y="608577"/>
                    <a:pt x="373192" y="547351"/>
                    <a:pt x="368090" y="543950"/>
                  </a:cubicBezTo>
                  <a:cubicBezTo>
                    <a:pt x="363838" y="540548"/>
                    <a:pt x="341729" y="535446"/>
                    <a:pt x="319619" y="532895"/>
                  </a:cubicBezTo>
                  <a:cubicBezTo>
                    <a:pt x="297510" y="529494"/>
                    <a:pt x="277101" y="523541"/>
                    <a:pt x="274550" y="520140"/>
                  </a:cubicBezTo>
                  <a:cubicBezTo>
                    <a:pt x="271999" y="515888"/>
                    <a:pt x="254992" y="510786"/>
                    <a:pt x="235434" y="507384"/>
                  </a:cubicBezTo>
                  <a:cubicBezTo>
                    <a:pt x="216726" y="503983"/>
                    <a:pt x="171656" y="492078"/>
                    <a:pt x="135941" y="481023"/>
                  </a:cubicBezTo>
                  <a:cubicBezTo>
                    <a:pt x="100226" y="469968"/>
                    <a:pt x="54307" y="460614"/>
                    <a:pt x="35599" y="460614"/>
                  </a:cubicBezTo>
                  <a:lnTo>
                    <a:pt x="-117" y="460614"/>
                  </a:lnTo>
                  <a:lnTo>
                    <a:pt x="1584" y="429151"/>
                  </a:lnTo>
                  <a:cubicBezTo>
                    <a:pt x="3285" y="391735"/>
                    <a:pt x="42401" y="302447"/>
                    <a:pt x="66212" y="280338"/>
                  </a:cubicBezTo>
                  <a:cubicBezTo>
                    <a:pt x="75566" y="271834"/>
                    <a:pt x="92573" y="265031"/>
                    <a:pt x="104478" y="265031"/>
                  </a:cubicBezTo>
                  <a:cubicBezTo>
                    <a:pt x="127438" y="265031"/>
                    <a:pt x="192915" y="298195"/>
                    <a:pt x="223528" y="325407"/>
                  </a:cubicBezTo>
                  <a:cubicBezTo>
                    <a:pt x="243087" y="343265"/>
                    <a:pt x="336627" y="385783"/>
                    <a:pt x="347681" y="382381"/>
                  </a:cubicBezTo>
                  <a:cubicBezTo>
                    <a:pt x="351933" y="380680"/>
                    <a:pt x="341729" y="347516"/>
                    <a:pt x="326422" y="308400"/>
                  </a:cubicBezTo>
                  <a:cubicBezTo>
                    <a:pt x="305163" y="256528"/>
                    <a:pt x="286455" y="225915"/>
                    <a:pt x="255842" y="195302"/>
                  </a:cubicBezTo>
                  <a:cubicBezTo>
                    <a:pt x="205671" y="144280"/>
                    <a:pt x="113832" y="91558"/>
                    <a:pt x="86620" y="98360"/>
                  </a:cubicBezTo>
                  <a:cubicBezTo>
                    <a:pt x="73865" y="101762"/>
                    <a:pt x="66212" y="99211"/>
                    <a:pt x="62810" y="89857"/>
                  </a:cubicBezTo>
                  <a:cubicBezTo>
                    <a:pt x="59409" y="81353"/>
                    <a:pt x="52606" y="77952"/>
                    <a:pt x="44102" y="81353"/>
                  </a:cubicBezTo>
                  <a:cubicBezTo>
                    <a:pt x="33898" y="84755"/>
                    <a:pt x="31347" y="83054"/>
                    <a:pt x="35599" y="73700"/>
                  </a:cubicBezTo>
                  <a:cubicBezTo>
                    <a:pt x="38150" y="66047"/>
                    <a:pt x="35599" y="60945"/>
                    <a:pt x="27945" y="60945"/>
                  </a:cubicBezTo>
                  <a:cubicBezTo>
                    <a:pt x="10938" y="60945"/>
                    <a:pt x="11788" y="56693"/>
                    <a:pt x="33898" y="26080"/>
                  </a:cubicBezTo>
                  <a:cubicBezTo>
                    <a:pt x="47504" y="8222"/>
                    <a:pt x="60259" y="569"/>
                    <a:pt x="78967" y="569"/>
                  </a:cubicBezTo>
                  <a:cubicBezTo>
                    <a:pt x="254141" y="-3683"/>
                    <a:pt x="269448" y="569"/>
                    <a:pt x="341729" y="72850"/>
                  </a:cubicBezTo>
                  <a:cubicBezTo>
                    <a:pt x="401254" y="130674"/>
                    <a:pt x="425064" y="182546"/>
                    <a:pt x="440371" y="286290"/>
                  </a:cubicBezTo>
                  <a:cubicBezTo>
                    <a:pt x="445473" y="319454"/>
                    <a:pt x="453976" y="365374"/>
                    <a:pt x="460779" y="388334"/>
                  </a:cubicBezTo>
                  <a:lnTo>
                    <a:pt x="471834" y="430852"/>
                  </a:lnTo>
                  <a:lnTo>
                    <a:pt x="538162" y="445308"/>
                  </a:lnTo>
                  <a:cubicBezTo>
                    <a:pt x="574728" y="452961"/>
                    <a:pt x="606191" y="462315"/>
                    <a:pt x="609593" y="466567"/>
                  </a:cubicBezTo>
                  <a:cubicBezTo>
                    <a:pt x="612144" y="470819"/>
                    <a:pt x="620647" y="473370"/>
                    <a:pt x="627450" y="473370"/>
                  </a:cubicBezTo>
                  <a:cubicBezTo>
                    <a:pt x="634253" y="472519"/>
                    <a:pt x="655512" y="476771"/>
                    <a:pt x="674220" y="481873"/>
                  </a:cubicBezTo>
                  <a:cubicBezTo>
                    <a:pt x="692928" y="486976"/>
                    <a:pt x="709935" y="492078"/>
                    <a:pt x="712486" y="492078"/>
                  </a:cubicBezTo>
                  <a:cubicBezTo>
                    <a:pt x="736296" y="493779"/>
                    <a:pt x="772012" y="506534"/>
                    <a:pt x="772012" y="512486"/>
                  </a:cubicBezTo>
                  <a:cubicBezTo>
                    <a:pt x="772012" y="516738"/>
                    <a:pt x="778814" y="526943"/>
                    <a:pt x="787318" y="535446"/>
                  </a:cubicBezTo>
                  <a:cubicBezTo>
                    <a:pt x="796672" y="544800"/>
                    <a:pt x="806026" y="563508"/>
                    <a:pt x="808577" y="577114"/>
                  </a:cubicBezTo>
                  <a:cubicBezTo>
                    <a:pt x="812829" y="600924"/>
                    <a:pt x="811128" y="604326"/>
                    <a:pt x="786468" y="614530"/>
                  </a:cubicBezTo>
                  <a:cubicBezTo>
                    <a:pt x="771161" y="621333"/>
                    <a:pt x="754154" y="624734"/>
                    <a:pt x="749052" y="623884"/>
                  </a:cubicBezTo>
                  <a:cubicBezTo>
                    <a:pt x="743099" y="622183"/>
                    <a:pt x="737997" y="625585"/>
                    <a:pt x="737997" y="630687"/>
                  </a:cubicBezTo>
                  <a:cubicBezTo>
                    <a:pt x="737997" y="634939"/>
                    <a:pt x="735446" y="638340"/>
                    <a:pt x="732045" y="637490"/>
                  </a:cubicBezTo>
                  <a:cubicBezTo>
                    <a:pt x="727793" y="637490"/>
                    <a:pt x="718439" y="639190"/>
                    <a:pt x="709935" y="643442"/>
                  </a:cubicBezTo>
                  <a:cubicBezTo>
                    <a:pt x="692078" y="651095"/>
                    <a:pt x="686125" y="646844"/>
                    <a:pt x="684424" y="623884"/>
                  </a:cubicBezTo>
                  <a:cubicBezTo>
                    <a:pt x="684424" y="614530"/>
                    <a:pt x="680173" y="607727"/>
                    <a:pt x="676771" y="610278"/>
                  </a:cubicBezTo>
                  <a:cubicBezTo>
                    <a:pt x="673370" y="612829"/>
                    <a:pt x="664016" y="610278"/>
                    <a:pt x="655512" y="606026"/>
                  </a:cubicBezTo>
                  <a:cubicBezTo>
                    <a:pt x="647008" y="600924"/>
                    <a:pt x="610443" y="591570"/>
                    <a:pt x="574728" y="584767"/>
                  </a:cubicBezTo>
                  <a:cubicBezTo>
                    <a:pt x="539013" y="577114"/>
                    <a:pt x="499046" y="569461"/>
                    <a:pt x="486290" y="566059"/>
                  </a:cubicBezTo>
                  <a:lnTo>
                    <a:pt x="463330" y="560107"/>
                  </a:lnTo>
                  <a:lnTo>
                    <a:pt x="469283" y="644292"/>
                  </a:lnTo>
                  <a:cubicBezTo>
                    <a:pt x="476086" y="737832"/>
                    <a:pt x="487991" y="791405"/>
                    <a:pt x="505848" y="805861"/>
                  </a:cubicBezTo>
                  <a:cubicBezTo>
                    <a:pt x="522856" y="820317"/>
                    <a:pt x="522005" y="878992"/>
                    <a:pt x="504148" y="908755"/>
                  </a:cubicBezTo>
                  <a:cubicBezTo>
                    <a:pt x="492243" y="929164"/>
                    <a:pt x="479487" y="936817"/>
                    <a:pt x="445473" y="944470"/>
                  </a:cubicBezTo>
                  <a:cubicBezTo>
                    <a:pt x="421663" y="949572"/>
                    <a:pt x="394451" y="956375"/>
                    <a:pt x="385097" y="958076"/>
                  </a:cubicBezTo>
                  <a:cubicBezTo>
                    <a:pt x="375743" y="960627"/>
                    <a:pt x="363838" y="959777"/>
                    <a:pt x="358736" y="95637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F8573AC-E891-D335-6323-F7611D2459CB}"/>
                </a:ext>
              </a:extLst>
            </p:cNvPr>
            <p:cNvSpPr/>
            <p:nvPr/>
          </p:nvSpPr>
          <p:spPr>
            <a:xfrm flipV="1">
              <a:off x="5219480" y="2691440"/>
              <a:ext cx="708761" cy="386198"/>
            </a:xfrm>
            <a:custGeom>
              <a:avLst/>
              <a:gdLst>
                <a:gd name="connsiteX0" fmla="*/ -367 w 708761"/>
                <a:gd name="connsiteY0" fmla="*/ 379122 h 386198"/>
                <a:gd name="connsiteX1" fmla="*/ 232632 w 708761"/>
                <a:gd name="connsiteY1" fmla="*/ 124864 h 386198"/>
                <a:gd name="connsiteX2" fmla="*/ 355934 w 708761"/>
                <a:gd name="connsiteY2" fmla="*/ 33025 h 386198"/>
                <a:gd name="connsiteX3" fmla="*/ 466481 w 708761"/>
                <a:gd name="connsiteY3" fmla="*/ -139 h 386198"/>
                <a:gd name="connsiteX4" fmla="*/ 543014 w 708761"/>
                <a:gd name="connsiteY4" fmla="*/ 17718 h 386198"/>
                <a:gd name="connsiteX5" fmla="*/ 599988 w 708761"/>
                <a:gd name="connsiteY5" fmla="*/ 41528 h 386198"/>
                <a:gd name="connsiteX6" fmla="*/ 656112 w 708761"/>
                <a:gd name="connsiteY6" fmla="*/ 71291 h 386198"/>
                <a:gd name="connsiteX7" fmla="*/ 696929 w 708761"/>
                <a:gd name="connsiteY7" fmla="*/ 100203 h 386198"/>
                <a:gd name="connsiteX8" fmla="*/ 695228 w 708761"/>
                <a:gd name="connsiteY8" fmla="*/ 105306 h 386198"/>
                <a:gd name="connsiteX9" fmla="*/ 658663 w 708761"/>
                <a:gd name="connsiteY9" fmla="*/ 126565 h 386198"/>
                <a:gd name="connsiteX10" fmla="*/ 614444 w 708761"/>
                <a:gd name="connsiteY10" fmla="*/ 157178 h 386198"/>
                <a:gd name="connsiteX11" fmla="*/ 594035 w 708761"/>
                <a:gd name="connsiteY11" fmla="*/ 173334 h 386198"/>
                <a:gd name="connsiteX12" fmla="*/ 536211 w 708761"/>
                <a:gd name="connsiteY12" fmla="*/ 199696 h 386198"/>
                <a:gd name="connsiteX13" fmla="*/ 401854 w 708761"/>
                <a:gd name="connsiteY13" fmla="*/ 252418 h 386198"/>
                <a:gd name="connsiteX14" fmla="*/ 321920 w 708761"/>
                <a:gd name="connsiteY14" fmla="*/ 284732 h 386198"/>
                <a:gd name="connsiteX15" fmla="*/ 217325 w 708761"/>
                <a:gd name="connsiteY15" fmla="*/ 333202 h 386198"/>
                <a:gd name="connsiteX16" fmla="*/ 61709 w 708761"/>
                <a:gd name="connsiteY16" fmla="*/ 385074 h 386198"/>
                <a:gd name="connsiteX17" fmla="*/ -367 w 708761"/>
                <a:gd name="connsiteY17" fmla="*/ 379122 h 38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761" h="386198">
                  <a:moveTo>
                    <a:pt x="-367" y="379122"/>
                  </a:moveTo>
                  <a:cubicBezTo>
                    <a:pt x="-6320" y="369768"/>
                    <a:pt x="128888" y="221805"/>
                    <a:pt x="232632" y="124864"/>
                  </a:cubicBezTo>
                  <a:cubicBezTo>
                    <a:pt x="268347" y="91700"/>
                    <a:pt x="323620" y="50882"/>
                    <a:pt x="355934" y="33025"/>
                  </a:cubicBezTo>
                  <a:cubicBezTo>
                    <a:pt x="406105" y="4963"/>
                    <a:pt x="423113" y="-139"/>
                    <a:pt x="466481" y="-139"/>
                  </a:cubicBezTo>
                  <a:cubicBezTo>
                    <a:pt x="504747" y="-139"/>
                    <a:pt x="524306" y="4113"/>
                    <a:pt x="543014" y="17718"/>
                  </a:cubicBezTo>
                  <a:cubicBezTo>
                    <a:pt x="557470" y="27923"/>
                    <a:pt x="582981" y="38127"/>
                    <a:pt x="599988" y="41528"/>
                  </a:cubicBezTo>
                  <a:cubicBezTo>
                    <a:pt x="617845" y="44930"/>
                    <a:pt x="642506" y="57685"/>
                    <a:pt x="656112" y="71291"/>
                  </a:cubicBezTo>
                  <a:cubicBezTo>
                    <a:pt x="668867" y="84897"/>
                    <a:pt x="687575" y="97652"/>
                    <a:pt x="696929" y="100203"/>
                  </a:cubicBezTo>
                  <a:cubicBezTo>
                    <a:pt x="712235" y="103605"/>
                    <a:pt x="712235" y="104455"/>
                    <a:pt x="695228" y="105306"/>
                  </a:cubicBezTo>
                  <a:cubicBezTo>
                    <a:pt x="685874" y="105306"/>
                    <a:pt x="668867" y="115510"/>
                    <a:pt x="658663" y="126565"/>
                  </a:cubicBezTo>
                  <a:cubicBezTo>
                    <a:pt x="647608" y="138470"/>
                    <a:pt x="628050" y="152075"/>
                    <a:pt x="614444" y="157178"/>
                  </a:cubicBezTo>
                  <a:cubicBezTo>
                    <a:pt x="600838" y="163130"/>
                    <a:pt x="591484" y="170783"/>
                    <a:pt x="594035" y="173334"/>
                  </a:cubicBezTo>
                  <a:cubicBezTo>
                    <a:pt x="595736" y="176736"/>
                    <a:pt x="570225" y="188641"/>
                    <a:pt x="536211" y="199696"/>
                  </a:cubicBezTo>
                  <a:cubicBezTo>
                    <a:pt x="502196" y="210750"/>
                    <a:pt x="441821" y="233710"/>
                    <a:pt x="401854" y="252418"/>
                  </a:cubicBezTo>
                  <a:cubicBezTo>
                    <a:pt x="361036" y="270276"/>
                    <a:pt x="325321" y="284732"/>
                    <a:pt x="321920" y="284732"/>
                  </a:cubicBezTo>
                  <a:cubicBezTo>
                    <a:pt x="318518" y="284732"/>
                    <a:pt x="271748" y="306841"/>
                    <a:pt x="217325" y="333202"/>
                  </a:cubicBezTo>
                  <a:cubicBezTo>
                    <a:pt x="133139" y="374870"/>
                    <a:pt x="109329" y="382523"/>
                    <a:pt x="61709" y="385074"/>
                  </a:cubicBezTo>
                  <a:cubicBezTo>
                    <a:pt x="26844" y="387626"/>
                    <a:pt x="3034" y="385074"/>
                    <a:pt x="-367" y="37912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589643E4-3736-ECA9-BD57-E374670F2038}"/>
              </a:ext>
            </a:extLst>
          </p:cNvPr>
          <p:cNvSpPr/>
          <p:nvPr/>
        </p:nvSpPr>
        <p:spPr>
          <a:xfrm>
            <a:off x="7870450" y="2366165"/>
            <a:ext cx="2386372" cy="1853699"/>
          </a:xfrm>
          <a:custGeom>
            <a:avLst/>
            <a:gdLst>
              <a:gd name="connsiteX0" fmla="*/ 0 w 2386372"/>
              <a:gd name="connsiteY0" fmla="*/ 1358235 h 1853699"/>
              <a:gd name="connsiteX1" fmla="*/ 119014 w 2386372"/>
              <a:gd name="connsiteY1" fmla="*/ 1392385 h 1853699"/>
              <a:gd name="connsiteX2" fmla="*/ 253158 w 2386372"/>
              <a:gd name="connsiteY2" fmla="*/ 1436249 h 1853699"/>
              <a:gd name="connsiteX3" fmla="*/ 634327 w 2386372"/>
              <a:gd name="connsiteY3" fmla="*/ 1536449 h 1853699"/>
              <a:gd name="connsiteX4" fmla="*/ 777931 w 2386372"/>
              <a:gd name="connsiteY4" fmla="*/ 1566610 h 1853699"/>
              <a:gd name="connsiteX5" fmla="*/ 985744 w 2386372"/>
              <a:gd name="connsiteY5" fmla="*/ 1579799 h 1853699"/>
              <a:gd name="connsiteX6" fmla="*/ 1273818 w 2386372"/>
              <a:gd name="connsiteY6" fmla="*/ 1592172 h 1853699"/>
              <a:gd name="connsiteX7" fmla="*/ 1374376 w 2386372"/>
              <a:gd name="connsiteY7" fmla="*/ 1581078 h 1853699"/>
              <a:gd name="connsiteX8" fmla="*/ 1457296 w 2386372"/>
              <a:gd name="connsiteY8" fmla="*/ 1584044 h 1853699"/>
              <a:gd name="connsiteX9" fmla="*/ 1584848 w 2386372"/>
              <a:gd name="connsiteY9" fmla="*/ 1567992 h 1853699"/>
              <a:gd name="connsiteX10" fmla="*/ 1761823 w 2386372"/>
              <a:gd name="connsiteY10" fmla="*/ 1563817 h 1853699"/>
              <a:gd name="connsiteX11" fmla="*/ 2262352 w 2386372"/>
              <a:gd name="connsiteY11" fmla="*/ 1506740 h 1853699"/>
              <a:gd name="connsiteX12" fmla="*/ 2315853 w 2386372"/>
              <a:gd name="connsiteY12" fmla="*/ 1583107 h 1853699"/>
              <a:gd name="connsiteX13" fmla="*/ 2125506 w 2386372"/>
              <a:gd name="connsiteY13" fmla="*/ 1777406 h 1853699"/>
              <a:gd name="connsiteX14" fmla="*/ 1788503 w 2386372"/>
              <a:gd name="connsiteY14" fmla="*/ 1849071 h 1853699"/>
              <a:gd name="connsiteX15" fmla="*/ 1375961 w 2386372"/>
              <a:gd name="connsiteY15" fmla="*/ 1843286 h 1853699"/>
              <a:gd name="connsiteX16" fmla="*/ 1222644 w 2386372"/>
              <a:gd name="connsiteY16" fmla="*/ 1832396 h 1853699"/>
              <a:gd name="connsiteX17" fmla="*/ 1027613 w 2386372"/>
              <a:gd name="connsiteY17" fmla="*/ 1823654 h 1853699"/>
              <a:gd name="connsiteX18" fmla="*/ 833245 w 2386372"/>
              <a:gd name="connsiteY18" fmla="*/ 1773504 h 1853699"/>
              <a:gd name="connsiteX19" fmla="*/ 754056 w 2386372"/>
              <a:gd name="connsiteY19" fmla="*/ 1748863 h 1853699"/>
              <a:gd name="connsiteX20" fmla="*/ 567255 w 2386372"/>
              <a:gd name="connsiteY20" fmla="*/ 1680409 h 1853699"/>
              <a:gd name="connsiteX21" fmla="*/ 448139 w 2386372"/>
              <a:gd name="connsiteY21" fmla="*/ 1637517 h 1853699"/>
              <a:gd name="connsiteX22" fmla="*/ 255971 w 2386372"/>
              <a:gd name="connsiteY22" fmla="*/ 1552092 h 1853699"/>
              <a:gd name="connsiteX23" fmla="*/ 94015 w 2386372"/>
              <a:gd name="connsiteY23" fmla="*/ 1464008 h 1853699"/>
              <a:gd name="connsiteX24" fmla="*/ 0 w 2386372"/>
              <a:gd name="connsiteY24" fmla="*/ 1358235 h 1853699"/>
              <a:gd name="connsiteX25" fmla="*/ 1445959 w 2386372"/>
              <a:gd name="connsiteY25" fmla="*/ 843911 h 1853699"/>
              <a:gd name="connsiteX26" fmla="*/ 1319993 w 2386372"/>
              <a:gd name="connsiteY26" fmla="*/ 955002 h 1853699"/>
              <a:gd name="connsiteX27" fmla="*/ 1235845 w 2386372"/>
              <a:gd name="connsiteY27" fmla="*/ 1053822 h 1853699"/>
              <a:gd name="connsiteX28" fmla="*/ 1358079 w 2386372"/>
              <a:gd name="connsiteY28" fmla="*/ 1040172 h 1853699"/>
              <a:gd name="connsiteX29" fmla="*/ 1404345 w 2386372"/>
              <a:gd name="connsiteY29" fmla="*/ 998405 h 1853699"/>
              <a:gd name="connsiteX30" fmla="*/ 1469118 w 2386372"/>
              <a:gd name="connsiteY30" fmla="*/ 850405 h 1853699"/>
              <a:gd name="connsiteX31" fmla="*/ 1445959 w 2386372"/>
              <a:gd name="connsiteY31" fmla="*/ 843911 h 1853699"/>
              <a:gd name="connsiteX32" fmla="*/ 291961 w 2386372"/>
              <a:gd name="connsiteY32" fmla="*/ 497838 h 1853699"/>
              <a:gd name="connsiteX33" fmla="*/ 431986 w 2386372"/>
              <a:gd name="connsiteY33" fmla="*/ 513071 h 1853699"/>
              <a:gd name="connsiteX34" fmla="*/ 492515 w 2386372"/>
              <a:gd name="connsiteY34" fmla="*/ 569563 h 1853699"/>
              <a:gd name="connsiteX35" fmla="*/ 514600 w 2386372"/>
              <a:gd name="connsiteY35" fmla="*/ 624110 h 1853699"/>
              <a:gd name="connsiteX36" fmla="*/ 475542 w 2386372"/>
              <a:gd name="connsiteY36" fmla="*/ 712246 h 1853699"/>
              <a:gd name="connsiteX37" fmla="*/ 410974 w 2386372"/>
              <a:gd name="connsiteY37" fmla="*/ 769706 h 1853699"/>
              <a:gd name="connsiteX38" fmla="*/ 373195 w 2386372"/>
              <a:gd name="connsiteY38" fmla="*/ 840410 h 1853699"/>
              <a:gd name="connsiteX39" fmla="*/ 389759 w 2386372"/>
              <a:gd name="connsiteY39" fmla="*/ 959985 h 1853699"/>
              <a:gd name="connsiteX40" fmla="*/ 435309 w 2386372"/>
              <a:gd name="connsiteY40" fmla="*/ 1117341 h 1853699"/>
              <a:gd name="connsiteX41" fmla="*/ 559383 w 2386372"/>
              <a:gd name="connsiteY41" fmla="*/ 1175569 h 1853699"/>
              <a:gd name="connsiteX42" fmla="*/ 664541 w 2386372"/>
              <a:gd name="connsiteY42" fmla="*/ 1352913 h 1853699"/>
              <a:gd name="connsiteX43" fmla="*/ 584944 w 2386372"/>
              <a:gd name="connsiteY43" fmla="*/ 1485832 h 1853699"/>
              <a:gd name="connsiteX44" fmla="*/ 518842 w 2386372"/>
              <a:gd name="connsiteY44" fmla="*/ 1485883 h 1853699"/>
              <a:gd name="connsiteX45" fmla="*/ 359136 w 2386372"/>
              <a:gd name="connsiteY45" fmla="*/ 1230321 h 1853699"/>
              <a:gd name="connsiteX46" fmla="*/ 374626 w 2386372"/>
              <a:gd name="connsiteY46" fmla="*/ 1182521 h 1853699"/>
              <a:gd name="connsiteX47" fmla="*/ 343493 w 2386372"/>
              <a:gd name="connsiteY47" fmla="*/ 861522 h 1853699"/>
              <a:gd name="connsiteX48" fmla="*/ 334188 w 2386372"/>
              <a:gd name="connsiteY48" fmla="*/ 651153 h 1853699"/>
              <a:gd name="connsiteX49" fmla="*/ 291961 w 2386372"/>
              <a:gd name="connsiteY49" fmla="*/ 497838 h 1853699"/>
              <a:gd name="connsiteX50" fmla="*/ 1494104 w 2386372"/>
              <a:gd name="connsiteY50" fmla="*/ 473544 h 1853699"/>
              <a:gd name="connsiteX51" fmla="*/ 1582559 w 2386372"/>
              <a:gd name="connsiteY51" fmla="*/ 488559 h 1853699"/>
              <a:gd name="connsiteX52" fmla="*/ 1660061 w 2386372"/>
              <a:gd name="connsiteY52" fmla="*/ 548526 h 1853699"/>
              <a:gd name="connsiteX53" fmla="*/ 1664252 w 2386372"/>
              <a:gd name="connsiteY53" fmla="*/ 645251 h 1853699"/>
              <a:gd name="connsiteX54" fmla="*/ 1567835 w 2386372"/>
              <a:gd name="connsiteY54" fmla="*/ 750818 h 1853699"/>
              <a:gd name="connsiteX55" fmla="*/ 1666041 w 2386372"/>
              <a:gd name="connsiteY55" fmla="*/ 854495 h 1853699"/>
              <a:gd name="connsiteX56" fmla="*/ 1684343 w 2386372"/>
              <a:gd name="connsiteY56" fmla="*/ 904697 h 1853699"/>
              <a:gd name="connsiteX57" fmla="*/ 1752950 w 2386372"/>
              <a:gd name="connsiteY57" fmla="*/ 1015582 h 1853699"/>
              <a:gd name="connsiteX58" fmla="*/ 1739322 w 2386372"/>
              <a:gd name="connsiteY58" fmla="*/ 1170738 h 1853699"/>
              <a:gd name="connsiteX59" fmla="*/ 1760771 w 2386372"/>
              <a:gd name="connsiteY59" fmla="*/ 1310602 h 1853699"/>
              <a:gd name="connsiteX60" fmla="*/ 1465846 w 2386372"/>
              <a:gd name="connsiteY60" fmla="*/ 1247627 h 1853699"/>
              <a:gd name="connsiteX61" fmla="*/ 1360892 w 2386372"/>
              <a:gd name="connsiteY61" fmla="*/ 1301152 h 1853699"/>
              <a:gd name="connsiteX62" fmla="*/ 1256141 w 2386372"/>
              <a:gd name="connsiteY62" fmla="*/ 1339801 h 1853699"/>
              <a:gd name="connsiteX63" fmla="*/ 1055435 w 2386372"/>
              <a:gd name="connsiteY63" fmla="*/ 1375128 h 1853699"/>
              <a:gd name="connsiteX64" fmla="*/ 988464 w 2386372"/>
              <a:gd name="connsiteY64" fmla="*/ 1383869 h 1853699"/>
              <a:gd name="connsiteX65" fmla="*/ 909991 w 2386372"/>
              <a:gd name="connsiteY65" fmla="*/ 1256369 h 1853699"/>
              <a:gd name="connsiteX66" fmla="*/ 879623 w 2386372"/>
              <a:gd name="connsiteY66" fmla="*/ 1131630 h 1853699"/>
              <a:gd name="connsiteX67" fmla="*/ 869859 w 2386372"/>
              <a:gd name="connsiteY67" fmla="*/ 1040018 h 1853699"/>
              <a:gd name="connsiteX68" fmla="*/ 973331 w 2386372"/>
              <a:gd name="connsiteY68" fmla="*/ 925044 h 1853699"/>
              <a:gd name="connsiteX69" fmla="*/ 1008044 w 2386372"/>
              <a:gd name="connsiteY69" fmla="*/ 855159 h 1853699"/>
              <a:gd name="connsiteX70" fmla="*/ 893989 w 2386372"/>
              <a:gd name="connsiteY70" fmla="*/ 853165 h 1853699"/>
              <a:gd name="connsiteX71" fmla="*/ 801714 w 2386372"/>
              <a:gd name="connsiteY71" fmla="*/ 758486 h 1853699"/>
              <a:gd name="connsiteX72" fmla="*/ 776100 w 2386372"/>
              <a:gd name="connsiteY72" fmla="*/ 617796 h 1853699"/>
              <a:gd name="connsiteX73" fmla="*/ 847161 w 2386372"/>
              <a:gd name="connsiteY73" fmla="*/ 552003 h 1853699"/>
              <a:gd name="connsiteX74" fmla="*/ 930900 w 2386372"/>
              <a:gd name="connsiteY74" fmla="*/ 570560 h 1853699"/>
              <a:gd name="connsiteX75" fmla="*/ 1097150 w 2386372"/>
              <a:gd name="connsiteY75" fmla="*/ 532729 h 1853699"/>
              <a:gd name="connsiteX76" fmla="*/ 1226950 w 2386372"/>
              <a:gd name="connsiteY76" fmla="*/ 507117 h 1853699"/>
              <a:gd name="connsiteX77" fmla="*/ 1494104 w 2386372"/>
              <a:gd name="connsiteY77" fmla="*/ 473544 h 1853699"/>
              <a:gd name="connsiteX78" fmla="*/ 1123188 w 2386372"/>
              <a:gd name="connsiteY78" fmla="*/ 110 h 1853699"/>
              <a:gd name="connsiteX79" fmla="*/ 1166106 w 2386372"/>
              <a:gd name="connsiteY79" fmla="*/ 8704 h 1853699"/>
              <a:gd name="connsiteX80" fmla="*/ 1397333 w 2386372"/>
              <a:gd name="connsiteY80" fmla="*/ 81145 h 1853699"/>
              <a:gd name="connsiteX81" fmla="*/ 1497736 w 2386372"/>
              <a:gd name="connsiteY81" fmla="*/ 163963 h 1853699"/>
              <a:gd name="connsiteX82" fmla="*/ 1518953 w 2386372"/>
              <a:gd name="connsiteY82" fmla="*/ 224800 h 1853699"/>
              <a:gd name="connsiteX83" fmla="*/ 1506325 w 2386372"/>
              <a:gd name="connsiteY83" fmla="*/ 287066 h 1853699"/>
              <a:gd name="connsiteX84" fmla="*/ 1428824 w 2386372"/>
              <a:gd name="connsiteY84" fmla="*/ 316462 h 1853699"/>
              <a:gd name="connsiteX85" fmla="*/ 1399428 w 2386372"/>
              <a:gd name="connsiteY85" fmla="*/ 295808 h 1853699"/>
              <a:gd name="connsiteX86" fmla="*/ 1273616 w 2386372"/>
              <a:gd name="connsiteY86" fmla="*/ 318251 h 1853699"/>
              <a:gd name="connsiteX87" fmla="*/ 1215389 w 2386372"/>
              <a:gd name="connsiteY87" fmla="*/ 340797 h 1853699"/>
              <a:gd name="connsiteX88" fmla="*/ 1254087 w 2386372"/>
              <a:gd name="connsiteY88" fmla="*/ 231854 h 1853699"/>
              <a:gd name="connsiteX89" fmla="*/ 1099238 w 2386372"/>
              <a:gd name="connsiteY89" fmla="*/ 76136 h 1853699"/>
              <a:gd name="connsiteX90" fmla="*/ 1079197 w 2386372"/>
              <a:gd name="connsiteY90" fmla="*/ 2366 h 1853699"/>
              <a:gd name="connsiteX91" fmla="*/ 1123188 w 2386372"/>
              <a:gd name="connsiteY91" fmla="*/ 110 h 185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386372" h="1853699">
                <a:moveTo>
                  <a:pt x="0" y="1358235"/>
                </a:moveTo>
                <a:cubicBezTo>
                  <a:pt x="41103" y="1364268"/>
                  <a:pt x="80517" y="1377201"/>
                  <a:pt x="119014" y="1392385"/>
                </a:cubicBezTo>
                <a:cubicBezTo>
                  <a:pt x="162672" y="1410278"/>
                  <a:pt x="209193" y="1419377"/>
                  <a:pt x="253158" y="1436249"/>
                </a:cubicBezTo>
                <a:cubicBezTo>
                  <a:pt x="377386" y="1479856"/>
                  <a:pt x="506727" y="1505213"/>
                  <a:pt x="634327" y="1536449"/>
                </a:cubicBezTo>
                <a:cubicBezTo>
                  <a:pt x="682228" y="1546264"/>
                  <a:pt x="729670" y="1558432"/>
                  <a:pt x="777931" y="1566610"/>
                </a:cubicBezTo>
                <a:cubicBezTo>
                  <a:pt x="846843" y="1575557"/>
                  <a:pt x="916677" y="1573001"/>
                  <a:pt x="985744" y="1579799"/>
                </a:cubicBezTo>
                <a:cubicBezTo>
                  <a:pt x="1080167" y="1599635"/>
                  <a:pt x="1178066" y="1604492"/>
                  <a:pt x="1273818" y="1592172"/>
                </a:cubicBezTo>
                <a:cubicBezTo>
                  <a:pt x="1307253" y="1588185"/>
                  <a:pt x="1340432" y="1578574"/>
                  <a:pt x="1374376" y="1581078"/>
                </a:cubicBezTo>
                <a:cubicBezTo>
                  <a:pt x="1402034" y="1581539"/>
                  <a:pt x="1429589" y="1585781"/>
                  <a:pt x="1457296" y="1584044"/>
                </a:cubicBezTo>
                <a:cubicBezTo>
                  <a:pt x="1499626" y="1577142"/>
                  <a:pt x="1534093" y="1571363"/>
                  <a:pt x="1584848" y="1567992"/>
                </a:cubicBezTo>
                <a:cubicBezTo>
                  <a:pt x="1635602" y="1564621"/>
                  <a:pt x="1721948" y="1552519"/>
                  <a:pt x="1761823" y="1563817"/>
                </a:cubicBezTo>
                <a:cubicBezTo>
                  <a:pt x="1812843" y="1583755"/>
                  <a:pt x="2229787" y="1465126"/>
                  <a:pt x="2262352" y="1506740"/>
                </a:cubicBezTo>
                <a:cubicBezTo>
                  <a:pt x="2498955" y="1526733"/>
                  <a:pt x="2326181" y="1567667"/>
                  <a:pt x="2315853" y="1583107"/>
                </a:cubicBezTo>
                <a:cubicBezTo>
                  <a:pt x="2174514" y="1672668"/>
                  <a:pt x="2150957" y="1765359"/>
                  <a:pt x="2125506" y="1777406"/>
                </a:cubicBezTo>
                <a:cubicBezTo>
                  <a:pt x="2100055" y="1789453"/>
                  <a:pt x="1913428" y="1838091"/>
                  <a:pt x="1788503" y="1849071"/>
                </a:cubicBezTo>
                <a:cubicBezTo>
                  <a:pt x="1663579" y="1860052"/>
                  <a:pt x="1468135" y="1848756"/>
                  <a:pt x="1375961" y="1843286"/>
                </a:cubicBezTo>
                <a:cubicBezTo>
                  <a:pt x="1325299" y="1834954"/>
                  <a:pt x="1273563" y="1838225"/>
                  <a:pt x="1222644" y="1832396"/>
                </a:cubicBezTo>
                <a:cubicBezTo>
                  <a:pt x="1157821" y="1824370"/>
                  <a:pt x="1091362" y="1841855"/>
                  <a:pt x="1027613" y="1823654"/>
                </a:cubicBezTo>
                <a:cubicBezTo>
                  <a:pt x="963198" y="1805558"/>
                  <a:pt x="899040" y="1786029"/>
                  <a:pt x="833245" y="1773504"/>
                </a:cubicBezTo>
                <a:cubicBezTo>
                  <a:pt x="806047" y="1767931"/>
                  <a:pt x="778698" y="1762052"/>
                  <a:pt x="754056" y="1748863"/>
                </a:cubicBezTo>
                <a:cubicBezTo>
                  <a:pt x="693986" y="1720337"/>
                  <a:pt x="629318" y="1703773"/>
                  <a:pt x="567255" y="1680409"/>
                </a:cubicBezTo>
                <a:cubicBezTo>
                  <a:pt x="527533" y="1666248"/>
                  <a:pt x="489396" y="1647231"/>
                  <a:pt x="448139" y="1637517"/>
                </a:cubicBezTo>
                <a:cubicBezTo>
                  <a:pt x="377489" y="1626168"/>
                  <a:pt x="320742" y="1578625"/>
                  <a:pt x="255971" y="1552092"/>
                </a:cubicBezTo>
                <a:cubicBezTo>
                  <a:pt x="198150" y="1531132"/>
                  <a:pt x="140739" y="1504292"/>
                  <a:pt x="94015" y="1464008"/>
                </a:cubicBezTo>
                <a:cubicBezTo>
                  <a:pt x="66460" y="1424592"/>
                  <a:pt x="1534" y="1413755"/>
                  <a:pt x="0" y="1358235"/>
                </a:cubicBezTo>
                <a:close/>
                <a:moveTo>
                  <a:pt x="1445959" y="843911"/>
                </a:moveTo>
                <a:cubicBezTo>
                  <a:pt x="1414672" y="892069"/>
                  <a:pt x="1362375" y="918499"/>
                  <a:pt x="1319993" y="955002"/>
                </a:cubicBezTo>
                <a:cubicBezTo>
                  <a:pt x="1289576" y="985880"/>
                  <a:pt x="1265292" y="1022074"/>
                  <a:pt x="1235845" y="1053822"/>
                </a:cubicBezTo>
                <a:cubicBezTo>
                  <a:pt x="1276129" y="1046409"/>
                  <a:pt x="1316874" y="1037412"/>
                  <a:pt x="1358079" y="1040172"/>
                </a:cubicBezTo>
                <a:cubicBezTo>
                  <a:pt x="1382517" y="1041348"/>
                  <a:pt x="1392893" y="1015428"/>
                  <a:pt x="1404345" y="998405"/>
                </a:cubicBezTo>
                <a:cubicBezTo>
                  <a:pt x="1429753" y="950963"/>
                  <a:pt x="1458433" y="903827"/>
                  <a:pt x="1469118" y="850405"/>
                </a:cubicBezTo>
                <a:cubicBezTo>
                  <a:pt x="1461399" y="848155"/>
                  <a:pt x="1453679" y="846009"/>
                  <a:pt x="1445959" y="843911"/>
                </a:cubicBezTo>
                <a:close/>
                <a:moveTo>
                  <a:pt x="291961" y="497838"/>
                </a:moveTo>
                <a:cubicBezTo>
                  <a:pt x="338891" y="499985"/>
                  <a:pt x="385821" y="504381"/>
                  <a:pt x="431986" y="513071"/>
                </a:cubicBezTo>
                <a:cubicBezTo>
                  <a:pt x="459182" y="521815"/>
                  <a:pt x="476257" y="547836"/>
                  <a:pt x="492515" y="569563"/>
                </a:cubicBezTo>
                <a:cubicBezTo>
                  <a:pt x="501051" y="586280"/>
                  <a:pt x="521910" y="603150"/>
                  <a:pt x="514600" y="624110"/>
                </a:cubicBezTo>
                <a:cubicBezTo>
                  <a:pt x="503710" y="654324"/>
                  <a:pt x="490162" y="683617"/>
                  <a:pt x="475542" y="712246"/>
                </a:cubicBezTo>
                <a:cubicBezTo>
                  <a:pt x="463272" y="740210"/>
                  <a:pt x="427947" y="745373"/>
                  <a:pt x="410974" y="769706"/>
                </a:cubicBezTo>
                <a:cubicBezTo>
                  <a:pt x="397069" y="792355"/>
                  <a:pt x="374320" y="811730"/>
                  <a:pt x="373195" y="840410"/>
                </a:cubicBezTo>
                <a:cubicBezTo>
                  <a:pt x="369105" y="880848"/>
                  <a:pt x="375546" y="922002"/>
                  <a:pt x="389759" y="959985"/>
                </a:cubicBezTo>
                <a:cubicBezTo>
                  <a:pt x="402233" y="1012794"/>
                  <a:pt x="399880" y="1072301"/>
                  <a:pt x="435309" y="1117341"/>
                </a:cubicBezTo>
                <a:cubicBezTo>
                  <a:pt x="461380" y="1162174"/>
                  <a:pt x="517053" y="1159208"/>
                  <a:pt x="559383" y="1175569"/>
                </a:cubicBezTo>
                <a:cubicBezTo>
                  <a:pt x="571294" y="1246527"/>
                  <a:pt x="643836" y="1286044"/>
                  <a:pt x="664541" y="1352913"/>
                </a:cubicBezTo>
                <a:cubicBezTo>
                  <a:pt x="645269" y="1400713"/>
                  <a:pt x="639645" y="1463491"/>
                  <a:pt x="584944" y="1485832"/>
                </a:cubicBezTo>
                <a:cubicBezTo>
                  <a:pt x="563983" y="1492478"/>
                  <a:pt x="540313" y="1486138"/>
                  <a:pt x="518842" y="1485883"/>
                </a:cubicBezTo>
                <a:cubicBezTo>
                  <a:pt x="471758" y="1396724"/>
                  <a:pt x="396557" y="1324745"/>
                  <a:pt x="359136" y="1230321"/>
                </a:cubicBezTo>
                <a:cubicBezTo>
                  <a:pt x="367775" y="1216007"/>
                  <a:pt x="382652" y="1200465"/>
                  <a:pt x="374626" y="1182521"/>
                </a:cubicBezTo>
                <a:cubicBezTo>
                  <a:pt x="336898" y="1080226"/>
                  <a:pt x="333933" y="968983"/>
                  <a:pt x="343493" y="861522"/>
                </a:cubicBezTo>
                <a:cubicBezTo>
                  <a:pt x="349372" y="791536"/>
                  <a:pt x="352796" y="719607"/>
                  <a:pt x="334188" y="651153"/>
                </a:cubicBezTo>
                <a:cubicBezTo>
                  <a:pt x="320487" y="599981"/>
                  <a:pt x="305202" y="549164"/>
                  <a:pt x="291961" y="497838"/>
                </a:cubicBezTo>
                <a:close/>
                <a:moveTo>
                  <a:pt x="1494104" y="473544"/>
                </a:moveTo>
                <a:cubicBezTo>
                  <a:pt x="1523783" y="474692"/>
                  <a:pt x="1553317" y="479140"/>
                  <a:pt x="1582559" y="488559"/>
                </a:cubicBezTo>
                <a:cubicBezTo>
                  <a:pt x="1615277" y="496484"/>
                  <a:pt x="1644877" y="518262"/>
                  <a:pt x="1660061" y="548526"/>
                </a:cubicBezTo>
                <a:cubicBezTo>
                  <a:pt x="1680713" y="577052"/>
                  <a:pt x="1672993" y="614015"/>
                  <a:pt x="1664252" y="645251"/>
                </a:cubicBezTo>
                <a:cubicBezTo>
                  <a:pt x="1640326" y="686863"/>
                  <a:pt x="1600145" y="715952"/>
                  <a:pt x="1567835" y="750818"/>
                </a:cubicBezTo>
                <a:cubicBezTo>
                  <a:pt x="1600554" y="785428"/>
                  <a:pt x="1633988" y="819321"/>
                  <a:pt x="1666041" y="854495"/>
                </a:cubicBezTo>
                <a:cubicBezTo>
                  <a:pt x="1678005" y="868400"/>
                  <a:pt x="1677851" y="888082"/>
                  <a:pt x="1684343" y="904697"/>
                </a:cubicBezTo>
                <a:cubicBezTo>
                  <a:pt x="1697431" y="947128"/>
                  <a:pt x="1734443" y="976065"/>
                  <a:pt x="1752950" y="1015582"/>
                </a:cubicBezTo>
                <a:cubicBezTo>
                  <a:pt x="1749064" y="1039047"/>
                  <a:pt x="1748575" y="1149165"/>
                  <a:pt x="1739322" y="1170738"/>
                </a:cubicBezTo>
                <a:cubicBezTo>
                  <a:pt x="1913059" y="1215684"/>
                  <a:pt x="1826208" y="1246035"/>
                  <a:pt x="1760771" y="1310602"/>
                </a:cubicBezTo>
                <a:cubicBezTo>
                  <a:pt x="1733676" y="1302576"/>
                  <a:pt x="1477144" y="1279015"/>
                  <a:pt x="1465846" y="1247627"/>
                </a:cubicBezTo>
                <a:cubicBezTo>
                  <a:pt x="1430315" y="1264446"/>
                  <a:pt x="1398772" y="1289394"/>
                  <a:pt x="1360892" y="1301152"/>
                </a:cubicBezTo>
                <a:cubicBezTo>
                  <a:pt x="1324593" y="1310251"/>
                  <a:pt x="1291313" y="1327736"/>
                  <a:pt x="1256141" y="1339801"/>
                </a:cubicBezTo>
                <a:cubicBezTo>
                  <a:pt x="1189989" y="1356365"/>
                  <a:pt x="1119388" y="1348594"/>
                  <a:pt x="1055435" y="1375128"/>
                </a:cubicBezTo>
                <a:cubicBezTo>
                  <a:pt x="1033911" y="1379882"/>
                  <a:pt x="1009934" y="1396905"/>
                  <a:pt x="988464" y="1383869"/>
                </a:cubicBezTo>
                <a:cubicBezTo>
                  <a:pt x="943526" y="1355189"/>
                  <a:pt x="936421" y="1298596"/>
                  <a:pt x="909991" y="1256369"/>
                </a:cubicBezTo>
                <a:cubicBezTo>
                  <a:pt x="886475" y="1219817"/>
                  <a:pt x="870013" y="1175443"/>
                  <a:pt x="879623" y="1131630"/>
                </a:cubicBezTo>
                <a:cubicBezTo>
                  <a:pt x="888774" y="1100649"/>
                  <a:pt x="876709" y="1069874"/>
                  <a:pt x="869859" y="1040018"/>
                </a:cubicBezTo>
                <a:cubicBezTo>
                  <a:pt x="904418" y="1001779"/>
                  <a:pt x="936370" y="961084"/>
                  <a:pt x="973331" y="925044"/>
                </a:cubicBezTo>
                <a:cubicBezTo>
                  <a:pt x="993679" y="907202"/>
                  <a:pt x="999813" y="879698"/>
                  <a:pt x="1008044" y="855159"/>
                </a:cubicBezTo>
                <a:cubicBezTo>
                  <a:pt x="970111" y="852858"/>
                  <a:pt x="931974" y="850711"/>
                  <a:pt x="893989" y="853165"/>
                </a:cubicBezTo>
                <a:cubicBezTo>
                  <a:pt x="862907" y="821980"/>
                  <a:pt x="829115" y="793097"/>
                  <a:pt x="801714" y="758486"/>
                </a:cubicBezTo>
                <a:cubicBezTo>
                  <a:pt x="788779" y="712681"/>
                  <a:pt x="783003" y="664932"/>
                  <a:pt x="776100" y="617796"/>
                </a:cubicBezTo>
                <a:cubicBezTo>
                  <a:pt x="802839" y="599188"/>
                  <a:pt x="824770" y="575314"/>
                  <a:pt x="847161" y="552003"/>
                </a:cubicBezTo>
                <a:cubicBezTo>
                  <a:pt x="873949" y="562176"/>
                  <a:pt x="901147" y="575927"/>
                  <a:pt x="930900" y="570560"/>
                </a:cubicBezTo>
                <a:cubicBezTo>
                  <a:pt x="986827" y="560490"/>
                  <a:pt x="1041989" y="546276"/>
                  <a:pt x="1097150" y="532729"/>
                </a:cubicBezTo>
                <a:cubicBezTo>
                  <a:pt x="1140093" y="522965"/>
                  <a:pt x="1182269" y="506350"/>
                  <a:pt x="1226950" y="507117"/>
                </a:cubicBezTo>
                <a:cubicBezTo>
                  <a:pt x="1314715" y="496343"/>
                  <a:pt x="1405067" y="470098"/>
                  <a:pt x="1494104" y="473544"/>
                </a:cubicBezTo>
                <a:close/>
                <a:moveTo>
                  <a:pt x="1123188" y="110"/>
                </a:moveTo>
                <a:cubicBezTo>
                  <a:pt x="1137835" y="614"/>
                  <a:pt x="1152303" y="2928"/>
                  <a:pt x="1166106" y="8704"/>
                </a:cubicBezTo>
                <a:cubicBezTo>
                  <a:pt x="1241204" y="39531"/>
                  <a:pt x="1324381" y="44439"/>
                  <a:pt x="1397333" y="81145"/>
                </a:cubicBezTo>
                <a:cubicBezTo>
                  <a:pt x="1435828" y="101799"/>
                  <a:pt x="1468597" y="131705"/>
                  <a:pt x="1497736" y="163963"/>
                </a:cubicBezTo>
                <a:cubicBezTo>
                  <a:pt x="1513584" y="179811"/>
                  <a:pt x="1514403" y="203992"/>
                  <a:pt x="1518953" y="224800"/>
                </a:cubicBezTo>
                <a:cubicBezTo>
                  <a:pt x="1520742" y="244124"/>
                  <a:pt x="1529229" y="275666"/>
                  <a:pt x="1506325" y="287066"/>
                </a:cubicBezTo>
                <a:cubicBezTo>
                  <a:pt x="1481633" y="299285"/>
                  <a:pt x="1455560" y="309458"/>
                  <a:pt x="1428824" y="316462"/>
                </a:cubicBezTo>
                <a:cubicBezTo>
                  <a:pt x="1414970" y="320552"/>
                  <a:pt x="1408221" y="303324"/>
                  <a:pt x="1399428" y="295808"/>
                </a:cubicBezTo>
                <a:cubicBezTo>
                  <a:pt x="1359298" y="311554"/>
                  <a:pt x="1315689" y="312014"/>
                  <a:pt x="1273616" y="318251"/>
                </a:cubicBezTo>
                <a:cubicBezTo>
                  <a:pt x="1253474" y="323670"/>
                  <a:pt x="1234916" y="333690"/>
                  <a:pt x="1215389" y="340797"/>
                </a:cubicBezTo>
                <a:cubicBezTo>
                  <a:pt x="1230316" y="305216"/>
                  <a:pt x="1248362" y="270503"/>
                  <a:pt x="1254087" y="231854"/>
                </a:cubicBezTo>
                <a:cubicBezTo>
                  <a:pt x="1204243" y="178125"/>
                  <a:pt x="1142436" y="135846"/>
                  <a:pt x="1099238" y="76136"/>
                </a:cubicBezTo>
                <a:cubicBezTo>
                  <a:pt x="1083338" y="54919"/>
                  <a:pt x="1084412" y="27314"/>
                  <a:pt x="1079197" y="2366"/>
                </a:cubicBezTo>
                <a:cubicBezTo>
                  <a:pt x="1093716" y="909"/>
                  <a:pt x="1108541" y="-395"/>
                  <a:pt x="1123188" y="11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73000"/>
            </a:schemeClr>
          </a:solidFill>
          <a:ln w="850" cap="flat">
            <a:noFill/>
            <a:prstDash val="solid"/>
            <a:miter/>
          </a:ln>
          <a:effectLst>
            <a:softEdge rad="76200"/>
          </a:effectLst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9" name="图形 2">
            <a:extLst>
              <a:ext uri="{FF2B5EF4-FFF2-40B4-BE49-F238E27FC236}">
                <a16:creationId xmlns:a16="http://schemas.microsoft.com/office/drawing/2014/main" id="{14292ABB-C137-4316-1FA2-48B4F9BB01BE}"/>
              </a:ext>
            </a:extLst>
          </p:cNvPr>
          <p:cNvGrpSpPr/>
          <p:nvPr/>
        </p:nvGrpSpPr>
        <p:grpSpPr>
          <a:xfrm>
            <a:off x="6235402" y="2537760"/>
            <a:ext cx="2058088" cy="1780867"/>
            <a:chOff x="4757073" y="2064225"/>
            <a:chExt cx="1171168" cy="1013413"/>
          </a:xfrm>
          <a:solidFill>
            <a:srgbClr val="CC3300"/>
          </a:solidFill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45412B3F-291A-CAD1-3429-136B1368CB37}"/>
                </a:ext>
              </a:extLst>
            </p:cNvPr>
            <p:cNvSpPr/>
            <p:nvPr/>
          </p:nvSpPr>
          <p:spPr>
            <a:xfrm flipV="1">
              <a:off x="4757073" y="2064225"/>
              <a:ext cx="810503" cy="960134"/>
            </a:xfrm>
            <a:custGeom>
              <a:avLst/>
              <a:gdLst>
                <a:gd name="connsiteX0" fmla="*/ 358736 w 810503"/>
                <a:gd name="connsiteY0" fmla="*/ 956375 h 960134"/>
                <a:gd name="connsiteX1" fmla="*/ 339178 w 810503"/>
                <a:gd name="connsiteY1" fmla="*/ 913007 h 960134"/>
                <a:gd name="connsiteX2" fmla="*/ 348532 w 810503"/>
                <a:gd name="connsiteY2" fmla="*/ 860284 h 960134"/>
                <a:gd name="connsiteX3" fmla="*/ 372342 w 810503"/>
                <a:gd name="connsiteY3" fmla="*/ 697015 h 960134"/>
                <a:gd name="connsiteX4" fmla="*/ 368090 w 810503"/>
                <a:gd name="connsiteY4" fmla="*/ 543950 h 960134"/>
                <a:gd name="connsiteX5" fmla="*/ 319619 w 810503"/>
                <a:gd name="connsiteY5" fmla="*/ 532895 h 960134"/>
                <a:gd name="connsiteX6" fmla="*/ 274550 w 810503"/>
                <a:gd name="connsiteY6" fmla="*/ 520140 h 960134"/>
                <a:gd name="connsiteX7" fmla="*/ 235434 w 810503"/>
                <a:gd name="connsiteY7" fmla="*/ 507384 h 960134"/>
                <a:gd name="connsiteX8" fmla="*/ 135941 w 810503"/>
                <a:gd name="connsiteY8" fmla="*/ 481023 h 960134"/>
                <a:gd name="connsiteX9" fmla="*/ 35599 w 810503"/>
                <a:gd name="connsiteY9" fmla="*/ 460614 h 960134"/>
                <a:gd name="connsiteX10" fmla="*/ -117 w 810503"/>
                <a:gd name="connsiteY10" fmla="*/ 460614 h 960134"/>
                <a:gd name="connsiteX11" fmla="*/ 1584 w 810503"/>
                <a:gd name="connsiteY11" fmla="*/ 429151 h 960134"/>
                <a:gd name="connsiteX12" fmla="*/ 66212 w 810503"/>
                <a:gd name="connsiteY12" fmla="*/ 280338 h 960134"/>
                <a:gd name="connsiteX13" fmla="*/ 104478 w 810503"/>
                <a:gd name="connsiteY13" fmla="*/ 265031 h 960134"/>
                <a:gd name="connsiteX14" fmla="*/ 223528 w 810503"/>
                <a:gd name="connsiteY14" fmla="*/ 325407 h 960134"/>
                <a:gd name="connsiteX15" fmla="*/ 347681 w 810503"/>
                <a:gd name="connsiteY15" fmla="*/ 382381 h 960134"/>
                <a:gd name="connsiteX16" fmla="*/ 326422 w 810503"/>
                <a:gd name="connsiteY16" fmla="*/ 308400 h 960134"/>
                <a:gd name="connsiteX17" fmla="*/ 255842 w 810503"/>
                <a:gd name="connsiteY17" fmla="*/ 195302 h 960134"/>
                <a:gd name="connsiteX18" fmla="*/ 86620 w 810503"/>
                <a:gd name="connsiteY18" fmla="*/ 98360 h 960134"/>
                <a:gd name="connsiteX19" fmla="*/ 62810 w 810503"/>
                <a:gd name="connsiteY19" fmla="*/ 89857 h 960134"/>
                <a:gd name="connsiteX20" fmla="*/ 44102 w 810503"/>
                <a:gd name="connsiteY20" fmla="*/ 81353 h 960134"/>
                <a:gd name="connsiteX21" fmla="*/ 35599 w 810503"/>
                <a:gd name="connsiteY21" fmla="*/ 73700 h 960134"/>
                <a:gd name="connsiteX22" fmla="*/ 27945 w 810503"/>
                <a:gd name="connsiteY22" fmla="*/ 60945 h 960134"/>
                <a:gd name="connsiteX23" fmla="*/ 33898 w 810503"/>
                <a:gd name="connsiteY23" fmla="*/ 26080 h 960134"/>
                <a:gd name="connsiteX24" fmla="*/ 78967 w 810503"/>
                <a:gd name="connsiteY24" fmla="*/ 569 h 960134"/>
                <a:gd name="connsiteX25" fmla="*/ 341729 w 810503"/>
                <a:gd name="connsiteY25" fmla="*/ 72850 h 960134"/>
                <a:gd name="connsiteX26" fmla="*/ 440371 w 810503"/>
                <a:gd name="connsiteY26" fmla="*/ 286290 h 960134"/>
                <a:gd name="connsiteX27" fmla="*/ 460779 w 810503"/>
                <a:gd name="connsiteY27" fmla="*/ 388334 h 960134"/>
                <a:gd name="connsiteX28" fmla="*/ 471834 w 810503"/>
                <a:gd name="connsiteY28" fmla="*/ 430852 h 960134"/>
                <a:gd name="connsiteX29" fmla="*/ 538162 w 810503"/>
                <a:gd name="connsiteY29" fmla="*/ 445308 h 960134"/>
                <a:gd name="connsiteX30" fmla="*/ 609593 w 810503"/>
                <a:gd name="connsiteY30" fmla="*/ 466567 h 960134"/>
                <a:gd name="connsiteX31" fmla="*/ 627450 w 810503"/>
                <a:gd name="connsiteY31" fmla="*/ 473370 h 960134"/>
                <a:gd name="connsiteX32" fmla="*/ 674220 w 810503"/>
                <a:gd name="connsiteY32" fmla="*/ 481873 h 960134"/>
                <a:gd name="connsiteX33" fmla="*/ 712486 w 810503"/>
                <a:gd name="connsiteY33" fmla="*/ 492078 h 960134"/>
                <a:gd name="connsiteX34" fmla="*/ 772012 w 810503"/>
                <a:gd name="connsiteY34" fmla="*/ 512486 h 960134"/>
                <a:gd name="connsiteX35" fmla="*/ 787318 w 810503"/>
                <a:gd name="connsiteY35" fmla="*/ 535446 h 960134"/>
                <a:gd name="connsiteX36" fmla="*/ 808577 w 810503"/>
                <a:gd name="connsiteY36" fmla="*/ 577114 h 960134"/>
                <a:gd name="connsiteX37" fmla="*/ 786468 w 810503"/>
                <a:gd name="connsiteY37" fmla="*/ 614530 h 960134"/>
                <a:gd name="connsiteX38" fmla="*/ 749052 w 810503"/>
                <a:gd name="connsiteY38" fmla="*/ 623884 h 960134"/>
                <a:gd name="connsiteX39" fmla="*/ 737997 w 810503"/>
                <a:gd name="connsiteY39" fmla="*/ 630687 h 960134"/>
                <a:gd name="connsiteX40" fmla="*/ 732045 w 810503"/>
                <a:gd name="connsiteY40" fmla="*/ 637490 h 960134"/>
                <a:gd name="connsiteX41" fmla="*/ 709935 w 810503"/>
                <a:gd name="connsiteY41" fmla="*/ 643442 h 960134"/>
                <a:gd name="connsiteX42" fmla="*/ 684424 w 810503"/>
                <a:gd name="connsiteY42" fmla="*/ 623884 h 960134"/>
                <a:gd name="connsiteX43" fmla="*/ 676771 w 810503"/>
                <a:gd name="connsiteY43" fmla="*/ 610278 h 960134"/>
                <a:gd name="connsiteX44" fmla="*/ 655512 w 810503"/>
                <a:gd name="connsiteY44" fmla="*/ 606026 h 960134"/>
                <a:gd name="connsiteX45" fmla="*/ 574728 w 810503"/>
                <a:gd name="connsiteY45" fmla="*/ 584767 h 960134"/>
                <a:gd name="connsiteX46" fmla="*/ 486290 w 810503"/>
                <a:gd name="connsiteY46" fmla="*/ 566059 h 960134"/>
                <a:gd name="connsiteX47" fmla="*/ 463330 w 810503"/>
                <a:gd name="connsiteY47" fmla="*/ 560107 h 960134"/>
                <a:gd name="connsiteX48" fmla="*/ 469283 w 810503"/>
                <a:gd name="connsiteY48" fmla="*/ 644292 h 960134"/>
                <a:gd name="connsiteX49" fmla="*/ 505848 w 810503"/>
                <a:gd name="connsiteY49" fmla="*/ 805861 h 960134"/>
                <a:gd name="connsiteX50" fmla="*/ 504148 w 810503"/>
                <a:gd name="connsiteY50" fmla="*/ 908755 h 960134"/>
                <a:gd name="connsiteX51" fmla="*/ 445473 w 810503"/>
                <a:gd name="connsiteY51" fmla="*/ 944470 h 960134"/>
                <a:gd name="connsiteX52" fmla="*/ 385097 w 810503"/>
                <a:gd name="connsiteY52" fmla="*/ 958076 h 960134"/>
                <a:gd name="connsiteX53" fmla="*/ 358736 w 810503"/>
                <a:gd name="connsiteY53" fmla="*/ 956375 h 96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10503" h="960134">
                  <a:moveTo>
                    <a:pt x="358736" y="956375"/>
                  </a:moveTo>
                  <a:cubicBezTo>
                    <a:pt x="352783" y="952123"/>
                    <a:pt x="344280" y="933415"/>
                    <a:pt x="339178" y="913007"/>
                  </a:cubicBezTo>
                  <a:cubicBezTo>
                    <a:pt x="329824" y="878992"/>
                    <a:pt x="330674" y="875591"/>
                    <a:pt x="348532" y="860284"/>
                  </a:cubicBezTo>
                  <a:cubicBezTo>
                    <a:pt x="367240" y="845828"/>
                    <a:pt x="368090" y="838175"/>
                    <a:pt x="372342" y="697015"/>
                  </a:cubicBezTo>
                  <a:cubicBezTo>
                    <a:pt x="374893" y="608577"/>
                    <a:pt x="373192" y="547351"/>
                    <a:pt x="368090" y="543950"/>
                  </a:cubicBezTo>
                  <a:cubicBezTo>
                    <a:pt x="363838" y="540548"/>
                    <a:pt x="341729" y="535446"/>
                    <a:pt x="319619" y="532895"/>
                  </a:cubicBezTo>
                  <a:cubicBezTo>
                    <a:pt x="297510" y="529494"/>
                    <a:pt x="277101" y="523541"/>
                    <a:pt x="274550" y="520140"/>
                  </a:cubicBezTo>
                  <a:cubicBezTo>
                    <a:pt x="271999" y="515888"/>
                    <a:pt x="254992" y="510786"/>
                    <a:pt x="235434" y="507384"/>
                  </a:cubicBezTo>
                  <a:cubicBezTo>
                    <a:pt x="216726" y="503983"/>
                    <a:pt x="171656" y="492078"/>
                    <a:pt x="135941" y="481023"/>
                  </a:cubicBezTo>
                  <a:cubicBezTo>
                    <a:pt x="100226" y="469968"/>
                    <a:pt x="54307" y="460614"/>
                    <a:pt x="35599" y="460614"/>
                  </a:cubicBezTo>
                  <a:lnTo>
                    <a:pt x="-117" y="460614"/>
                  </a:lnTo>
                  <a:lnTo>
                    <a:pt x="1584" y="429151"/>
                  </a:lnTo>
                  <a:cubicBezTo>
                    <a:pt x="3285" y="391735"/>
                    <a:pt x="42401" y="302447"/>
                    <a:pt x="66212" y="280338"/>
                  </a:cubicBezTo>
                  <a:cubicBezTo>
                    <a:pt x="75566" y="271834"/>
                    <a:pt x="92573" y="265031"/>
                    <a:pt x="104478" y="265031"/>
                  </a:cubicBezTo>
                  <a:cubicBezTo>
                    <a:pt x="127438" y="265031"/>
                    <a:pt x="192915" y="298195"/>
                    <a:pt x="223528" y="325407"/>
                  </a:cubicBezTo>
                  <a:cubicBezTo>
                    <a:pt x="243087" y="343265"/>
                    <a:pt x="336627" y="385783"/>
                    <a:pt x="347681" y="382381"/>
                  </a:cubicBezTo>
                  <a:cubicBezTo>
                    <a:pt x="351933" y="380680"/>
                    <a:pt x="341729" y="347516"/>
                    <a:pt x="326422" y="308400"/>
                  </a:cubicBezTo>
                  <a:cubicBezTo>
                    <a:pt x="305163" y="256528"/>
                    <a:pt x="286455" y="225915"/>
                    <a:pt x="255842" y="195302"/>
                  </a:cubicBezTo>
                  <a:cubicBezTo>
                    <a:pt x="205671" y="144280"/>
                    <a:pt x="113832" y="91558"/>
                    <a:pt x="86620" y="98360"/>
                  </a:cubicBezTo>
                  <a:cubicBezTo>
                    <a:pt x="73865" y="101762"/>
                    <a:pt x="66212" y="99211"/>
                    <a:pt x="62810" y="89857"/>
                  </a:cubicBezTo>
                  <a:cubicBezTo>
                    <a:pt x="59409" y="81353"/>
                    <a:pt x="52606" y="77952"/>
                    <a:pt x="44102" y="81353"/>
                  </a:cubicBezTo>
                  <a:cubicBezTo>
                    <a:pt x="33898" y="84755"/>
                    <a:pt x="31347" y="83054"/>
                    <a:pt x="35599" y="73700"/>
                  </a:cubicBezTo>
                  <a:cubicBezTo>
                    <a:pt x="38150" y="66047"/>
                    <a:pt x="35599" y="60945"/>
                    <a:pt x="27945" y="60945"/>
                  </a:cubicBezTo>
                  <a:cubicBezTo>
                    <a:pt x="10938" y="60945"/>
                    <a:pt x="11788" y="56693"/>
                    <a:pt x="33898" y="26080"/>
                  </a:cubicBezTo>
                  <a:cubicBezTo>
                    <a:pt x="47504" y="8222"/>
                    <a:pt x="60259" y="569"/>
                    <a:pt x="78967" y="569"/>
                  </a:cubicBezTo>
                  <a:cubicBezTo>
                    <a:pt x="254141" y="-3683"/>
                    <a:pt x="269448" y="569"/>
                    <a:pt x="341729" y="72850"/>
                  </a:cubicBezTo>
                  <a:cubicBezTo>
                    <a:pt x="401254" y="130674"/>
                    <a:pt x="425064" y="182546"/>
                    <a:pt x="440371" y="286290"/>
                  </a:cubicBezTo>
                  <a:cubicBezTo>
                    <a:pt x="445473" y="319454"/>
                    <a:pt x="453976" y="365374"/>
                    <a:pt x="460779" y="388334"/>
                  </a:cubicBezTo>
                  <a:lnTo>
                    <a:pt x="471834" y="430852"/>
                  </a:lnTo>
                  <a:lnTo>
                    <a:pt x="538162" y="445308"/>
                  </a:lnTo>
                  <a:cubicBezTo>
                    <a:pt x="574728" y="452961"/>
                    <a:pt x="606191" y="462315"/>
                    <a:pt x="609593" y="466567"/>
                  </a:cubicBezTo>
                  <a:cubicBezTo>
                    <a:pt x="612144" y="470819"/>
                    <a:pt x="620647" y="473370"/>
                    <a:pt x="627450" y="473370"/>
                  </a:cubicBezTo>
                  <a:cubicBezTo>
                    <a:pt x="634253" y="472519"/>
                    <a:pt x="655512" y="476771"/>
                    <a:pt x="674220" y="481873"/>
                  </a:cubicBezTo>
                  <a:cubicBezTo>
                    <a:pt x="692928" y="486976"/>
                    <a:pt x="709935" y="492078"/>
                    <a:pt x="712486" y="492078"/>
                  </a:cubicBezTo>
                  <a:cubicBezTo>
                    <a:pt x="736296" y="493779"/>
                    <a:pt x="772012" y="506534"/>
                    <a:pt x="772012" y="512486"/>
                  </a:cubicBezTo>
                  <a:cubicBezTo>
                    <a:pt x="772012" y="516738"/>
                    <a:pt x="778814" y="526943"/>
                    <a:pt x="787318" y="535446"/>
                  </a:cubicBezTo>
                  <a:cubicBezTo>
                    <a:pt x="796672" y="544800"/>
                    <a:pt x="806026" y="563508"/>
                    <a:pt x="808577" y="577114"/>
                  </a:cubicBezTo>
                  <a:cubicBezTo>
                    <a:pt x="812829" y="600924"/>
                    <a:pt x="811128" y="604326"/>
                    <a:pt x="786468" y="614530"/>
                  </a:cubicBezTo>
                  <a:cubicBezTo>
                    <a:pt x="771161" y="621333"/>
                    <a:pt x="754154" y="624734"/>
                    <a:pt x="749052" y="623884"/>
                  </a:cubicBezTo>
                  <a:cubicBezTo>
                    <a:pt x="743099" y="622183"/>
                    <a:pt x="737997" y="625585"/>
                    <a:pt x="737997" y="630687"/>
                  </a:cubicBezTo>
                  <a:cubicBezTo>
                    <a:pt x="737997" y="634939"/>
                    <a:pt x="735446" y="638340"/>
                    <a:pt x="732045" y="637490"/>
                  </a:cubicBezTo>
                  <a:cubicBezTo>
                    <a:pt x="727793" y="637490"/>
                    <a:pt x="718439" y="639190"/>
                    <a:pt x="709935" y="643442"/>
                  </a:cubicBezTo>
                  <a:cubicBezTo>
                    <a:pt x="692078" y="651095"/>
                    <a:pt x="686125" y="646844"/>
                    <a:pt x="684424" y="623884"/>
                  </a:cubicBezTo>
                  <a:cubicBezTo>
                    <a:pt x="684424" y="614530"/>
                    <a:pt x="680173" y="607727"/>
                    <a:pt x="676771" y="610278"/>
                  </a:cubicBezTo>
                  <a:cubicBezTo>
                    <a:pt x="673370" y="612829"/>
                    <a:pt x="664016" y="610278"/>
                    <a:pt x="655512" y="606026"/>
                  </a:cubicBezTo>
                  <a:cubicBezTo>
                    <a:pt x="647008" y="600924"/>
                    <a:pt x="610443" y="591570"/>
                    <a:pt x="574728" y="584767"/>
                  </a:cubicBezTo>
                  <a:cubicBezTo>
                    <a:pt x="539013" y="577114"/>
                    <a:pt x="499046" y="569461"/>
                    <a:pt x="486290" y="566059"/>
                  </a:cubicBezTo>
                  <a:lnTo>
                    <a:pt x="463330" y="560107"/>
                  </a:lnTo>
                  <a:lnTo>
                    <a:pt x="469283" y="644292"/>
                  </a:lnTo>
                  <a:cubicBezTo>
                    <a:pt x="476086" y="737832"/>
                    <a:pt x="487991" y="791405"/>
                    <a:pt x="505848" y="805861"/>
                  </a:cubicBezTo>
                  <a:cubicBezTo>
                    <a:pt x="522856" y="820317"/>
                    <a:pt x="522005" y="878992"/>
                    <a:pt x="504148" y="908755"/>
                  </a:cubicBezTo>
                  <a:cubicBezTo>
                    <a:pt x="492243" y="929164"/>
                    <a:pt x="479487" y="936817"/>
                    <a:pt x="445473" y="944470"/>
                  </a:cubicBezTo>
                  <a:cubicBezTo>
                    <a:pt x="421663" y="949572"/>
                    <a:pt x="394451" y="956375"/>
                    <a:pt x="385097" y="958076"/>
                  </a:cubicBezTo>
                  <a:cubicBezTo>
                    <a:pt x="375743" y="960627"/>
                    <a:pt x="363838" y="959777"/>
                    <a:pt x="358736" y="956375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6756434-B201-716F-C107-247FD8FC9716}"/>
                </a:ext>
              </a:extLst>
            </p:cNvPr>
            <p:cNvSpPr/>
            <p:nvPr/>
          </p:nvSpPr>
          <p:spPr>
            <a:xfrm flipV="1">
              <a:off x="5219480" y="2691440"/>
              <a:ext cx="708761" cy="386198"/>
            </a:xfrm>
            <a:custGeom>
              <a:avLst/>
              <a:gdLst>
                <a:gd name="connsiteX0" fmla="*/ -367 w 708761"/>
                <a:gd name="connsiteY0" fmla="*/ 379122 h 386198"/>
                <a:gd name="connsiteX1" fmla="*/ 232632 w 708761"/>
                <a:gd name="connsiteY1" fmla="*/ 124864 h 386198"/>
                <a:gd name="connsiteX2" fmla="*/ 355934 w 708761"/>
                <a:gd name="connsiteY2" fmla="*/ 33025 h 386198"/>
                <a:gd name="connsiteX3" fmla="*/ 466481 w 708761"/>
                <a:gd name="connsiteY3" fmla="*/ -139 h 386198"/>
                <a:gd name="connsiteX4" fmla="*/ 543014 w 708761"/>
                <a:gd name="connsiteY4" fmla="*/ 17718 h 386198"/>
                <a:gd name="connsiteX5" fmla="*/ 599988 w 708761"/>
                <a:gd name="connsiteY5" fmla="*/ 41528 h 386198"/>
                <a:gd name="connsiteX6" fmla="*/ 656112 w 708761"/>
                <a:gd name="connsiteY6" fmla="*/ 71291 h 386198"/>
                <a:gd name="connsiteX7" fmla="*/ 696929 w 708761"/>
                <a:gd name="connsiteY7" fmla="*/ 100203 h 386198"/>
                <a:gd name="connsiteX8" fmla="*/ 695228 w 708761"/>
                <a:gd name="connsiteY8" fmla="*/ 105306 h 386198"/>
                <a:gd name="connsiteX9" fmla="*/ 658663 w 708761"/>
                <a:gd name="connsiteY9" fmla="*/ 126565 h 386198"/>
                <a:gd name="connsiteX10" fmla="*/ 614444 w 708761"/>
                <a:gd name="connsiteY10" fmla="*/ 157178 h 386198"/>
                <a:gd name="connsiteX11" fmla="*/ 594035 w 708761"/>
                <a:gd name="connsiteY11" fmla="*/ 173334 h 386198"/>
                <a:gd name="connsiteX12" fmla="*/ 536211 w 708761"/>
                <a:gd name="connsiteY12" fmla="*/ 199696 h 386198"/>
                <a:gd name="connsiteX13" fmla="*/ 401854 w 708761"/>
                <a:gd name="connsiteY13" fmla="*/ 252418 h 386198"/>
                <a:gd name="connsiteX14" fmla="*/ 321920 w 708761"/>
                <a:gd name="connsiteY14" fmla="*/ 284732 h 386198"/>
                <a:gd name="connsiteX15" fmla="*/ 217325 w 708761"/>
                <a:gd name="connsiteY15" fmla="*/ 333202 h 386198"/>
                <a:gd name="connsiteX16" fmla="*/ 61709 w 708761"/>
                <a:gd name="connsiteY16" fmla="*/ 385074 h 386198"/>
                <a:gd name="connsiteX17" fmla="*/ -367 w 708761"/>
                <a:gd name="connsiteY17" fmla="*/ 379122 h 38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8761" h="386198">
                  <a:moveTo>
                    <a:pt x="-367" y="379122"/>
                  </a:moveTo>
                  <a:cubicBezTo>
                    <a:pt x="-6320" y="369768"/>
                    <a:pt x="128888" y="221805"/>
                    <a:pt x="232632" y="124864"/>
                  </a:cubicBezTo>
                  <a:cubicBezTo>
                    <a:pt x="268347" y="91700"/>
                    <a:pt x="323620" y="50882"/>
                    <a:pt x="355934" y="33025"/>
                  </a:cubicBezTo>
                  <a:cubicBezTo>
                    <a:pt x="406105" y="4963"/>
                    <a:pt x="423113" y="-139"/>
                    <a:pt x="466481" y="-139"/>
                  </a:cubicBezTo>
                  <a:cubicBezTo>
                    <a:pt x="504747" y="-139"/>
                    <a:pt x="524306" y="4113"/>
                    <a:pt x="543014" y="17718"/>
                  </a:cubicBezTo>
                  <a:cubicBezTo>
                    <a:pt x="557470" y="27923"/>
                    <a:pt x="582981" y="38127"/>
                    <a:pt x="599988" y="41528"/>
                  </a:cubicBezTo>
                  <a:cubicBezTo>
                    <a:pt x="617845" y="44930"/>
                    <a:pt x="642506" y="57685"/>
                    <a:pt x="656112" y="71291"/>
                  </a:cubicBezTo>
                  <a:cubicBezTo>
                    <a:pt x="668867" y="84897"/>
                    <a:pt x="687575" y="97652"/>
                    <a:pt x="696929" y="100203"/>
                  </a:cubicBezTo>
                  <a:cubicBezTo>
                    <a:pt x="712235" y="103605"/>
                    <a:pt x="712235" y="104455"/>
                    <a:pt x="695228" y="105306"/>
                  </a:cubicBezTo>
                  <a:cubicBezTo>
                    <a:pt x="685874" y="105306"/>
                    <a:pt x="668867" y="115510"/>
                    <a:pt x="658663" y="126565"/>
                  </a:cubicBezTo>
                  <a:cubicBezTo>
                    <a:pt x="647608" y="138470"/>
                    <a:pt x="628050" y="152075"/>
                    <a:pt x="614444" y="157178"/>
                  </a:cubicBezTo>
                  <a:cubicBezTo>
                    <a:pt x="600838" y="163130"/>
                    <a:pt x="591484" y="170783"/>
                    <a:pt x="594035" y="173334"/>
                  </a:cubicBezTo>
                  <a:cubicBezTo>
                    <a:pt x="595736" y="176736"/>
                    <a:pt x="570225" y="188641"/>
                    <a:pt x="536211" y="199696"/>
                  </a:cubicBezTo>
                  <a:cubicBezTo>
                    <a:pt x="502196" y="210750"/>
                    <a:pt x="441821" y="233710"/>
                    <a:pt x="401854" y="252418"/>
                  </a:cubicBezTo>
                  <a:cubicBezTo>
                    <a:pt x="361036" y="270276"/>
                    <a:pt x="325321" y="284732"/>
                    <a:pt x="321920" y="284732"/>
                  </a:cubicBezTo>
                  <a:cubicBezTo>
                    <a:pt x="318518" y="284732"/>
                    <a:pt x="271748" y="306841"/>
                    <a:pt x="217325" y="333202"/>
                  </a:cubicBezTo>
                  <a:cubicBezTo>
                    <a:pt x="133139" y="374870"/>
                    <a:pt x="109329" y="382523"/>
                    <a:pt x="61709" y="385074"/>
                  </a:cubicBezTo>
                  <a:cubicBezTo>
                    <a:pt x="26844" y="387626"/>
                    <a:pt x="3034" y="385074"/>
                    <a:pt x="-367" y="379122"/>
                  </a:cubicBezTo>
                  <a:close/>
                </a:path>
              </a:pathLst>
            </a:custGeom>
            <a:solidFill>
              <a:srgbClr val="DD2522"/>
            </a:solidFill>
            <a:ln w="850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5BACF220-D4BC-746F-EF73-30863864FB10}"/>
              </a:ext>
            </a:extLst>
          </p:cNvPr>
          <p:cNvSpPr/>
          <p:nvPr/>
        </p:nvSpPr>
        <p:spPr>
          <a:xfrm>
            <a:off x="8887927" y="2300180"/>
            <a:ext cx="442768" cy="340797"/>
          </a:xfrm>
          <a:custGeom>
            <a:avLst/>
            <a:gdLst>
              <a:gd name="connsiteX0" fmla="*/ 242 w 249961"/>
              <a:gd name="connsiteY0" fmla="*/ 1257 h 192394"/>
              <a:gd name="connsiteX1" fmla="*/ 49306 w 249961"/>
              <a:gd name="connsiteY1" fmla="*/ 4835 h 192394"/>
              <a:gd name="connsiteX2" fmla="*/ 179843 w 249961"/>
              <a:gd name="connsiteY2" fmla="*/ 45731 h 192394"/>
              <a:gd name="connsiteX3" fmla="*/ 236525 w 249961"/>
              <a:gd name="connsiteY3" fmla="*/ 92485 h 192394"/>
              <a:gd name="connsiteX4" fmla="*/ 248503 w 249961"/>
              <a:gd name="connsiteY4" fmla="*/ 126830 h 192394"/>
              <a:gd name="connsiteX5" fmla="*/ 241374 w 249961"/>
              <a:gd name="connsiteY5" fmla="*/ 161982 h 192394"/>
              <a:gd name="connsiteX6" fmla="*/ 197621 w 249961"/>
              <a:gd name="connsiteY6" fmla="*/ 178577 h 192394"/>
              <a:gd name="connsiteX7" fmla="*/ 181026 w 249961"/>
              <a:gd name="connsiteY7" fmla="*/ 166917 h 192394"/>
              <a:gd name="connsiteX8" fmla="*/ 110000 w 249961"/>
              <a:gd name="connsiteY8" fmla="*/ 179587 h 192394"/>
              <a:gd name="connsiteX9" fmla="*/ 77128 w 249961"/>
              <a:gd name="connsiteY9" fmla="*/ 192315 h 192394"/>
              <a:gd name="connsiteX10" fmla="*/ 98975 w 249961"/>
              <a:gd name="connsiteY10" fmla="*/ 130812 h 192394"/>
              <a:gd name="connsiteX11" fmla="*/ 11556 w 249961"/>
              <a:gd name="connsiteY11" fmla="*/ 42903 h 192394"/>
              <a:gd name="connsiteX12" fmla="*/ 242 w 249961"/>
              <a:gd name="connsiteY12" fmla="*/ 1257 h 19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9961" h="192394">
                <a:moveTo>
                  <a:pt x="242" y="1257"/>
                </a:moveTo>
                <a:cubicBezTo>
                  <a:pt x="16635" y="-389"/>
                  <a:pt x="33721" y="-1687"/>
                  <a:pt x="49306" y="4835"/>
                </a:cubicBezTo>
                <a:cubicBezTo>
                  <a:pt x="91702" y="22238"/>
                  <a:pt x="138659" y="25009"/>
                  <a:pt x="179843" y="45731"/>
                </a:cubicBezTo>
                <a:cubicBezTo>
                  <a:pt x="201575" y="57391"/>
                  <a:pt x="220075" y="74274"/>
                  <a:pt x="236525" y="92485"/>
                </a:cubicBezTo>
                <a:cubicBezTo>
                  <a:pt x="245472" y="101432"/>
                  <a:pt x="245934" y="115083"/>
                  <a:pt x="248503" y="126830"/>
                </a:cubicBezTo>
                <a:cubicBezTo>
                  <a:pt x="249513" y="137739"/>
                  <a:pt x="254304" y="155546"/>
                  <a:pt x="241374" y="161982"/>
                </a:cubicBezTo>
                <a:cubicBezTo>
                  <a:pt x="227434" y="168880"/>
                  <a:pt x="212715" y="174623"/>
                  <a:pt x="197621" y="178577"/>
                </a:cubicBezTo>
                <a:cubicBezTo>
                  <a:pt x="189800" y="180886"/>
                  <a:pt x="185990" y="171160"/>
                  <a:pt x="181026" y="166917"/>
                </a:cubicBezTo>
                <a:cubicBezTo>
                  <a:pt x="158371" y="175806"/>
                  <a:pt x="133752" y="176066"/>
                  <a:pt x="110000" y="179587"/>
                </a:cubicBezTo>
                <a:cubicBezTo>
                  <a:pt x="98629" y="182646"/>
                  <a:pt x="88152" y="188303"/>
                  <a:pt x="77128" y="192315"/>
                </a:cubicBezTo>
                <a:cubicBezTo>
                  <a:pt x="85555" y="172228"/>
                  <a:pt x="95743" y="152631"/>
                  <a:pt x="98975" y="130812"/>
                </a:cubicBezTo>
                <a:cubicBezTo>
                  <a:pt x="70836" y="100480"/>
                  <a:pt x="35943" y="76612"/>
                  <a:pt x="11556" y="42903"/>
                </a:cubicBezTo>
                <a:cubicBezTo>
                  <a:pt x="2580" y="30925"/>
                  <a:pt x="3186" y="15341"/>
                  <a:pt x="242" y="125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4" name="任意多边形: 形状 33" descr="D:\51PPT模板网\51pptmoban.com\图片.jpg">
            <a:extLst>
              <a:ext uri="{FF2B5EF4-FFF2-40B4-BE49-F238E27FC236}">
                <a16:creationId xmlns:a16="http://schemas.microsoft.com/office/drawing/2014/main" id="{308D2CFF-6A1C-D2C3-235D-ABBF2330BA56}"/>
              </a:ext>
            </a:extLst>
          </p:cNvPr>
          <p:cNvSpPr/>
          <p:nvPr/>
        </p:nvSpPr>
        <p:spPr>
          <a:xfrm>
            <a:off x="8585259" y="2773275"/>
            <a:ext cx="1065232" cy="915452"/>
          </a:xfrm>
          <a:custGeom>
            <a:avLst/>
            <a:gdLst>
              <a:gd name="connsiteX0" fmla="*/ 254770 w 551471"/>
              <a:gd name="connsiteY0" fmla="*/ 18945 h 516810"/>
              <a:gd name="connsiteX1" fmla="*/ 455526 w 551471"/>
              <a:gd name="connsiteY1" fmla="*/ 8468 h 516810"/>
              <a:gd name="connsiteX2" fmla="*/ 499279 w 551471"/>
              <a:gd name="connsiteY2" fmla="*/ 42322 h 516810"/>
              <a:gd name="connsiteX3" fmla="*/ 501645 w 551471"/>
              <a:gd name="connsiteY3" fmla="*/ 96927 h 516810"/>
              <a:gd name="connsiteX4" fmla="*/ 447214 w 551471"/>
              <a:gd name="connsiteY4" fmla="*/ 156524 h 516810"/>
              <a:gd name="connsiteX5" fmla="*/ 502655 w 551471"/>
              <a:gd name="connsiteY5" fmla="*/ 215054 h 516810"/>
              <a:gd name="connsiteX6" fmla="*/ 512987 w 551471"/>
              <a:gd name="connsiteY6" fmla="*/ 243395 h 516810"/>
              <a:gd name="connsiteX7" fmla="*/ 551719 w 551471"/>
              <a:gd name="connsiteY7" fmla="*/ 305994 h 516810"/>
              <a:gd name="connsiteX8" fmla="*/ 536855 w 551471"/>
              <a:gd name="connsiteY8" fmla="*/ 343397 h 516810"/>
              <a:gd name="connsiteX9" fmla="*/ 431860 w 551471"/>
              <a:gd name="connsiteY9" fmla="*/ 458205 h 516810"/>
              <a:gd name="connsiteX10" fmla="*/ 389637 w 551471"/>
              <a:gd name="connsiteY10" fmla="*/ 436993 h 516810"/>
              <a:gd name="connsiteX11" fmla="*/ 330386 w 551471"/>
              <a:gd name="connsiteY11" fmla="*/ 467210 h 516810"/>
              <a:gd name="connsiteX12" fmla="*/ 271250 w 551471"/>
              <a:gd name="connsiteY12" fmla="*/ 489029 h 516810"/>
              <a:gd name="connsiteX13" fmla="*/ 157943 w 551471"/>
              <a:gd name="connsiteY13" fmla="*/ 508972 h 516810"/>
              <a:gd name="connsiteX14" fmla="*/ 120135 w 551471"/>
              <a:gd name="connsiteY14" fmla="*/ 513907 h 516810"/>
              <a:gd name="connsiteX15" fmla="*/ 75834 w 551471"/>
              <a:gd name="connsiteY15" fmla="*/ 441928 h 516810"/>
              <a:gd name="connsiteX16" fmla="*/ 58690 w 551471"/>
              <a:gd name="connsiteY16" fmla="*/ 371508 h 516810"/>
              <a:gd name="connsiteX17" fmla="*/ 53178 w 551471"/>
              <a:gd name="connsiteY17" fmla="*/ 319789 h 516810"/>
              <a:gd name="connsiteX18" fmla="*/ 111592 w 551471"/>
              <a:gd name="connsiteY18" fmla="*/ 254882 h 516810"/>
              <a:gd name="connsiteX19" fmla="*/ 131189 w 551471"/>
              <a:gd name="connsiteY19" fmla="*/ 215429 h 516810"/>
              <a:gd name="connsiteX20" fmla="*/ 66800 w 551471"/>
              <a:gd name="connsiteY20" fmla="*/ 214303 h 516810"/>
              <a:gd name="connsiteX21" fmla="*/ 14707 w 551471"/>
              <a:gd name="connsiteY21" fmla="*/ 160853 h 516810"/>
              <a:gd name="connsiteX22" fmla="*/ 247 w 551471"/>
              <a:gd name="connsiteY22" fmla="*/ 81428 h 516810"/>
              <a:gd name="connsiteX23" fmla="*/ 40364 w 551471"/>
              <a:gd name="connsiteY23" fmla="*/ 44285 h 516810"/>
              <a:gd name="connsiteX24" fmla="*/ 87638 w 551471"/>
              <a:gd name="connsiteY24" fmla="*/ 54761 h 516810"/>
              <a:gd name="connsiteX25" fmla="*/ 181493 w 551471"/>
              <a:gd name="connsiteY25" fmla="*/ 33404 h 516810"/>
              <a:gd name="connsiteX26" fmla="*/ 254770 w 551471"/>
              <a:gd name="connsiteY26" fmla="*/ 18945 h 516810"/>
              <a:gd name="connsiteX27" fmla="*/ 307297 w 551471"/>
              <a:gd name="connsiteY27" fmla="*/ 271794 h 516810"/>
              <a:gd name="connsiteX28" fmla="*/ 259792 w 551471"/>
              <a:gd name="connsiteY28" fmla="*/ 327582 h 516810"/>
              <a:gd name="connsiteX29" fmla="*/ 328798 w 551471"/>
              <a:gd name="connsiteY29" fmla="*/ 319876 h 516810"/>
              <a:gd name="connsiteX30" fmla="*/ 354917 w 551471"/>
              <a:gd name="connsiteY30" fmla="*/ 296297 h 516810"/>
              <a:gd name="connsiteX31" fmla="*/ 391484 w 551471"/>
              <a:gd name="connsiteY31" fmla="*/ 212745 h 516810"/>
              <a:gd name="connsiteX32" fmla="*/ 378410 w 551471"/>
              <a:gd name="connsiteY32" fmla="*/ 209079 h 516810"/>
              <a:gd name="connsiteX33" fmla="*/ 307297 w 551471"/>
              <a:gd name="connsiteY33" fmla="*/ 271794 h 516810"/>
              <a:gd name="connsiteX0" fmla="*/ 254523 w 564994"/>
              <a:gd name="connsiteY0" fmla="*/ 19128 h 516810"/>
              <a:gd name="connsiteX1" fmla="*/ 455279 w 564994"/>
              <a:gd name="connsiteY1" fmla="*/ 8651 h 516810"/>
              <a:gd name="connsiteX2" fmla="*/ 499032 w 564994"/>
              <a:gd name="connsiteY2" fmla="*/ 42505 h 516810"/>
              <a:gd name="connsiteX3" fmla="*/ 501398 w 564994"/>
              <a:gd name="connsiteY3" fmla="*/ 97110 h 516810"/>
              <a:gd name="connsiteX4" fmla="*/ 446967 w 564994"/>
              <a:gd name="connsiteY4" fmla="*/ 156707 h 516810"/>
              <a:gd name="connsiteX5" fmla="*/ 502408 w 564994"/>
              <a:gd name="connsiteY5" fmla="*/ 215237 h 516810"/>
              <a:gd name="connsiteX6" fmla="*/ 512740 w 564994"/>
              <a:gd name="connsiteY6" fmla="*/ 243578 h 516810"/>
              <a:gd name="connsiteX7" fmla="*/ 551472 w 564994"/>
              <a:gd name="connsiteY7" fmla="*/ 306177 h 516810"/>
              <a:gd name="connsiteX8" fmla="*/ 536608 w 564994"/>
              <a:gd name="connsiteY8" fmla="*/ 343580 h 516810"/>
              <a:gd name="connsiteX9" fmla="*/ 555887 w 564994"/>
              <a:gd name="connsiteY9" fmla="*/ 472728 h 516810"/>
              <a:gd name="connsiteX10" fmla="*/ 389390 w 564994"/>
              <a:gd name="connsiteY10" fmla="*/ 437176 h 516810"/>
              <a:gd name="connsiteX11" fmla="*/ 330139 w 564994"/>
              <a:gd name="connsiteY11" fmla="*/ 467393 h 516810"/>
              <a:gd name="connsiteX12" fmla="*/ 271003 w 564994"/>
              <a:gd name="connsiteY12" fmla="*/ 489212 h 516810"/>
              <a:gd name="connsiteX13" fmla="*/ 157696 w 564994"/>
              <a:gd name="connsiteY13" fmla="*/ 509155 h 516810"/>
              <a:gd name="connsiteX14" fmla="*/ 119888 w 564994"/>
              <a:gd name="connsiteY14" fmla="*/ 514090 h 516810"/>
              <a:gd name="connsiteX15" fmla="*/ 75587 w 564994"/>
              <a:gd name="connsiteY15" fmla="*/ 442111 h 516810"/>
              <a:gd name="connsiteX16" fmla="*/ 58443 w 564994"/>
              <a:gd name="connsiteY16" fmla="*/ 371691 h 516810"/>
              <a:gd name="connsiteX17" fmla="*/ 52931 w 564994"/>
              <a:gd name="connsiteY17" fmla="*/ 319972 h 516810"/>
              <a:gd name="connsiteX18" fmla="*/ 111345 w 564994"/>
              <a:gd name="connsiteY18" fmla="*/ 255065 h 516810"/>
              <a:gd name="connsiteX19" fmla="*/ 130942 w 564994"/>
              <a:gd name="connsiteY19" fmla="*/ 215612 h 516810"/>
              <a:gd name="connsiteX20" fmla="*/ 66553 w 564994"/>
              <a:gd name="connsiteY20" fmla="*/ 214486 h 516810"/>
              <a:gd name="connsiteX21" fmla="*/ 14460 w 564994"/>
              <a:gd name="connsiteY21" fmla="*/ 161036 h 516810"/>
              <a:gd name="connsiteX22" fmla="*/ 0 w 564994"/>
              <a:gd name="connsiteY22" fmla="*/ 81611 h 516810"/>
              <a:gd name="connsiteX23" fmla="*/ 40117 w 564994"/>
              <a:gd name="connsiteY23" fmla="*/ 44468 h 516810"/>
              <a:gd name="connsiteX24" fmla="*/ 87391 w 564994"/>
              <a:gd name="connsiteY24" fmla="*/ 54944 h 516810"/>
              <a:gd name="connsiteX25" fmla="*/ 181246 w 564994"/>
              <a:gd name="connsiteY25" fmla="*/ 33587 h 516810"/>
              <a:gd name="connsiteX26" fmla="*/ 254523 w 564994"/>
              <a:gd name="connsiteY26" fmla="*/ 19128 h 516810"/>
              <a:gd name="connsiteX27" fmla="*/ 307050 w 564994"/>
              <a:gd name="connsiteY27" fmla="*/ 271977 h 516810"/>
              <a:gd name="connsiteX28" fmla="*/ 259545 w 564994"/>
              <a:gd name="connsiteY28" fmla="*/ 327765 h 516810"/>
              <a:gd name="connsiteX29" fmla="*/ 328551 w 564994"/>
              <a:gd name="connsiteY29" fmla="*/ 320059 h 516810"/>
              <a:gd name="connsiteX30" fmla="*/ 354670 w 564994"/>
              <a:gd name="connsiteY30" fmla="*/ 296480 h 516810"/>
              <a:gd name="connsiteX31" fmla="*/ 391237 w 564994"/>
              <a:gd name="connsiteY31" fmla="*/ 212928 h 516810"/>
              <a:gd name="connsiteX32" fmla="*/ 378163 w 564994"/>
              <a:gd name="connsiteY32" fmla="*/ 209262 h 516810"/>
              <a:gd name="connsiteX33" fmla="*/ 307050 w 564994"/>
              <a:gd name="connsiteY33" fmla="*/ 271977 h 516810"/>
              <a:gd name="connsiteX0" fmla="*/ 254523 w 606228"/>
              <a:gd name="connsiteY0" fmla="*/ 19128 h 516810"/>
              <a:gd name="connsiteX1" fmla="*/ 455279 w 606228"/>
              <a:gd name="connsiteY1" fmla="*/ 8651 h 516810"/>
              <a:gd name="connsiteX2" fmla="*/ 499032 w 606228"/>
              <a:gd name="connsiteY2" fmla="*/ 42505 h 516810"/>
              <a:gd name="connsiteX3" fmla="*/ 501398 w 606228"/>
              <a:gd name="connsiteY3" fmla="*/ 97110 h 516810"/>
              <a:gd name="connsiteX4" fmla="*/ 446967 w 606228"/>
              <a:gd name="connsiteY4" fmla="*/ 156707 h 516810"/>
              <a:gd name="connsiteX5" fmla="*/ 502408 w 606228"/>
              <a:gd name="connsiteY5" fmla="*/ 215237 h 516810"/>
              <a:gd name="connsiteX6" fmla="*/ 512740 w 606228"/>
              <a:gd name="connsiteY6" fmla="*/ 243578 h 516810"/>
              <a:gd name="connsiteX7" fmla="*/ 551472 w 606228"/>
              <a:gd name="connsiteY7" fmla="*/ 306177 h 516810"/>
              <a:gd name="connsiteX8" fmla="*/ 605915 w 606228"/>
              <a:gd name="connsiteY8" fmla="*/ 381819 h 516810"/>
              <a:gd name="connsiteX9" fmla="*/ 555887 w 606228"/>
              <a:gd name="connsiteY9" fmla="*/ 472728 h 516810"/>
              <a:gd name="connsiteX10" fmla="*/ 389390 w 606228"/>
              <a:gd name="connsiteY10" fmla="*/ 437176 h 516810"/>
              <a:gd name="connsiteX11" fmla="*/ 330139 w 606228"/>
              <a:gd name="connsiteY11" fmla="*/ 467393 h 516810"/>
              <a:gd name="connsiteX12" fmla="*/ 271003 w 606228"/>
              <a:gd name="connsiteY12" fmla="*/ 489212 h 516810"/>
              <a:gd name="connsiteX13" fmla="*/ 157696 w 606228"/>
              <a:gd name="connsiteY13" fmla="*/ 509155 h 516810"/>
              <a:gd name="connsiteX14" fmla="*/ 119888 w 606228"/>
              <a:gd name="connsiteY14" fmla="*/ 514090 h 516810"/>
              <a:gd name="connsiteX15" fmla="*/ 75587 w 606228"/>
              <a:gd name="connsiteY15" fmla="*/ 442111 h 516810"/>
              <a:gd name="connsiteX16" fmla="*/ 58443 w 606228"/>
              <a:gd name="connsiteY16" fmla="*/ 371691 h 516810"/>
              <a:gd name="connsiteX17" fmla="*/ 52931 w 606228"/>
              <a:gd name="connsiteY17" fmla="*/ 319972 h 516810"/>
              <a:gd name="connsiteX18" fmla="*/ 111345 w 606228"/>
              <a:gd name="connsiteY18" fmla="*/ 255065 h 516810"/>
              <a:gd name="connsiteX19" fmla="*/ 130942 w 606228"/>
              <a:gd name="connsiteY19" fmla="*/ 215612 h 516810"/>
              <a:gd name="connsiteX20" fmla="*/ 66553 w 606228"/>
              <a:gd name="connsiteY20" fmla="*/ 214486 h 516810"/>
              <a:gd name="connsiteX21" fmla="*/ 14460 w 606228"/>
              <a:gd name="connsiteY21" fmla="*/ 161036 h 516810"/>
              <a:gd name="connsiteX22" fmla="*/ 0 w 606228"/>
              <a:gd name="connsiteY22" fmla="*/ 81611 h 516810"/>
              <a:gd name="connsiteX23" fmla="*/ 40117 w 606228"/>
              <a:gd name="connsiteY23" fmla="*/ 44468 h 516810"/>
              <a:gd name="connsiteX24" fmla="*/ 87391 w 606228"/>
              <a:gd name="connsiteY24" fmla="*/ 54944 h 516810"/>
              <a:gd name="connsiteX25" fmla="*/ 181246 w 606228"/>
              <a:gd name="connsiteY25" fmla="*/ 33587 h 516810"/>
              <a:gd name="connsiteX26" fmla="*/ 254523 w 606228"/>
              <a:gd name="connsiteY26" fmla="*/ 19128 h 516810"/>
              <a:gd name="connsiteX27" fmla="*/ 307050 w 606228"/>
              <a:gd name="connsiteY27" fmla="*/ 271977 h 516810"/>
              <a:gd name="connsiteX28" fmla="*/ 259545 w 606228"/>
              <a:gd name="connsiteY28" fmla="*/ 327765 h 516810"/>
              <a:gd name="connsiteX29" fmla="*/ 328551 w 606228"/>
              <a:gd name="connsiteY29" fmla="*/ 320059 h 516810"/>
              <a:gd name="connsiteX30" fmla="*/ 354670 w 606228"/>
              <a:gd name="connsiteY30" fmla="*/ 296480 h 516810"/>
              <a:gd name="connsiteX31" fmla="*/ 391237 w 606228"/>
              <a:gd name="connsiteY31" fmla="*/ 212928 h 516810"/>
              <a:gd name="connsiteX32" fmla="*/ 378163 w 606228"/>
              <a:gd name="connsiteY32" fmla="*/ 209262 h 516810"/>
              <a:gd name="connsiteX33" fmla="*/ 307050 w 606228"/>
              <a:gd name="connsiteY33" fmla="*/ 271977 h 516810"/>
              <a:gd name="connsiteX0" fmla="*/ 254523 w 599096"/>
              <a:gd name="connsiteY0" fmla="*/ 19128 h 516810"/>
              <a:gd name="connsiteX1" fmla="*/ 455279 w 599096"/>
              <a:gd name="connsiteY1" fmla="*/ 8651 h 516810"/>
              <a:gd name="connsiteX2" fmla="*/ 499032 w 599096"/>
              <a:gd name="connsiteY2" fmla="*/ 42505 h 516810"/>
              <a:gd name="connsiteX3" fmla="*/ 501398 w 599096"/>
              <a:gd name="connsiteY3" fmla="*/ 97110 h 516810"/>
              <a:gd name="connsiteX4" fmla="*/ 446967 w 599096"/>
              <a:gd name="connsiteY4" fmla="*/ 156707 h 516810"/>
              <a:gd name="connsiteX5" fmla="*/ 502408 w 599096"/>
              <a:gd name="connsiteY5" fmla="*/ 215237 h 516810"/>
              <a:gd name="connsiteX6" fmla="*/ 512740 w 599096"/>
              <a:gd name="connsiteY6" fmla="*/ 243578 h 516810"/>
              <a:gd name="connsiteX7" fmla="*/ 551472 w 599096"/>
              <a:gd name="connsiteY7" fmla="*/ 306177 h 516810"/>
              <a:gd name="connsiteX8" fmla="*/ 598745 w 599096"/>
              <a:gd name="connsiteY8" fmla="*/ 388989 h 516810"/>
              <a:gd name="connsiteX9" fmla="*/ 555887 w 599096"/>
              <a:gd name="connsiteY9" fmla="*/ 472728 h 516810"/>
              <a:gd name="connsiteX10" fmla="*/ 389390 w 599096"/>
              <a:gd name="connsiteY10" fmla="*/ 437176 h 516810"/>
              <a:gd name="connsiteX11" fmla="*/ 330139 w 599096"/>
              <a:gd name="connsiteY11" fmla="*/ 467393 h 516810"/>
              <a:gd name="connsiteX12" fmla="*/ 271003 w 599096"/>
              <a:gd name="connsiteY12" fmla="*/ 489212 h 516810"/>
              <a:gd name="connsiteX13" fmla="*/ 157696 w 599096"/>
              <a:gd name="connsiteY13" fmla="*/ 509155 h 516810"/>
              <a:gd name="connsiteX14" fmla="*/ 119888 w 599096"/>
              <a:gd name="connsiteY14" fmla="*/ 514090 h 516810"/>
              <a:gd name="connsiteX15" fmla="*/ 75587 w 599096"/>
              <a:gd name="connsiteY15" fmla="*/ 442111 h 516810"/>
              <a:gd name="connsiteX16" fmla="*/ 58443 w 599096"/>
              <a:gd name="connsiteY16" fmla="*/ 371691 h 516810"/>
              <a:gd name="connsiteX17" fmla="*/ 52931 w 599096"/>
              <a:gd name="connsiteY17" fmla="*/ 319972 h 516810"/>
              <a:gd name="connsiteX18" fmla="*/ 111345 w 599096"/>
              <a:gd name="connsiteY18" fmla="*/ 255065 h 516810"/>
              <a:gd name="connsiteX19" fmla="*/ 130942 w 599096"/>
              <a:gd name="connsiteY19" fmla="*/ 215612 h 516810"/>
              <a:gd name="connsiteX20" fmla="*/ 66553 w 599096"/>
              <a:gd name="connsiteY20" fmla="*/ 214486 h 516810"/>
              <a:gd name="connsiteX21" fmla="*/ 14460 w 599096"/>
              <a:gd name="connsiteY21" fmla="*/ 161036 h 516810"/>
              <a:gd name="connsiteX22" fmla="*/ 0 w 599096"/>
              <a:gd name="connsiteY22" fmla="*/ 81611 h 516810"/>
              <a:gd name="connsiteX23" fmla="*/ 40117 w 599096"/>
              <a:gd name="connsiteY23" fmla="*/ 44468 h 516810"/>
              <a:gd name="connsiteX24" fmla="*/ 87391 w 599096"/>
              <a:gd name="connsiteY24" fmla="*/ 54944 h 516810"/>
              <a:gd name="connsiteX25" fmla="*/ 181246 w 599096"/>
              <a:gd name="connsiteY25" fmla="*/ 33587 h 516810"/>
              <a:gd name="connsiteX26" fmla="*/ 254523 w 599096"/>
              <a:gd name="connsiteY26" fmla="*/ 19128 h 516810"/>
              <a:gd name="connsiteX27" fmla="*/ 307050 w 599096"/>
              <a:gd name="connsiteY27" fmla="*/ 271977 h 516810"/>
              <a:gd name="connsiteX28" fmla="*/ 259545 w 599096"/>
              <a:gd name="connsiteY28" fmla="*/ 327765 h 516810"/>
              <a:gd name="connsiteX29" fmla="*/ 328551 w 599096"/>
              <a:gd name="connsiteY29" fmla="*/ 320059 h 516810"/>
              <a:gd name="connsiteX30" fmla="*/ 354670 w 599096"/>
              <a:gd name="connsiteY30" fmla="*/ 296480 h 516810"/>
              <a:gd name="connsiteX31" fmla="*/ 391237 w 599096"/>
              <a:gd name="connsiteY31" fmla="*/ 212928 h 516810"/>
              <a:gd name="connsiteX32" fmla="*/ 378163 w 599096"/>
              <a:gd name="connsiteY32" fmla="*/ 209262 h 516810"/>
              <a:gd name="connsiteX33" fmla="*/ 307050 w 599096"/>
              <a:gd name="connsiteY33" fmla="*/ 271977 h 516810"/>
              <a:gd name="connsiteX0" fmla="*/ 254523 w 613504"/>
              <a:gd name="connsiteY0" fmla="*/ 19128 h 516810"/>
              <a:gd name="connsiteX1" fmla="*/ 455279 w 613504"/>
              <a:gd name="connsiteY1" fmla="*/ 8651 h 516810"/>
              <a:gd name="connsiteX2" fmla="*/ 499032 w 613504"/>
              <a:gd name="connsiteY2" fmla="*/ 42505 h 516810"/>
              <a:gd name="connsiteX3" fmla="*/ 501398 w 613504"/>
              <a:gd name="connsiteY3" fmla="*/ 97110 h 516810"/>
              <a:gd name="connsiteX4" fmla="*/ 446967 w 613504"/>
              <a:gd name="connsiteY4" fmla="*/ 156707 h 516810"/>
              <a:gd name="connsiteX5" fmla="*/ 502408 w 613504"/>
              <a:gd name="connsiteY5" fmla="*/ 215237 h 516810"/>
              <a:gd name="connsiteX6" fmla="*/ 512740 w 613504"/>
              <a:gd name="connsiteY6" fmla="*/ 243578 h 516810"/>
              <a:gd name="connsiteX7" fmla="*/ 551472 w 613504"/>
              <a:gd name="connsiteY7" fmla="*/ 306177 h 516810"/>
              <a:gd name="connsiteX8" fmla="*/ 598745 w 613504"/>
              <a:gd name="connsiteY8" fmla="*/ 388989 h 516810"/>
              <a:gd name="connsiteX9" fmla="*/ 555887 w 613504"/>
              <a:gd name="connsiteY9" fmla="*/ 472728 h 516810"/>
              <a:gd name="connsiteX10" fmla="*/ 389390 w 613504"/>
              <a:gd name="connsiteY10" fmla="*/ 437176 h 516810"/>
              <a:gd name="connsiteX11" fmla="*/ 330139 w 613504"/>
              <a:gd name="connsiteY11" fmla="*/ 467393 h 516810"/>
              <a:gd name="connsiteX12" fmla="*/ 271003 w 613504"/>
              <a:gd name="connsiteY12" fmla="*/ 489212 h 516810"/>
              <a:gd name="connsiteX13" fmla="*/ 157696 w 613504"/>
              <a:gd name="connsiteY13" fmla="*/ 509155 h 516810"/>
              <a:gd name="connsiteX14" fmla="*/ 119888 w 613504"/>
              <a:gd name="connsiteY14" fmla="*/ 514090 h 516810"/>
              <a:gd name="connsiteX15" fmla="*/ 75587 w 613504"/>
              <a:gd name="connsiteY15" fmla="*/ 442111 h 516810"/>
              <a:gd name="connsiteX16" fmla="*/ 58443 w 613504"/>
              <a:gd name="connsiteY16" fmla="*/ 371691 h 516810"/>
              <a:gd name="connsiteX17" fmla="*/ 52931 w 613504"/>
              <a:gd name="connsiteY17" fmla="*/ 319972 h 516810"/>
              <a:gd name="connsiteX18" fmla="*/ 111345 w 613504"/>
              <a:gd name="connsiteY18" fmla="*/ 255065 h 516810"/>
              <a:gd name="connsiteX19" fmla="*/ 130942 w 613504"/>
              <a:gd name="connsiteY19" fmla="*/ 215612 h 516810"/>
              <a:gd name="connsiteX20" fmla="*/ 66553 w 613504"/>
              <a:gd name="connsiteY20" fmla="*/ 214486 h 516810"/>
              <a:gd name="connsiteX21" fmla="*/ 14460 w 613504"/>
              <a:gd name="connsiteY21" fmla="*/ 161036 h 516810"/>
              <a:gd name="connsiteX22" fmla="*/ 0 w 613504"/>
              <a:gd name="connsiteY22" fmla="*/ 81611 h 516810"/>
              <a:gd name="connsiteX23" fmla="*/ 40117 w 613504"/>
              <a:gd name="connsiteY23" fmla="*/ 44468 h 516810"/>
              <a:gd name="connsiteX24" fmla="*/ 87391 w 613504"/>
              <a:gd name="connsiteY24" fmla="*/ 54944 h 516810"/>
              <a:gd name="connsiteX25" fmla="*/ 181246 w 613504"/>
              <a:gd name="connsiteY25" fmla="*/ 33587 h 516810"/>
              <a:gd name="connsiteX26" fmla="*/ 254523 w 613504"/>
              <a:gd name="connsiteY26" fmla="*/ 19128 h 516810"/>
              <a:gd name="connsiteX27" fmla="*/ 307050 w 613504"/>
              <a:gd name="connsiteY27" fmla="*/ 271977 h 516810"/>
              <a:gd name="connsiteX28" fmla="*/ 259545 w 613504"/>
              <a:gd name="connsiteY28" fmla="*/ 327765 h 516810"/>
              <a:gd name="connsiteX29" fmla="*/ 328551 w 613504"/>
              <a:gd name="connsiteY29" fmla="*/ 320059 h 516810"/>
              <a:gd name="connsiteX30" fmla="*/ 354670 w 613504"/>
              <a:gd name="connsiteY30" fmla="*/ 296480 h 516810"/>
              <a:gd name="connsiteX31" fmla="*/ 391237 w 613504"/>
              <a:gd name="connsiteY31" fmla="*/ 212928 h 516810"/>
              <a:gd name="connsiteX32" fmla="*/ 378163 w 613504"/>
              <a:gd name="connsiteY32" fmla="*/ 209262 h 516810"/>
              <a:gd name="connsiteX33" fmla="*/ 307050 w 613504"/>
              <a:gd name="connsiteY33" fmla="*/ 271977 h 516810"/>
              <a:gd name="connsiteX0" fmla="*/ 254523 w 578701"/>
              <a:gd name="connsiteY0" fmla="*/ 19128 h 516810"/>
              <a:gd name="connsiteX1" fmla="*/ 455279 w 578701"/>
              <a:gd name="connsiteY1" fmla="*/ 8651 h 516810"/>
              <a:gd name="connsiteX2" fmla="*/ 499032 w 578701"/>
              <a:gd name="connsiteY2" fmla="*/ 42505 h 516810"/>
              <a:gd name="connsiteX3" fmla="*/ 501398 w 578701"/>
              <a:gd name="connsiteY3" fmla="*/ 97110 h 516810"/>
              <a:gd name="connsiteX4" fmla="*/ 446967 w 578701"/>
              <a:gd name="connsiteY4" fmla="*/ 156707 h 516810"/>
              <a:gd name="connsiteX5" fmla="*/ 502408 w 578701"/>
              <a:gd name="connsiteY5" fmla="*/ 215237 h 516810"/>
              <a:gd name="connsiteX6" fmla="*/ 512740 w 578701"/>
              <a:gd name="connsiteY6" fmla="*/ 243578 h 516810"/>
              <a:gd name="connsiteX7" fmla="*/ 551472 w 578701"/>
              <a:gd name="connsiteY7" fmla="*/ 306177 h 516810"/>
              <a:gd name="connsiteX8" fmla="*/ 543778 w 578701"/>
              <a:gd name="connsiteY8" fmla="*/ 393769 h 516810"/>
              <a:gd name="connsiteX9" fmla="*/ 555887 w 578701"/>
              <a:gd name="connsiteY9" fmla="*/ 472728 h 516810"/>
              <a:gd name="connsiteX10" fmla="*/ 389390 w 578701"/>
              <a:gd name="connsiteY10" fmla="*/ 437176 h 516810"/>
              <a:gd name="connsiteX11" fmla="*/ 330139 w 578701"/>
              <a:gd name="connsiteY11" fmla="*/ 467393 h 516810"/>
              <a:gd name="connsiteX12" fmla="*/ 271003 w 578701"/>
              <a:gd name="connsiteY12" fmla="*/ 489212 h 516810"/>
              <a:gd name="connsiteX13" fmla="*/ 157696 w 578701"/>
              <a:gd name="connsiteY13" fmla="*/ 509155 h 516810"/>
              <a:gd name="connsiteX14" fmla="*/ 119888 w 578701"/>
              <a:gd name="connsiteY14" fmla="*/ 514090 h 516810"/>
              <a:gd name="connsiteX15" fmla="*/ 75587 w 578701"/>
              <a:gd name="connsiteY15" fmla="*/ 442111 h 516810"/>
              <a:gd name="connsiteX16" fmla="*/ 58443 w 578701"/>
              <a:gd name="connsiteY16" fmla="*/ 371691 h 516810"/>
              <a:gd name="connsiteX17" fmla="*/ 52931 w 578701"/>
              <a:gd name="connsiteY17" fmla="*/ 319972 h 516810"/>
              <a:gd name="connsiteX18" fmla="*/ 111345 w 578701"/>
              <a:gd name="connsiteY18" fmla="*/ 255065 h 516810"/>
              <a:gd name="connsiteX19" fmla="*/ 130942 w 578701"/>
              <a:gd name="connsiteY19" fmla="*/ 215612 h 516810"/>
              <a:gd name="connsiteX20" fmla="*/ 66553 w 578701"/>
              <a:gd name="connsiteY20" fmla="*/ 214486 h 516810"/>
              <a:gd name="connsiteX21" fmla="*/ 14460 w 578701"/>
              <a:gd name="connsiteY21" fmla="*/ 161036 h 516810"/>
              <a:gd name="connsiteX22" fmla="*/ 0 w 578701"/>
              <a:gd name="connsiteY22" fmla="*/ 81611 h 516810"/>
              <a:gd name="connsiteX23" fmla="*/ 40117 w 578701"/>
              <a:gd name="connsiteY23" fmla="*/ 44468 h 516810"/>
              <a:gd name="connsiteX24" fmla="*/ 87391 w 578701"/>
              <a:gd name="connsiteY24" fmla="*/ 54944 h 516810"/>
              <a:gd name="connsiteX25" fmla="*/ 181246 w 578701"/>
              <a:gd name="connsiteY25" fmla="*/ 33587 h 516810"/>
              <a:gd name="connsiteX26" fmla="*/ 254523 w 578701"/>
              <a:gd name="connsiteY26" fmla="*/ 19128 h 516810"/>
              <a:gd name="connsiteX27" fmla="*/ 307050 w 578701"/>
              <a:gd name="connsiteY27" fmla="*/ 271977 h 516810"/>
              <a:gd name="connsiteX28" fmla="*/ 259545 w 578701"/>
              <a:gd name="connsiteY28" fmla="*/ 327765 h 516810"/>
              <a:gd name="connsiteX29" fmla="*/ 328551 w 578701"/>
              <a:gd name="connsiteY29" fmla="*/ 320059 h 516810"/>
              <a:gd name="connsiteX30" fmla="*/ 354670 w 578701"/>
              <a:gd name="connsiteY30" fmla="*/ 296480 h 516810"/>
              <a:gd name="connsiteX31" fmla="*/ 391237 w 578701"/>
              <a:gd name="connsiteY31" fmla="*/ 212928 h 516810"/>
              <a:gd name="connsiteX32" fmla="*/ 378163 w 578701"/>
              <a:gd name="connsiteY32" fmla="*/ 209262 h 516810"/>
              <a:gd name="connsiteX33" fmla="*/ 307050 w 578701"/>
              <a:gd name="connsiteY33" fmla="*/ 271977 h 516810"/>
              <a:gd name="connsiteX0" fmla="*/ 254523 w 601367"/>
              <a:gd name="connsiteY0" fmla="*/ 19128 h 516810"/>
              <a:gd name="connsiteX1" fmla="*/ 455279 w 601367"/>
              <a:gd name="connsiteY1" fmla="*/ 8651 h 516810"/>
              <a:gd name="connsiteX2" fmla="*/ 499032 w 601367"/>
              <a:gd name="connsiteY2" fmla="*/ 42505 h 516810"/>
              <a:gd name="connsiteX3" fmla="*/ 501398 w 601367"/>
              <a:gd name="connsiteY3" fmla="*/ 97110 h 516810"/>
              <a:gd name="connsiteX4" fmla="*/ 446967 w 601367"/>
              <a:gd name="connsiteY4" fmla="*/ 156707 h 516810"/>
              <a:gd name="connsiteX5" fmla="*/ 502408 w 601367"/>
              <a:gd name="connsiteY5" fmla="*/ 215237 h 516810"/>
              <a:gd name="connsiteX6" fmla="*/ 512740 w 601367"/>
              <a:gd name="connsiteY6" fmla="*/ 243578 h 516810"/>
              <a:gd name="connsiteX7" fmla="*/ 551472 w 601367"/>
              <a:gd name="connsiteY7" fmla="*/ 306177 h 516810"/>
              <a:gd name="connsiteX8" fmla="*/ 543778 w 601367"/>
              <a:gd name="connsiteY8" fmla="*/ 393769 h 516810"/>
              <a:gd name="connsiteX9" fmla="*/ 555887 w 601367"/>
              <a:gd name="connsiteY9" fmla="*/ 472728 h 516810"/>
              <a:gd name="connsiteX10" fmla="*/ 389390 w 601367"/>
              <a:gd name="connsiteY10" fmla="*/ 437176 h 516810"/>
              <a:gd name="connsiteX11" fmla="*/ 330139 w 601367"/>
              <a:gd name="connsiteY11" fmla="*/ 467393 h 516810"/>
              <a:gd name="connsiteX12" fmla="*/ 271003 w 601367"/>
              <a:gd name="connsiteY12" fmla="*/ 489212 h 516810"/>
              <a:gd name="connsiteX13" fmla="*/ 157696 w 601367"/>
              <a:gd name="connsiteY13" fmla="*/ 509155 h 516810"/>
              <a:gd name="connsiteX14" fmla="*/ 119888 w 601367"/>
              <a:gd name="connsiteY14" fmla="*/ 514090 h 516810"/>
              <a:gd name="connsiteX15" fmla="*/ 75587 w 601367"/>
              <a:gd name="connsiteY15" fmla="*/ 442111 h 516810"/>
              <a:gd name="connsiteX16" fmla="*/ 58443 w 601367"/>
              <a:gd name="connsiteY16" fmla="*/ 371691 h 516810"/>
              <a:gd name="connsiteX17" fmla="*/ 52931 w 601367"/>
              <a:gd name="connsiteY17" fmla="*/ 319972 h 516810"/>
              <a:gd name="connsiteX18" fmla="*/ 111345 w 601367"/>
              <a:gd name="connsiteY18" fmla="*/ 255065 h 516810"/>
              <a:gd name="connsiteX19" fmla="*/ 130942 w 601367"/>
              <a:gd name="connsiteY19" fmla="*/ 215612 h 516810"/>
              <a:gd name="connsiteX20" fmla="*/ 66553 w 601367"/>
              <a:gd name="connsiteY20" fmla="*/ 214486 h 516810"/>
              <a:gd name="connsiteX21" fmla="*/ 14460 w 601367"/>
              <a:gd name="connsiteY21" fmla="*/ 161036 h 516810"/>
              <a:gd name="connsiteX22" fmla="*/ 0 w 601367"/>
              <a:gd name="connsiteY22" fmla="*/ 81611 h 516810"/>
              <a:gd name="connsiteX23" fmla="*/ 40117 w 601367"/>
              <a:gd name="connsiteY23" fmla="*/ 44468 h 516810"/>
              <a:gd name="connsiteX24" fmla="*/ 87391 w 601367"/>
              <a:gd name="connsiteY24" fmla="*/ 54944 h 516810"/>
              <a:gd name="connsiteX25" fmla="*/ 181246 w 601367"/>
              <a:gd name="connsiteY25" fmla="*/ 33587 h 516810"/>
              <a:gd name="connsiteX26" fmla="*/ 254523 w 601367"/>
              <a:gd name="connsiteY26" fmla="*/ 19128 h 516810"/>
              <a:gd name="connsiteX27" fmla="*/ 307050 w 601367"/>
              <a:gd name="connsiteY27" fmla="*/ 271977 h 516810"/>
              <a:gd name="connsiteX28" fmla="*/ 259545 w 601367"/>
              <a:gd name="connsiteY28" fmla="*/ 327765 h 516810"/>
              <a:gd name="connsiteX29" fmla="*/ 328551 w 601367"/>
              <a:gd name="connsiteY29" fmla="*/ 320059 h 516810"/>
              <a:gd name="connsiteX30" fmla="*/ 354670 w 601367"/>
              <a:gd name="connsiteY30" fmla="*/ 296480 h 516810"/>
              <a:gd name="connsiteX31" fmla="*/ 391237 w 601367"/>
              <a:gd name="connsiteY31" fmla="*/ 212928 h 516810"/>
              <a:gd name="connsiteX32" fmla="*/ 378163 w 601367"/>
              <a:gd name="connsiteY32" fmla="*/ 209262 h 516810"/>
              <a:gd name="connsiteX33" fmla="*/ 307050 w 601367"/>
              <a:gd name="connsiteY33" fmla="*/ 271977 h 516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1367" h="516810">
                <a:moveTo>
                  <a:pt x="254523" y="19128"/>
                </a:moveTo>
                <a:cubicBezTo>
                  <a:pt x="320586" y="11018"/>
                  <a:pt x="389245" y="-12619"/>
                  <a:pt x="455279" y="8651"/>
                </a:cubicBezTo>
                <a:cubicBezTo>
                  <a:pt x="473750" y="13125"/>
                  <a:pt x="490460" y="25420"/>
                  <a:pt x="499032" y="42505"/>
                </a:cubicBezTo>
                <a:cubicBezTo>
                  <a:pt x="510691" y="58609"/>
                  <a:pt x="506333" y="79476"/>
                  <a:pt x="501398" y="97110"/>
                </a:cubicBezTo>
                <a:cubicBezTo>
                  <a:pt x="487891" y="120602"/>
                  <a:pt x="465207" y="137024"/>
                  <a:pt x="446967" y="156707"/>
                </a:cubicBezTo>
                <a:cubicBezTo>
                  <a:pt x="465438" y="176246"/>
                  <a:pt x="484313" y="195380"/>
                  <a:pt x="502408" y="215237"/>
                </a:cubicBezTo>
                <a:cubicBezTo>
                  <a:pt x="509162" y="223087"/>
                  <a:pt x="509075" y="234198"/>
                  <a:pt x="512740" y="243578"/>
                </a:cubicBezTo>
                <a:cubicBezTo>
                  <a:pt x="520129" y="267532"/>
                  <a:pt x="541024" y="283868"/>
                  <a:pt x="551472" y="306177"/>
                </a:cubicBezTo>
                <a:cubicBezTo>
                  <a:pt x="549278" y="319424"/>
                  <a:pt x="549002" y="381590"/>
                  <a:pt x="543778" y="393769"/>
                </a:cubicBezTo>
                <a:cubicBezTo>
                  <a:pt x="641860" y="419143"/>
                  <a:pt x="592829" y="436277"/>
                  <a:pt x="555887" y="472728"/>
                </a:cubicBezTo>
                <a:cubicBezTo>
                  <a:pt x="540591" y="468197"/>
                  <a:pt x="395768" y="454896"/>
                  <a:pt x="389390" y="437176"/>
                </a:cubicBezTo>
                <a:cubicBezTo>
                  <a:pt x="369331" y="446671"/>
                  <a:pt x="351524" y="460755"/>
                  <a:pt x="330139" y="467393"/>
                </a:cubicBezTo>
                <a:cubicBezTo>
                  <a:pt x="309647" y="472530"/>
                  <a:pt x="290859" y="482401"/>
                  <a:pt x="271003" y="489212"/>
                </a:cubicBezTo>
                <a:cubicBezTo>
                  <a:pt x="233657" y="498563"/>
                  <a:pt x="193800" y="494176"/>
                  <a:pt x="157696" y="509155"/>
                </a:cubicBezTo>
                <a:cubicBezTo>
                  <a:pt x="145545" y="511839"/>
                  <a:pt x="132009" y="521449"/>
                  <a:pt x="119888" y="514090"/>
                </a:cubicBezTo>
                <a:cubicBezTo>
                  <a:pt x="94519" y="497899"/>
                  <a:pt x="90508" y="465950"/>
                  <a:pt x="75587" y="442111"/>
                </a:cubicBezTo>
                <a:cubicBezTo>
                  <a:pt x="62311" y="421476"/>
                  <a:pt x="53018" y="396425"/>
                  <a:pt x="58443" y="371691"/>
                </a:cubicBezTo>
                <a:cubicBezTo>
                  <a:pt x="63609" y="354201"/>
                  <a:pt x="56798" y="336827"/>
                  <a:pt x="52931" y="319972"/>
                </a:cubicBezTo>
                <a:cubicBezTo>
                  <a:pt x="72441" y="298385"/>
                  <a:pt x="90479" y="275411"/>
                  <a:pt x="111345" y="255065"/>
                </a:cubicBezTo>
                <a:cubicBezTo>
                  <a:pt x="122832" y="244992"/>
                  <a:pt x="126295" y="229465"/>
                  <a:pt x="130942" y="215612"/>
                </a:cubicBezTo>
                <a:cubicBezTo>
                  <a:pt x="109527" y="214313"/>
                  <a:pt x="87997" y="213101"/>
                  <a:pt x="66553" y="214486"/>
                </a:cubicBezTo>
                <a:cubicBezTo>
                  <a:pt x="49006" y="196881"/>
                  <a:pt x="29929" y="180575"/>
                  <a:pt x="14460" y="161036"/>
                </a:cubicBezTo>
                <a:cubicBezTo>
                  <a:pt x="7158" y="135177"/>
                  <a:pt x="3897" y="108221"/>
                  <a:pt x="0" y="81611"/>
                </a:cubicBezTo>
                <a:cubicBezTo>
                  <a:pt x="15095" y="71106"/>
                  <a:pt x="27476" y="57628"/>
                  <a:pt x="40117" y="44468"/>
                </a:cubicBezTo>
                <a:cubicBezTo>
                  <a:pt x="55240" y="50211"/>
                  <a:pt x="70594" y="57974"/>
                  <a:pt x="87391" y="54944"/>
                </a:cubicBezTo>
                <a:cubicBezTo>
                  <a:pt x="118964" y="49259"/>
                  <a:pt x="150105" y="41235"/>
                  <a:pt x="181246" y="33587"/>
                </a:cubicBezTo>
                <a:cubicBezTo>
                  <a:pt x="205489" y="28075"/>
                  <a:pt x="229299" y="18695"/>
                  <a:pt x="254523" y="19128"/>
                </a:cubicBezTo>
                <a:moveTo>
                  <a:pt x="307050" y="271977"/>
                </a:moveTo>
                <a:cubicBezTo>
                  <a:pt x="289878" y="289409"/>
                  <a:pt x="276169" y="309842"/>
                  <a:pt x="259545" y="327765"/>
                </a:cubicBezTo>
                <a:cubicBezTo>
                  <a:pt x="282287" y="323580"/>
                  <a:pt x="305289" y="318501"/>
                  <a:pt x="328551" y="320059"/>
                </a:cubicBezTo>
                <a:cubicBezTo>
                  <a:pt x="342347" y="320723"/>
                  <a:pt x="348205" y="306090"/>
                  <a:pt x="354670" y="296480"/>
                </a:cubicBezTo>
                <a:cubicBezTo>
                  <a:pt x="369014" y="269697"/>
                  <a:pt x="385205" y="243087"/>
                  <a:pt x="391237" y="212928"/>
                </a:cubicBezTo>
                <a:cubicBezTo>
                  <a:pt x="386879" y="211658"/>
                  <a:pt x="382521" y="210446"/>
                  <a:pt x="378163" y="209262"/>
                </a:cubicBezTo>
                <a:cubicBezTo>
                  <a:pt x="360500" y="236449"/>
                  <a:pt x="330976" y="251370"/>
                  <a:pt x="307050" y="27197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89B96286-95DE-D550-4655-54A276030BA2}"/>
              </a:ext>
            </a:extLst>
          </p:cNvPr>
          <p:cNvSpPr/>
          <p:nvPr/>
        </p:nvSpPr>
        <p:spPr>
          <a:xfrm>
            <a:off x="8100491" y="2798227"/>
            <a:ext cx="372580" cy="991017"/>
          </a:xfrm>
          <a:custGeom>
            <a:avLst/>
            <a:gdLst>
              <a:gd name="connsiteX0" fmla="*/ 355 w 210337"/>
              <a:gd name="connsiteY0" fmla="*/ -197 h 559470"/>
              <a:gd name="connsiteX1" fmla="*/ 79405 w 210337"/>
              <a:gd name="connsiteY1" fmla="*/ 8403 h 559470"/>
              <a:gd name="connsiteX2" fmla="*/ 113576 w 210337"/>
              <a:gd name="connsiteY2" fmla="*/ 40295 h 559470"/>
              <a:gd name="connsiteX3" fmla="*/ 126044 w 210337"/>
              <a:gd name="connsiteY3" fmla="*/ 71089 h 559470"/>
              <a:gd name="connsiteX4" fmla="*/ 103994 w 210337"/>
              <a:gd name="connsiteY4" fmla="*/ 120845 h 559470"/>
              <a:gd name="connsiteX5" fmla="*/ 67543 w 210337"/>
              <a:gd name="connsiteY5" fmla="*/ 153284 h 559470"/>
              <a:gd name="connsiteX6" fmla="*/ 46215 w 210337"/>
              <a:gd name="connsiteY6" fmla="*/ 193199 h 559470"/>
              <a:gd name="connsiteX7" fmla="*/ 55566 w 210337"/>
              <a:gd name="connsiteY7" fmla="*/ 260704 h 559470"/>
              <a:gd name="connsiteX8" fmla="*/ 81281 w 210337"/>
              <a:gd name="connsiteY8" fmla="*/ 349538 h 559470"/>
              <a:gd name="connsiteX9" fmla="*/ 151326 w 210337"/>
              <a:gd name="connsiteY9" fmla="*/ 382410 h 559470"/>
              <a:gd name="connsiteX10" fmla="*/ 210692 w 210337"/>
              <a:gd name="connsiteY10" fmla="*/ 482528 h 559470"/>
              <a:gd name="connsiteX11" fmla="*/ 165756 w 210337"/>
              <a:gd name="connsiteY11" fmla="*/ 557566 h 559470"/>
              <a:gd name="connsiteX12" fmla="*/ 128439 w 210337"/>
              <a:gd name="connsiteY12" fmla="*/ 557595 h 559470"/>
              <a:gd name="connsiteX13" fmla="*/ 38278 w 210337"/>
              <a:gd name="connsiteY13" fmla="*/ 413320 h 559470"/>
              <a:gd name="connsiteX14" fmla="*/ 47023 w 210337"/>
              <a:gd name="connsiteY14" fmla="*/ 386335 h 559470"/>
              <a:gd name="connsiteX15" fmla="*/ 29447 w 210337"/>
              <a:gd name="connsiteY15" fmla="*/ 205118 h 559470"/>
              <a:gd name="connsiteX16" fmla="*/ 24194 w 210337"/>
              <a:gd name="connsiteY16" fmla="*/ 86356 h 559470"/>
              <a:gd name="connsiteX17" fmla="*/ 355 w 210337"/>
              <a:gd name="connsiteY17" fmla="*/ -197 h 55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7" h="559470">
                <a:moveTo>
                  <a:pt x="355" y="-197"/>
                </a:moveTo>
                <a:cubicBezTo>
                  <a:pt x="26849" y="1015"/>
                  <a:pt x="53343" y="3497"/>
                  <a:pt x="79405" y="8403"/>
                </a:cubicBezTo>
                <a:cubicBezTo>
                  <a:pt x="94758" y="13339"/>
                  <a:pt x="104398" y="28029"/>
                  <a:pt x="113576" y="40295"/>
                </a:cubicBezTo>
                <a:cubicBezTo>
                  <a:pt x="118395" y="49732"/>
                  <a:pt x="130171" y="59256"/>
                  <a:pt x="126044" y="71089"/>
                </a:cubicBezTo>
                <a:cubicBezTo>
                  <a:pt x="119896" y="88146"/>
                  <a:pt x="112248" y="104683"/>
                  <a:pt x="103994" y="120845"/>
                </a:cubicBezTo>
                <a:cubicBezTo>
                  <a:pt x="97067" y="136632"/>
                  <a:pt x="77125" y="139547"/>
                  <a:pt x="67543" y="153284"/>
                </a:cubicBezTo>
                <a:cubicBezTo>
                  <a:pt x="59693" y="166070"/>
                  <a:pt x="46850" y="177008"/>
                  <a:pt x="46215" y="193199"/>
                </a:cubicBezTo>
                <a:cubicBezTo>
                  <a:pt x="43906" y="216028"/>
                  <a:pt x="47542" y="239261"/>
                  <a:pt x="55566" y="260704"/>
                </a:cubicBezTo>
                <a:cubicBezTo>
                  <a:pt x="62608" y="290517"/>
                  <a:pt x="61280" y="324111"/>
                  <a:pt x="81281" y="349538"/>
                </a:cubicBezTo>
                <a:cubicBezTo>
                  <a:pt x="95999" y="374848"/>
                  <a:pt x="127429" y="373174"/>
                  <a:pt x="151326" y="382410"/>
                </a:cubicBezTo>
                <a:cubicBezTo>
                  <a:pt x="158050" y="422469"/>
                  <a:pt x="199003" y="444778"/>
                  <a:pt x="210692" y="482528"/>
                </a:cubicBezTo>
                <a:cubicBezTo>
                  <a:pt x="199812" y="509513"/>
                  <a:pt x="196637" y="544954"/>
                  <a:pt x="165756" y="557566"/>
                </a:cubicBezTo>
                <a:cubicBezTo>
                  <a:pt x="153923" y="561318"/>
                  <a:pt x="140560" y="557739"/>
                  <a:pt x="128439" y="557595"/>
                </a:cubicBezTo>
                <a:cubicBezTo>
                  <a:pt x="101858" y="507261"/>
                  <a:pt x="59404" y="466626"/>
                  <a:pt x="38278" y="413320"/>
                </a:cubicBezTo>
                <a:cubicBezTo>
                  <a:pt x="43155" y="405239"/>
                  <a:pt x="51554" y="396465"/>
                  <a:pt x="47023" y="386335"/>
                </a:cubicBezTo>
                <a:cubicBezTo>
                  <a:pt x="25724" y="328585"/>
                  <a:pt x="24050" y="265784"/>
                  <a:pt x="29447" y="205118"/>
                </a:cubicBezTo>
                <a:cubicBezTo>
                  <a:pt x="32766" y="165608"/>
                  <a:pt x="34699" y="125001"/>
                  <a:pt x="24194" y="86356"/>
                </a:cubicBezTo>
                <a:cubicBezTo>
                  <a:pt x="16459" y="57467"/>
                  <a:pt x="7830" y="28779"/>
                  <a:pt x="355" y="-197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A19971A6-6914-F959-8CEE-FCE88C7F1D60}"/>
              </a:ext>
            </a:extLst>
          </p:cNvPr>
          <p:cNvSpPr/>
          <p:nvPr/>
        </p:nvSpPr>
        <p:spPr>
          <a:xfrm>
            <a:off x="7809159" y="3658275"/>
            <a:ext cx="2386371" cy="495463"/>
          </a:xfrm>
          <a:custGeom>
            <a:avLst/>
            <a:gdLst>
              <a:gd name="connsiteX0" fmla="*/ 296 w 1029838"/>
              <a:gd name="connsiteY0" fmla="*/ -280 h 274274"/>
              <a:gd name="connsiteX1" fmla="*/ 67484 w 1029838"/>
              <a:gd name="connsiteY1" fmla="*/ 18999 h 274274"/>
              <a:gd name="connsiteX2" fmla="*/ 143214 w 1029838"/>
              <a:gd name="connsiteY2" fmla="*/ 43762 h 274274"/>
              <a:gd name="connsiteX3" fmla="*/ 358400 w 1029838"/>
              <a:gd name="connsiteY3" fmla="*/ 100329 h 274274"/>
              <a:gd name="connsiteX4" fmla="*/ 439470 w 1029838"/>
              <a:gd name="connsiteY4" fmla="*/ 117356 h 274274"/>
              <a:gd name="connsiteX5" fmla="*/ 556789 w 1029838"/>
              <a:gd name="connsiteY5" fmla="*/ 124802 h 274274"/>
              <a:gd name="connsiteX6" fmla="*/ 719419 w 1029838"/>
              <a:gd name="connsiteY6" fmla="*/ 131787 h 274274"/>
              <a:gd name="connsiteX7" fmla="*/ 776188 w 1029838"/>
              <a:gd name="connsiteY7" fmla="*/ 125524 h 274274"/>
              <a:gd name="connsiteX8" fmla="*/ 823000 w 1029838"/>
              <a:gd name="connsiteY8" fmla="*/ 127198 h 274274"/>
              <a:gd name="connsiteX9" fmla="*/ 895008 w 1029838"/>
              <a:gd name="connsiteY9" fmla="*/ 118136 h 274274"/>
              <a:gd name="connsiteX10" fmla="*/ 964447 w 1029838"/>
              <a:gd name="connsiteY10" fmla="*/ 126534 h 274274"/>
              <a:gd name="connsiteX11" fmla="*/ 1030134 w 1029838"/>
              <a:gd name="connsiteY11" fmla="*/ 187517 h 274274"/>
              <a:gd name="connsiteX12" fmla="*/ 1017320 w 1029838"/>
              <a:gd name="connsiteY12" fmla="*/ 216291 h 274274"/>
              <a:gd name="connsiteX13" fmla="*/ 931113 w 1029838"/>
              <a:gd name="connsiteY13" fmla="*/ 257100 h 274274"/>
              <a:gd name="connsiteX14" fmla="*/ 777083 w 1029838"/>
              <a:gd name="connsiteY14" fmla="*/ 273551 h 274274"/>
              <a:gd name="connsiteX15" fmla="*/ 690529 w 1029838"/>
              <a:gd name="connsiteY15" fmla="*/ 267403 h 274274"/>
              <a:gd name="connsiteX16" fmla="*/ 580426 w 1029838"/>
              <a:gd name="connsiteY16" fmla="*/ 262468 h 274274"/>
              <a:gd name="connsiteX17" fmla="*/ 470697 w 1029838"/>
              <a:gd name="connsiteY17" fmla="*/ 234156 h 274274"/>
              <a:gd name="connsiteX18" fmla="*/ 425992 w 1029838"/>
              <a:gd name="connsiteY18" fmla="*/ 220245 h 274274"/>
              <a:gd name="connsiteX19" fmla="*/ 320535 w 1029838"/>
              <a:gd name="connsiteY19" fmla="*/ 181600 h 274274"/>
              <a:gd name="connsiteX20" fmla="*/ 253289 w 1029838"/>
              <a:gd name="connsiteY20" fmla="*/ 157386 h 274274"/>
              <a:gd name="connsiteX21" fmla="*/ 144802 w 1029838"/>
              <a:gd name="connsiteY21" fmla="*/ 109160 h 274274"/>
              <a:gd name="connsiteX22" fmla="*/ 53371 w 1029838"/>
              <a:gd name="connsiteY22" fmla="*/ 59433 h 274274"/>
              <a:gd name="connsiteX23" fmla="*/ 296 w 1029838"/>
              <a:gd name="connsiteY23" fmla="*/ -280 h 274274"/>
              <a:gd name="connsiteX0" fmla="*/ 0 w 1200668"/>
              <a:gd name="connsiteY0" fmla="*/ 0 h 274288"/>
              <a:gd name="connsiteX1" fmla="*/ 67188 w 1200668"/>
              <a:gd name="connsiteY1" fmla="*/ 19279 h 274288"/>
              <a:gd name="connsiteX2" fmla="*/ 142918 w 1200668"/>
              <a:gd name="connsiteY2" fmla="*/ 44042 h 274288"/>
              <a:gd name="connsiteX3" fmla="*/ 358104 w 1200668"/>
              <a:gd name="connsiteY3" fmla="*/ 100609 h 274288"/>
              <a:gd name="connsiteX4" fmla="*/ 439174 w 1200668"/>
              <a:gd name="connsiteY4" fmla="*/ 117636 h 274288"/>
              <a:gd name="connsiteX5" fmla="*/ 556493 w 1200668"/>
              <a:gd name="connsiteY5" fmla="*/ 125082 h 274288"/>
              <a:gd name="connsiteX6" fmla="*/ 719123 w 1200668"/>
              <a:gd name="connsiteY6" fmla="*/ 132067 h 274288"/>
              <a:gd name="connsiteX7" fmla="*/ 775892 w 1200668"/>
              <a:gd name="connsiteY7" fmla="*/ 125804 h 274288"/>
              <a:gd name="connsiteX8" fmla="*/ 822704 w 1200668"/>
              <a:gd name="connsiteY8" fmla="*/ 127478 h 274288"/>
              <a:gd name="connsiteX9" fmla="*/ 894712 w 1200668"/>
              <a:gd name="connsiteY9" fmla="*/ 118416 h 274288"/>
              <a:gd name="connsiteX10" fmla="*/ 964151 w 1200668"/>
              <a:gd name="connsiteY10" fmla="*/ 126814 h 274288"/>
              <a:gd name="connsiteX11" fmla="*/ 1029838 w 1200668"/>
              <a:gd name="connsiteY11" fmla="*/ 187797 h 274288"/>
              <a:gd name="connsiteX12" fmla="*/ 1017024 w 1200668"/>
              <a:gd name="connsiteY12" fmla="*/ 216571 h 274288"/>
              <a:gd name="connsiteX13" fmla="*/ 1199936 w 1200668"/>
              <a:gd name="connsiteY13" fmla="*/ 236639 h 274288"/>
              <a:gd name="connsiteX14" fmla="*/ 930817 w 1200668"/>
              <a:gd name="connsiteY14" fmla="*/ 257380 h 274288"/>
              <a:gd name="connsiteX15" fmla="*/ 776787 w 1200668"/>
              <a:gd name="connsiteY15" fmla="*/ 273831 h 274288"/>
              <a:gd name="connsiteX16" fmla="*/ 690233 w 1200668"/>
              <a:gd name="connsiteY16" fmla="*/ 267683 h 274288"/>
              <a:gd name="connsiteX17" fmla="*/ 580130 w 1200668"/>
              <a:gd name="connsiteY17" fmla="*/ 262748 h 274288"/>
              <a:gd name="connsiteX18" fmla="*/ 470401 w 1200668"/>
              <a:gd name="connsiteY18" fmla="*/ 234436 h 274288"/>
              <a:gd name="connsiteX19" fmla="*/ 425696 w 1200668"/>
              <a:gd name="connsiteY19" fmla="*/ 220525 h 274288"/>
              <a:gd name="connsiteX20" fmla="*/ 320239 w 1200668"/>
              <a:gd name="connsiteY20" fmla="*/ 181880 h 274288"/>
              <a:gd name="connsiteX21" fmla="*/ 252993 w 1200668"/>
              <a:gd name="connsiteY21" fmla="*/ 157666 h 274288"/>
              <a:gd name="connsiteX22" fmla="*/ 144506 w 1200668"/>
              <a:gd name="connsiteY22" fmla="*/ 109440 h 274288"/>
              <a:gd name="connsiteX23" fmla="*/ 53075 w 1200668"/>
              <a:gd name="connsiteY23" fmla="*/ 59713 h 274288"/>
              <a:gd name="connsiteX24" fmla="*/ 0 w 1200668"/>
              <a:gd name="connsiteY24" fmla="*/ 0 h 274288"/>
              <a:gd name="connsiteX0" fmla="*/ 0 w 1200668"/>
              <a:gd name="connsiteY0" fmla="*/ 0 h 299502"/>
              <a:gd name="connsiteX1" fmla="*/ 67188 w 1200668"/>
              <a:gd name="connsiteY1" fmla="*/ 19279 h 299502"/>
              <a:gd name="connsiteX2" fmla="*/ 142918 w 1200668"/>
              <a:gd name="connsiteY2" fmla="*/ 44042 h 299502"/>
              <a:gd name="connsiteX3" fmla="*/ 358104 w 1200668"/>
              <a:gd name="connsiteY3" fmla="*/ 100609 h 299502"/>
              <a:gd name="connsiteX4" fmla="*/ 439174 w 1200668"/>
              <a:gd name="connsiteY4" fmla="*/ 117636 h 299502"/>
              <a:gd name="connsiteX5" fmla="*/ 556493 w 1200668"/>
              <a:gd name="connsiteY5" fmla="*/ 125082 h 299502"/>
              <a:gd name="connsiteX6" fmla="*/ 719123 w 1200668"/>
              <a:gd name="connsiteY6" fmla="*/ 132067 h 299502"/>
              <a:gd name="connsiteX7" fmla="*/ 775892 w 1200668"/>
              <a:gd name="connsiteY7" fmla="*/ 125804 h 299502"/>
              <a:gd name="connsiteX8" fmla="*/ 822704 w 1200668"/>
              <a:gd name="connsiteY8" fmla="*/ 127478 h 299502"/>
              <a:gd name="connsiteX9" fmla="*/ 894712 w 1200668"/>
              <a:gd name="connsiteY9" fmla="*/ 118416 h 299502"/>
              <a:gd name="connsiteX10" fmla="*/ 964151 w 1200668"/>
              <a:gd name="connsiteY10" fmla="*/ 126814 h 299502"/>
              <a:gd name="connsiteX11" fmla="*/ 1029838 w 1200668"/>
              <a:gd name="connsiteY11" fmla="*/ 187797 h 299502"/>
              <a:gd name="connsiteX12" fmla="*/ 1017024 w 1200668"/>
              <a:gd name="connsiteY12" fmla="*/ 216571 h 299502"/>
              <a:gd name="connsiteX13" fmla="*/ 1199936 w 1200668"/>
              <a:gd name="connsiteY13" fmla="*/ 236639 h 299502"/>
              <a:gd name="connsiteX14" fmla="*/ 1009684 w 1200668"/>
              <a:gd name="connsiteY14" fmla="*/ 298606 h 299502"/>
              <a:gd name="connsiteX15" fmla="*/ 776787 w 1200668"/>
              <a:gd name="connsiteY15" fmla="*/ 273831 h 299502"/>
              <a:gd name="connsiteX16" fmla="*/ 690233 w 1200668"/>
              <a:gd name="connsiteY16" fmla="*/ 267683 h 299502"/>
              <a:gd name="connsiteX17" fmla="*/ 580130 w 1200668"/>
              <a:gd name="connsiteY17" fmla="*/ 262748 h 299502"/>
              <a:gd name="connsiteX18" fmla="*/ 470401 w 1200668"/>
              <a:gd name="connsiteY18" fmla="*/ 234436 h 299502"/>
              <a:gd name="connsiteX19" fmla="*/ 425696 w 1200668"/>
              <a:gd name="connsiteY19" fmla="*/ 220525 h 299502"/>
              <a:gd name="connsiteX20" fmla="*/ 320239 w 1200668"/>
              <a:gd name="connsiteY20" fmla="*/ 181880 h 299502"/>
              <a:gd name="connsiteX21" fmla="*/ 252993 w 1200668"/>
              <a:gd name="connsiteY21" fmla="*/ 157666 h 299502"/>
              <a:gd name="connsiteX22" fmla="*/ 144506 w 1200668"/>
              <a:gd name="connsiteY22" fmla="*/ 109440 h 299502"/>
              <a:gd name="connsiteX23" fmla="*/ 53075 w 1200668"/>
              <a:gd name="connsiteY23" fmla="*/ 59713 h 299502"/>
              <a:gd name="connsiteX24" fmla="*/ 0 w 1200668"/>
              <a:gd name="connsiteY24" fmla="*/ 0 h 299502"/>
              <a:gd name="connsiteX0" fmla="*/ 0 w 1200668"/>
              <a:gd name="connsiteY0" fmla="*/ 0 h 279709"/>
              <a:gd name="connsiteX1" fmla="*/ 67188 w 1200668"/>
              <a:gd name="connsiteY1" fmla="*/ 19279 h 279709"/>
              <a:gd name="connsiteX2" fmla="*/ 142918 w 1200668"/>
              <a:gd name="connsiteY2" fmla="*/ 44042 h 279709"/>
              <a:gd name="connsiteX3" fmla="*/ 358104 w 1200668"/>
              <a:gd name="connsiteY3" fmla="*/ 100609 h 279709"/>
              <a:gd name="connsiteX4" fmla="*/ 439174 w 1200668"/>
              <a:gd name="connsiteY4" fmla="*/ 117636 h 279709"/>
              <a:gd name="connsiteX5" fmla="*/ 556493 w 1200668"/>
              <a:gd name="connsiteY5" fmla="*/ 125082 h 279709"/>
              <a:gd name="connsiteX6" fmla="*/ 719123 w 1200668"/>
              <a:gd name="connsiteY6" fmla="*/ 132067 h 279709"/>
              <a:gd name="connsiteX7" fmla="*/ 775892 w 1200668"/>
              <a:gd name="connsiteY7" fmla="*/ 125804 h 279709"/>
              <a:gd name="connsiteX8" fmla="*/ 822704 w 1200668"/>
              <a:gd name="connsiteY8" fmla="*/ 127478 h 279709"/>
              <a:gd name="connsiteX9" fmla="*/ 894712 w 1200668"/>
              <a:gd name="connsiteY9" fmla="*/ 118416 h 279709"/>
              <a:gd name="connsiteX10" fmla="*/ 964151 w 1200668"/>
              <a:gd name="connsiteY10" fmla="*/ 126814 h 279709"/>
              <a:gd name="connsiteX11" fmla="*/ 1029838 w 1200668"/>
              <a:gd name="connsiteY11" fmla="*/ 187797 h 279709"/>
              <a:gd name="connsiteX12" fmla="*/ 1017024 w 1200668"/>
              <a:gd name="connsiteY12" fmla="*/ 216571 h 279709"/>
              <a:gd name="connsiteX13" fmla="*/ 1199936 w 1200668"/>
              <a:gd name="connsiteY13" fmla="*/ 236639 h 279709"/>
              <a:gd name="connsiteX14" fmla="*/ 1009684 w 1200668"/>
              <a:gd name="connsiteY14" fmla="*/ 277097 h 279709"/>
              <a:gd name="connsiteX15" fmla="*/ 776787 w 1200668"/>
              <a:gd name="connsiteY15" fmla="*/ 273831 h 279709"/>
              <a:gd name="connsiteX16" fmla="*/ 690233 w 1200668"/>
              <a:gd name="connsiteY16" fmla="*/ 267683 h 279709"/>
              <a:gd name="connsiteX17" fmla="*/ 580130 w 1200668"/>
              <a:gd name="connsiteY17" fmla="*/ 262748 h 279709"/>
              <a:gd name="connsiteX18" fmla="*/ 470401 w 1200668"/>
              <a:gd name="connsiteY18" fmla="*/ 234436 h 279709"/>
              <a:gd name="connsiteX19" fmla="*/ 425696 w 1200668"/>
              <a:gd name="connsiteY19" fmla="*/ 220525 h 279709"/>
              <a:gd name="connsiteX20" fmla="*/ 320239 w 1200668"/>
              <a:gd name="connsiteY20" fmla="*/ 181880 h 279709"/>
              <a:gd name="connsiteX21" fmla="*/ 252993 w 1200668"/>
              <a:gd name="connsiteY21" fmla="*/ 157666 h 279709"/>
              <a:gd name="connsiteX22" fmla="*/ 144506 w 1200668"/>
              <a:gd name="connsiteY22" fmla="*/ 109440 h 279709"/>
              <a:gd name="connsiteX23" fmla="*/ 53075 w 1200668"/>
              <a:gd name="connsiteY23" fmla="*/ 59713 h 279709"/>
              <a:gd name="connsiteX24" fmla="*/ 0 w 1200668"/>
              <a:gd name="connsiteY24" fmla="*/ 0 h 279709"/>
              <a:gd name="connsiteX0" fmla="*/ 0 w 1250146"/>
              <a:gd name="connsiteY0" fmla="*/ 0 h 279709"/>
              <a:gd name="connsiteX1" fmla="*/ 67188 w 1250146"/>
              <a:gd name="connsiteY1" fmla="*/ 19279 h 279709"/>
              <a:gd name="connsiteX2" fmla="*/ 142918 w 1250146"/>
              <a:gd name="connsiteY2" fmla="*/ 44042 h 279709"/>
              <a:gd name="connsiteX3" fmla="*/ 358104 w 1250146"/>
              <a:gd name="connsiteY3" fmla="*/ 100609 h 279709"/>
              <a:gd name="connsiteX4" fmla="*/ 439174 w 1250146"/>
              <a:gd name="connsiteY4" fmla="*/ 117636 h 279709"/>
              <a:gd name="connsiteX5" fmla="*/ 556493 w 1250146"/>
              <a:gd name="connsiteY5" fmla="*/ 125082 h 279709"/>
              <a:gd name="connsiteX6" fmla="*/ 719123 w 1250146"/>
              <a:gd name="connsiteY6" fmla="*/ 132067 h 279709"/>
              <a:gd name="connsiteX7" fmla="*/ 775892 w 1250146"/>
              <a:gd name="connsiteY7" fmla="*/ 125804 h 279709"/>
              <a:gd name="connsiteX8" fmla="*/ 822704 w 1250146"/>
              <a:gd name="connsiteY8" fmla="*/ 127478 h 279709"/>
              <a:gd name="connsiteX9" fmla="*/ 894712 w 1250146"/>
              <a:gd name="connsiteY9" fmla="*/ 118416 h 279709"/>
              <a:gd name="connsiteX10" fmla="*/ 964151 w 1250146"/>
              <a:gd name="connsiteY10" fmla="*/ 126814 h 279709"/>
              <a:gd name="connsiteX11" fmla="*/ 1029838 w 1250146"/>
              <a:gd name="connsiteY11" fmla="*/ 187797 h 279709"/>
              <a:gd name="connsiteX12" fmla="*/ 1250038 w 1250146"/>
              <a:gd name="connsiteY12" fmla="*/ 157421 h 279709"/>
              <a:gd name="connsiteX13" fmla="*/ 1199936 w 1250146"/>
              <a:gd name="connsiteY13" fmla="*/ 236639 h 279709"/>
              <a:gd name="connsiteX14" fmla="*/ 1009684 w 1250146"/>
              <a:gd name="connsiteY14" fmla="*/ 277097 h 279709"/>
              <a:gd name="connsiteX15" fmla="*/ 776787 w 1250146"/>
              <a:gd name="connsiteY15" fmla="*/ 273831 h 279709"/>
              <a:gd name="connsiteX16" fmla="*/ 690233 w 1250146"/>
              <a:gd name="connsiteY16" fmla="*/ 267683 h 279709"/>
              <a:gd name="connsiteX17" fmla="*/ 580130 w 1250146"/>
              <a:gd name="connsiteY17" fmla="*/ 262748 h 279709"/>
              <a:gd name="connsiteX18" fmla="*/ 470401 w 1250146"/>
              <a:gd name="connsiteY18" fmla="*/ 234436 h 279709"/>
              <a:gd name="connsiteX19" fmla="*/ 425696 w 1250146"/>
              <a:gd name="connsiteY19" fmla="*/ 220525 h 279709"/>
              <a:gd name="connsiteX20" fmla="*/ 320239 w 1250146"/>
              <a:gd name="connsiteY20" fmla="*/ 181880 h 279709"/>
              <a:gd name="connsiteX21" fmla="*/ 252993 w 1250146"/>
              <a:gd name="connsiteY21" fmla="*/ 157666 h 279709"/>
              <a:gd name="connsiteX22" fmla="*/ 144506 w 1250146"/>
              <a:gd name="connsiteY22" fmla="*/ 109440 h 279709"/>
              <a:gd name="connsiteX23" fmla="*/ 53075 w 1250146"/>
              <a:gd name="connsiteY23" fmla="*/ 59713 h 279709"/>
              <a:gd name="connsiteX24" fmla="*/ 0 w 1250146"/>
              <a:gd name="connsiteY24" fmla="*/ 0 h 279709"/>
              <a:gd name="connsiteX0" fmla="*/ 0 w 1251007"/>
              <a:gd name="connsiteY0" fmla="*/ 0 h 279709"/>
              <a:gd name="connsiteX1" fmla="*/ 67188 w 1251007"/>
              <a:gd name="connsiteY1" fmla="*/ 19279 h 279709"/>
              <a:gd name="connsiteX2" fmla="*/ 142918 w 1251007"/>
              <a:gd name="connsiteY2" fmla="*/ 44042 h 279709"/>
              <a:gd name="connsiteX3" fmla="*/ 358104 w 1251007"/>
              <a:gd name="connsiteY3" fmla="*/ 100609 h 279709"/>
              <a:gd name="connsiteX4" fmla="*/ 439174 w 1251007"/>
              <a:gd name="connsiteY4" fmla="*/ 117636 h 279709"/>
              <a:gd name="connsiteX5" fmla="*/ 556493 w 1251007"/>
              <a:gd name="connsiteY5" fmla="*/ 125082 h 279709"/>
              <a:gd name="connsiteX6" fmla="*/ 719123 w 1251007"/>
              <a:gd name="connsiteY6" fmla="*/ 132067 h 279709"/>
              <a:gd name="connsiteX7" fmla="*/ 775892 w 1251007"/>
              <a:gd name="connsiteY7" fmla="*/ 125804 h 279709"/>
              <a:gd name="connsiteX8" fmla="*/ 822704 w 1251007"/>
              <a:gd name="connsiteY8" fmla="*/ 127478 h 279709"/>
              <a:gd name="connsiteX9" fmla="*/ 894712 w 1251007"/>
              <a:gd name="connsiteY9" fmla="*/ 118416 h 279709"/>
              <a:gd name="connsiteX10" fmla="*/ 964151 w 1251007"/>
              <a:gd name="connsiteY10" fmla="*/ 126814 h 279709"/>
              <a:gd name="connsiteX11" fmla="*/ 1237758 w 1251007"/>
              <a:gd name="connsiteY11" fmla="*/ 101761 h 279709"/>
              <a:gd name="connsiteX12" fmla="*/ 1250038 w 1251007"/>
              <a:gd name="connsiteY12" fmla="*/ 157421 h 279709"/>
              <a:gd name="connsiteX13" fmla="*/ 1199936 w 1251007"/>
              <a:gd name="connsiteY13" fmla="*/ 236639 h 279709"/>
              <a:gd name="connsiteX14" fmla="*/ 1009684 w 1251007"/>
              <a:gd name="connsiteY14" fmla="*/ 277097 h 279709"/>
              <a:gd name="connsiteX15" fmla="*/ 776787 w 1251007"/>
              <a:gd name="connsiteY15" fmla="*/ 273831 h 279709"/>
              <a:gd name="connsiteX16" fmla="*/ 690233 w 1251007"/>
              <a:gd name="connsiteY16" fmla="*/ 267683 h 279709"/>
              <a:gd name="connsiteX17" fmla="*/ 580130 w 1251007"/>
              <a:gd name="connsiteY17" fmla="*/ 262748 h 279709"/>
              <a:gd name="connsiteX18" fmla="*/ 470401 w 1251007"/>
              <a:gd name="connsiteY18" fmla="*/ 234436 h 279709"/>
              <a:gd name="connsiteX19" fmla="*/ 425696 w 1251007"/>
              <a:gd name="connsiteY19" fmla="*/ 220525 h 279709"/>
              <a:gd name="connsiteX20" fmla="*/ 320239 w 1251007"/>
              <a:gd name="connsiteY20" fmla="*/ 181880 h 279709"/>
              <a:gd name="connsiteX21" fmla="*/ 252993 w 1251007"/>
              <a:gd name="connsiteY21" fmla="*/ 157666 h 279709"/>
              <a:gd name="connsiteX22" fmla="*/ 144506 w 1251007"/>
              <a:gd name="connsiteY22" fmla="*/ 109440 h 279709"/>
              <a:gd name="connsiteX23" fmla="*/ 53075 w 1251007"/>
              <a:gd name="connsiteY23" fmla="*/ 59713 h 279709"/>
              <a:gd name="connsiteX24" fmla="*/ 0 w 1251007"/>
              <a:gd name="connsiteY24" fmla="*/ 0 h 279709"/>
              <a:gd name="connsiteX0" fmla="*/ 0 w 1251007"/>
              <a:gd name="connsiteY0" fmla="*/ 0 h 279709"/>
              <a:gd name="connsiteX1" fmla="*/ 67188 w 1251007"/>
              <a:gd name="connsiteY1" fmla="*/ 19279 h 279709"/>
              <a:gd name="connsiteX2" fmla="*/ 142918 w 1251007"/>
              <a:gd name="connsiteY2" fmla="*/ 44042 h 279709"/>
              <a:gd name="connsiteX3" fmla="*/ 358104 w 1251007"/>
              <a:gd name="connsiteY3" fmla="*/ 100609 h 279709"/>
              <a:gd name="connsiteX4" fmla="*/ 439174 w 1251007"/>
              <a:gd name="connsiteY4" fmla="*/ 117636 h 279709"/>
              <a:gd name="connsiteX5" fmla="*/ 556493 w 1251007"/>
              <a:gd name="connsiteY5" fmla="*/ 125082 h 279709"/>
              <a:gd name="connsiteX6" fmla="*/ 719123 w 1251007"/>
              <a:gd name="connsiteY6" fmla="*/ 132067 h 279709"/>
              <a:gd name="connsiteX7" fmla="*/ 775892 w 1251007"/>
              <a:gd name="connsiteY7" fmla="*/ 125804 h 279709"/>
              <a:gd name="connsiteX8" fmla="*/ 822704 w 1251007"/>
              <a:gd name="connsiteY8" fmla="*/ 127478 h 279709"/>
              <a:gd name="connsiteX9" fmla="*/ 894712 w 1251007"/>
              <a:gd name="connsiteY9" fmla="*/ 118416 h 279709"/>
              <a:gd name="connsiteX10" fmla="*/ 994622 w 1251007"/>
              <a:gd name="connsiteY10" fmla="*/ 116059 h 279709"/>
              <a:gd name="connsiteX11" fmla="*/ 1237758 w 1251007"/>
              <a:gd name="connsiteY11" fmla="*/ 101761 h 279709"/>
              <a:gd name="connsiteX12" fmla="*/ 1250038 w 1251007"/>
              <a:gd name="connsiteY12" fmla="*/ 157421 h 279709"/>
              <a:gd name="connsiteX13" fmla="*/ 1199936 w 1251007"/>
              <a:gd name="connsiteY13" fmla="*/ 236639 h 279709"/>
              <a:gd name="connsiteX14" fmla="*/ 1009684 w 1251007"/>
              <a:gd name="connsiteY14" fmla="*/ 277097 h 279709"/>
              <a:gd name="connsiteX15" fmla="*/ 776787 w 1251007"/>
              <a:gd name="connsiteY15" fmla="*/ 273831 h 279709"/>
              <a:gd name="connsiteX16" fmla="*/ 690233 w 1251007"/>
              <a:gd name="connsiteY16" fmla="*/ 267683 h 279709"/>
              <a:gd name="connsiteX17" fmla="*/ 580130 w 1251007"/>
              <a:gd name="connsiteY17" fmla="*/ 262748 h 279709"/>
              <a:gd name="connsiteX18" fmla="*/ 470401 w 1251007"/>
              <a:gd name="connsiteY18" fmla="*/ 234436 h 279709"/>
              <a:gd name="connsiteX19" fmla="*/ 425696 w 1251007"/>
              <a:gd name="connsiteY19" fmla="*/ 220525 h 279709"/>
              <a:gd name="connsiteX20" fmla="*/ 320239 w 1251007"/>
              <a:gd name="connsiteY20" fmla="*/ 181880 h 279709"/>
              <a:gd name="connsiteX21" fmla="*/ 252993 w 1251007"/>
              <a:gd name="connsiteY21" fmla="*/ 157666 h 279709"/>
              <a:gd name="connsiteX22" fmla="*/ 144506 w 1251007"/>
              <a:gd name="connsiteY22" fmla="*/ 109440 h 279709"/>
              <a:gd name="connsiteX23" fmla="*/ 53075 w 1251007"/>
              <a:gd name="connsiteY23" fmla="*/ 59713 h 279709"/>
              <a:gd name="connsiteX24" fmla="*/ 0 w 1251007"/>
              <a:gd name="connsiteY24" fmla="*/ 0 h 279709"/>
              <a:gd name="connsiteX0" fmla="*/ 0 w 1277191"/>
              <a:gd name="connsiteY0" fmla="*/ 0 h 279709"/>
              <a:gd name="connsiteX1" fmla="*/ 67188 w 1277191"/>
              <a:gd name="connsiteY1" fmla="*/ 19279 h 279709"/>
              <a:gd name="connsiteX2" fmla="*/ 142918 w 1277191"/>
              <a:gd name="connsiteY2" fmla="*/ 44042 h 279709"/>
              <a:gd name="connsiteX3" fmla="*/ 358104 w 1277191"/>
              <a:gd name="connsiteY3" fmla="*/ 100609 h 279709"/>
              <a:gd name="connsiteX4" fmla="*/ 439174 w 1277191"/>
              <a:gd name="connsiteY4" fmla="*/ 117636 h 279709"/>
              <a:gd name="connsiteX5" fmla="*/ 556493 w 1277191"/>
              <a:gd name="connsiteY5" fmla="*/ 125082 h 279709"/>
              <a:gd name="connsiteX6" fmla="*/ 719123 w 1277191"/>
              <a:gd name="connsiteY6" fmla="*/ 132067 h 279709"/>
              <a:gd name="connsiteX7" fmla="*/ 775892 w 1277191"/>
              <a:gd name="connsiteY7" fmla="*/ 125804 h 279709"/>
              <a:gd name="connsiteX8" fmla="*/ 822704 w 1277191"/>
              <a:gd name="connsiteY8" fmla="*/ 127478 h 279709"/>
              <a:gd name="connsiteX9" fmla="*/ 894712 w 1277191"/>
              <a:gd name="connsiteY9" fmla="*/ 118416 h 279709"/>
              <a:gd name="connsiteX10" fmla="*/ 994622 w 1277191"/>
              <a:gd name="connsiteY10" fmla="*/ 116059 h 279709"/>
              <a:gd name="connsiteX11" fmla="*/ 1277191 w 1277191"/>
              <a:gd name="connsiteY11" fmla="*/ 83837 h 279709"/>
              <a:gd name="connsiteX12" fmla="*/ 1250038 w 1277191"/>
              <a:gd name="connsiteY12" fmla="*/ 157421 h 279709"/>
              <a:gd name="connsiteX13" fmla="*/ 1199936 w 1277191"/>
              <a:gd name="connsiteY13" fmla="*/ 236639 h 279709"/>
              <a:gd name="connsiteX14" fmla="*/ 1009684 w 1277191"/>
              <a:gd name="connsiteY14" fmla="*/ 277097 h 279709"/>
              <a:gd name="connsiteX15" fmla="*/ 776787 w 1277191"/>
              <a:gd name="connsiteY15" fmla="*/ 273831 h 279709"/>
              <a:gd name="connsiteX16" fmla="*/ 690233 w 1277191"/>
              <a:gd name="connsiteY16" fmla="*/ 267683 h 279709"/>
              <a:gd name="connsiteX17" fmla="*/ 580130 w 1277191"/>
              <a:gd name="connsiteY17" fmla="*/ 262748 h 279709"/>
              <a:gd name="connsiteX18" fmla="*/ 470401 w 1277191"/>
              <a:gd name="connsiteY18" fmla="*/ 234436 h 279709"/>
              <a:gd name="connsiteX19" fmla="*/ 425696 w 1277191"/>
              <a:gd name="connsiteY19" fmla="*/ 220525 h 279709"/>
              <a:gd name="connsiteX20" fmla="*/ 320239 w 1277191"/>
              <a:gd name="connsiteY20" fmla="*/ 181880 h 279709"/>
              <a:gd name="connsiteX21" fmla="*/ 252993 w 1277191"/>
              <a:gd name="connsiteY21" fmla="*/ 157666 h 279709"/>
              <a:gd name="connsiteX22" fmla="*/ 144506 w 1277191"/>
              <a:gd name="connsiteY22" fmla="*/ 109440 h 279709"/>
              <a:gd name="connsiteX23" fmla="*/ 53075 w 1277191"/>
              <a:gd name="connsiteY23" fmla="*/ 59713 h 279709"/>
              <a:gd name="connsiteX24" fmla="*/ 0 w 1277191"/>
              <a:gd name="connsiteY24" fmla="*/ 0 h 279709"/>
              <a:gd name="connsiteX0" fmla="*/ 0 w 1331333"/>
              <a:gd name="connsiteY0" fmla="*/ 0 h 279709"/>
              <a:gd name="connsiteX1" fmla="*/ 67188 w 1331333"/>
              <a:gd name="connsiteY1" fmla="*/ 19279 h 279709"/>
              <a:gd name="connsiteX2" fmla="*/ 142918 w 1331333"/>
              <a:gd name="connsiteY2" fmla="*/ 44042 h 279709"/>
              <a:gd name="connsiteX3" fmla="*/ 358104 w 1331333"/>
              <a:gd name="connsiteY3" fmla="*/ 100609 h 279709"/>
              <a:gd name="connsiteX4" fmla="*/ 439174 w 1331333"/>
              <a:gd name="connsiteY4" fmla="*/ 117636 h 279709"/>
              <a:gd name="connsiteX5" fmla="*/ 556493 w 1331333"/>
              <a:gd name="connsiteY5" fmla="*/ 125082 h 279709"/>
              <a:gd name="connsiteX6" fmla="*/ 719123 w 1331333"/>
              <a:gd name="connsiteY6" fmla="*/ 132067 h 279709"/>
              <a:gd name="connsiteX7" fmla="*/ 775892 w 1331333"/>
              <a:gd name="connsiteY7" fmla="*/ 125804 h 279709"/>
              <a:gd name="connsiteX8" fmla="*/ 822704 w 1331333"/>
              <a:gd name="connsiteY8" fmla="*/ 127478 h 279709"/>
              <a:gd name="connsiteX9" fmla="*/ 894712 w 1331333"/>
              <a:gd name="connsiteY9" fmla="*/ 118416 h 279709"/>
              <a:gd name="connsiteX10" fmla="*/ 994622 w 1331333"/>
              <a:gd name="connsiteY10" fmla="*/ 116059 h 279709"/>
              <a:gd name="connsiteX11" fmla="*/ 1277191 w 1331333"/>
              <a:gd name="connsiteY11" fmla="*/ 83837 h 279709"/>
              <a:gd name="connsiteX12" fmla="*/ 1250038 w 1331333"/>
              <a:gd name="connsiteY12" fmla="*/ 157421 h 279709"/>
              <a:gd name="connsiteX13" fmla="*/ 1199936 w 1331333"/>
              <a:gd name="connsiteY13" fmla="*/ 236639 h 279709"/>
              <a:gd name="connsiteX14" fmla="*/ 1009684 w 1331333"/>
              <a:gd name="connsiteY14" fmla="*/ 277097 h 279709"/>
              <a:gd name="connsiteX15" fmla="*/ 776787 w 1331333"/>
              <a:gd name="connsiteY15" fmla="*/ 273831 h 279709"/>
              <a:gd name="connsiteX16" fmla="*/ 690233 w 1331333"/>
              <a:gd name="connsiteY16" fmla="*/ 267683 h 279709"/>
              <a:gd name="connsiteX17" fmla="*/ 580130 w 1331333"/>
              <a:gd name="connsiteY17" fmla="*/ 262748 h 279709"/>
              <a:gd name="connsiteX18" fmla="*/ 470401 w 1331333"/>
              <a:gd name="connsiteY18" fmla="*/ 234436 h 279709"/>
              <a:gd name="connsiteX19" fmla="*/ 425696 w 1331333"/>
              <a:gd name="connsiteY19" fmla="*/ 220525 h 279709"/>
              <a:gd name="connsiteX20" fmla="*/ 320239 w 1331333"/>
              <a:gd name="connsiteY20" fmla="*/ 181880 h 279709"/>
              <a:gd name="connsiteX21" fmla="*/ 252993 w 1331333"/>
              <a:gd name="connsiteY21" fmla="*/ 157666 h 279709"/>
              <a:gd name="connsiteX22" fmla="*/ 144506 w 1331333"/>
              <a:gd name="connsiteY22" fmla="*/ 109440 h 279709"/>
              <a:gd name="connsiteX23" fmla="*/ 53075 w 1331333"/>
              <a:gd name="connsiteY23" fmla="*/ 59713 h 279709"/>
              <a:gd name="connsiteX24" fmla="*/ 0 w 1331333"/>
              <a:gd name="connsiteY24" fmla="*/ 0 h 279709"/>
              <a:gd name="connsiteX0" fmla="*/ 0 w 1339787"/>
              <a:gd name="connsiteY0" fmla="*/ 0 h 279709"/>
              <a:gd name="connsiteX1" fmla="*/ 67188 w 1339787"/>
              <a:gd name="connsiteY1" fmla="*/ 19279 h 279709"/>
              <a:gd name="connsiteX2" fmla="*/ 142918 w 1339787"/>
              <a:gd name="connsiteY2" fmla="*/ 44042 h 279709"/>
              <a:gd name="connsiteX3" fmla="*/ 358104 w 1339787"/>
              <a:gd name="connsiteY3" fmla="*/ 100609 h 279709"/>
              <a:gd name="connsiteX4" fmla="*/ 439174 w 1339787"/>
              <a:gd name="connsiteY4" fmla="*/ 117636 h 279709"/>
              <a:gd name="connsiteX5" fmla="*/ 556493 w 1339787"/>
              <a:gd name="connsiteY5" fmla="*/ 125082 h 279709"/>
              <a:gd name="connsiteX6" fmla="*/ 719123 w 1339787"/>
              <a:gd name="connsiteY6" fmla="*/ 132067 h 279709"/>
              <a:gd name="connsiteX7" fmla="*/ 775892 w 1339787"/>
              <a:gd name="connsiteY7" fmla="*/ 125804 h 279709"/>
              <a:gd name="connsiteX8" fmla="*/ 822704 w 1339787"/>
              <a:gd name="connsiteY8" fmla="*/ 127478 h 279709"/>
              <a:gd name="connsiteX9" fmla="*/ 894712 w 1339787"/>
              <a:gd name="connsiteY9" fmla="*/ 118416 h 279709"/>
              <a:gd name="connsiteX10" fmla="*/ 994622 w 1339787"/>
              <a:gd name="connsiteY10" fmla="*/ 116059 h 279709"/>
              <a:gd name="connsiteX11" fmla="*/ 1277191 w 1339787"/>
              <a:gd name="connsiteY11" fmla="*/ 83837 h 279709"/>
              <a:gd name="connsiteX12" fmla="*/ 1284094 w 1339787"/>
              <a:gd name="connsiteY12" fmla="*/ 171760 h 279709"/>
              <a:gd name="connsiteX13" fmla="*/ 1199936 w 1339787"/>
              <a:gd name="connsiteY13" fmla="*/ 236639 h 279709"/>
              <a:gd name="connsiteX14" fmla="*/ 1009684 w 1339787"/>
              <a:gd name="connsiteY14" fmla="*/ 277097 h 279709"/>
              <a:gd name="connsiteX15" fmla="*/ 776787 w 1339787"/>
              <a:gd name="connsiteY15" fmla="*/ 273831 h 279709"/>
              <a:gd name="connsiteX16" fmla="*/ 690233 w 1339787"/>
              <a:gd name="connsiteY16" fmla="*/ 267683 h 279709"/>
              <a:gd name="connsiteX17" fmla="*/ 580130 w 1339787"/>
              <a:gd name="connsiteY17" fmla="*/ 262748 h 279709"/>
              <a:gd name="connsiteX18" fmla="*/ 470401 w 1339787"/>
              <a:gd name="connsiteY18" fmla="*/ 234436 h 279709"/>
              <a:gd name="connsiteX19" fmla="*/ 425696 w 1339787"/>
              <a:gd name="connsiteY19" fmla="*/ 220525 h 279709"/>
              <a:gd name="connsiteX20" fmla="*/ 320239 w 1339787"/>
              <a:gd name="connsiteY20" fmla="*/ 181880 h 279709"/>
              <a:gd name="connsiteX21" fmla="*/ 252993 w 1339787"/>
              <a:gd name="connsiteY21" fmla="*/ 157666 h 279709"/>
              <a:gd name="connsiteX22" fmla="*/ 144506 w 1339787"/>
              <a:gd name="connsiteY22" fmla="*/ 109440 h 279709"/>
              <a:gd name="connsiteX23" fmla="*/ 53075 w 1339787"/>
              <a:gd name="connsiteY23" fmla="*/ 59713 h 279709"/>
              <a:gd name="connsiteX24" fmla="*/ 0 w 1339787"/>
              <a:gd name="connsiteY24" fmla="*/ 0 h 279709"/>
              <a:gd name="connsiteX0" fmla="*/ 0 w 1347205"/>
              <a:gd name="connsiteY0" fmla="*/ 0 h 279709"/>
              <a:gd name="connsiteX1" fmla="*/ 67188 w 1347205"/>
              <a:gd name="connsiteY1" fmla="*/ 19279 h 279709"/>
              <a:gd name="connsiteX2" fmla="*/ 142918 w 1347205"/>
              <a:gd name="connsiteY2" fmla="*/ 44042 h 279709"/>
              <a:gd name="connsiteX3" fmla="*/ 358104 w 1347205"/>
              <a:gd name="connsiteY3" fmla="*/ 100609 h 279709"/>
              <a:gd name="connsiteX4" fmla="*/ 439174 w 1347205"/>
              <a:gd name="connsiteY4" fmla="*/ 117636 h 279709"/>
              <a:gd name="connsiteX5" fmla="*/ 556493 w 1347205"/>
              <a:gd name="connsiteY5" fmla="*/ 125082 h 279709"/>
              <a:gd name="connsiteX6" fmla="*/ 719123 w 1347205"/>
              <a:gd name="connsiteY6" fmla="*/ 132067 h 279709"/>
              <a:gd name="connsiteX7" fmla="*/ 775892 w 1347205"/>
              <a:gd name="connsiteY7" fmla="*/ 125804 h 279709"/>
              <a:gd name="connsiteX8" fmla="*/ 822704 w 1347205"/>
              <a:gd name="connsiteY8" fmla="*/ 127478 h 279709"/>
              <a:gd name="connsiteX9" fmla="*/ 894712 w 1347205"/>
              <a:gd name="connsiteY9" fmla="*/ 118416 h 279709"/>
              <a:gd name="connsiteX10" fmla="*/ 994622 w 1347205"/>
              <a:gd name="connsiteY10" fmla="*/ 116059 h 279709"/>
              <a:gd name="connsiteX11" fmla="*/ 1277191 w 1347205"/>
              <a:gd name="connsiteY11" fmla="*/ 83837 h 279709"/>
              <a:gd name="connsiteX12" fmla="*/ 1307395 w 1347205"/>
              <a:gd name="connsiteY12" fmla="*/ 126949 h 279709"/>
              <a:gd name="connsiteX13" fmla="*/ 1199936 w 1347205"/>
              <a:gd name="connsiteY13" fmla="*/ 236639 h 279709"/>
              <a:gd name="connsiteX14" fmla="*/ 1009684 w 1347205"/>
              <a:gd name="connsiteY14" fmla="*/ 277097 h 279709"/>
              <a:gd name="connsiteX15" fmla="*/ 776787 w 1347205"/>
              <a:gd name="connsiteY15" fmla="*/ 273831 h 279709"/>
              <a:gd name="connsiteX16" fmla="*/ 690233 w 1347205"/>
              <a:gd name="connsiteY16" fmla="*/ 267683 h 279709"/>
              <a:gd name="connsiteX17" fmla="*/ 580130 w 1347205"/>
              <a:gd name="connsiteY17" fmla="*/ 262748 h 279709"/>
              <a:gd name="connsiteX18" fmla="*/ 470401 w 1347205"/>
              <a:gd name="connsiteY18" fmla="*/ 234436 h 279709"/>
              <a:gd name="connsiteX19" fmla="*/ 425696 w 1347205"/>
              <a:gd name="connsiteY19" fmla="*/ 220525 h 279709"/>
              <a:gd name="connsiteX20" fmla="*/ 320239 w 1347205"/>
              <a:gd name="connsiteY20" fmla="*/ 181880 h 279709"/>
              <a:gd name="connsiteX21" fmla="*/ 252993 w 1347205"/>
              <a:gd name="connsiteY21" fmla="*/ 157666 h 279709"/>
              <a:gd name="connsiteX22" fmla="*/ 144506 w 1347205"/>
              <a:gd name="connsiteY22" fmla="*/ 109440 h 279709"/>
              <a:gd name="connsiteX23" fmla="*/ 53075 w 1347205"/>
              <a:gd name="connsiteY23" fmla="*/ 59713 h 279709"/>
              <a:gd name="connsiteX24" fmla="*/ 0 w 1347205"/>
              <a:gd name="connsiteY24" fmla="*/ 0 h 279709"/>
              <a:gd name="connsiteX0" fmla="*/ 0 w 1347205"/>
              <a:gd name="connsiteY0" fmla="*/ 0 h 279709"/>
              <a:gd name="connsiteX1" fmla="*/ 67188 w 1347205"/>
              <a:gd name="connsiteY1" fmla="*/ 19279 h 279709"/>
              <a:gd name="connsiteX2" fmla="*/ 142918 w 1347205"/>
              <a:gd name="connsiteY2" fmla="*/ 44042 h 279709"/>
              <a:gd name="connsiteX3" fmla="*/ 358104 w 1347205"/>
              <a:gd name="connsiteY3" fmla="*/ 100609 h 279709"/>
              <a:gd name="connsiteX4" fmla="*/ 439174 w 1347205"/>
              <a:gd name="connsiteY4" fmla="*/ 117636 h 279709"/>
              <a:gd name="connsiteX5" fmla="*/ 556493 w 1347205"/>
              <a:gd name="connsiteY5" fmla="*/ 125082 h 279709"/>
              <a:gd name="connsiteX6" fmla="*/ 719123 w 1347205"/>
              <a:gd name="connsiteY6" fmla="*/ 132067 h 279709"/>
              <a:gd name="connsiteX7" fmla="*/ 775892 w 1347205"/>
              <a:gd name="connsiteY7" fmla="*/ 125804 h 279709"/>
              <a:gd name="connsiteX8" fmla="*/ 822704 w 1347205"/>
              <a:gd name="connsiteY8" fmla="*/ 127478 h 279709"/>
              <a:gd name="connsiteX9" fmla="*/ 894712 w 1347205"/>
              <a:gd name="connsiteY9" fmla="*/ 118416 h 279709"/>
              <a:gd name="connsiteX10" fmla="*/ 994622 w 1347205"/>
              <a:gd name="connsiteY10" fmla="*/ 116059 h 279709"/>
              <a:gd name="connsiteX11" fmla="*/ 1277191 w 1347205"/>
              <a:gd name="connsiteY11" fmla="*/ 83837 h 279709"/>
              <a:gd name="connsiteX12" fmla="*/ 1307395 w 1347205"/>
              <a:gd name="connsiteY12" fmla="*/ 126949 h 279709"/>
              <a:gd name="connsiteX13" fmla="*/ 1199936 w 1347205"/>
              <a:gd name="connsiteY13" fmla="*/ 236639 h 279709"/>
              <a:gd name="connsiteX14" fmla="*/ 1009684 w 1347205"/>
              <a:gd name="connsiteY14" fmla="*/ 277097 h 279709"/>
              <a:gd name="connsiteX15" fmla="*/ 776787 w 1347205"/>
              <a:gd name="connsiteY15" fmla="*/ 273831 h 279709"/>
              <a:gd name="connsiteX16" fmla="*/ 690233 w 1347205"/>
              <a:gd name="connsiteY16" fmla="*/ 267683 h 279709"/>
              <a:gd name="connsiteX17" fmla="*/ 580130 w 1347205"/>
              <a:gd name="connsiteY17" fmla="*/ 262748 h 279709"/>
              <a:gd name="connsiteX18" fmla="*/ 470401 w 1347205"/>
              <a:gd name="connsiteY18" fmla="*/ 234436 h 279709"/>
              <a:gd name="connsiteX19" fmla="*/ 425696 w 1347205"/>
              <a:gd name="connsiteY19" fmla="*/ 220525 h 279709"/>
              <a:gd name="connsiteX20" fmla="*/ 320239 w 1347205"/>
              <a:gd name="connsiteY20" fmla="*/ 181880 h 279709"/>
              <a:gd name="connsiteX21" fmla="*/ 252993 w 1347205"/>
              <a:gd name="connsiteY21" fmla="*/ 157666 h 279709"/>
              <a:gd name="connsiteX22" fmla="*/ 144506 w 1347205"/>
              <a:gd name="connsiteY22" fmla="*/ 109440 h 279709"/>
              <a:gd name="connsiteX23" fmla="*/ 53075 w 1347205"/>
              <a:gd name="connsiteY23" fmla="*/ 59713 h 279709"/>
              <a:gd name="connsiteX24" fmla="*/ 0 w 1347205"/>
              <a:gd name="connsiteY24" fmla="*/ 0 h 27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7205" h="279709">
                <a:moveTo>
                  <a:pt x="0" y="0"/>
                </a:moveTo>
                <a:cubicBezTo>
                  <a:pt x="23204" y="3406"/>
                  <a:pt x="45455" y="10707"/>
                  <a:pt x="67188" y="19279"/>
                </a:cubicBezTo>
                <a:cubicBezTo>
                  <a:pt x="91835" y="29380"/>
                  <a:pt x="118098" y="34517"/>
                  <a:pt x="142918" y="44042"/>
                </a:cubicBezTo>
                <a:cubicBezTo>
                  <a:pt x="213050" y="68660"/>
                  <a:pt x="286068" y="82975"/>
                  <a:pt x="358104" y="100609"/>
                </a:cubicBezTo>
                <a:cubicBezTo>
                  <a:pt x="385146" y="106150"/>
                  <a:pt x="411929" y="113019"/>
                  <a:pt x="439174" y="117636"/>
                </a:cubicBezTo>
                <a:cubicBezTo>
                  <a:pt x="478078" y="122687"/>
                  <a:pt x="517502" y="121244"/>
                  <a:pt x="556493" y="125082"/>
                </a:cubicBezTo>
                <a:cubicBezTo>
                  <a:pt x="609799" y="136280"/>
                  <a:pt x="665067" y="139022"/>
                  <a:pt x="719123" y="132067"/>
                </a:cubicBezTo>
                <a:cubicBezTo>
                  <a:pt x="737998" y="129816"/>
                  <a:pt x="756729" y="124390"/>
                  <a:pt x="775892" y="125804"/>
                </a:cubicBezTo>
                <a:cubicBezTo>
                  <a:pt x="791506" y="126064"/>
                  <a:pt x="807062" y="128459"/>
                  <a:pt x="822704" y="127478"/>
                </a:cubicBezTo>
                <a:cubicBezTo>
                  <a:pt x="846601" y="123582"/>
                  <a:pt x="866059" y="120319"/>
                  <a:pt x="894712" y="118416"/>
                </a:cubicBezTo>
                <a:cubicBezTo>
                  <a:pt x="923365" y="116513"/>
                  <a:pt x="972111" y="109681"/>
                  <a:pt x="994622" y="116059"/>
                </a:cubicBezTo>
                <a:cubicBezTo>
                  <a:pt x="1023425" y="127315"/>
                  <a:pt x="1258807" y="60344"/>
                  <a:pt x="1277191" y="83837"/>
                </a:cubicBezTo>
                <a:cubicBezTo>
                  <a:pt x="1410763" y="95124"/>
                  <a:pt x="1313225" y="118233"/>
                  <a:pt x="1307395" y="126949"/>
                </a:cubicBezTo>
                <a:cubicBezTo>
                  <a:pt x="1227603" y="177510"/>
                  <a:pt x="1214304" y="229838"/>
                  <a:pt x="1199936" y="236639"/>
                </a:cubicBezTo>
                <a:cubicBezTo>
                  <a:pt x="1185568" y="243440"/>
                  <a:pt x="1080209" y="270898"/>
                  <a:pt x="1009684" y="277097"/>
                </a:cubicBezTo>
                <a:cubicBezTo>
                  <a:pt x="939159" y="283296"/>
                  <a:pt x="828823" y="276919"/>
                  <a:pt x="776787" y="273831"/>
                </a:cubicBezTo>
                <a:cubicBezTo>
                  <a:pt x="748186" y="269127"/>
                  <a:pt x="718979" y="270974"/>
                  <a:pt x="690233" y="267683"/>
                </a:cubicBezTo>
                <a:cubicBezTo>
                  <a:pt x="653638" y="263152"/>
                  <a:pt x="616119" y="273023"/>
                  <a:pt x="580130" y="262748"/>
                </a:cubicBezTo>
                <a:cubicBezTo>
                  <a:pt x="543765" y="252532"/>
                  <a:pt x="507545" y="241507"/>
                  <a:pt x="470401" y="234436"/>
                </a:cubicBezTo>
                <a:cubicBezTo>
                  <a:pt x="455047" y="231290"/>
                  <a:pt x="439607" y="227971"/>
                  <a:pt x="425696" y="220525"/>
                </a:cubicBezTo>
                <a:cubicBezTo>
                  <a:pt x="391784" y="204421"/>
                  <a:pt x="355276" y="195070"/>
                  <a:pt x="320239" y="181880"/>
                </a:cubicBezTo>
                <a:cubicBezTo>
                  <a:pt x="297814" y="173886"/>
                  <a:pt x="276284" y="163150"/>
                  <a:pt x="252993" y="157666"/>
                </a:cubicBezTo>
                <a:cubicBezTo>
                  <a:pt x="213108" y="151259"/>
                  <a:pt x="181072" y="124419"/>
                  <a:pt x="144506" y="109440"/>
                </a:cubicBezTo>
                <a:cubicBezTo>
                  <a:pt x="111864" y="97607"/>
                  <a:pt x="79453" y="82455"/>
                  <a:pt x="53075" y="59713"/>
                </a:cubicBezTo>
                <a:cubicBezTo>
                  <a:pt x="37519" y="37461"/>
                  <a:pt x="866" y="31343"/>
                  <a:pt x="0" y="0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8351C122-2694-6D8F-2912-6BE199E9F697}"/>
              </a:ext>
            </a:extLst>
          </p:cNvPr>
          <p:cNvSpPr/>
          <p:nvPr/>
        </p:nvSpPr>
        <p:spPr>
          <a:xfrm flipV="1">
            <a:off x="2179056" y="2183297"/>
            <a:ext cx="2384296" cy="2228656"/>
          </a:xfrm>
          <a:custGeom>
            <a:avLst/>
            <a:gdLst>
              <a:gd name="connsiteX0" fmla="*/ 930214 w 2384296"/>
              <a:gd name="connsiteY0" fmla="*/ 650207 h 2228656"/>
              <a:gd name="connsiteX1" fmla="*/ 923332 w 2384296"/>
              <a:gd name="connsiteY1" fmla="*/ 642307 h 2228656"/>
              <a:gd name="connsiteX2" fmla="*/ 898605 w 2384296"/>
              <a:gd name="connsiteY2" fmla="*/ 361476 h 2228656"/>
              <a:gd name="connsiteX3" fmla="*/ 960422 w 2384296"/>
              <a:gd name="connsiteY3" fmla="*/ 421529 h 2228656"/>
              <a:gd name="connsiteX4" fmla="*/ 930214 w 2384296"/>
              <a:gd name="connsiteY4" fmla="*/ 650207 h 2228656"/>
              <a:gd name="connsiteX5" fmla="*/ 1522081 w 2384296"/>
              <a:gd name="connsiteY5" fmla="*/ 871916 h 2228656"/>
              <a:gd name="connsiteX6" fmla="*/ 1474393 w 2384296"/>
              <a:gd name="connsiteY6" fmla="*/ 592853 h 2228656"/>
              <a:gd name="connsiteX7" fmla="*/ 1589199 w 2384296"/>
              <a:gd name="connsiteY7" fmla="*/ 433892 h 2228656"/>
              <a:gd name="connsiteX8" fmla="*/ 1626288 w 2384296"/>
              <a:gd name="connsiteY8" fmla="*/ 497476 h 2228656"/>
              <a:gd name="connsiteX9" fmla="*/ 1575069 w 2384296"/>
              <a:gd name="connsiteY9" fmla="*/ 545164 h 2228656"/>
              <a:gd name="connsiteX10" fmla="*/ 1537977 w 2384296"/>
              <a:gd name="connsiteY10" fmla="*/ 730618 h 2228656"/>
              <a:gd name="connsiteX11" fmla="*/ 1522081 w 2384296"/>
              <a:gd name="connsiteY11" fmla="*/ 871916 h 2228656"/>
              <a:gd name="connsiteX12" fmla="*/ 979912 w 2384296"/>
              <a:gd name="connsiteY12" fmla="*/ 1043179 h 2228656"/>
              <a:gd name="connsiteX13" fmla="*/ 752008 w 2384296"/>
              <a:gd name="connsiteY13" fmla="*/ 801266 h 2228656"/>
              <a:gd name="connsiteX14" fmla="*/ 789098 w 2384296"/>
              <a:gd name="connsiteY14" fmla="*/ 811865 h 2228656"/>
              <a:gd name="connsiteX15" fmla="*/ 889774 w 2384296"/>
              <a:gd name="connsiteY15" fmla="*/ 880748 h 2228656"/>
              <a:gd name="connsiteX16" fmla="*/ 965720 w 2384296"/>
              <a:gd name="connsiteY16" fmla="*/ 963761 h 2228656"/>
              <a:gd name="connsiteX17" fmla="*/ 995746 w 2384296"/>
              <a:gd name="connsiteY17" fmla="*/ 1041475 h 2228656"/>
              <a:gd name="connsiteX18" fmla="*/ 979912 w 2384296"/>
              <a:gd name="connsiteY18" fmla="*/ 1043179 h 2228656"/>
              <a:gd name="connsiteX19" fmla="*/ 1011643 w 2384296"/>
              <a:gd name="connsiteY19" fmla="*/ 1860782 h 2228656"/>
              <a:gd name="connsiteX20" fmla="*/ 1094656 w 2384296"/>
              <a:gd name="connsiteY20" fmla="*/ 1827443 h 2228656"/>
              <a:gd name="connsiteX21" fmla="*/ 1096421 w 2384296"/>
              <a:gd name="connsiteY21" fmla="*/ 1739132 h 2228656"/>
              <a:gd name="connsiteX22" fmla="*/ 1089357 w 2384296"/>
              <a:gd name="connsiteY22" fmla="*/ 1684379 h 2228656"/>
              <a:gd name="connsiteX23" fmla="*/ 985149 w 2384296"/>
              <a:gd name="connsiteY23" fmla="*/ 1583704 h 2228656"/>
              <a:gd name="connsiteX24" fmla="*/ 902136 w 2384296"/>
              <a:gd name="connsiteY24" fmla="*/ 1534250 h 2228656"/>
              <a:gd name="connsiteX25" fmla="*/ 995746 w 2384296"/>
              <a:gd name="connsiteY25" fmla="*/ 1525420 h 2228656"/>
              <a:gd name="connsiteX26" fmla="*/ 1122914 w 2384296"/>
              <a:gd name="connsiteY26" fmla="*/ 1433576 h 2228656"/>
              <a:gd name="connsiteX27" fmla="*/ 1048733 w 2384296"/>
              <a:gd name="connsiteY27" fmla="*/ 1265783 h 2228656"/>
              <a:gd name="connsiteX28" fmla="*/ 1011643 w 2384296"/>
              <a:gd name="connsiteY28" fmla="*/ 1225161 h 2228656"/>
              <a:gd name="connsiteX29" fmla="*/ 1057564 w 2384296"/>
              <a:gd name="connsiteY29" fmla="*/ 1225161 h 2228656"/>
              <a:gd name="connsiteX30" fmla="*/ 1244784 w 2384296"/>
              <a:gd name="connsiteY30" fmla="*/ 1391186 h 2228656"/>
              <a:gd name="connsiteX31" fmla="*/ 1732262 w 2384296"/>
              <a:gd name="connsiteY31" fmla="*/ 1714405 h 2228656"/>
              <a:gd name="connsiteX32" fmla="*/ 1917716 w 2384296"/>
              <a:gd name="connsiteY32" fmla="*/ 1649055 h 2228656"/>
              <a:gd name="connsiteX33" fmla="*/ 1892989 w 2384296"/>
              <a:gd name="connsiteY33" fmla="*/ 1596068 h 2228656"/>
              <a:gd name="connsiteX34" fmla="*/ 1619224 w 2384296"/>
              <a:gd name="connsiteY34" fmla="*/ 1339967 h 2228656"/>
              <a:gd name="connsiteX35" fmla="*/ 1734030 w 2384296"/>
              <a:gd name="connsiteY35" fmla="*/ 1313472 h 2228656"/>
              <a:gd name="connsiteX36" fmla="*/ 1862963 w 2384296"/>
              <a:gd name="connsiteY36" fmla="*/ 1269316 h 2228656"/>
              <a:gd name="connsiteX37" fmla="*/ 1838236 w 2384296"/>
              <a:gd name="connsiteY37" fmla="*/ 1200434 h 2228656"/>
              <a:gd name="connsiteX38" fmla="*/ 1705770 w 2384296"/>
              <a:gd name="connsiteY38" fmla="*/ 1161577 h 2228656"/>
              <a:gd name="connsiteX39" fmla="*/ 1598030 w 2384296"/>
              <a:gd name="connsiteY39" fmla="*/ 1179240 h 2228656"/>
              <a:gd name="connsiteX40" fmla="*/ 1537977 w 2384296"/>
              <a:gd name="connsiteY40" fmla="*/ 1097993 h 2228656"/>
              <a:gd name="connsiteX41" fmla="*/ 1499120 w 2384296"/>
              <a:gd name="connsiteY41" fmla="*/ 983189 h 2228656"/>
              <a:gd name="connsiteX42" fmla="*/ 1559173 w 2384296"/>
              <a:gd name="connsiteY42" fmla="*/ 986720 h 2228656"/>
              <a:gd name="connsiteX43" fmla="*/ 1638653 w 2384296"/>
              <a:gd name="connsiteY43" fmla="*/ 1000850 h 2228656"/>
              <a:gd name="connsiteX44" fmla="*/ 1617459 w 2384296"/>
              <a:gd name="connsiteY44" fmla="*/ 794202 h 2228656"/>
              <a:gd name="connsiteX45" fmla="*/ 1589199 w 2384296"/>
              <a:gd name="connsiteY45" fmla="*/ 661736 h 2228656"/>
              <a:gd name="connsiteX46" fmla="*/ 1686341 w 2384296"/>
              <a:gd name="connsiteY46" fmla="*/ 647606 h 2228656"/>
              <a:gd name="connsiteX47" fmla="*/ 1633354 w 2384296"/>
              <a:gd name="connsiteY47" fmla="*/ 338517 h 2228656"/>
              <a:gd name="connsiteX48" fmla="*/ 1707535 w 2384296"/>
              <a:gd name="connsiteY48" fmla="*/ 306724 h 2228656"/>
              <a:gd name="connsiteX49" fmla="*/ 2106703 w 2384296"/>
              <a:gd name="connsiteY49" fmla="*/ 403866 h 2228656"/>
              <a:gd name="connsiteX50" fmla="*/ 2193248 w 2384296"/>
              <a:gd name="connsiteY50" fmla="*/ 628177 h 2228656"/>
              <a:gd name="connsiteX51" fmla="*/ 2179118 w 2384296"/>
              <a:gd name="connsiteY51" fmla="*/ 1212798 h 2228656"/>
              <a:gd name="connsiteX52" fmla="*/ 2217975 w 2384296"/>
              <a:gd name="connsiteY52" fmla="*/ 1235758 h 2228656"/>
              <a:gd name="connsiteX53" fmla="*/ 2323947 w 2384296"/>
              <a:gd name="connsiteY53" fmla="*/ 871916 h 2228656"/>
              <a:gd name="connsiteX54" fmla="*/ 2384001 w 2384296"/>
              <a:gd name="connsiteY54" fmla="*/ 553996 h 2228656"/>
              <a:gd name="connsiteX55" fmla="*/ 2345143 w 2384296"/>
              <a:gd name="connsiteY55" fmla="*/ 380905 h 2228656"/>
              <a:gd name="connsiteX56" fmla="*/ 2316883 w 2384296"/>
              <a:gd name="connsiteY56" fmla="*/ 319088 h 2228656"/>
              <a:gd name="connsiteX57" fmla="*/ 2316883 w 2384296"/>
              <a:gd name="connsiteY57" fmla="*/ 310257 h 2228656"/>
              <a:gd name="connsiteX58" fmla="*/ 2256832 w 2384296"/>
              <a:gd name="connsiteY58" fmla="*/ 269634 h 2228656"/>
              <a:gd name="connsiteX59" fmla="*/ 1541510 w 2384296"/>
              <a:gd name="connsiteY59" fmla="*/ 80647 h 2228656"/>
              <a:gd name="connsiteX60" fmla="*/ 1370186 w 2384296"/>
              <a:gd name="connsiteY60" fmla="*/ 183088 h 2228656"/>
              <a:gd name="connsiteX61" fmla="*/ 1311901 w 2384296"/>
              <a:gd name="connsiteY61" fmla="*/ 1029110 h 2228656"/>
              <a:gd name="connsiteX62" fmla="*/ 1343694 w 2384296"/>
              <a:gd name="connsiteY62" fmla="*/ 1283446 h 2228656"/>
              <a:gd name="connsiteX63" fmla="*/ 1486757 w 2384296"/>
              <a:gd name="connsiteY63" fmla="*/ 1375291 h 2228656"/>
              <a:gd name="connsiteX64" fmla="*/ 1550341 w 2384296"/>
              <a:gd name="connsiteY64" fmla="*/ 1341732 h 2228656"/>
              <a:gd name="connsiteX65" fmla="*/ 1723431 w 2384296"/>
              <a:gd name="connsiteY65" fmla="*/ 1636691 h 2228656"/>
              <a:gd name="connsiteX66" fmla="*/ 1435536 w 2384296"/>
              <a:gd name="connsiteY66" fmla="*/ 1544849 h 2228656"/>
              <a:gd name="connsiteX67" fmla="*/ 1239485 w 2384296"/>
              <a:gd name="connsiteY67" fmla="*/ 1248122 h 2228656"/>
              <a:gd name="connsiteX68" fmla="*/ 1280110 w 2384296"/>
              <a:gd name="connsiteY68" fmla="*/ 1226926 h 2228656"/>
              <a:gd name="connsiteX69" fmla="*/ 1184733 w 2384296"/>
              <a:gd name="connsiteY69" fmla="*/ 1117421 h 2228656"/>
              <a:gd name="connsiteX70" fmla="*/ 1061097 w 2384296"/>
              <a:gd name="connsiteY70" fmla="*/ 979656 h 2228656"/>
              <a:gd name="connsiteX71" fmla="*/ 1039901 w 2384296"/>
              <a:gd name="connsiteY71" fmla="*/ 841891 h 2228656"/>
              <a:gd name="connsiteX72" fmla="*/ 1107018 w 2384296"/>
              <a:gd name="connsiteY72" fmla="*/ 584021 h 2228656"/>
              <a:gd name="connsiteX73" fmla="*/ 912733 w 2384296"/>
              <a:gd name="connsiteY73" fmla="*/ 188387 h 2228656"/>
              <a:gd name="connsiteX74" fmla="*/ 822657 w 2384296"/>
              <a:gd name="connsiteY74" fmla="*/ 622879 h 2228656"/>
              <a:gd name="connsiteX75" fmla="*/ 852682 w 2384296"/>
              <a:gd name="connsiteY75" fmla="*/ 742981 h 2228656"/>
              <a:gd name="connsiteX76" fmla="*/ 707853 w 2384296"/>
              <a:gd name="connsiteY76" fmla="*/ 585787 h 2228656"/>
              <a:gd name="connsiteX77" fmla="*/ 612476 w 2384296"/>
              <a:gd name="connsiteY77" fmla="*/ 176022 h 2228656"/>
              <a:gd name="connsiteX78" fmla="*/ 511800 w 2384296"/>
              <a:gd name="connsiteY78" fmla="*/ 29425 h 2228656"/>
              <a:gd name="connsiteX79" fmla="*/ 478244 w 2384296"/>
              <a:gd name="connsiteY79" fmla="*/ 225478 h 2228656"/>
              <a:gd name="connsiteX80" fmla="*/ 540060 w 2384296"/>
              <a:gd name="connsiteY80" fmla="*/ 439190 h 2228656"/>
              <a:gd name="connsiteX81" fmla="*/ 700787 w 2384296"/>
              <a:gd name="connsiteY81" fmla="*/ 912539 h 2228656"/>
              <a:gd name="connsiteX82" fmla="*/ 720215 w 2384296"/>
              <a:gd name="connsiteY82" fmla="*/ 977888 h 2228656"/>
              <a:gd name="connsiteX83" fmla="*/ 584216 w 2384296"/>
              <a:gd name="connsiteY83" fmla="*/ 889577 h 2228656"/>
              <a:gd name="connsiteX84" fmla="*/ 366971 w 2384296"/>
              <a:gd name="connsiteY84" fmla="*/ 755345 h 2228656"/>
              <a:gd name="connsiteX85" fmla="*/ 170920 w 2384296"/>
              <a:gd name="connsiteY85" fmla="*/ 721787 h 2228656"/>
              <a:gd name="connsiteX86" fmla="*/ 41985 w 2384296"/>
              <a:gd name="connsiteY86" fmla="*/ 734151 h 2228656"/>
              <a:gd name="connsiteX87" fmla="*/ 20791 w 2384296"/>
              <a:gd name="connsiteY87" fmla="*/ 810098 h 2228656"/>
              <a:gd name="connsiteX88" fmla="*/ 550657 w 2384296"/>
              <a:gd name="connsiteY88" fmla="*/ 1083863 h 2228656"/>
              <a:gd name="connsiteX89" fmla="*/ 812060 w 2384296"/>
              <a:gd name="connsiteY89" fmla="*/ 1226926 h 2228656"/>
              <a:gd name="connsiteX90" fmla="*/ 783799 w 2384296"/>
              <a:gd name="connsiteY90" fmla="*/ 1279913 h 2228656"/>
              <a:gd name="connsiteX91" fmla="*/ 676060 w 2384296"/>
              <a:gd name="connsiteY91" fmla="*/ 1225161 h 2228656"/>
              <a:gd name="connsiteX92" fmla="*/ 695488 w 2384296"/>
              <a:gd name="connsiteY92" fmla="*/ 1458303 h 2228656"/>
              <a:gd name="connsiteX93" fmla="*/ 737878 w 2384296"/>
              <a:gd name="connsiteY93" fmla="*/ 1505992 h 2228656"/>
              <a:gd name="connsiteX94" fmla="*/ 679593 w 2384296"/>
              <a:gd name="connsiteY94" fmla="*/ 1530719 h 2228656"/>
              <a:gd name="connsiteX95" fmla="*/ 552425 w 2384296"/>
              <a:gd name="connsiteY95" fmla="*/ 1629627 h 2228656"/>
              <a:gd name="connsiteX96" fmla="*/ 504736 w 2384296"/>
              <a:gd name="connsiteY96" fmla="*/ 1737367 h 2228656"/>
              <a:gd name="connsiteX97" fmla="*/ 617774 w 2384296"/>
              <a:gd name="connsiteY97" fmla="*/ 1772691 h 2228656"/>
              <a:gd name="connsiteX98" fmla="*/ 737878 w 2384296"/>
              <a:gd name="connsiteY98" fmla="*/ 1777989 h 2228656"/>
              <a:gd name="connsiteX99" fmla="*/ 880942 w 2384296"/>
              <a:gd name="connsiteY99" fmla="*/ 1820379 h 2228656"/>
              <a:gd name="connsiteX100" fmla="*/ 939228 w 2384296"/>
              <a:gd name="connsiteY100" fmla="*/ 1845106 h 2228656"/>
              <a:gd name="connsiteX101" fmla="*/ 1011643 w 2384296"/>
              <a:gd name="connsiteY101" fmla="*/ 1860782 h 2228656"/>
              <a:gd name="connsiteX102" fmla="*/ 720498 w 2384296"/>
              <a:gd name="connsiteY102" fmla="*/ 2228656 h 2228656"/>
              <a:gd name="connsiteX103" fmla="*/ 775250 w 2384296"/>
              <a:gd name="connsiteY103" fmla="*/ 2202162 h 2228656"/>
              <a:gd name="connsiteX104" fmla="*/ 920081 w 2384296"/>
              <a:gd name="connsiteY104" fmla="*/ 2186266 h 2228656"/>
              <a:gd name="connsiteX105" fmla="*/ 1105535 w 2384296"/>
              <a:gd name="connsiteY105" fmla="*/ 2142111 h 2228656"/>
              <a:gd name="connsiteX106" fmla="*/ 1128497 w 2384296"/>
              <a:gd name="connsiteY106" fmla="*/ 2101488 h 2228656"/>
              <a:gd name="connsiteX107" fmla="*/ 1109068 w 2384296"/>
              <a:gd name="connsiteY107" fmla="*/ 2062631 h 2228656"/>
              <a:gd name="connsiteX108" fmla="*/ 1091405 w 2384296"/>
              <a:gd name="connsiteY108" fmla="*/ 2004346 h 2228656"/>
              <a:gd name="connsiteX109" fmla="*/ 1093170 w 2384296"/>
              <a:gd name="connsiteY109" fmla="*/ 1988450 h 2228656"/>
              <a:gd name="connsiteX110" fmla="*/ 1061379 w 2384296"/>
              <a:gd name="connsiteY110" fmla="*/ 1984917 h 2228656"/>
              <a:gd name="connsiteX111" fmla="*/ 1026055 w 2384296"/>
              <a:gd name="connsiteY111" fmla="*/ 1977853 h 2228656"/>
              <a:gd name="connsiteX112" fmla="*/ 973068 w 2384296"/>
              <a:gd name="connsiteY112" fmla="*/ 1965489 h 2228656"/>
              <a:gd name="connsiteX113" fmla="*/ 872393 w 2384296"/>
              <a:gd name="connsiteY113" fmla="*/ 1954892 h 2228656"/>
              <a:gd name="connsiteX114" fmla="*/ 784082 w 2384296"/>
              <a:gd name="connsiteY114" fmla="*/ 1963723 h 2228656"/>
              <a:gd name="connsiteX115" fmla="*/ 724031 w 2384296"/>
              <a:gd name="connsiteY115" fmla="*/ 2136812 h 222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2384296" h="2228656">
                <a:moveTo>
                  <a:pt x="930214" y="650207"/>
                </a:moveTo>
                <a:cubicBezTo>
                  <a:pt x="927858" y="650310"/>
                  <a:pt x="925540" y="647827"/>
                  <a:pt x="923332" y="642307"/>
                </a:cubicBezTo>
                <a:cubicBezTo>
                  <a:pt x="891539" y="561060"/>
                  <a:pt x="877409" y="405632"/>
                  <a:pt x="898605" y="361476"/>
                </a:cubicBezTo>
                <a:cubicBezTo>
                  <a:pt x="933929" y="287295"/>
                  <a:pt x="955123" y="308491"/>
                  <a:pt x="960422" y="421529"/>
                </a:cubicBezTo>
                <a:cubicBezTo>
                  <a:pt x="965058" y="521982"/>
                  <a:pt x="946706" y="649482"/>
                  <a:pt x="930214" y="650207"/>
                </a:cubicBezTo>
                <a:close/>
                <a:moveTo>
                  <a:pt x="1522081" y="871916"/>
                </a:moveTo>
                <a:cubicBezTo>
                  <a:pt x="1467329" y="871916"/>
                  <a:pt x="1453199" y="788904"/>
                  <a:pt x="1474393" y="592853"/>
                </a:cubicBezTo>
                <a:cubicBezTo>
                  <a:pt x="1504420" y="331451"/>
                  <a:pt x="1518548" y="312022"/>
                  <a:pt x="1589199" y="433892"/>
                </a:cubicBezTo>
                <a:lnTo>
                  <a:pt x="1626288" y="497476"/>
                </a:lnTo>
                <a:lnTo>
                  <a:pt x="1575069" y="545164"/>
                </a:lnTo>
                <a:cubicBezTo>
                  <a:pt x="1525614" y="591085"/>
                  <a:pt x="1525614" y="592853"/>
                  <a:pt x="1537977" y="730618"/>
                </a:cubicBezTo>
                <a:cubicBezTo>
                  <a:pt x="1548576" y="854253"/>
                  <a:pt x="1546808" y="871916"/>
                  <a:pt x="1522081" y="871916"/>
                </a:cubicBezTo>
                <a:close/>
                <a:moveTo>
                  <a:pt x="979912" y="1043179"/>
                </a:moveTo>
                <a:cubicBezTo>
                  <a:pt x="930314" y="1029027"/>
                  <a:pt x="799917" y="895538"/>
                  <a:pt x="752008" y="801266"/>
                </a:cubicBezTo>
                <a:cubicBezTo>
                  <a:pt x="730812" y="760644"/>
                  <a:pt x="734345" y="760644"/>
                  <a:pt x="789098" y="811865"/>
                </a:cubicBezTo>
                <a:cubicBezTo>
                  <a:pt x="822657" y="843656"/>
                  <a:pt x="866812" y="873682"/>
                  <a:pt x="889774" y="880748"/>
                </a:cubicBezTo>
                <a:cubicBezTo>
                  <a:pt x="910968" y="886046"/>
                  <a:pt x="944526" y="923136"/>
                  <a:pt x="965720" y="963761"/>
                </a:cubicBezTo>
                <a:cubicBezTo>
                  <a:pt x="985149" y="1002618"/>
                  <a:pt x="999279" y="1037942"/>
                  <a:pt x="995746" y="1041475"/>
                </a:cubicBezTo>
                <a:cubicBezTo>
                  <a:pt x="992434" y="1044786"/>
                  <a:pt x="986998" y="1045200"/>
                  <a:pt x="979912" y="1043179"/>
                </a:cubicBezTo>
                <a:close/>
                <a:moveTo>
                  <a:pt x="1011643" y="1860782"/>
                </a:moveTo>
                <a:cubicBezTo>
                  <a:pt x="1044318" y="1857028"/>
                  <a:pt x="1078759" y="1845106"/>
                  <a:pt x="1094656" y="1827443"/>
                </a:cubicBezTo>
                <a:cubicBezTo>
                  <a:pt x="1122914" y="1795652"/>
                  <a:pt x="1122914" y="1790354"/>
                  <a:pt x="1096421" y="1739132"/>
                </a:cubicBezTo>
                <a:cubicBezTo>
                  <a:pt x="1078758" y="1702043"/>
                  <a:pt x="1075227" y="1684379"/>
                  <a:pt x="1089357" y="1684379"/>
                </a:cubicBezTo>
                <a:cubicBezTo>
                  <a:pt x="1122914" y="1684379"/>
                  <a:pt x="1075227" y="1638458"/>
                  <a:pt x="985149" y="1583704"/>
                </a:cubicBezTo>
                <a:lnTo>
                  <a:pt x="902136" y="1534250"/>
                </a:lnTo>
                <a:lnTo>
                  <a:pt x="995746" y="1525420"/>
                </a:lnTo>
                <a:cubicBezTo>
                  <a:pt x="1089357" y="1514821"/>
                  <a:pt x="1122914" y="1491862"/>
                  <a:pt x="1122914" y="1433576"/>
                </a:cubicBezTo>
                <a:cubicBezTo>
                  <a:pt x="1122914" y="1385888"/>
                  <a:pt x="1087590" y="1308173"/>
                  <a:pt x="1048733" y="1265783"/>
                </a:cubicBezTo>
                <a:lnTo>
                  <a:pt x="1011643" y="1225161"/>
                </a:lnTo>
                <a:lnTo>
                  <a:pt x="1057564" y="1225161"/>
                </a:lnTo>
                <a:cubicBezTo>
                  <a:pt x="1110551" y="1225161"/>
                  <a:pt x="1131745" y="1244589"/>
                  <a:pt x="1244784" y="1391186"/>
                </a:cubicBezTo>
                <a:cubicBezTo>
                  <a:pt x="1382551" y="1573107"/>
                  <a:pt x="1571535" y="1698509"/>
                  <a:pt x="1732262" y="1714405"/>
                </a:cubicBezTo>
                <a:cubicBezTo>
                  <a:pt x="1871795" y="1728535"/>
                  <a:pt x="1917716" y="1712640"/>
                  <a:pt x="1917716" y="1649055"/>
                </a:cubicBezTo>
                <a:cubicBezTo>
                  <a:pt x="1917716" y="1615497"/>
                  <a:pt x="1908884" y="1596068"/>
                  <a:pt x="1892989" y="1596068"/>
                </a:cubicBezTo>
                <a:cubicBezTo>
                  <a:pt x="1862963" y="1596068"/>
                  <a:pt x="1605094" y="1354094"/>
                  <a:pt x="1619224" y="1339967"/>
                </a:cubicBezTo>
                <a:cubicBezTo>
                  <a:pt x="1626288" y="1334668"/>
                  <a:pt x="1677510" y="1322303"/>
                  <a:pt x="1734030" y="1313472"/>
                </a:cubicBezTo>
                <a:cubicBezTo>
                  <a:pt x="1790548" y="1304640"/>
                  <a:pt x="1848833" y="1283446"/>
                  <a:pt x="1862963" y="1269316"/>
                </a:cubicBezTo>
                <a:cubicBezTo>
                  <a:pt x="1887690" y="1244589"/>
                  <a:pt x="1885925" y="1237525"/>
                  <a:pt x="1838236" y="1200434"/>
                </a:cubicBezTo>
                <a:cubicBezTo>
                  <a:pt x="1797614" y="1166875"/>
                  <a:pt x="1767586" y="1158044"/>
                  <a:pt x="1705770" y="1161577"/>
                </a:cubicBezTo>
                <a:cubicBezTo>
                  <a:pt x="1661614" y="1165110"/>
                  <a:pt x="1613926" y="1172174"/>
                  <a:pt x="1598030" y="1179240"/>
                </a:cubicBezTo>
                <a:cubicBezTo>
                  <a:pt x="1573303" y="1189837"/>
                  <a:pt x="1562704" y="1173941"/>
                  <a:pt x="1537977" y="1097993"/>
                </a:cubicBezTo>
                <a:cubicBezTo>
                  <a:pt x="1520316" y="1046773"/>
                  <a:pt x="1502653" y="995552"/>
                  <a:pt x="1499120" y="983189"/>
                </a:cubicBezTo>
                <a:cubicBezTo>
                  <a:pt x="1493821" y="969059"/>
                  <a:pt x="1509719" y="970825"/>
                  <a:pt x="1559173" y="986720"/>
                </a:cubicBezTo>
                <a:cubicBezTo>
                  <a:pt x="1596263" y="999085"/>
                  <a:pt x="1631589" y="1006149"/>
                  <a:pt x="1638653" y="1000850"/>
                </a:cubicBezTo>
                <a:cubicBezTo>
                  <a:pt x="1661614" y="988488"/>
                  <a:pt x="1654548" y="916072"/>
                  <a:pt x="1617459" y="794202"/>
                </a:cubicBezTo>
                <a:cubicBezTo>
                  <a:pt x="1596263" y="728853"/>
                  <a:pt x="1583900" y="670567"/>
                  <a:pt x="1589199" y="661736"/>
                </a:cubicBezTo>
                <a:cubicBezTo>
                  <a:pt x="1594497" y="652904"/>
                  <a:pt x="1638653" y="647606"/>
                  <a:pt x="1686341" y="647606"/>
                </a:cubicBezTo>
                <a:cubicBezTo>
                  <a:pt x="1894754" y="651139"/>
                  <a:pt x="1870027" y="504542"/>
                  <a:pt x="1633354" y="338517"/>
                </a:cubicBezTo>
                <a:cubicBezTo>
                  <a:pt x="1590964" y="308491"/>
                  <a:pt x="1592732" y="308491"/>
                  <a:pt x="1707535" y="306724"/>
                </a:cubicBezTo>
                <a:cubicBezTo>
                  <a:pt x="1820573" y="306724"/>
                  <a:pt x="1937144" y="334984"/>
                  <a:pt x="2106703" y="403866"/>
                </a:cubicBezTo>
                <a:cubicBezTo>
                  <a:pt x="2191481" y="437425"/>
                  <a:pt x="2209144" y="481580"/>
                  <a:pt x="2193248" y="628177"/>
                </a:cubicBezTo>
                <a:cubicBezTo>
                  <a:pt x="2182649" y="728853"/>
                  <a:pt x="2173820" y="1073266"/>
                  <a:pt x="2179118" y="1212798"/>
                </a:cubicBezTo>
                <a:cubicBezTo>
                  <a:pt x="2182649" y="1306408"/>
                  <a:pt x="2217975" y="1327602"/>
                  <a:pt x="2217975" y="1235758"/>
                </a:cubicBezTo>
                <a:cubicBezTo>
                  <a:pt x="2217975" y="1170408"/>
                  <a:pt x="2300988" y="887812"/>
                  <a:pt x="2323947" y="871916"/>
                </a:cubicBezTo>
                <a:cubicBezTo>
                  <a:pt x="2350442" y="854253"/>
                  <a:pt x="2384001" y="682930"/>
                  <a:pt x="2384001" y="553996"/>
                </a:cubicBezTo>
                <a:cubicBezTo>
                  <a:pt x="2385766" y="439190"/>
                  <a:pt x="2380467" y="416231"/>
                  <a:pt x="2345143" y="380905"/>
                </a:cubicBezTo>
                <a:cubicBezTo>
                  <a:pt x="2322182" y="357945"/>
                  <a:pt x="2309817" y="331451"/>
                  <a:pt x="2316883" y="319088"/>
                </a:cubicBezTo>
                <a:cubicBezTo>
                  <a:pt x="2323947" y="306724"/>
                  <a:pt x="2323947" y="303191"/>
                  <a:pt x="2316883" y="310257"/>
                </a:cubicBezTo>
                <a:cubicBezTo>
                  <a:pt x="2309817" y="315555"/>
                  <a:pt x="2281559" y="297892"/>
                  <a:pt x="2256832" y="269634"/>
                </a:cubicBezTo>
                <a:cubicBezTo>
                  <a:pt x="2161455" y="163660"/>
                  <a:pt x="1705770" y="43555"/>
                  <a:pt x="1541510" y="80647"/>
                </a:cubicBezTo>
                <a:cubicBezTo>
                  <a:pt x="1446135" y="101841"/>
                  <a:pt x="1414342" y="121270"/>
                  <a:pt x="1370186" y="183088"/>
                </a:cubicBezTo>
                <a:cubicBezTo>
                  <a:pt x="1281875" y="306724"/>
                  <a:pt x="1253615" y="720021"/>
                  <a:pt x="1311901" y="1029110"/>
                </a:cubicBezTo>
                <a:cubicBezTo>
                  <a:pt x="1327796" y="1112123"/>
                  <a:pt x="1341926" y="1226926"/>
                  <a:pt x="1343694" y="1283446"/>
                </a:cubicBezTo>
                <a:cubicBezTo>
                  <a:pt x="1347225" y="1424745"/>
                  <a:pt x="1405510" y="1461836"/>
                  <a:pt x="1486757" y="1375291"/>
                </a:cubicBezTo>
                <a:cubicBezTo>
                  <a:pt x="1507951" y="1350564"/>
                  <a:pt x="1537977" y="1336433"/>
                  <a:pt x="1550341" y="1341732"/>
                </a:cubicBezTo>
                <a:cubicBezTo>
                  <a:pt x="1578602" y="1352329"/>
                  <a:pt x="1723431" y="1599601"/>
                  <a:pt x="1723431" y="1636691"/>
                </a:cubicBezTo>
                <a:cubicBezTo>
                  <a:pt x="1723431" y="1714405"/>
                  <a:pt x="1566237" y="1664951"/>
                  <a:pt x="1435536" y="1544849"/>
                </a:cubicBezTo>
                <a:cubicBezTo>
                  <a:pt x="1350758" y="1467135"/>
                  <a:pt x="1212993" y="1256954"/>
                  <a:pt x="1239485" y="1248122"/>
                </a:cubicBezTo>
                <a:cubicBezTo>
                  <a:pt x="1248317" y="1244589"/>
                  <a:pt x="1265980" y="1235758"/>
                  <a:pt x="1280110" y="1226926"/>
                </a:cubicBezTo>
                <a:cubicBezTo>
                  <a:pt x="1317199" y="1203967"/>
                  <a:pt x="1276577" y="1158044"/>
                  <a:pt x="1184733" y="1117421"/>
                </a:cubicBezTo>
                <a:cubicBezTo>
                  <a:pt x="1124681" y="1090929"/>
                  <a:pt x="1103487" y="1066202"/>
                  <a:pt x="1061097" y="979656"/>
                </a:cubicBezTo>
                <a:cubicBezTo>
                  <a:pt x="1015174" y="880748"/>
                  <a:pt x="1013409" y="870149"/>
                  <a:pt x="1039901" y="841891"/>
                </a:cubicBezTo>
                <a:cubicBezTo>
                  <a:pt x="1087590" y="787136"/>
                  <a:pt x="1108786" y="707657"/>
                  <a:pt x="1107018" y="584021"/>
                </a:cubicBezTo>
                <a:cubicBezTo>
                  <a:pt x="1103487" y="400333"/>
                  <a:pt x="1024006" y="237841"/>
                  <a:pt x="912733" y="188387"/>
                </a:cubicBezTo>
                <a:cubicBezTo>
                  <a:pt x="774968" y="128336"/>
                  <a:pt x="730812" y="336749"/>
                  <a:pt x="822657" y="622879"/>
                </a:cubicBezTo>
                <a:cubicBezTo>
                  <a:pt x="842085" y="684697"/>
                  <a:pt x="856215" y="739450"/>
                  <a:pt x="852682" y="742981"/>
                </a:cubicBezTo>
                <a:cubicBezTo>
                  <a:pt x="835021" y="758878"/>
                  <a:pt x="753774" y="670567"/>
                  <a:pt x="707853" y="585787"/>
                </a:cubicBezTo>
                <a:cubicBezTo>
                  <a:pt x="651333" y="483346"/>
                  <a:pt x="635437" y="412698"/>
                  <a:pt x="612476" y="176022"/>
                </a:cubicBezTo>
                <a:cubicBezTo>
                  <a:pt x="594813" y="1167"/>
                  <a:pt x="571853" y="-34159"/>
                  <a:pt x="511800" y="29425"/>
                </a:cubicBezTo>
                <a:cubicBezTo>
                  <a:pt x="460581" y="85946"/>
                  <a:pt x="449984" y="142466"/>
                  <a:pt x="478244" y="225478"/>
                </a:cubicBezTo>
                <a:cubicBezTo>
                  <a:pt x="490606" y="264334"/>
                  <a:pt x="518866" y="361476"/>
                  <a:pt x="540060" y="439190"/>
                </a:cubicBezTo>
                <a:cubicBezTo>
                  <a:pt x="594813" y="637009"/>
                  <a:pt x="661930" y="833059"/>
                  <a:pt x="700787" y="912539"/>
                </a:cubicBezTo>
                <a:cubicBezTo>
                  <a:pt x="720215" y="947863"/>
                  <a:pt x="729047" y="977888"/>
                  <a:pt x="720215" y="977888"/>
                </a:cubicBezTo>
                <a:cubicBezTo>
                  <a:pt x="713151" y="977888"/>
                  <a:pt x="651333" y="939034"/>
                  <a:pt x="584216" y="889577"/>
                </a:cubicBezTo>
                <a:cubicBezTo>
                  <a:pt x="517101" y="841891"/>
                  <a:pt x="419958" y="781838"/>
                  <a:pt x="366971" y="755345"/>
                </a:cubicBezTo>
                <a:cubicBezTo>
                  <a:pt x="283958" y="714723"/>
                  <a:pt x="259231" y="709424"/>
                  <a:pt x="170920" y="721787"/>
                </a:cubicBezTo>
                <a:cubicBezTo>
                  <a:pt x="116166" y="728853"/>
                  <a:pt x="57882" y="734151"/>
                  <a:pt x="41985" y="734151"/>
                </a:cubicBezTo>
                <a:cubicBezTo>
                  <a:pt x="-5702" y="732384"/>
                  <a:pt x="-12768" y="760644"/>
                  <a:pt x="20791" y="810098"/>
                </a:cubicBezTo>
                <a:cubicBezTo>
                  <a:pt x="57882" y="866618"/>
                  <a:pt x="374035" y="1029110"/>
                  <a:pt x="550657" y="1083863"/>
                </a:cubicBezTo>
                <a:cubicBezTo>
                  <a:pt x="748475" y="1145681"/>
                  <a:pt x="764371" y="1154513"/>
                  <a:pt x="812060" y="1226926"/>
                </a:cubicBezTo>
                <a:cubicBezTo>
                  <a:pt x="877409" y="1325836"/>
                  <a:pt x="868578" y="1341732"/>
                  <a:pt x="783799" y="1279913"/>
                </a:cubicBezTo>
                <a:cubicBezTo>
                  <a:pt x="743177" y="1249888"/>
                  <a:pt x="695488" y="1225161"/>
                  <a:pt x="676060" y="1225161"/>
                </a:cubicBezTo>
                <a:cubicBezTo>
                  <a:pt x="624840" y="1225161"/>
                  <a:pt x="638968" y="1392952"/>
                  <a:pt x="695488" y="1458303"/>
                </a:cubicBezTo>
                <a:lnTo>
                  <a:pt x="737878" y="1505992"/>
                </a:lnTo>
                <a:lnTo>
                  <a:pt x="679593" y="1530719"/>
                </a:lnTo>
                <a:cubicBezTo>
                  <a:pt x="646034" y="1544849"/>
                  <a:pt x="589514" y="1589004"/>
                  <a:pt x="552425" y="1629627"/>
                </a:cubicBezTo>
                <a:cubicBezTo>
                  <a:pt x="497672" y="1689678"/>
                  <a:pt x="488841" y="1709106"/>
                  <a:pt x="504736" y="1737367"/>
                </a:cubicBezTo>
                <a:cubicBezTo>
                  <a:pt x="531229" y="1788586"/>
                  <a:pt x="552425" y="1793885"/>
                  <a:pt x="617774" y="1772691"/>
                </a:cubicBezTo>
                <a:cubicBezTo>
                  <a:pt x="665463" y="1756795"/>
                  <a:pt x="691955" y="1758561"/>
                  <a:pt x="737878" y="1777989"/>
                </a:cubicBezTo>
                <a:cubicBezTo>
                  <a:pt x="799695" y="1804484"/>
                  <a:pt x="803228" y="1804484"/>
                  <a:pt x="880942" y="1820379"/>
                </a:cubicBezTo>
                <a:cubicBezTo>
                  <a:pt x="907435" y="1825678"/>
                  <a:pt x="933929" y="1838042"/>
                  <a:pt x="939228" y="1845106"/>
                </a:cubicBezTo>
                <a:cubicBezTo>
                  <a:pt x="948059" y="1860119"/>
                  <a:pt x="978968" y="1864535"/>
                  <a:pt x="1011643" y="1860782"/>
                </a:cubicBezTo>
                <a:close/>
                <a:moveTo>
                  <a:pt x="720498" y="2228656"/>
                </a:moveTo>
                <a:lnTo>
                  <a:pt x="775250" y="2202162"/>
                </a:lnTo>
                <a:cubicBezTo>
                  <a:pt x="814107" y="2180968"/>
                  <a:pt x="852964" y="2177435"/>
                  <a:pt x="920081" y="2186266"/>
                </a:cubicBezTo>
                <a:cubicBezTo>
                  <a:pt x="1036652" y="2200396"/>
                  <a:pt x="1105535" y="2184501"/>
                  <a:pt x="1105535" y="2142111"/>
                </a:cubicBezTo>
                <a:cubicBezTo>
                  <a:pt x="1105535" y="2124450"/>
                  <a:pt x="1116132" y="2106787"/>
                  <a:pt x="1128497" y="2101488"/>
                </a:cubicBezTo>
                <a:cubicBezTo>
                  <a:pt x="1142624" y="2096190"/>
                  <a:pt x="1135560" y="2082060"/>
                  <a:pt x="1109068" y="2062631"/>
                </a:cubicBezTo>
                <a:cubicBezTo>
                  <a:pt x="1075509" y="2037904"/>
                  <a:pt x="1071976" y="2029073"/>
                  <a:pt x="1091405" y="2004346"/>
                </a:cubicBezTo>
                <a:cubicBezTo>
                  <a:pt x="1105535" y="1986683"/>
                  <a:pt x="1107300" y="1981384"/>
                  <a:pt x="1093170" y="1988450"/>
                </a:cubicBezTo>
                <a:cubicBezTo>
                  <a:pt x="1082573" y="1995514"/>
                  <a:pt x="1068443" y="1993749"/>
                  <a:pt x="1061379" y="1984917"/>
                </a:cubicBezTo>
                <a:cubicBezTo>
                  <a:pt x="1056081" y="1974320"/>
                  <a:pt x="1040183" y="1970787"/>
                  <a:pt x="1026055" y="1977853"/>
                </a:cubicBezTo>
                <a:cubicBezTo>
                  <a:pt x="1010158" y="1983152"/>
                  <a:pt x="987198" y="1977853"/>
                  <a:pt x="973068" y="1965489"/>
                </a:cubicBezTo>
                <a:cubicBezTo>
                  <a:pt x="957171" y="1953124"/>
                  <a:pt x="918316" y="1947826"/>
                  <a:pt x="872393" y="1954892"/>
                </a:cubicBezTo>
                <a:cubicBezTo>
                  <a:pt x="830003" y="1960190"/>
                  <a:pt x="791146" y="1963723"/>
                  <a:pt x="784082" y="1963723"/>
                </a:cubicBezTo>
                <a:cubicBezTo>
                  <a:pt x="755822" y="1967254"/>
                  <a:pt x="727562" y="2050267"/>
                  <a:pt x="724031" y="213681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73000"/>
            </a:schemeClr>
          </a:solidFill>
          <a:ln w="850" cap="flat">
            <a:noFill/>
            <a:prstDash val="solid"/>
            <a:miter/>
          </a:ln>
          <a:effectLst>
            <a:softEdge rad="76200"/>
          </a:effectLst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044B20D8-E018-CAC7-A786-2255E3DEED1B}"/>
              </a:ext>
            </a:extLst>
          </p:cNvPr>
          <p:cNvSpPr/>
          <p:nvPr/>
        </p:nvSpPr>
        <p:spPr>
          <a:xfrm flipV="1">
            <a:off x="2848790" y="2067096"/>
            <a:ext cx="415129" cy="276928"/>
          </a:xfrm>
          <a:custGeom>
            <a:avLst/>
            <a:gdLst>
              <a:gd name="connsiteX0" fmla="*/ 1218 w 199867"/>
              <a:gd name="connsiteY0" fmla="*/ 87930 h 133329"/>
              <a:gd name="connsiteX1" fmla="*/ 30130 w 199867"/>
              <a:gd name="connsiteY1" fmla="*/ 4595 h 133329"/>
              <a:gd name="connsiteX2" fmla="*/ 72648 w 199867"/>
              <a:gd name="connsiteY2" fmla="*/ 343 h 133329"/>
              <a:gd name="connsiteX3" fmla="*/ 121119 w 199867"/>
              <a:gd name="connsiteY3" fmla="*/ 5445 h 133329"/>
              <a:gd name="connsiteX4" fmla="*/ 146630 w 199867"/>
              <a:gd name="connsiteY4" fmla="*/ 11398 h 133329"/>
              <a:gd name="connsiteX5" fmla="*/ 163637 w 199867"/>
              <a:gd name="connsiteY5" fmla="*/ 14799 h 133329"/>
              <a:gd name="connsiteX6" fmla="*/ 178943 w 199867"/>
              <a:gd name="connsiteY6" fmla="*/ 16500 h 133329"/>
              <a:gd name="connsiteX7" fmla="*/ 178093 w 199867"/>
              <a:gd name="connsiteY7" fmla="*/ 24153 h 133329"/>
              <a:gd name="connsiteX8" fmla="*/ 186597 w 199867"/>
              <a:gd name="connsiteY8" fmla="*/ 52215 h 133329"/>
              <a:gd name="connsiteX9" fmla="*/ 195951 w 199867"/>
              <a:gd name="connsiteY9" fmla="*/ 70923 h 133329"/>
              <a:gd name="connsiteX10" fmla="*/ 184896 w 199867"/>
              <a:gd name="connsiteY10" fmla="*/ 90481 h 133329"/>
              <a:gd name="connsiteX11" fmla="*/ 95608 w 199867"/>
              <a:gd name="connsiteY11" fmla="*/ 111740 h 133329"/>
              <a:gd name="connsiteX12" fmla="*/ 25878 w 199867"/>
              <a:gd name="connsiteY12" fmla="*/ 119393 h 133329"/>
              <a:gd name="connsiteX13" fmla="*/ -483 w 199867"/>
              <a:gd name="connsiteY13" fmla="*/ 132149 h 133329"/>
              <a:gd name="connsiteX14" fmla="*/ 1218 w 199867"/>
              <a:gd name="connsiteY14" fmla="*/ 87930 h 133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9867" h="133329">
                <a:moveTo>
                  <a:pt x="1218" y="87930"/>
                </a:moveTo>
                <a:cubicBezTo>
                  <a:pt x="2918" y="46262"/>
                  <a:pt x="16524" y="6295"/>
                  <a:pt x="30130" y="4595"/>
                </a:cubicBezTo>
                <a:cubicBezTo>
                  <a:pt x="33531" y="4595"/>
                  <a:pt x="52239" y="2894"/>
                  <a:pt x="72648" y="343"/>
                </a:cubicBezTo>
                <a:cubicBezTo>
                  <a:pt x="94758" y="-3059"/>
                  <a:pt x="113465" y="-508"/>
                  <a:pt x="121119" y="5445"/>
                </a:cubicBezTo>
                <a:cubicBezTo>
                  <a:pt x="127922" y="11398"/>
                  <a:pt x="138976" y="13949"/>
                  <a:pt x="146630" y="11398"/>
                </a:cubicBezTo>
                <a:cubicBezTo>
                  <a:pt x="153432" y="7996"/>
                  <a:pt x="161086" y="9697"/>
                  <a:pt x="163637" y="14799"/>
                </a:cubicBezTo>
                <a:cubicBezTo>
                  <a:pt x="167038" y="19051"/>
                  <a:pt x="173841" y="19901"/>
                  <a:pt x="178943" y="16500"/>
                </a:cubicBezTo>
                <a:cubicBezTo>
                  <a:pt x="185746" y="13098"/>
                  <a:pt x="184896" y="15649"/>
                  <a:pt x="178093" y="24153"/>
                </a:cubicBezTo>
                <a:cubicBezTo>
                  <a:pt x="168739" y="36058"/>
                  <a:pt x="170440" y="40310"/>
                  <a:pt x="186597" y="52215"/>
                </a:cubicBezTo>
                <a:cubicBezTo>
                  <a:pt x="199352" y="61569"/>
                  <a:pt x="202753" y="68372"/>
                  <a:pt x="195951" y="70923"/>
                </a:cubicBezTo>
                <a:cubicBezTo>
                  <a:pt x="189998" y="73474"/>
                  <a:pt x="184896" y="81978"/>
                  <a:pt x="184896" y="90481"/>
                </a:cubicBezTo>
                <a:cubicBezTo>
                  <a:pt x="184896" y="110890"/>
                  <a:pt x="151732" y="118543"/>
                  <a:pt x="95608" y="111740"/>
                </a:cubicBezTo>
                <a:cubicBezTo>
                  <a:pt x="63294" y="107488"/>
                  <a:pt x="44586" y="109189"/>
                  <a:pt x="25878" y="119393"/>
                </a:cubicBezTo>
                <a:lnTo>
                  <a:pt x="-483" y="132149"/>
                </a:lnTo>
                <a:lnTo>
                  <a:pt x="1218" y="87930"/>
                </a:ln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F604D4B3-9FE0-645B-F861-48C651B4C78B}"/>
              </a:ext>
            </a:extLst>
          </p:cNvPr>
          <p:cNvSpPr/>
          <p:nvPr/>
        </p:nvSpPr>
        <p:spPr>
          <a:xfrm flipV="1">
            <a:off x="2128574" y="2435193"/>
            <a:ext cx="2384296" cy="1862044"/>
          </a:xfrm>
          <a:custGeom>
            <a:avLst/>
            <a:gdLst>
              <a:gd name="connsiteX0" fmla="*/ 451579 w 1147936"/>
              <a:gd name="connsiteY0" fmla="*/ 887874 h 896494"/>
              <a:gd name="connsiteX1" fmla="*/ 423517 w 1147936"/>
              <a:gd name="connsiteY1" fmla="*/ 875969 h 896494"/>
              <a:gd name="connsiteX2" fmla="*/ 354638 w 1147936"/>
              <a:gd name="connsiteY2" fmla="*/ 855560 h 896494"/>
              <a:gd name="connsiteX3" fmla="*/ 296813 w 1147936"/>
              <a:gd name="connsiteY3" fmla="*/ 853009 h 896494"/>
              <a:gd name="connsiteX4" fmla="*/ 242390 w 1147936"/>
              <a:gd name="connsiteY4" fmla="*/ 836002 h 896494"/>
              <a:gd name="connsiteX5" fmla="*/ 265350 w 1147936"/>
              <a:gd name="connsiteY5" fmla="*/ 784130 h 896494"/>
              <a:gd name="connsiteX6" fmla="*/ 326576 w 1147936"/>
              <a:gd name="connsiteY6" fmla="*/ 736510 h 896494"/>
              <a:gd name="connsiteX7" fmla="*/ 354638 w 1147936"/>
              <a:gd name="connsiteY7" fmla="*/ 724605 h 896494"/>
              <a:gd name="connsiteX8" fmla="*/ 334229 w 1147936"/>
              <a:gd name="connsiteY8" fmla="*/ 701645 h 896494"/>
              <a:gd name="connsiteX9" fmla="*/ 324875 w 1147936"/>
              <a:gd name="connsiteY9" fmla="*/ 589397 h 896494"/>
              <a:gd name="connsiteX10" fmla="*/ 376747 w 1147936"/>
              <a:gd name="connsiteY10" fmla="*/ 615758 h 896494"/>
              <a:gd name="connsiteX11" fmla="*/ 390353 w 1147936"/>
              <a:gd name="connsiteY11" fmla="*/ 590247 h 896494"/>
              <a:gd name="connsiteX12" fmla="*/ 264499 w 1147936"/>
              <a:gd name="connsiteY12" fmla="*/ 521368 h 896494"/>
              <a:gd name="connsiteX13" fmla="*/ 9391 w 1147936"/>
              <a:gd name="connsiteY13" fmla="*/ 389562 h 896494"/>
              <a:gd name="connsiteX14" fmla="*/ 19595 w 1147936"/>
              <a:gd name="connsiteY14" fmla="*/ 352997 h 896494"/>
              <a:gd name="connsiteX15" fmla="*/ 81672 w 1147936"/>
              <a:gd name="connsiteY15" fmla="*/ 347044 h 896494"/>
              <a:gd name="connsiteX16" fmla="*/ 176062 w 1147936"/>
              <a:gd name="connsiteY16" fmla="*/ 363201 h 896494"/>
              <a:gd name="connsiteX17" fmla="*/ 280656 w 1147936"/>
              <a:gd name="connsiteY17" fmla="*/ 427828 h 896494"/>
              <a:gd name="connsiteX18" fmla="*/ 346134 w 1147936"/>
              <a:gd name="connsiteY18" fmla="*/ 470346 h 896494"/>
              <a:gd name="connsiteX19" fmla="*/ 336780 w 1147936"/>
              <a:gd name="connsiteY19" fmla="*/ 438883 h 896494"/>
              <a:gd name="connsiteX20" fmla="*/ 259397 w 1147936"/>
              <a:gd name="connsiteY20" fmla="*/ 210986 h 896494"/>
              <a:gd name="connsiteX21" fmla="*/ 229635 w 1147936"/>
              <a:gd name="connsiteY21" fmla="*/ 108093 h 896494"/>
              <a:gd name="connsiteX22" fmla="*/ 245791 w 1147936"/>
              <a:gd name="connsiteY22" fmla="*/ 13702 h 896494"/>
              <a:gd name="connsiteX23" fmla="*/ 294262 w 1147936"/>
              <a:gd name="connsiteY23" fmla="*/ 84282 h 896494"/>
              <a:gd name="connsiteX24" fmla="*/ 340182 w 1147936"/>
              <a:gd name="connsiteY24" fmla="*/ 281566 h 896494"/>
              <a:gd name="connsiteX25" fmla="*/ 409911 w 1147936"/>
              <a:gd name="connsiteY25" fmla="*/ 357248 h 896494"/>
              <a:gd name="connsiteX26" fmla="*/ 395455 w 1147936"/>
              <a:gd name="connsiteY26" fmla="*/ 299424 h 896494"/>
              <a:gd name="connsiteX27" fmla="*/ 438823 w 1147936"/>
              <a:gd name="connsiteY27" fmla="*/ 90235 h 896494"/>
              <a:gd name="connsiteX28" fmla="*/ 532363 w 1147936"/>
              <a:gd name="connsiteY28" fmla="*/ 280716 h 896494"/>
              <a:gd name="connsiteX29" fmla="*/ 500049 w 1147936"/>
              <a:gd name="connsiteY29" fmla="*/ 404869 h 896494"/>
              <a:gd name="connsiteX30" fmla="*/ 510254 w 1147936"/>
              <a:gd name="connsiteY30" fmla="*/ 471197 h 896494"/>
              <a:gd name="connsiteX31" fmla="*/ 569779 w 1147936"/>
              <a:gd name="connsiteY31" fmla="*/ 537525 h 896494"/>
              <a:gd name="connsiteX32" fmla="*/ 615699 w 1147936"/>
              <a:gd name="connsiteY32" fmla="*/ 590247 h 896494"/>
              <a:gd name="connsiteX33" fmla="*/ 596140 w 1147936"/>
              <a:gd name="connsiteY33" fmla="*/ 600452 h 896494"/>
              <a:gd name="connsiteX34" fmla="*/ 690530 w 1147936"/>
              <a:gd name="connsiteY34" fmla="*/ 743313 h 896494"/>
              <a:gd name="connsiteX35" fmla="*/ 829139 w 1147936"/>
              <a:gd name="connsiteY35" fmla="*/ 787531 h 896494"/>
              <a:gd name="connsiteX36" fmla="*/ 745804 w 1147936"/>
              <a:gd name="connsiteY36" fmla="*/ 645521 h 896494"/>
              <a:gd name="connsiteX37" fmla="*/ 715191 w 1147936"/>
              <a:gd name="connsiteY37" fmla="*/ 661678 h 896494"/>
              <a:gd name="connsiteX38" fmla="*/ 646312 w 1147936"/>
              <a:gd name="connsiteY38" fmla="*/ 617459 h 896494"/>
              <a:gd name="connsiteX39" fmla="*/ 631005 w 1147936"/>
              <a:gd name="connsiteY39" fmla="*/ 495007 h 896494"/>
              <a:gd name="connsiteX40" fmla="*/ 659067 w 1147936"/>
              <a:gd name="connsiteY40" fmla="*/ 87684 h 896494"/>
              <a:gd name="connsiteX41" fmla="*/ 741552 w 1147936"/>
              <a:gd name="connsiteY41" fmla="*/ 38363 h 896494"/>
              <a:gd name="connsiteX42" fmla="*/ 1085949 w 1147936"/>
              <a:gd name="connsiteY42" fmla="*/ 129352 h 896494"/>
              <a:gd name="connsiteX43" fmla="*/ 1114861 w 1147936"/>
              <a:gd name="connsiteY43" fmla="*/ 148910 h 896494"/>
              <a:gd name="connsiteX44" fmla="*/ 1114861 w 1147936"/>
              <a:gd name="connsiteY44" fmla="*/ 153162 h 896494"/>
              <a:gd name="connsiteX45" fmla="*/ 1128467 w 1147936"/>
              <a:gd name="connsiteY45" fmla="*/ 182924 h 896494"/>
              <a:gd name="connsiteX46" fmla="*/ 1147175 w 1147936"/>
              <a:gd name="connsiteY46" fmla="*/ 266260 h 896494"/>
              <a:gd name="connsiteX47" fmla="*/ 1118262 w 1147936"/>
              <a:gd name="connsiteY47" fmla="*/ 419325 h 896494"/>
              <a:gd name="connsiteX48" fmla="*/ 1067241 w 1147936"/>
              <a:gd name="connsiteY48" fmla="*/ 594499 h 896494"/>
              <a:gd name="connsiteX49" fmla="*/ 1048533 w 1147936"/>
              <a:gd name="connsiteY49" fmla="*/ 583445 h 896494"/>
              <a:gd name="connsiteX50" fmla="*/ 1055336 w 1147936"/>
              <a:gd name="connsiteY50" fmla="*/ 301975 h 896494"/>
              <a:gd name="connsiteX51" fmla="*/ 1013668 w 1147936"/>
              <a:gd name="connsiteY51" fmla="*/ 193979 h 896494"/>
              <a:gd name="connsiteX52" fmla="*/ 821486 w 1147936"/>
              <a:gd name="connsiteY52" fmla="*/ 147209 h 896494"/>
              <a:gd name="connsiteX53" fmla="*/ 785771 w 1147936"/>
              <a:gd name="connsiteY53" fmla="*/ 162516 h 896494"/>
              <a:gd name="connsiteX54" fmla="*/ 811282 w 1147936"/>
              <a:gd name="connsiteY54" fmla="*/ 311329 h 896494"/>
              <a:gd name="connsiteX55" fmla="*/ 764512 w 1147936"/>
              <a:gd name="connsiteY55" fmla="*/ 318132 h 896494"/>
              <a:gd name="connsiteX56" fmla="*/ 778118 w 1147936"/>
              <a:gd name="connsiteY56" fmla="*/ 381909 h 896494"/>
              <a:gd name="connsiteX57" fmla="*/ 788322 w 1147936"/>
              <a:gd name="connsiteY57" fmla="*/ 481401 h 896494"/>
              <a:gd name="connsiteX58" fmla="*/ 750056 w 1147936"/>
              <a:gd name="connsiteY58" fmla="*/ 474598 h 896494"/>
              <a:gd name="connsiteX59" fmla="*/ 721143 w 1147936"/>
              <a:gd name="connsiteY59" fmla="*/ 472898 h 896494"/>
              <a:gd name="connsiteX60" fmla="*/ 739851 w 1147936"/>
              <a:gd name="connsiteY60" fmla="*/ 528171 h 896494"/>
              <a:gd name="connsiteX61" fmla="*/ 768764 w 1147936"/>
              <a:gd name="connsiteY61" fmla="*/ 567288 h 896494"/>
              <a:gd name="connsiteX62" fmla="*/ 820636 w 1147936"/>
              <a:gd name="connsiteY62" fmla="*/ 558784 h 896494"/>
              <a:gd name="connsiteX63" fmla="*/ 884413 w 1147936"/>
              <a:gd name="connsiteY63" fmla="*/ 577492 h 896494"/>
              <a:gd name="connsiteX64" fmla="*/ 896318 w 1147936"/>
              <a:gd name="connsiteY64" fmla="*/ 610656 h 896494"/>
              <a:gd name="connsiteX65" fmla="*/ 834242 w 1147936"/>
              <a:gd name="connsiteY65" fmla="*/ 631915 h 896494"/>
              <a:gd name="connsiteX66" fmla="*/ 778968 w 1147936"/>
              <a:gd name="connsiteY66" fmla="*/ 644671 h 896494"/>
              <a:gd name="connsiteX67" fmla="*/ 910774 w 1147936"/>
              <a:gd name="connsiteY67" fmla="*/ 767973 h 896494"/>
              <a:gd name="connsiteX68" fmla="*/ 922679 w 1147936"/>
              <a:gd name="connsiteY68" fmla="*/ 793484 h 896494"/>
              <a:gd name="connsiteX69" fmla="*/ 833391 w 1147936"/>
              <a:gd name="connsiteY69" fmla="*/ 824947 h 896494"/>
              <a:gd name="connsiteX70" fmla="*/ 598691 w 1147936"/>
              <a:gd name="connsiteY70" fmla="*/ 669331 h 896494"/>
              <a:gd name="connsiteX71" fmla="*/ 508553 w 1147936"/>
              <a:gd name="connsiteY71" fmla="*/ 589397 h 896494"/>
              <a:gd name="connsiteX72" fmla="*/ 486444 w 1147936"/>
              <a:gd name="connsiteY72" fmla="*/ 589397 h 896494"/>
              <a:gd name="connsiteX73" fmla="*/ 504301 w 1147936"/>
              <a:gd name="connsiteY73" fmla="*/ 608955 h 896494"/>
              <a:gd name="connsiteX74" fmla="*/ 540016 w 1147936"/>
              <a:gd name="connsiteY74" fmla="*/ 689740 h 896494"/>
              <a:gd name="connsiteX75" fmla="*/ 478790 w 1147936"/>
              <a:gd name="connsiteY75" fmla="*/ 733959 h 896494"/>
              <a:gd name="connsiteX76" fmla="*/ 433721 w 1147936"/>
              <a:gd name="connsiteY76" fmla="*/ 738210 h 896494"/>
              <a:gd name="connsiteX77" fmla="*/ 473688 w 1147936"/>
              <a:gd name="connsiteY77" fmla="*/ 762020 h 896494"/>
              <a:gd name="connsiteX78" fmla="*/ 523860 w 1147936"/>
              <a:gd name="connsiteY78" fmla="*/ 810491 h 896494"/>
              <a:gd name="connsiteX79" fmla="*/ 527261 w 1147936"/>
              <a:gd name="connsiteY79" fmla="*/ 836852 h 896494"/>
              <a:gd name="connsiteX80" fmla="*/ 526411 w 1147936"/>
              <a:gd name="connsiteY80" fmla="*/ 879370 h 896494"/>
              <a:gd name="connsiteX81" fmla="*/ 451579 w 1147936"/>
              <a:gd name="connsiteY81" fmla="*/ 887874 h 896494"/>
              <a:gd name="connsiteX82" fmla="*/ 464334 w 1147936"/>
              <a:gd name="connsiteY82" fmla="*/ 463544 h 896494"/>
              <a:gd name="connsiteX83" fmla="*/ 427769 w 1147936"/>
              <a:gd name="connsiteY83" fmla="*/ 423577 h 896494"/>
              <a:gd name="connsiteX84" fmla="*/ 379298 w 1147936"/>
              <a:gd name="connsiteY84" fmla="*/ 390413 h 896494"/>
              <a:gd name="connsiteX85" fmla="*/ 361441 w 1147936"/>
              <a:gd name="connsiteY85" fmla="*/ 385310 h 896494"/>
              <a:gd name="connsiteX86" fmla="*/ 478790 w 1147936"/>
              <a:gd name="connsiteY86" fmla="*/ 500960 h 896494"/>
              <a:gd name="connsiteX87" fmla="*/ 464334 w 1147936"/>
              <a:gd name="connsiteY87" fmla="*/ 463544 h 896494"/>
              <a:gd name="connsiteX88" fmla="*/ 739851 w 1147936"/>
              <a:gd name="connsiteY88" fmla="*/ 351296 h 896494"/>
              <a:gd name="connsiteX89" fmla="*/ 757709 w 1147936"/>
              <a:gd name="connsiteY89" fmla="*/ 262008 h 896494"/>
              <a:gd name="connsiteX90" fmla="*/ 782369 w 1147936"/>
              <a:gd name="connsiteY90" fmla="*/ 239048 h 896494"/>
              <a:gd name="connsiteX91" fmla="*/ 764512 w 1147936"/>
              <a:gd name="connsiteY91" fmla="*/ 208435 h 896494"/>
              <a:gd name="connsiteX92" fmla="*/ 709238 w 1147936"/>
              <a:gd name="connsiteY92" fmla="*/ 284968 h 896494"/>
              <a:gd name="connsiteX93" fmla="*/ 732198 w 1147936"/>
              <a:gd name="connsiteY93" fmla="*/ 419325 h 896494"/>
              <a:gd name="connsiteX94" fmla="*/ 739851 w 1147936"/>
              <a:gd name="connsiteY94" fmla="*/ 351296 h 896494"/>
              <a:gd name="connsiteX95" fmla="*/ 461783 w 1147936"/>
              <a:gd name="connsiteY95" fmla="*/ 202483 h 896494"/>
              <a:gd name="connsiteX96" fmla="*/ 432021 w 1147936"/>
              <a:gd name="connsiteY96" fmla="*/ 173570 h 896494"/>
              <a:gd name="connsiteX97" fmla="*/ 443926 w 1147936"/>
              <a:gd name="connsiteY97" fmla="*/ 308778 h 896494"/>
              <a:gd name="connsiteX98" fmla="*/ 461783 w 1147936"/>
              <a:gd name="connsiteY98" fmla="*/ 202483 h 896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147936" h="896494">
                <a:moveTo>
                  <a:pt x="451579" y="887874"/>
                </a:moveTo>
                <a:cubicBezTo>
                  <a:pt x="449028" y="884473"/>
                  <a:pt x="436272" y="878520"/>
                  <a:pt x="423517" y="875969"/>
                </a:cubicBezTo>
                <a:cubicBezTo>
                  <a:pt x="386101" y="868316"/>
                  <a:pt x="384400" y="868316"/>
                  <a:pt x="354638" y="855560"/>
                </a:cubicBezTo>
                <a:cubicBezTo>
                  <a:pt x="332528" y="846206"/>
                  <a:pt x="319773" y="845356"/>
                  <a:pt x="296813" y="853009"/>
                </a:cubicBezTo>
                <a:cubicBezTo>
                  <a:pt x="265350" y="863213"/>
                  <a:pt x="255145" y="860662"/>
                  <a:pt x="242390" y="836002"/>
                </a:cubicBezTo>
                <a:cubicBezTo>
                  <a:pt x="234737" y="822396"/>
                  <a:pt x="238989" y="813042"/>
                  <a:pt x="265350" y="784130"/>
                </a:cubicBezTo>
                <a:cubicBezTo>
                  <a:pt x="283207" y="764572"/>
                  <a:pt x="310419" y="743313"/>
                  <a:pt x="326576" y="736510"/>
                </a:cubicBezTo>
                <a:lnTo>
                  <a:pt x="354638" y="724605"/>
                </a:lnTo>
                <a:lnTo>
                  <a:pt x="334229" y="701645"/>
                </a:lnTo>
                <a:cubicBezTo>
                  <a:pt x="307017" y="670181"/>
                  <a:pt x="300215" y="589397"/>
                  <a:pt x="324875" y="589397"/>
                </a:cubicBezTo>
                <a:cubicBezTo>
                  <a:pt x="334229" y="589397"/>
                  <a:pt x="357189" y="601302"/>
                  <a:pt x="376747" y="615758"/>
                </a:cubicBezTo>
                <a:cubicBezTo>
                  <a:pt x="417564" y="645521"/>
                  <a:pt x="421816" y="637868"/>
                  <a:pt x="390353" y="590247"/>
                </a:cubicBezTo>
                <a:cubicBezTo>
                  <a:pt x="367393" y="555383"/>
                  <a:pt x="359740" y="551131"/>
                  <a:pt x="264499" y="521368"/>
                </a:cubicBezTo>
                <a:cubicBezTo>
                  <a:pt x="179463" y="495007"/>
                  <a:pt x="27249" y="416774"/>
                  <a:pt x="9391" y="389562"/>
                </a:cubicBezTo>
                <a:cubicBezTo>
                  <a:pt x="-6766" y="365752"/>
                  <a:pt x="-3364" y="352146"/>
                  <a:pt x="19595" y="352997"/>
                </a:cubicBezTo>
                <a:cubicBezTo>
                  <a:pt x="27249" y="352997"/>
                  <a:pt x="55310" y="350446"/>
                  <a:pt x="81672" y="347044"/>
                </a:cubicBezTo>
                <a:cubicBezTo>
                  <a:pt x="124190" y="341092"/>
                  <a:pt x="136095" y="343643"/>
                  <a:pt x="176062" y="363201"/>
                </a:cubicBezTo>
                <a:cubicBezTo>
                  <a:pt x="201573" y="375956"/>
                  <a:pt x="248343" y="404869"/>
                  <a:pt x="280656" y="427828"/>
                </a:cubicBezTo>
                <a:cubicBezTo>
                  <a:pt x="312970" y="451639"/>
                  <a:pt x="342733" y="470346"/>
                  <a:pt x="346134" y="470346"/>
                </a:cubicBezTo>
                <a:cubicBezTo>
                  <a:pt x="350386" y="470346"/>
                  <a:pt x="346134" y="455890"/>
                  <a:pt x="336780" y="438883"/>
                </a:cubicBezTo>
                <a:cubicBezTo>
                  <a:pt x="318072" y="400617"/>
                  <a:pt x="285758" y="306227"/>
                  <a:pt x="259397" y="210986"/>
                </a:cubicBezTo>
                <a:cubicBezTo>
                  <a:pt x="249193" y="173570"/>
                  <a:pt x="235587" y="126800"/>
                  <a:pt x="229635" y="108093"/>
                </a:cubicBezTo>
                <a:cubicBezTo>
                  <a:pt x="216029" y="68126"/>
                  <a:pt x="221131" y="40914"/>
                  <a:pt x="245791" y="13702"/>
                </a:cubicBezTo>
                <a:cubicBezTo>
                  <a:pt x="274704" y="-16911"/>
                  <a:pt x="285758" y="97"/>
                  <a:pt x="294262" y="84282"/>
                </a:cubicBezTo>
                <a:cubicBezTo>
                  <a:pt x="305317" y="198231"/>
                  <a:pt x="312970" y="232245"/>
                  <a:pt x="340182" y="281566"/>
                </a:cubicBezTo>
                <a:cubicBezTo>
                  <a:pt x="362291" y="322384"/>
                  <a:pt x="401408" y="364902"/>
                  <a:pt x="409911" y="357248"/>
                </a:cubicBezTo>
                <a:cubicBezTo>
                  <a:pt x="411612" y="355548"/>
                  <a:pt x="404809" y="329187"/>
                  <a:pt x="395455" y="299424"/>
                </a:cubicBezTo>
                <a:cubicBezTo>
                  <a:pt x="351236" y="161665"/>
                  <a:pt x="372495" y="61323"/>
                  <a:pt x="438823" y="90235"/>
                </a:cubicBezTo>
                <a:cubicBezTo>
                  <a:pt x="492396" y="114045"/>
                  <a:pt x="530663" y="192278"/>
                  <a:pt x="532363" y="280716"/>
                </a:cubicBezTo>
                <a:cubicBezTo>
                  <a:pt x="533214" y="340241"/>
                  <a:pt x="523009" y="378507"/>
                  <a:pt x="500049" y="404869"/>
                </a:cubicBezTo>
                <a:cubicBezTo>
                  <a:pt x="487294" y="418474"/>
                  <a:pt x="488144" y="423577"/>
                  <a:pt x="510254" y="471197"/>
                </a:cubicBezTo>
                <a:cubicBezTo>
                  <a:pt x="530663" y="512865"/>
                  <a:pt x="540867" y="524770"/>
                  <a:pt x="569779" y="537525"/>
                </a:cubicBezTo>
                <a:cubicBezTo>
                  <a:pt x="613998" y="557083"/>
                  <a:pt x="633556" y="579193"/>
                  <a:pt x="615699" y="590247"/>
                </a:cubicBezTo>
                <a:cubicBezTo>
                  <a:pt x="608896" y="594499"/>
                  <a:pt x="600392" y="598751"/>
                  <a:pt x="596140" y="600452"/>
                </a:cubicBezTo>
                <a:cubicBezTo>
                  <a:pt x="583385" y="604704"/>
                  <a:pt x="649713" y="705897"/>
                  <a:pt x="690530" y="743313"/>
                </a:cubicBezTo>
                <a:cubicBezTo>
                  <a:pt x="753457" y="801137"/>
                  <a:pt x="829139" y="824947"/>
                  <a:pt x="829139" y="787531"/>
                </a:cubicBezTo>
                <a:cubicBezTo>
                  <a:pt x="829139" y="769674"/>
                  <a:pt x="759410" y="650623"/>
                  <a:pt x="745804" y="645521"/>
                </a:cubicBezTo>
                <a:cubicBezTo>
                  <a:pt x="739851" y="642970"/>
                  <a:pt x="725395" y="649773"/>
                  <a:pt x="715191" y="661678"/>
                </a:cubicBezTo>
                <a:cubicBezTo>
                  <a:pt x="676074" y="703346"/>
                  <a:pt x="648012" y="685488"/>
                  <a:pt x="646312" y="617459"/>
                </a:cubicBezTo>
                <a:cubicBezTo>
                  <a:pt x="645461" y="590247"/>
                  <a:pt x="638658" y="534974"/>
                  <a:pt x="631005" y="495007"/>
                </a:cubicBezTo>
                <a:cubicBezTo>
                  <a:pt x="602943" y="346194"/>
                  <a:pt x="616549" y="147209"/>
                  <a:pt x="659067" y="87684"/>
                </a:cubicBezTo>
                <a:cubicBezTo>
                  <a:pt x="680326" y="57921"/>
                  <a:pt x="695633" y="48567"/>
                  <a:pt x="741552" y="38363"/>
                </a:cubicBezTo>
                <a:cubicBezTo>
                  <a:pt x="820636" y="20505"/>
                  <a:pt x="1040029" y="78330"/>
                  <a:pt x="1085949" y="129352"/>
                </a:cubicBezTo>
                <a:cubicBezTo>
                  <a:pt x="1097854" y="142957"/>
                  <a:pt x="1111459" y="151461"/>
                  <a:pt x="1114861" y="148910"/>
                </a:cubicBezTo>
                <a:cubicBezTo>
                  <a:pt x="1118262" y="145508"/>
                  <a:pt x="1118262" y="147209"/>
                  <a:pt x="1114861" y="153162"/>
                </a:cubicBezTo>
                <a:cubicBezTo>
                  <a:pt x="1111459" y="159114"/>
                  <a:pt x="1117412" y="171870"/>
                  <a:pt x="1128467" y="182924"/>
                </a:cubicBezTo>
                <a:cubicBezTo>
                  <a:pt x="1145474" y="199932"/>
                  <a:pt x="1148025" y="210986"/>
                  <a:pt x="1147175" y="266260"/>
                </a:cubicBezTo>
                <a:cubicBezTo>
                  <a:pt x="1147175" y="328336"/>
                  <a:pt x="1131018" y="410821"/>
                  <a:pt x="1118262" y="419325"/>
                </a:cubicBezTo>
                <a:cubicBezTo>
                  <a:pt x="1107208" y="426978"/>
                  <a:pt x="1067241" y="563036"/>
                  <a:pt x="1067241" y="594499"/>
                </a:cubicBezTo>
                <a:cubicBezTo>
                  <a:pt x="1067241" y="638718"/>
                  <a:pt x="1050233" y="628514"/>
                  <a:pt x="1048533" y="583445"/>
                </a:cubicBezTo>
                <a:cubicBezTo>
                  <a:pt x="1045982" y="516266"/>
                  <a:pt x="1050233" y="350446"/>
                  <a:pt x="1055336" y="301975"/>
                </a:cubicBezTo>
                <a:cubicBezTo>
                  <a:pt x="1062989" y="231395"/>
                  <a:pt x="1054485" y="210136"/>
                  <a:pt x="1013668" y="193979"/>
                </a:cubicBezTo>
                <a:cubicBezTo>
                  <a:pt x="932033" y="160815"/>
                  <a:pt x="875909" y="147209"/>
                  <a:pt x="821486" y="147209"/>
                </a:cubicBezTo>
                <a:cubicBezTo>
                  <a:pt x="766213" y="148060"/>
                  <a:pt x="765362" y="148060"/>
                  <a:pt x="785771" y="162516"/>
                </a:cubicBezTo>
                <a:cubicBezTo>
                  <a:pt x="899719" y="242450"/>
                  <a:pt x="911624" y="313030"/>
                  <a:pt x="811282" y="311329"/>
                </a:cubicBezTo>
                <a:cubicBezTo>
                  <a:pt x="788322" y="311329"/>
                  <a:pt x="767063" y="313880"/>
                  <a:pt x="764512" y="318132"/>
                </a:cubicBezTo>
                <a:cubicBezTo>
                  <a:pt x="761961" y="322384"/>
                  <a:pt x="767913" y="350446"/>
                  <a:pt x="778118" y="381909"/>
                </a:cubicBezTo>
                <a:cubicBezTo>
                  <a:pt x="795975" y="440584"/>
                  <a:pt x="799377" y="475449"/>
                  <a:pt x="788322" y="481401"/>
                </a:cubicBezTo>
                <a:cubicBezTo>
                  <a:pt x="784921" y="483952"/>
                  <a:pt x="767913" y="480551"/>
                  <a:pt x="750056" y="474598"/>
                </a:cubicBezTo>
                <a:cubicBezTo>
                  <a:pt x="726246" y="466945"/>
                  <a:pt x="718592" y="466095"/>
                  <a:pt x="721143" y="472898"/>
                </a:cubicBezTo>
                <a:cubicBezTo>
                  <a:pt x="722844" y="478850"/>
                  <a:pt x="731348" y="503511"/>
                  <a:pt x="739851" y="528171"/>
                </a:cubicBezTo>
                <a:cubicBezTo>
                  <a:pt x="751756" y="564737"/>
                  <a:pt x="756859" y="572390"/>
                  <a:pt x="768764" y="567288"/>
                </a:cubicBezTo>
                <a:cubicBezTo>
                  <a:pt x="776417" y="563886"/>
                  <a:pt x="799377" y="560485"/>
                  <a:pt x="820636" y="558784"/>
                </a:cubicBezTo>
                <a:cubicBezTo>
                  <a:pt x="850398" y="557083"/>
                  <a:pt x="864855" y="561335"/>
                  <a:pt x="884413" y="577492"/>
                </a:cubicBezTo>
                <a:cubicBezTo>
                  <a:pt x="907373" y="595350"/>
                  <a:pt x="908223" y="598751"/>
                  <a:pt x="896318" y="610656"/>
                </a:cubicBezTo>
                <a:cubicBezTo>
                  <a:pt x="889515" y="617459"/>
                  <a:pt x="861453" y="627663"/>
                  <a:pt x="834242" y="631915"/>
                </a:cubicBezTo>
                <a:cubicBezTo>
                  <a:pt x="807030" y="636167"/>
                  <a:pt x="782369" y="642120"/>
                  <a:pt x="778968" y="644671"/>
                </a:cubicBezTo>
                <a:cubicBezTo>
                  <a:pt x="772165" y="651473"/>
                  <a:pt x="896318" y="767973"/>
                  <a:pt x="910774" y="767973"/>
                </a:cubicBezTo>
                <a:cubicBezTo>
                  <a:pt x="918427" y="767973"/>
                  <a:pt x="922679" y="777327"/>
                  <a:pt x="922679" y="793484"/>
                </a:cubicBezTo>
                <a:cubicBezTo>
                  <a:pt x="922679" y="824097"/>
                  <a:pt x="900570" y="831750"/>
                  <a:pt x="833391" y="824947"/>
                </a:cubicBezTo>
                <a:cubicBezTo>
                  <a:pt x="756008" y="817294"/>
                  <a:pt x="665020" y="756918"/>
                  <a:pt x="598691" y="669331"/>
                </a:cubicBezTo>
                <a:cubicBezTo>
                  <a:pt x="544268" y="598751"/>
                  <a:pt x="534064" y="589397"/>
                  <a:pt x="508553" y="589397"/>
                </a:cubicBezTo>
                <a:lnTo>
                  <a:pt x="486444" y="589397"/>
                </a:lnTo>
                <a:lnTo>
                  <a:pt x="504301" y="608955"/>
                </a:lnTo>
                <a:cubicBezTo>
                  <a:pt x="523009" y="629364"/>
                  <a:pt x="540016" y="666780"/>
                  <a:pt x="540016" y="689740"/>
                </a:cubicBezTo>
                <a:cubicBezTo>
                  <a:pt x="540016" y="717802"/>
                  <a:pt x="523860" y="728856"/>
                  <a:pt x="478790" y="733959"/>
                </a:cubicBezTo>
                <a:lnTo>
                  <a:pt x="433721" y="738210"/>
                </a:lnTo>
                <a:lnTo>
                  <a:pt x="473688" y="762020"/>
                </a:lnTo>
                <a:cubicBezTo>
                  <a:pt x="517057" y="788382"/>
                  <a:pt x="540016" y="810491"/>
                  <a:pt x="523860" y="810491"/>
                </a:cubicBezTo>
                <a:cubicBezTo>
                  <a:pt x="517057" y="810491"/>
                  <a:pt x="518757" y="818995"/>
                  <a:pt x="527261" y="836852"/>
                </a:cubicBezTo>
                <a:cubicBezTo>
                  <a:pt x="540016" y="861513"/>
                  <a:pt x="540016" y="864064"/>
                  <a:pt x="526411" y="879370"/>
                </a:cubicBezTo>
                <a:cubicBezTo>
                  <a:pt x="511104" y="896378"/>
                  <a:pt x="460083" y="902330"/>
                  <a:pt x="451579" y="887874"/>
                </a:cubicBezTo>
                <a:close/>
                <a:moveTo>
                  <a:pt x="464334" y="463544"/>
                </a:moveTo>
                <a:cubicBezTo>
                  <a:pt x="454130" y="443985"/>
                  <a:pt x="437973" y="426128"/>
                  <a:pt x="427769" y="423577"/>
                </a:cubicBezTo>
                <a:cubicBezTo>
                  <a:pt x="416714" y="420175"/>
                  <a:pt x="395455" y="405719"/>
                  <a:pt x="379298" y="390413"/>
                </a:cubicBezTo>
                <a:cubicBezTo>
                  <a:pt x="352937" y="365752"/>
                  <a:pt x="351236" y="365752"/>
                  <a:pt x="361441" y="385310"/>
                </a:cubicBezTo>
                <a:cubicBezTo>
                  <a:pt x="387802" y="437182"/>
                  <a:pt x="466035" y="513715"/>
                  <a:pt x="478790" y="500960"/>
                </a:cubicBezTo>
                <a:cubicBezTo>
                  <a:pt x="480491" y="499259"/>
                  <a:pt x="473688" y="482252"/>
                  <a:pt x="464334" y="463544"/>
                </a:cubicBezTo>
                <a:close/>
                <a:moveTo>
                  <a:pt x="739851" y="351296"/>
                </a:moveTo>
                <a:cubicBezTo>
                  <a:pt x="733899" y="284968"/>
                  <a:pt x="733899" y="284117"/>
                  <a:pt x="757709" y="262008"/>
                </a:cubicBezTo>
                <a:lnTo>
                  <a:pt x="782369" y="239048"/>
                </a:lnTo>
                <a:lnTo>
                  <a:pt x="764512" y="208435"/>
                </a:lnTo>
                <a:cubicBezTo>
                  <a:pt x="730497" y="149760"/>
                  <a:pt x="723695" y="159114"/>
                  <a:pt x="709238" y="284968"/>
                </a:cubicBezTo>
                <a:cubicBezTo>
                  <a:pt x="699034" y="379358"/>
                  <a:pt x="705837" y="419325"/>
                  <a:pt x="732198" y="419325"/>
                </a:cubicBezTo>
                <a:cubicBezTo>
                  <a:pt x="744103" y="419325"/>
                  <a:pt x="744954" y="410821"/>
                  <a:pt x="739851" y="351296"/>
                </a:cubicBezTo>
                <a:close/>
                <a:moveTo>
                  <a:pt x="461783" y="202483"/>
                </a:moveTo>
                <a:cubicBezTo>
                  <a:pt x="459232" y="148060"/>
                  <a:pt x="449028" y="137855"/>
                  <a:pt x="432021" y="173570"/>
                </a:cubicBezTo>
                <a:cubicBezTo>
                  <a:pt x="421816" y="194829"/>
                  <a:pt x="428619" y="269661"/>
                  <a:pt x="443926" y="308778"/>
                </a:cubicBezTo>
                <a:cubicBezTo>
                  <a:pt x="452429" y="330037"/>
                  <a:pt x="464334" y="257756"/>
                  <a:pt x="461783" y="202483"/>
                </a:cubicBezTo>
                <a:close/>
              </a:path>
            </a:pathLst>
          </a:custGeom>
          <a:solidFill>
            <a:srgbClr val="DD2522"/>
          </a:solidFill>
          <a:ln w="85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4617310" y="500194"/>
            <a:ext cx="292900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sz="8800" dirty="0"/>
              <a:t>2024</a:t>
            </a:r>
            <a:endParaRPr lang="zh-CN" altLang="en-US" sz="8800" dirty="0"/>
          </a:p>
        </p:txBody>
      </p:sp>
      <p:grpSp>
        <p:nvGrpSpPr>
          <p:cNvPr id="91" name="组合 90">
            <a:extLst>
              <a:ext uri="{FF2B5EF4-FFF2-40B4-BE49-F238E27FC236}">
                <a16:creationId xmlns:a16="http://schemas.microsoft.com/office/drawing/2014/main" id="{A53241F3-158D-38F9-8B48-111E34C6034C}"/>
              </a:ext>
            </a:extLst>
          </p:cNvPr>
          <p:cNvGrpSpPr/>
          <p:nvPr/>
        </p:nvGrpSpPr>
        <p:grpSpPr>
          <a:xfrm>
            <a:off x="3594313" y="5295436"/>
            <a:ext cx="5019087" cy="421776"/>
            <a:chOff x="3483450" y="5345450"/>
            <a:chExt cx="5019087" cy="421776"/>
          </a:xfrm>
        </p:grpSpPr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13301EC-46EA-22C3-4860-658AA1EB46EE}"/>
                </a:ext>
              </a:extLst>
            </p:cNvPr>
            <p:cNvSpPr/>
            <p:nvPr/>
          </p:nvSpPr>
          <p:spPr>
            <a:xfrm>
              <a:off x="6090906" y="5345450"/>
              <a:ext cx="2411631" cy="42177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noFill/>
            <a:ln w="850" cap="flat">
              <a:solidFill>
                <a:srgbClr val="DF0000"/>
              </a:solidFill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olidFill>
                  <a:schemeClr val="tx1"/>
                </a:solidFill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27F873A1-B7E9-263E-A1F7-3A385DE1C1BF}"/>
                </a:ext>
              </a:extLst>
            </p:cNvPr>
            <p:cNvSpPr/>
            <p:nvPr/>
          </p:nvSpPr>
          <p:spPr>
            <a:xfrm>
              <a:off x="3483450" y="5345450"/>
              <a:ext cx="2411631" cy="42177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noFill/>
            <a:ln w="850" cap="flat">
              <a:solidFill>
                <a:srgbClr val="DF0000"/>
              </a:solidFill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94" name="组合 93">
              <a:extLst>
                <a:ext uri="{FF2B5EF4-FFF2-40B4-BE49-F238E27FC236}">
                  <a16:creationId xmlns:a16="http://schemas.microsoft.com/office/drawing/2014/main" id="{8CE92F2E-D594-FF54-BC5D-CF5284F3E11F}"/>
                </a:ext>
              </a:extLst>
            </p:cNvPr>
            <p:cNvGrpSpPr/>
            <p:nvPr/>
          </p:nvGrpSpPr>
          <p:grpSpPr>
            <a:xfrm>
              <a:off x="3730343" y="5402449"/>
              <a:ext cx="4454809" cy="307778"/>
              <a:chOff x="4265781" y="5868700"/>
              <a:chExt cx="2404847" cy="307778"/>
            </a:xfrm>
          </p:grpSpPr>
          <p:sp>
            <p:nvSpPr>
              <p:cNvPr id="95" name="文本框 94">
                <a:extLst>
                  <a:ext uri="{FF2B5EF4-FFF2-40B4-BE49-F238E27FC236}">
                    <a16:creationId xmlns:a16="http://schemas.microsoft.com/office/drawing/2014/main" id="{ED97876D-444A-1C71-BD48-553EF4991E90}"/>
                  </a:ext>
                </a:extLst>
              </p:cNvPr>
              <p:cNvSpPr txBox="1"/>
              <p:nvPr/>
            </p:nvSpPr>
            <p:spPr>
              <a:xfrm>
                <a:off x="4265781" y="5868701"/>
                <a:ext cx="1106594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1200" b="1">
                    <a:gradFill flip="none" rotWithShape="1">
                      <a:gsLst>
                        <a:gs pos="1000">
                          <a:srgbClr val="BB9F64"/>
                        </a:gs>
                        <a:gs pos="100000">
                          <a:srgbClr val="BB9F64"/>
                        </a:gs>
                        <a:gs pos="61000">
                          <a:srgbClr val="FFF0AE"/>
                        </a:gs>
                      </a:gsLst>
                      <a:lin ang="5400000" scaled="1"/>
                      <a:tileRect/>
                    </a:gradFill>
                    <a:latin typeface="+mn-ea"/>
                    <a:ea typeface="+mn-ea"/>
                    <a:cs typeface="+mn-ea"/>
                  </a:defRPr>
                </a:lvl1pPr>
              </a:lstStyle>
              <a:p>
                <a:pPr algn="l"/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汇报人：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51PPT</a:t>
                </a:r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模板网</a:t>
                </a:r>
              </a:p>
            </p:txBody>
          </p:sp>
          <p:sp>
            <p:nvSpPr>
              <p:cNvPr id="96" name="文本框 95">
                <a:extLst>
                  <a:ext uri="{FF2B5EF4-FFF2-40B4-BE49-F238E27FC236}">
                    <a16:creationId xmlns:a16="http://schemas.microsoft.com/office/drawing/2014/main" id="{BDAE8BF9-DF05-FABA-1D94-9FC2526D0135}"/>
                  </a:ext>
                </a:extLst>
              </p:cNvPr>
              <p:cNvSpPr txBox="1"/>
              <p:nvPr/>
            </p:nvSpPr>
            <p:spPr>
              <a:xfrm>
                <a:off x="5707801" y="5868700"/>
                <a:ext cx="96282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1200" b="1">
                    <a:gradFill flip="none" rotWithShape="1">
                      <a:gsLst>
                        <a:gs pos="1000">
                          <a:srgbClr val="BB9F64"/>
                        </a:gs>
                        <a:gs pos="100000">
                          <a:srgbClr val="BB9F64"/>
                        </a:gs>
                        <a:gs pos="61000">
                          <a:srgbClr val="FFF0AE"/>
                        </a:gs>
                      </a:gsLst>
                      <a:lin ang="5400000" scaled="1"/>
                      <a:tileRect/>
                    </a:gradFill>
                    <a:latin typeface="+mn-ea"/>
                    <a:ea typeface="+mn-ea"/>
                    <a:cs typeface="+mn-ea"/>
                  </a:defRPr>
                </a:lvl1pPr>
              </a:lstStyle>
              <a:p>
                <a:pPr algn="l"/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时间：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阿里巴巴普惠体 2.0 55 Regular" panose="00020600040101010101" pitchFamily="18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  <a:sym typeface="+mn-lt"/>
                  </a:rPr>
                  <a:t>2024.01.12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endParaRPr>
              </a:p>
            </p:txBody>
          </p:sp>
        </p:grpSp>
      </p:grpSp>
      <p:sp>
        <p:nvSpPr>
          <p:cNvPr id="97" name="文本框 96">
            <a:extLst>
              <a:ext uri="{FF2B5EF4-FFF2-40B4-BE49-F238E27FC236}">
                <a16:creationId xmlns:a16="http://schemas.microsoft.com/office/drawing/2014/main" id="{81C6E6F9-6C1D-81E5-EDD3-6665B1B34365}"/>
              </a:ext>
            </a:extLst>
          </p:cNvPr>
          <p:cNvSpPr txBox="1"/>
          <p:nvPr/>
        </p:nvSpPr>
        <p:spPr>
          <a:xfrm>
            <a:off x="4120203" y="1959856"/>
            <a:ext cx="39802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年终总结暨新年工作计划</a:t>
            </a:r>
            <a:r>
              <a:rPr lang="en-US" altLang="zh-CN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PPT</a:t>
            </a:r>
            <a:r>
              <a:rPr lang="zh-CN" altLang="en-US" b="1" dirty="0">
                <a:gradFill>
                  <a:gsLst>
                    <a:gs pos="100000">
                      <a:srgbClr val="DF0000"/>
                    </a:gs>
                    <a:gs pos="0">
                      <a:srgbClr val="FF0000"/>
                    </a:gs>
                  </a:gsLst>
                  <a:lin ang="5400000" scaled="1"/>
                </a:gradFill>
              </a:rPr>
              <a:t>模板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286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42A0ADE-953A-250B-C944-6959F55666A3}"/>
              </a:ext>
            </a:extLst>
          </p:cNvPr>
          <p:cNvGrpSpPr/>
          <p:nvPr/>
        </p:nvGrpSpPr>
        <p:grpSpPr>
          <a:xfrm>
            <a:off x="4960494" y="5268459"/>
            <a:ext cx="2264546" cy="774340"/>
            <a:chOff x="2128574" y="2067096"/>
            <a:chExt cx="8128248" cy="2779380"/>
          </a:xfrm>
        </p:grpSpPr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C108FF0-F027-470E-F35E-71A270E30AF6}"/>
                </a:ext>
              </a:extLst>
            </p:cNvPr>
            <p:cNvGrpSpPr/>
            <p:nvPr/>
          </p:nvGrpSpPr>
          <p:grpSpPr>
            <a:xfrm>
              <a:off x="4649557" y="2443717"/>
              <a:ext cx="1779668" cy="2402759"/>
              <a:chOff x="3385439" y="1993817"/>
              <a:chExt cx="849512" cy="1146940"/>
            </a:xfrm>
            <a:solidFill>
              <a:srgbClr val="DD2522"/>
            </a:solidFill>
            <a:effectLst/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B667D8-CC29-F7E5-6132-FE9460F2B055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F93AA74-BF70-B1F3-64F6-AED039A11FA9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F59D62-17FD-1707-B3AF-ED576CE0C5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266B83A-E14D-BB61-414D-7ECD8257CEAC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66" name="图形 2">
              <a:extLst>
                <a:ext uri="{FF2B5EF4-FFF2-40B4-BE49-F238E27FC236}">
                  <a16:creationId xmlns:a16="http://schemas.microsoft.com/office/drawing/2014/main" id="{A49DE642-E61F-F95C-3D32-CD0104E1C6B0}"/>
                </a:ext>
              </a:extLst>
            </p:cNvPr>
            <p:cNvGrpSpPr/>
            <p:nvPr/>
          </p:nvGrpSpPr>
          <p:grpSpPr>
            <a:xfrm>
              <a:off x="6296694" y="2603885"/>
              <a:ext cx="2058088" cy="1780867"/>
              <a:chOff x="4757073" y="2064225"/>
              <a:chExt cx="1171168" cy="1013413"/>
            </a:xfrm>
            <a:solidFill>
              <a:srgbClr val="DD2522"/>
            </a:solidFill>
            <a:effectLst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3835296B-522C-48AF-A3CA-E8C1FAEA81A4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F8573AC-E891-D335-6323-F7611D2459CB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89643E4-3736-ECA9-BD57-E374670F2038}"/>
                </a:ext>
              </a:extLst>
            </p:cNvPr>
            <p:cNvSpPr/>
            <p:nvPr/>
          </p:nvSpPr>
          <p:spPr>
            <a:xfrm>
              <a:off x="7870450" y="2366165"/>
              <a:ext cx="2386372" cy="1853699"/>
            </a:xfrm>
            <a:custGeom>
              <a:avLst/>
              <a:gdLst>
                <a:gd name="connsiteX0" fmla="*/ 0 w 2386372"/>
                <a:gd name="connsiteY0" fmla="*/ 1358235 h 1853699"/>
                <a:gd name="connsiteX1" fmla="*/ 119014 w 2386372"/>
                <a:gd name="connsiteY1" fmla="*/ 1392385 h 1853699"/>
                <a:gd name="connsiteX2" fmla="*/ 253158 w 2386372"/>
                <a:gd name="connsiteY2" fmla="*/ 1436249 h 1853699"/>
                <a:gd name="connsiteX3" fmla="*/ 634327 w 2386372"/>
                <a:gd name="connsiteY3" fmla="*/ 1536449 h 1853699"/>
                <a:gd name="connsiteX4" fmla="*/ 777931 w 2386372"/>
                <a:gd name="connsiteY4" fmla="*/ 1566610 h 1853699"/>
                <a:gd name="connsiteX5" fmla="*/ 985744 w 2386372"/>
                <a:gd name="connsiteY5" fmla="*/ 1579799 h 1853699"/>
                <a:gd name="connsiteX6" fmla="*/ 1273818 w 2386372"/>
                <a:gd name="connsiteY6" fmla="*/ 1592172 h 1853699"/>
                <a:gd name="connsiteX7" fmla="*/ 1374376 w 2386372"/>
                <a:gd name="connsiteY7" fmla="*/ 1581078 h 1853699"/>
                <a:gd name="connsiteX8" fmla="*/ 1457296 w 2386372"/>
                <a:gd name="connsiteY8" fmla="*/ 1584044 h 1853699"/>
                <a:gd name="connsiteX9" fmla="*/ 1584848 w 2386372"/>
                <a:gd name="connsiteY9" fmla="*/ 1567992 h 1853699"/>
                <a:gd name="connsiteX10" fmla="*/ 1761823 w 2386372"/>
                <a:gd name="connsiteY10" fmla="*/ 1563817 h 1853699"/>
                <a:gd name="connsiteX11" fmla="*/ 2262352 w 2386372"/>
                <a:gd name="connsiteY11" fmla="*/ 1506740 h 1853699"/>
                <a:gd name="connsiteX12" fmla="*/ 2315853 w 2386372"/>
                <a:gd name="connsiteY12" fmla="*/ 1583107 h 1853699"/>
                <a:gd name="connsiteX13" fmla="*/ 2125506 w 2386372"/>
                <a:gd name="connsiteY13" fmla="*/ 1777406 h 1853699"/>
                <a:gd name="connsiteX14" fmla="*/ 1788503 w 2386372"/>
                <a:gd name="connsiteY14" fmla="*/ 1849071 h 1853699"/>
                <a:gd name="connsiteX15" fmla="*/ 1375961 w 2386372"/>
                <a:gd name="connsiteY15" fmla="*/ 1843286 h 1853699"/>
                <a:gd name="connsiteX16" fmla="*/ 1222644 w 2386372"/>
                <a:gd name="connsiteY16" fmla="*/ 1832396 h 1853699"/>
                <a:gd name="connsiteX17" fmla="*/ 1027613 w 2386372"/>
                <a:gd name="connsiteY17" fmla="*/ 1823654 h 1853699"/>
                <a:gd name="connsiteX18" fmla="*/ 833245 w 2386372"/>
                <a:gd name="connsiteY18" fmla="*/ 1773504 h 1853699"/>
                <a:gd name="connsiteX19" fmla="*/ 754056 w 2386372"/>
                <a:gd name="connsiteY19" fmla="*/ 1748863 h 1853699"/>
                <a:gd name="connsiteX20" fmla="*/ 567255 w 2386372"/>
                <a:gd name="connsiteY20" fmla="*/ 1680409 h 1853699"/>
                <a:gd name="connsiteX21" fmla="*/ 448139 w 2386372"/>
                <a:gd name="connsiteY21" fmla="*/ 1637517 h 1853699"/>
                <a:gd name="connsiteX22" fmla="*/ 255971 w 2386372"/>
                <a:gd name="connsiteY22" fmla="*/ 1552092 h 1853699"/>
                <a:gd name="connsiteX23" fmla="*/ 94015 w 2386372"/>
                <a:gd name="connsiteY23" fmla="*/ 1464008 h 1853699"/>
                <a:gd name="connsiteX24" fmla="*/ 0 w 2386372"/>
                <a:gd name="connsiteY24" fmla="*/ 1358235 h 1853699"/>
                <a:gd name="connsiteX25" fmla="*/ 1445959 w 2386372"/>
                <a:gd name="connsiteY25" fmla="*/ 843911 h 1853699"/>
                <a:gd name="connsiteX26" fmla="*/ 1319993 w 2386372"/>
                <a:gd name="connsiteY26" fmla="*/ 955002 h 1853699"/>
                <a:gd name="connsiteX27" fmla="*/ 1235845 w 2386372"/>
                <a:gd name="connsiteY27" fmla="*/ 1053822 h 1853699"/>
                <a:gd name="connsiteX28" fmla="*/ 1358079 w 2386372"/>
                <a:gd name="connsiteY28" fmla="*/ 1040172 h 1853699"/>
                <a:gd name="connsiteX29" fmla="*/ 1404345 w 2386372"/>
                <a:gd name="connsiteY29" fmla="*/ 998405 h 1853699"/>
                <a:gd name="connsiteX30" fmla="*/ 1469118 w 2386372"/>
                <a:gd name="connsiteY30" fmla="*/ 850405 h 1853699"/>
                <a:gd name="connsiteX31" fmla="*/ 1445959 w 2386372"/>
                <a:gd name="connsiteY31" fmla="*/ 843911 h 1853699"/>
                <a:gd name="connsiteX32" fmla="*/ 291961 w 2386372"/>
                <a:gd name="connsiteY32" fmla="*/ 497838 h 1853699"/>
                <a:gd name="connsiteX33" fmla="*/ 431986 w 2386372"/>
                <a:gd name="connsiteY33" fmla="*/ 513071 h 1853699"/>
                <a:gd name="connsiteX34" fmla="*/ 492515 w 2386372"/>
                <a:gd name="connsiteY34" fmla="*/ 569563 h 1853699"/>
                <a:gd name="connsiteX35" fmla="*/ 514600 w 2386372"/>
                <a:gd name="connsiteY35" fmla="*/ 624110 h 1853699"/>
                <a:gd name="connsiteX36" fmla="*/ 475542 w 2386372"/>
                <a:gd name="connsiteY36" fmla="*/ 712246 h 1853699"/>
                <a:gd name="connsiteX37" fmla="*/ 410974 w 2386372"/>
                <a:gd name="connsiteY37" fmla="*/ 769706 h 1853699"/>
                <a:gd name="connsiteX38" fmla="*/ 373195 w 2386372"/>
                <a:gd name="connsiteY38" fmla="*/ 840410 h 1853699"/>
                <a:gd name="connsiteX39" fmla="*/ 389759 w 2386372"/>
                <a:gd name="connsiteY39" fmla="*/ 959985 h 1853699"/>
                <a:gd name="connsiteX40" fmla="*/ 435309 w 2386372"/>
                <a:gd name="connsiteY40" fmla="*/ 1117341 h 1853699"/>
                <a:gd name="connsiteX41" fmla="*/ 559383 w 2386372"/>
                <a:gd name="connsiteY41" fmla="*/ 1175569 h 1853699"/>
                <a:gd name="connsiteX42" fmla="*/ 664541 w 2386372"/>
                <a:gd name="connsiteY42" fmla="*/ 1352913 h 1853699"/>
                <a:gd name="connsiteX43" fmla="*/ 584944 w 2386372"/>
                <a:gd name="connsiteY43" fmla="*/ 1485832 h 1853699"/>
                <a:gd name="connsiteX44" fmla="*/ 518842 w 2386372"/>
                <a:gd name="connsiteY44" fmla="*/ 1485883 h 1853699"/>
                <a:gd name="connsiteX45" fmla="*/ 359136 w 2386372"/>
                <a:gd name="connsiteY45" fmla="*/ 1230321 h 1853699"/>
                <a:gd name="connsiteX46" fmla="*/ 374626 w 2386372"/>
                <a:gd name="connsiteY46" fmla="*/ 1182521 h 1853699"/>
                <a:gd name="connsiteX47" fmla="*/ 343493 w 2386372"/>
                <a:gd name="connsiteY47" fmla="*/ 861522 h 1853699"/>
                <a:gd name="connsiteX48" fmla="*/ 334188 w 2386372"/>
                <a:gd name="connsiteY48" fmla="*/ 651153 h 1853699"/>
                <a:gd name="connsiteX49" fmla="*/ 291961 w 2386372"/>
                <a:gd name="connsiteY49" fmla="*/ 497838 h 1853699"/>
                <a:gd name="connsiteX50" fmla="*/ 1494104 w 2386372"/>
                <a:gd name="connsiteY50" fmla="*/ 473544 h 1853699"/>
                <a:gd name="connsiteX51" fmla="*/ 1582559 w 2386372"/>
                <a:gd name="connsiteY51" fmla="*/ 488559 h 1853699"/>
                <a:gd name="connsiteX52" fmla="*/ 1660061 w 2386372"/>
                <a:gd name="connsiteY52" fmla="*/ 548526 h 1853699"/>
                <a:gd name="connsiteX53" fmla="*/ 1664252 w 2386372"/>
                <a:gd name="connsiteY53" fmla="*/ 645251 h 1853699"/>
                <a:gd name="connsiteX54" fmla="*/ 1567835 w 2386372"/>
                <a:gd name="connsiteY54" fmla="*/ 750818 h 1853699"/>
                <a:gd name="connsiteX55" fmla="*/ 1666041 w 2386372"/>
                <a:gd name="connsiteY55" fmla="*/ 854495 h 1853699"/>
                <a:gd name="connsiteX56" fmla="*/ 1684343 w 2386372"/>
                <a:gd name="connsiteY56" fmla="*/ 904697 h 1853699"/>
                <a:gd name="connsiteX57" fmla="*/ 1752950 w 2386372"/>
                <a:gd name="connsiteY57" fmla="*/ 1015582 h 1853699"/>
                <a:gd name="connsiteX58" fmla="*/ 1739322 w 2386372"/>
                <a:gd name="connsiteY58" fmla="*/ 1170738 h 1853699"/>
                <a:gd name="connsiteX59" fmla="*/ 1760771 w 2386372"/>
                <a:gd name="connsiteY59" fmla="*/ 1310602 h 1853699"/>
                <a:gd name="connsiteX60" fmla="*/ 1465846 w 2386372"/>
                <a:gd name="connsiteY60" fmla="*/ 1247627 h 1853699"/>
                <a:gd name="connsiteX61" fmla="*/ 1360892 w 2386372"/>
                <a:gd name="connsiteY61" fmla="*/ 1301152 h 1853699"/>
                <a:gd name="connsiteX62" fmla="*/ 1256141 w 2386372"/>
                <a:gd name="connsiteY62" fmla="*/ 1339801 h 1853699"/>
                <a:gd name="connsiteX63" fmla="*/ 1055435 w 2386372"/>
                <a:gd name="connsiteY63" fmla="*/ 1375128 h 1853699"/>
                <a:gd name="connsiteX64" fmla="*/ 988464 w 2386372"/>
                <a:gd name="connsiteY64" fmla="*/ 1383869 h 1853699"/>
                <a:gd name="connsiteX65" fmla="*/ 909991 w 2386372"/>
                <a:gd name="connsiteY65" fmla="*/ 1256369 h 1853699"/>
                <a:gd name="connsiteX66" fmla="*/ 879623 w 2386372"/>
                <a:gd name="connsiteY66" fmla="*/ 1131630 h 1853699"/>
                <a:gd name="connsiteX67" fmla="*/ 869859 w 2386372"/>
                <a:gd name="connsiteY67" fmla="*/ 1040018 h 1853699"/>
                <a:gd name="connsiteX68" fmla="*/ 973331 w 2386372"/>
                <a:gd name="connsiteY68" fmla="*/ 925044 h 1853699"/>
                <a:gd name="connsiteX69" fmla="*/ 1008044 w 2386372"/>
                <a:gd name="connsiteY69" fmla="*/ 855159 h 1853699"/>
                <a:gd name="connsiteX70" fmla="*/ 893989 w 2386372"/>
                <a:gd name="connsiteY70" fmla="*/ 853165 h 1853699"/>
                <a:gd name="connsiteX71" fmla="*/ 801714 w 2386372"/>
                <a:gd name="connsiteY71" fmla="*/ 758486 h 1853699"/>
                <a:gd name="connsiteX72" fmla="*/ 776100 w 2386372"/>
                <a:gd name="connsiteY72" fmla="*/ 617796 h 1853699"/>
                <a:gd name="connsiteX73" fmla="*/ 847161 w 2386372"/>
                <a:gd name="connsiteY73" fmla="*/ 552003 h 1853699"/>
                <a:gd name="connsiteX74" fmla="*/ 930900 w 2386372"/>
                <a:gd name="connsiteY74" fmla="*/ 570560 h 1853699"/>
                <a:gd name="connsiteX75" fmla="*/ 1097150 w 2386372"/>
                <a:gd name="connsiteY75" fmla="*/ 532729 h 1853699"/>
                <a:gd name="connsiteX76" fmla="*/ 1226950 w 2386372"/>
                <a:gd name="connsiteY76" fmla="*/ 507117 h 1853699"/>
                <a:gd name="connsiteX77" fmla="*/ 1494104 w 2386372"/>
                <a:gd name="connsiteY77" fmla="*/ 473544 h 1853699"/>
                <a:gd name="connsiteX78" fmla="*/ 1123188 w 2386372"/>
                <a:gd name="connsiteY78" fmla="*/ 110 h 1853699"/>
                <a:gd name="connsiteX79" fmla="*/ 1166106 w 2386372"/>
                <a:gd name="connsiteY79" fmla="*/ 8704 h 1853699"/>
                <a:gd name="connsiteX80" fmla="*/ 1397333 w 2386372"/>
                <a:gd name="connsiteY80" fmla="*/ 81145 h 1853699"/>
                <a:gd name="connsiteX81" fmla="*/ 1497736 w 2386372"/>
                <a:gd name="connsiteY81" fmla="*/ 163963 h 1853699"/>
                <a:gd name="connsiteX82" fmla="*/ 1518953 w 2386372"/>
                <a:gd name="connsiteY82" fmla="*/ 224800 h 1853699"/>
                <a:gd name="connsiteX83" fmla="*/ 1506325 w 2386372"/>
                <a:gd name="connsiteY83" fmla="*/ 287066 h 1853699"/>
                <a:gd name="connsiteX84" fmla="*/ 1428824 w 2386372"/>
                <a:gd name="connsiteY84" fmla="*/ 316462 h 1853699"/>
                <a:gd name="connsiteX85" fmla="*/ 1399428 w 2386372"/>
                <a:gd name="connsiteY85" fmla="*/ 295808 h 1853699"/>
                <a:gd name="connsiteX86" fmla="*/ 1273616 w 2386372"/>
                <a:gd name="connsiteY86" fmla="*/ 318251 h 1853699"/>
                <a:gd name="connsiteX87" fmla="*/ 1215389 w 2386372"/>
                <a:gd name="connsiteY87" fmla="*/ 340797 h 1853699"/>
                <a:gd name="connsiteX88" fmla="*/ 1254087 w 2386372"/>
                <a:gd name="connsiteY88" fmla="*/ 231854 h 1853699"/>
                <a:gd name="connsiteX89" fmla="*/ 1099238 w 2386372"/>
                <a:gd name="connsiteY89" fmla="*/ 76136 h 1853699"/>
                <a:gd name="connsiteX90" fmla="*/ 1079197 w 2386372"/>
                <a:gd name="connsiteY90" fmla="*/ 2366 h 1853699"/>
                <a:gd name="connsiteX91" fmla="*/ 1123188 w 2386372"/>
                <a:gd name="connsiteY91" fmla="*/ 110 h 185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386372" h="1853699">
                  <a:moveTo>
                    <a:pt x="0" y="1358235"/>
                  </a:moveTo>
                  <a:cubicBezTo>
                    <a:pt x="41103" y="1364268"/>
                    <a:pt x="80517" y="1377201"/>
                    <a:pt x="119014" y="1392385"/>
                  </a:cubicBezTo>
                  <a:cubicBezTo>
                    <a:pt x="162672" y="1410278"/>
                    <a:pt x="209193" y="1419377"/>
                    <a:pt x="253158" y="1436249"/>
                  </a:cubicBezTo>
                  <a:cubicBezTo>
                    <a:pt x="377386" y="1479856"/>
                    <a:pt x="506727" y="1505213"/>
                    <a:pt x="634327" y="1536449"/>
                  </a:cubicBezTo>
                  <a:cubicBezTo>
                    <a:pt x="682228" y="1546264"/>
                    <a:pt x="729670" y="1558432"/>
                    <a:pt x="777931" y="1566610"/>
                  </a:cubicBezTo>
                  <a:cubicBezTo>
                    <a:pt x="846843" y="1575557"/>
                    <a:pt x="916677" y="1573001"/>
                    <a:pt x="985744" y="1579799"/>
                  </a:cubicBezTo>
                  <a:cubicBezTo>
                    <a:pt x="1080167" y="1599635"/>
                    <a:pt x="1178066" y="1604492"/>
                    <a:pt x="1273818" y="1592172"/>
                  </a:cubicBezTo>
                  <a:cubicBezTo>
                    <a:pt x="1307253" y="1588185"/>
                    <a:pt x="1340432" y="1578574"/>
                    <a:pt x="1374376" y="1581078"/>
                  </a:cubicBezTo>
                  <a:cubicBezTo>
                    <a:pt x="1402034" y="1581539"/>
                    <a:pt x="1429589" y="1585781"/>
                    <a:pt x="1457296" y="1584044"/>
                  </a:cubicBezTo>
                  <a:cubicBezTo>
                    <a:pt x="1499626" y="1577142"/>
                    <a:pt x="1534093" y="1571363"/>
                    <a:pt x="1584848" y="1567992"/>
                  </a:cubicBezTo>
                  <a:cubicBezTo>
                    <a:pt x="1635602" y="1564621"/>
                    <a:pt x="1721948" y="1552519"/>
                    <a:pt x="1761823" y="1563817"/>
                  </a:cubicBezTo>
                  <a:cubicBezTo>
                    <a:pt x="1812843" y="1583755"/>
                    <a:pt x="2229787" y="1465126"/>
                    <a:pt x="2262352" y="1506740"/>
                  </a:cubicBezTo>
                  <a:cubicBezTo>
                    <a:pt x="2498955" y="1526733"/>
                    <a:pt x="2326181" y="1567667"/>
                    <a:pt x="2315853" y="1583107"/>
                  </a:cubicBezTo>
                  <a:cubicBezTo>
                    <a:pt x="2174514" y="1672668"/>
                    <a:pt x="2150957" y="1765359"/>
                    <a:pt x="2125506" y="1777406"/>
                  </a:cubicBezTo>
                  <a:cubicBezTo>
                    <a:pt x="2100055" y="1789453"/>
                    <a:pt x="1913428" y="1838091"/>
                    <a:pt x="1788503" y="1849071"/>
                  </a:cubicBezTo>
                  <a:cubicBezTo>
                    <a:pt x="1663579" y="1860052"/>
                    <a:pt x="1468135" y="1848756"/>
                    <a:pt x="1375961" y="1843286"/>
                  </a:cubicBezTo>
                  <a:cubicBezTo>
                    <a:pt x="1325299" y="1834954"/>
                    <a:pt x="1273563" y="1838225"/>
                    <a:pt x="1222644" y="1832396"/>
                  </a:cubicBezTo>
                  <a:cubicBezTo>
                    <a:pt x="1157821" y="1824370"/>
                    <a:pt x="1091362" y="1841855"/>
                    <a:pt x="1027613" y="1823654"/>
                  </a:cubicBezTo>
                  <a:cubicBezTo>
                    <a:pt x="963198" y="1805558"/>
                    <a:pt x="899040" y="1786029"/>
                    <a:pt x="833245" y="1773504"/>
                  </a:cubicBezTo>
                  <a:cubicBezTo>
                    <a:pt x="806047" y="1767931"/>
                    <a:pt x="778698" y="1762052"/>
                    <a:pt x="754056" y="1748863"/>
                  </a:cubicBezTo>
                  <a:cubicBezTo>
                    <a:pt x="693986" y="1720337"/>
                    <a:pt x="629318" y="1703773"/>
                    <a:pt x="567255" y="1680409"/>
                  </a:cubicBezTo>
                  <a:cubicBezTo>
                    <a:pt x="527533" y="1666248"/>
                    <a:pt x="489396" y="1647231"/>
                    <a:pt x="448139" y="1637517"/>
                  </a:cubicBezTo>
                  <a:cubicBezTo>
                    <a:pt x="377489" y="1626168"/>
                    <a:pt x="320742" y="1578625"/>
                    <a:pt x="255971" y="1552092"/>
                  </a:cubicBezTo>
                  <a:cubicBezTo>
                    <a:pt x="198150" y="1531132"/>
                    <a:pt x="140739" y="1504292"/>
                    <a:pt x="94015" y="1464008"/>
                  </a:cubicBezTo>
                  <a:cubicBezTo>
                    <a:pt x="66460" y="1424592"/>
                    <a:pt x="1534" y="1413755"/>
                    <a:pt x="0" y="1358235"/>
                  </a:cubicBezTo>
                  <a:close/>
                  <a:moveTo>
                    <a:pt x="1445959" y="843911"/>
                  </a:moveTo>
                  <a:cubicBezTo>
                    <a:pt x="1414672" y="892069"/>
                    <a:pt x="1362375" y="918499"/>
                    <a:pt x="1319993" y="955002"/>
                  </a:cubicBezTo>
                  <a:cubicBezTo>
                    <a:pt x="1289576" y="985880"/>
                    <a:pt x="1265292" y="1022074"/>
                    <a:pt x="1235845" y="1053822"/>
                  </a:cubicBezTo>
                  <a:cubicBezTo>
                    <a:pt x="1276129" y="1046409"/>
                    <a:pt x="1316874" y="1037412"/>
                    <a:pt x="1358079" y="1040172"/>
                  </a:cubicBezTo>
                  <a:cubicBezTo>
                    <a:pt x="1382517" y="1041348"/>
                    <a:pt x="1392893" y="1015428"/>
                    <a:pt x="1404345" y="998405"/>
                  </a:cubicBezTo>
                  <a:cubicBezTo>
                    <a:pt x="1429753" y="950963"/>
                    <a:pt x="1458433" y="903827"/>
                    <a:pt x="1469118" y="850405"/>
                  </a:cubicBezTo>
                  <a:cubicBezTo>
                    <a:pt x="1461399" y="848155"/>
                    <a:pt x="1453679" y="846009"/>
                    <a:pt x="1445959" y="843911"/>
                  </a:cubicBezTo>
                  <a:close/>
                  <a:moveTo>
                    <a:pt x="291961" y="497838"/>
                  </a:moveTo>
                  <a:cubicBezTo>
                    <a:pt x="338891" y="499985"/>
                    <a:pt x="385821" y="504381"/>
                    <a:pt x="431986" y="513071"/>
                  </a:cubicBezTo>
                  <a:cubicBezTo>
                    <a:pt x="459182" y="521815"/>
                    <a:pt x="476257" y="547836"/>
                    <a:pt x="492515" y="569563"/>
                  </a:cubicBezTo>
                  <a:cubicBezTo>
                    <a:pt x="501051" y="586280"/>
                    <a:pt x="521910" y="603150"/>
                    <a:pt x="514600" y="624110"/>
                  </a:cubicBezTo>
                  <a:cubicBezTo>
                    <a:pt x="503710" y="654324"/>
                    <a:pt x="490162" y="683617"/>
                    <a:pt x="475542" y="712246"/>
                  </a:cubicBezTo>
                  <a:cubicBezTo>
                    <a:pt x="463272" y="740210"/>
                    <a:pt x="427947" y="745373"/>
                    <a:pt x="410974" y="769706"/>
                  </a:cubicBezTo>
                  <a:cubicBezTo>
                    <a:pt x="397069" y="792355"/>
                    <a:pt x="374320" y="811730"/>
                    <a:pt x="373195" y="840410"/>
                  </a:cubicBezTo>
                  <a:cubicBezTo>
                    <a:pt x="369105" y="880848"/>
                    <a:pt x="375546" y="922002"/>
                    <a:pt x="389759" y="959985"/>
                  </a:cubicBezTo>
                  <a:cubicBezTo>
                    <a:pt x="402233" y="1012794"/>
                    <a:pt x="399880" y="1072301"/>
                    <a:pt x="435309" y="1117341"/>
                  </a:cubicBezTo>
                  <a:cubicBezTo>
                    <a:pt x="461380" y="1162174"/>
                    <a:pt x="517053" y="1159208"/>
                    <a:pt x="559383" y="1175569"/>
                  </a:cubicBezTo>
                  <a:cubicBezTo>
                    <a:pt x="571294" y="1246527"/>
                    <a:pt x="643836" y="1286044"/>
                    <a:pt x="664541" y="1352913"/>
                  </a:cubicBezTo>
                  <a:cubicBezTo>
                    <a:pt x="645269" y="1400713"/>
                    <a:pt x="639645" y="1463491"/>
                    <a:pt x="584944" y="1485832"/>
                  </a:cubicBezTo>
                  <a:cubicBezTo>
                    <a:pt x="563983" y="1492478"/>
                    <a:pt x="540313" y="1486138"/>
                    <a:pt x="518842" y="1485883"/>
                  </a:cubicBezTo>
                  <a:cubicBezTo>
                    <a:pt x="471758" y="1396724"/>
                    <a:pt x="396557" y="1324745"/>
                    <a:pt x="359136" y="1230321"/>
                  </a:cubicBezTo>
                  <a:cubicBezTo>
                    <a:pt x="367775" y="1216007"/>
                    <a:pt x="382652" y="1200465"/>
                    <a:pt x="374626" y="1182521"/>
                  </a:cubicBezTo>
                  <a:cubicBezTo>
                    <a:pt x="336898" y="1080226"/>
                    <a:pt x="333933" y="968983"/>
                    <a:pt x="343493" y="861522"/>
                  </a:cubicBezTo>
                  <a:cubicBezTo>
                    <a:pt x="349372" y="791536"/>
                    <a:pt x="352796" y="719607"/>
                    <a:pt x="334188" y="651153"/>
                  </a:cubicBezTo>
                  <a:cubicBezTo>
                    <a:pt x="320487" y="599981"/>
                    <a:pt x="305202" y="549164"/>
                    <a:pt x="291961" y="497838"/>
                  </a:cubicBezTo>
                  <a:close/>
                  <a:moveTo>
                    <a:pt x="1494104" y="473544"/>
                  </a:moveTo>
                  <a:cubicBezTo>
                    <a:pt x="1523783" y="474692"/>
                    <a:pt x="1553317" y="479140"/>
                    <a:pt x="1582559" y="488559"/>
                  </a:cubicBezTo>
                  <a:cubicBezTo>
                    <a:pt x="1615277" y="496484"/>
                    <a:pt x="1644877" y="518262"/>
                    <a:pt x="1660061" y="548526"/>
                  </a:cubicBezTo>
                  <a:cubicBezTo>
                    <a:pt x="1680713" y="577052"/>
                    <a:pt x="1672993" y="614015"/>
                    <a:pt x="1664252" y="645251"/>
                  </a:cubicBezTo>
                  <a:cubicBezTo>
                    <a:pt x="1640326" y="686863"/>
                    <a:pt x="1600145" y="715952"/>
                    <a:pt x="1567835" y="750818"/>
                  </a:cubicBezTo>
                  <a:cubicBezTo>
                    <a:pt x="1600554" y="785428"/>
                    <a:pt x="1633988" y="819321"/>
                    <a:pt x="1666041" y="854495"/>
                  </a:cubicBezTo>
                  <a:cubicBezTo>
                    <a:pt x="1678005" y="868400"/>
                    <a:pt x="1677851" y="888082"/>
                    <a:pt x="1684343" y="904697"/>
                  </a:cubicBezTo>
                  <a:cubicBezTo>
                    <a:pt x="1697431" y="947128"/>
                    <a:pt x="1734443" y="976065"/>
                    <a:pt x="1752950" y="1015582"/>
                  </a:cubicBezTo>
                  <a:cubicBezTo>
                    <a:pt x="1749064" y="1039047"/>
                    <a:pt x="1748575" y="1149165"/>
                    <a:pt x="1739322" y="1170738"/>
                  </a:cubicBezTo>
                  <a:cubicBezTo>
                    <a:pt x="1913059" y="1215684"/>
                    <a:pt x="1826208" y="1246035"/>
                    <a:pt x="1760771" y="1310602"/>
                  </a:cubicBezTo>
                  <a:cubicBezTo>
                    <a:pt x="1733676" y="1302576"/>
                    <a:pt x="1477144" y="1279015"/>
                    <a:pt x="1465846" y="1247627"/>
                  </a:cubicBezTo>
                  <a:cubicBezTo>
                    <a:pt x="1430315" y="1264446"/>
                    <a:pt x="1398772" y="1289394"/>
                    <a:pt x="1360892" y="1301152"/>
                  </a:cubicBezTo>
                  <a:cubicBezTo>
                    <a:pt x="1324593" y="1310251"/>
                    <a:pt x="1291313" y="1327736"/>
                    <a:pt x="1256141" y="1339801"/>
                  </a:cubicBezTo>
                  <a:cubicBezTo>
                    <a:pt x="1189989" y="1356365"/>
                    <a:pt x="1119388" y="1348594"/>
                    <a:pt x="1055435" y="1375128"/>
                  </a:cubicBezTo>
                  <a:cubicBezTo>
                    <a:pt x="1033911" y="1379882"/>
                    <a:pt x="1009934" y="1396905"/>
                    <a:pt x="988464" y="1383869"/>
                  </a:cubicBezTo>
                  <a:cubicBezTo>
                    <a:pt x="943526" y="1355189"/>
                    <a:pt x="936421" y="1298596"/>
                    <a:pt x="909991" y="1256369"/>
                  </a:cubicBezTo>
                  <a:cubicBezTo>
                    <a:pt x="886475" y="1219817"/>
                    <a:pt x="870013" y="1175443"/>
                    <a:pt x="879623" y="1131630"/>
                  </a:cubicBezTo>
                  <a:cubicBezTo>
                    <a:pt x="888774" y="1100649"/>
                    <a:pt x="876709" y="1069874"/>
                    <a:pt x="869859" y="1040018"/>
                  </a:cubicBezTo>
                  <a:cubicBezTo>
                    <a:pt x="904418" y="1001779"/>
                    <a:pt x="936370" y="961084"/>
                    <a:pt x="973331" y="925044"/>
                  </a:cubicBezTo>
                  <a:cubicBezTo>
                    <a:pt x="993679" y="907202"/>
                    <a:pt x="999813" y="879698"/>
                    <a:pt x="1008044" y="855159"/>
                  </a:cubicBezTo>
                  <a:cubicBezTo>
                    <a:pt x="970111" y="852858"/>
                    <a:pt x="931974" y="850711"/>
                    <a:pt x="893989" y="853165"/>
                  </a:cubicBezTo>
                  <a:cubicBezTo>
                    <a:pt x="862907" y="821980"/>
                    <a:pt x="829115" y="793097"/>
                    <a:pt x="801714" y="758486"/>
                  </a:cubicBezTo>
                  <a:cubicBezTo>
                    <a:pt x="788779" y="712681"/>
                    <a:pt x="783003" y="664932"/>
                    <a:pt x="776100" y="617796"/>
                  </a:cubicBezTo>
                  <a:cubicBezTo>
                    <a:pt x="802839" y="599188"/>
                    <a:pt x="824770" y="575314"/>
                    <a:pt x="847161" y="552003"/>
                  </a:cubicBezTo>
                  <a:cubicBezTo>
                    <a:pt x="873949" y="562176"/>
                    <a:pt x="901147" y="575927"/>
                    <a:pt x="930900" y="570560"/>
                  </a:cubicBezTo>
                  <a:cubicBezTo>
                    <a:pt x="986827" y="560490"/>
                    <a:pt x="1041989" y="546276"/>
                    <a:pt x="1097150" y="532729"/>
                  </a:cubicBezTo>
                  <a:cubicBezTo>
                    <a:pt x="1140093" y="522965"/>
                    <a:pt x="1182269" y="506350"/>
                    <a:pt x="1226950" y="507117"/>
                  </a:cubicBezTo>
                  <a:cubicBezTo>
                    <a:pt x="1314715" y="496343"/>
                    <a:pt x="1405067" y="470098"/>
                    <a:pt x="1494104" y="473544"/>
                  </a:cubicBezTo>
                  <a:close/>
                  <a:moveTo>
                    <a:pt x="1123188" y="110"/>
                  </a:moveTo>
                  <a:cubicBezTo>
                    <a:pt x="1137835" y="614"/>
                    <a:pt x="1152303" y="2928"/>
                    <a:pt x="1166106" y="8704"/>
                  </a:cubicBezTo>
                  <a:cubicBezTo>
                    <a:pt x="1241204" y="39531"/>
                    <a:pt x="1324381" y="44439"/>
                    <a:pt x="1397333" y="81145"/>
                  </a:cubicBezTo>
                  <a:cubicBezTo>
                    <a:pt x="1435828" y="101799"/>
                    <a:pt x="1468597" y="131705"/>
                    <a:pt x="1497736" y="163963"/>
                  </a:cubicBezTo>
                  <a:cubicBezTo>
                    <a:pt x="1513584" y="179811"/>
                    <a:pt x="1514403" y="203992"/>
                    <a:pt x="1518953" y="224800"/>
                  </a:cubicBezTo>
                  <a:cubicBezTo>
                    <a:pt x="1520742" y="244124"/>
                    <a:pt x="1529229" y="275666"/>
                    <a:pt x="1506325" y="287066"/>
                  </a:cubicBezTo>
                  <a:cubicBezTo>
                    <a:pt x="1481633" y="299285"/>
                    <a:pt x="1455560" y="309458"/>
                    <a:pt x="1428824" y="316462"/>
                  </a:cubicBezTo>
                  <a:cubicBezTo>
                    <a:pt x="1414970" y="320552"/>
                    <a:pt x="1408221" y="303324"/>
                    <a:pt x="1399428" y="295808"/>
                  </a:cubicBezTo>
                  <a:cubicBezTo>
                    <a:pt x="1359298" y="311554"/>
                    <a:pt x="1315689" y="312014"/>
                    <a:pt x="1273616" y="318251"/>
                  </a:cubicBezTo>
                  <a:cubicBezTo>
                    <a:pt x="1253474" y="323670"/>
                    <a:pt x="1234916" y="333690"/>
                    <a:pt x="1215389" y="340797"/>
                  </a:cubicBezTo>
                  <a:cubicBezTo>
                    <a:pt x="1230316" y="305216"/>
                    <a:pt x="1248362" y="270503"/>
                    <a:pt x="1254087" y="231854"/>
                  </a:cubicBezTo>
                  <a:cubicBezTo>
                    <a:pt x="1204243" y="178125"/>
                    <a:pt x="1142436" y="135846"/>
                    <a:pt x="1099238" y="76136"/>
                  </a:cubicBezTo>
                  <a:cubicBezTo>
                    <a:pt x="1083338" y="54919"/>
                    <a:pt x="1084412" y="27314"/>
                    <a:pt x="1079197" y="2366"/>
                  </a:cubicBezTo>
                  <a:cubicBezTo>
                    <a:pt x="1093716" y="909"/>
                    <a:pt x="1108541" y="-395"/>
                    <a:pt x="1123188" y="11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A4DFC86A-27CA-6C64-4377-5AFB6652D816}"/>
                </a:ext>
              </a:extLst>
            </p:cNvPr>
            <p:cNvGrpSpPr/>
            <p:nvPr/>
          </p:nvGrpSpPr>
          <p:grpSpPr>
            <a:xfrm>
              <a:off x="4588265" y="2377592"/>
              <a:ext cx="1779668" cy="2402759"/>
              <a:chOff x="3385439" y="1993817"/>
              <a:chExt cx="849512" cy="1146940"/>
            </a:xfrm>
            <a:solidFill>
              <a:srgbClr val="CC3300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2F8C3AE-9D60-73C6-FF71-6B4A9C122A8E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5341E29-A602-CDF5-ACBB-BAF917BCE506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EE6BA3E-F1FF-7FC5-9CA4-1651D3C98C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A869B0F-E8F7-2E60-688C-C5D649D8E307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4292ABB-C137-4316-1FA2-48B4F9BB01BE}"/>
                </a:ext>
              </a:extLst>
            </p:cNvPr>
            <p:cNvGrpSpPr/>
            <p:nvPr/>
          </p:nvGrpSpPr>
          <p:grpSpPr>
            <a:xfrm>
              <a:off x="6235402" y="2537760"/>
              <a:ext cx="2058088" cy="1780867"/>
              <a:chOff x="4757073" y="2064225"/>
              <a:chExt cx="1171168" cy="1013413"/>
            </a:xfrm>
            <a:solidFill>
              <a:srgbClr val="CC33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5412B3F-291A-CAD1-3429-136B1368CB37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6756434-B201-716F-C107-247FD8FC9716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BACF220-D4BC-746F-EF73-30863864FB10}"/>
                </a:ext>
              </a:extLst>
            </p:cNvPr>
            <p:cNvSpPr/>
            <p:nvPr/>
          </p:nvSpPr>
          <p:spPr>
            <a:xfrm>
              <a:off x="8887927" y="2300180"/>
              <a:ext cx="442768" cy="340797"/>
            </a:xfrm>
            <a:custGeom>
              <a:avLst/>
              <a:gdLst>
                <a:gd name="connsiteX0" fmla="*/ 242 w 249961"/>
                <a:gd name="connsiteY0" fmla="*/ 1257 h 192394"/>
                <a:gd name="connsiteX1" fmla="*/ 49306 w 249961"/>
                <a:gd name="connsiteY1" fmla="*/ 4835 h 192394"/>
                <a:gd name="connsiteX2" fmla="*/ 179843 w 249961"/>
                <a:gd name="connsiteY2" fmla="*/ 45731 h 192394"/>
                <a:gd name="connsiteX3" fmla="*/ 236525 w 249961"/>
                <a:gd name="connsiteY3" fmla="*/ 92485 h 192394"/>
                <a:gd name="connsiteX4" fmla="*/ 248503 w 249961"/>
                <a:gd name="connsiteY4" fmla="*/ 126830 h 192394"/>
                <a:gd name="connsiteX5" fmla="*/ 241374 w 249961"/>
                <a:gd name="connsiteY5" fmla="*/ 161982 h 192394"/>
                <a:gd name="connsiteX6" fmla="*/ 197621 w 249961"/>
                <a:gd name="connsiteY6" fmla="*/ 178577 h 192394"/>
                <a:gd name="connsiteX7" fmla="*/ 181026 w 249961"/>
                <a:gd name="connsiteY7" fmla="*/ 166917 h 192394"/>
                <a:gd name="connsiteX8" fmla="*/ 110000 w 249961"/>
                <a:gd name="connsiteY8" fmla="*/ 179587 h 192394"/>
                <a:gd name="connsiteX9" fmla="*/ 77128 w 249961"/>
                <a:gd name="connsiteY9" fmla="*/ 192315 h 192394"/>
                <a:gd name="connsiteX10" fmla="*/ 98975 w 249961"/>
                <a:gd name="connsiteY10" fmla="*/ 130812 h 192394"/>
                <a:gd name="connsiteX11" fmla="*/ 11556 w 249961"/>
                <a:gd name="connsiteY11" fmla="*/ 42903 h 192394"/>
                <a:gd name="connsiteX12" fmla="*/ 242 w 249961"/>
                <a:gd name="connsiteY12" fmla="*/ 1257 h 1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961" h="192394">
                  <a:moveTo>
                    <a:pt x="242" y="1257"/>
                  </a:moveTo>
                  <a:cubicBezTo>
                    <a:pt x="16635" y="-389"/>
                    <a:pt x="33721" y="-1687"/>
                    <a:pt x="49306" y="4835"/>
                  </a:cubicBezTo>
                  <a:cubicBezTo>
                    <a:pt x="91702" y="22238"/>
                    <a:pt x="138659" y="25009"/>
                    <a:pt x="179843" y="45731"/>
                  </a:cubicBezTo>
                  <a:cubicBezTo>
                    <a:pt x="201575" y="57391"/>
                    <a:pt x="220075" y="74274"/>
                    <a:pt x="236525" y="92485"/>
                  </a:cubicBezTo>
                  <a:cubicBezTo>
                    <a:pt x="245472" y="101432"/>
                    <a:pt x="245934" y="115083"/>
                    <a:pt x="248503" y="126830"/>
                  </a:cubicBezTo>
                  <a:cubicBezTo>
                    <a:pt x="249513" y="137739"/>
                    <a:pt x="254304" y="155546"/>
                    <a:pt x="241374" y="161982"/>
                  </a:cubicBezTo>
                  <a:cubicBezTo>
                    <a:pt x="227434" y="168880"/>
                    <a:pt x="212715" y="174623"/>
                    <a:pt x="197621" y="178577"/>
                  </a:cubicBezTo>
                  <a:cubicBezTo>
                    <a:pt x="189800" y="180886"/>
                    <a:pt x="185990" y="171160"/>
                    <a:pt x="181026" y="166917"/>
                  </a:cubicBezTo>
                  <a:cubicBezTo>
                    <a:pt x="158371" y="175806"/>
                    <a:pt x="133752" y="176066"/>
                    <a:pt x="110000" y="179587"/>
                  </a:cubicBezTo>
                  <a:cubicBezTo>
                    <a:pt x="98629" y="182646"/>
                    <a:pt x="88152" y="188303"/>
                    <a:pt x="77128" y="192315"/>
                  </a:cubicBezTo>
                  <a:cubicBezTo>
                    <a:pt x="85555" y="172228"/>
                    <a:pt x="95743" y="152631"/>
                    <a:pt x="98975" y="130812"/>
                  </a:cubicBezTo>
                  <a:cubicBezTo>
                    <a:pt x="70836" y="100480"/>
                    <a:pt x="35943" y="76612"/>
                    <a:pt x="11556" y="42903"/>
                  </a:cubicBezTo>
                  <a:cubicBezTo>
                    <a:pt x="2580" y="30925"/>
                    <a:pt x="3186" y="15341"/>
                    <a:pt x="242" y="125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08D2CFF-6A1C-D2C3-235D-ABBF2330BA56}"/>
                </a:ext>
              </a:extLst>
            </p:cNvPr>
            <p:cNvSpPr/>
            <p:nvPr/>
          </p:nvSpPr>
          <p:spPr>
            <a:xfrm>
              <a:off x="8585259" y="2773275"/>
              <a:ext cx="1065232" cy="915452"/>
            </a:xfrm>
            <a:custGeom>
              <a:avLst/>
              <a:gdLst>
                <a:gd name="connsiteX0" fmla="*/ 254770 w 551471"/>
                <a:gd name="connsiteY0" fmla="*/ 18945 h 516810"/>
                <a:gd name="connsiteX1" fmla="*/ 455526 w 551471"/>
                <a:gd name="connsiteY1" fmla="*/ 8468 h 516810"/>
                <a:gd name="connsiteX2" fmla="*/ 499279 w 551471"/>
                <a:gd name="connsiteY2" fmla="*/ 42322 h 516810"/>
                <a:gd name="connsiteX3" fmla="*/ 501645 w 551471"/>
                <a:gd name="connsiteY3" fmla="*/ 96927 h 516810"/>
                <a:gd name="connsiteX4" fmla="*/ 447214 w 551471"/>
                <a:gd name="connsiteY4" fmla="*/ 156524 h 516810"/>
                <a:gd name="connsiteX5" fmla="*/ 502655 w 551471"/>
                <a:gd name="connsiteY5" fmla="*/ 215054 h 516810"/>
                <a:gd name="connsiteX6" fmla="*/ 512987 w 551471"/>
                <a:gd name="connsiteY6" fmla="*/ 243395 h 516810"/>
                <a:gd name="connsiteX7" fmla="*/ 551719 w 551471"/>
                <a:gd name="connsiteY7" fmla="*/ 305994 h 516810"/>
                <a:gd name="connsiteX8" fmla="*/ 536855 w 551471"/>
                <a:gd name="connsiteY8" fmla="*/ 343397 h 516810"/>
                <a:gd name="connsiteX9" fmla="*/ 431860 w 551471"/>
                <a:gd name="connsiteY9" fmla="*/ 458205 h 516810"/>
                <a:gd name="connsiteX10" fmla="*/ 389637 w 551471"/>
                <a:gd name="connsiteY10" fmla="*/ 436993 h 516810"/>
                <a:gd name="connsiteX11" fmla="*/ 330386 w 551471"/>
                <a:gd name="connsiteY11" fmla="*/ 467210 h 516810"/>
                <a:gd name="connsiteX12" fmla="*/ 271250 w 551471"/>
                <a:gd name="connsiteY12" fmla="*/ 489029 h 516810"/>
                <a:gd name="connsiteX13" fmla="*/ 157943 w 551471"/>
                <a:gd name="connsiteY13" fmla="*/ 508972 h 516810"/>
                <a:gd name="connsiteX14" fmla="*/ 120135 w 551471"/>
                <a:gd name="connsiteY14" fmla="*/ 513907 h 516810"/>
                <a:gd name="connsiteX15" fmla="*/ 75834 w 551471"/>
                <a:gd name="connsiteY15" fmla="*/ 441928 h 516810"/>
                <a:gd name="connsiteX16" fmla="*/ 58690 w 551471"/>
                <a:gd name="connsiteY16" fmla="*/ 371508 h 516810"/>
                <a:gd name="connsiteX17" fmla="*/ 53178 w 551471"/>
                <a:gd name="connsiteY17" fmla="*/ 319789 h 516810"/>
                <a:gd name="connsiteX18" fmla="*/ 111592 w 551471"/>
                <a:gd name="connsiteY18" fmla="*/ 254882 h 516810"/>
                <a:gd name="connsiteX19" fmla="*/ 131189 w 551471"/>
                <a:gd name="connsiteY19" fmla="*/ 215429 h 516810"/>
                <a:gd name="connsiteX20" fmla="*/ 66800 w 551471"/>
                <a:gd name="connsiteY20" fmla="*/ 214303 h 516810"/>
                <a:gd name="connsiteX21" fmla="*/ 14707 w 551471"/>
                <a:gd name="connsiteY21" fmla="*/ 160853 h 516810"/>
                <a:gd name="connsiteX22" fmla="*/ 247 w 551471"/>
                <a:gd name="connsiteY22" fmla="*/ 81428 h 516810"/>
                <a:gd name="connsiteX23" fmla="*/ 40364 w 551471"/>
                <a:gd name="connsiteY23" fmla="*/ 44285 h 516810"/>
                <a:gd name="connsiteX24" fmla="*/ 87638 w 551471"/>
                <a:gd name="connsiteY24" fmla="*/ 54761 h 516810"/>
                <a:gd name="connsiteX25" fmla="*/ 181493 w 551471"/>
                <a:gd name="connsiteY25" fmla="*/ 33404 h 516810"/>
                <a:gd name="connsiteX26" fmla="*/ 254770 w 551471"/>
                <a:gd name="connsiteY26" fmla="*/ 18945 h 516810"/>
                <a:gd name="connsiteX27" fmla="*/ 307297 w 551471"/>
                <a:gd name="connsiteY27" fmla="*/ 271794 h 516810"/>
                <a:gd name="connsiteX28" fmla="*/ 259792 w 551471"/>
                <a:gd name="connsiteY28" fmla="*/ 327582 h 516810"/>
                <a:gd name="connsiteX29" fmla="*/ 328798 w 551471"/>
                <a:gd name="connsiteY29" fmla="*/ 319876 h 516810"/>
                <a:gd name="connsiteX30" fmla="*/ 354917 w 551471"/>
                <a:gd name="connsiteY30" fmla="*/ 296297 h 516810"/>
                <a:gd name="connsiteX31" fmla="*/ 391484 w 551471"/>
                <a:gd name="connsiteY31" fmla="*/ 212745 h 516810"/>
                <a:gd name="connsiteX32" fmla="*/ 378410 w 551471"/>
                <a:gd name="connsiteY32" fmla="*/ 209079 h 516810"/>
                <a:gd name="connsiteX33" fmla="*/ 307297 w 551471"/>
                <a:gd name="connsiteY33" fmla="*/ 271794 h 516810"/>
                <a:gd name="connsiteX0" fmla="*/ 254523 w 564994"/>
                <a:gd name="connsiteY0" fmla="*/ 19128 h 516810"/>
                <a:gd name="connsiteX1" fmla="*/ 455279 w 564994"/>
                <a:gd name="connsiteY1" fmla="*/ 8651 h 516810"/>
                <a:gd name="connsiteX2" fmla="*/ 499032 w 564994"/>
                <a:gd name="connsiteY2" fmla="*/ 42505 h 516810"/>
                <a:gd name="connsiteX3" fmla="*/ 501398 w 564994"/>
                <a:gd name="connsiteY3" fmla="*/ 97110 h 516810"/>
                <a:gd name="connsiteX4" fmla="*/ 446967 w 564994"/>
                <a:gd name="connsiteY4" fmla="*/ 156707 h 516810"/>
                <a:gd name="connsiteX5" fmla="*/ 502408 w 564994"/>
                <a:gd name="connsiteY5" fmla="*/ 215237 h 516810"/>
                <a:gd name="connsiteX6" fmla="*/ 512740 w 564994"/>
                <a:gd name="connsiteY6" fmla="*/ 243578 h 516810"/>
                <a:gd name="connsiteX7" fmla="*/ 551472 w 564994"/>
                <a:gd name="connsiteY7" fmla="*/ 306177 h 516810"/>
                <a:gd name="connsiteX8" fmla="*/ 536608 w 564994"/>
                <a:gd name="connsiteY8" fmla="*/ 343580 h 516810"/>
                <a:gd name="connsiteX9" fmla="*/ 555887 w 564994"/>
                <a:gd name="connsiteY9" fmla="*/ 472728 h 516810"/>
                <a:gd name="connsiteX10" fmla="*/ 389390 w 564994"/>
                <a:gd name="connsiteY10" fmla="*/ 437176 h 516810"/>
                <a:gd name="connsiteX11" fmla="*/ 330139 w 564994"/>
                <a:gd name="connsiteY11" fmla="*/ 467393 h 516810"/>
                <a:gd name="connsiteX12" fmla="*/ 271003 w 564994"/>
                <a:gd name="connsiteY12" fmla="*/ 489212 h 516810"/>
                <a:gd name="connsiteX13" fmla="*/ 157696 w 564994"/>
                <a:gd name="connsiteY13" fmla="*/ 509155 h 516810"/>
                <a:gd name="connsiteX14" fmla="*/ 119888 w 564994"/>
                <a:gd name="connsiteY14" fmla="*/ 514090 h 516810"/>
                <a:gd name="connsiteX15" fmla="*/ 75587 w 564994"/>
                <a:gd name="connsiteY15" fmla="*/ 442111 h 516810"/>
                <a:gd name="connsiteX16" fmla="*/ 58443 w 564994"/>
                <a:gd name="connsiteY16" fmla="*/ 371691 h 516810"/>
                <a:gd name="connsiteX17" fmla="*/ 52931 w 564994"/>
                <a:gd name="connsiteY17" fmla="*/ 319972 h 516810"/>
                <a:gd name="connsiteX18" fmla="*/ 111345 w 564994"/>
                <a:gd name="connsiteY18" fmla="*/ 255065 h 516810"/>
                <a:gd name="connsiteX19" fmla="*/ 130942 w 564994"/>
                <a:gd name="connsiteY19" fmla="*/ 215612 h 516810"/>
                <a:gd name="connsiteX20" fmla="*/ 66553 w 564994"/>
                <a:gd name="connsiteY20" fmla="*/ 214486 h 516810"/>
                <a:gd name="connsiteX21" fmla="*/ 14460 w 564994"/>
                <a:gd name="connsiteY21" fmla="*/ 161036 h 516810"/>
                <a:gd name="connsiteX22" fmla="*/ 0 w 564994"/>
                <a:gd name="connsiteY22" fmla="*/ 81611 h 516810"/>
                <a:gd name="connsiteX23" fmla="*/ 40117 w 564994"/>
                <a:gd name="connsiteY23" fmla="*/ 44468 h 516810"/>
                <a:gd name="connsiteX24" fmla="*/ 87391 w 564994"/>
                <a:gd name="connsiteY24" fmla="*/ 54944 h 516810"/>
                <a:gd name="connsiteX25" fmla="*/ 181246 w 564994"/>
                <a:gd name="connsiteY25" fmla="*/ 33587 h 516810"/>
                <a:gd name="connsiteX26" fmla="*/ 254523 w 564994"/>
                <a:gd name="connsiteY26" fmla="*/ 19128 h 516810"/>
                <a:gd name="connsiteX27" fmla="*/ 307050 w 564994"/>
                <a:gd name="connsiteY27" fmla="*/ 271977 h 516810"/>
                <a:gd name="connsiteX28" fmla="*/ 259545 w 564994"/>
                <a:gd name="connsiteY28" fmla="*/ 327765 h 516810"/>
                <a:gd name="connsiteX29" fmla="*/ 328551 w 564994"/>
                <a:gd name="connsiteY29" fmla="*/ 320059 h 516810"/>
                <a:gd name="connsiteX30" fmla="*/ 354670 w 564994"/>
                <a:gd name="connsiteY30" fmla="*/ 296480 h 516810"/>
                <a:gd name="connsiteX31" fmla="*/ 391237 w 564994"/>
                <a:gd name="connsiteY31" fmla="*/ 212928 h 516810"/>
                <a:gd name="connsiteX32" fmla="*/ 378163 w 564994"/>
                <a:gd name="connsiteY32" fmla="*/ 209262 h 516810"/>
                <a:gd name="connsiteX33" fmla="*/ 307050 w 564994"/>
                <a:gd name="connsiteY33" fmla="*/ 271977 h 516810"/>
                <a:gd name="connsiteX0" fmla="*/ 254523 w 606228"/>
                <a:gd name="connsiteY0" fmla="*/ 19128 h 516810"/>
                <a:gd name="connsiteX1" fmla="*/ 455279 w 606228"/>
                <a:gd name="connsiteY1" fmla="*/ 8651 h 516810"/>
                <a:gd name="connsiteX2" fmla="*/ 499032 w 606228"/>
                <a:gd name="connsiteY2" fmla="*/ 42505 h 516810"/>
                <a:gd name="connsiteX3" fmla="*/ 501398 w 606228"/>
                <a:gd name="connsiteY3" fmla="*/ 97110 h 516810"/>
                <a:gd name="connsiteX4" fmla="*/ 446967 w 606228"/>
                <a:gd name="connsiteY4" fmla="*/ 156707 h 516810"/>
                <a:gd name="connsiteX5" fmla="*/ 502408 w 606228"/>
                <a:gd name="connsiteY5" fmla="*/ 215237 h 516810"/>
                <a:gd name="connsiteX6" fmla="*/ 512740 w 606228"/>
                <a:gd name="connsiteY6" fmla="*/ 243578 h 516810"/>
                <a:gd name="connsiteX7" fmla="*/ 551472 w 606228"/>
                <a:gd name="connsiteY7" fmla="*/ 306177 h 516810"/>
                <a:gd name="connsiteX8" fmla="*/ 605915 w 606228"/>
                <a:gd name="connsiteY8" fmla="*/ 381819 h 516810"/>
                <a:gd name="connsiteX9" fmla="*/ 555887 w 606228"/>
                <a:gd name="connsiteY9" fmla="*/ 472728 h 516810"/>
                <a:gd name="connsiteX10" fmla="*/ 389390 w 606228"/>
                <a:gd name="connsiteY10" fmla="*/ 437176 h 516810"/>
                <a:gd name="connsiteX11" fmla="*/ 330139 w 606228"/>
                <a:gd name="connsiteY11" fmla="*/ 467393 h 516810"/>
                <a:gd name="connsiteX12" fmla="*/ 271003 w 606228"/>
                <a:gd name="connsiteY12" fmla="*/ 489212 h 516810"/>
                <a:gd name="connsiteX13" fmla="*/ 157696 w 606228"/>
                <a:gd name="connsiteY13" fmla="*/ 509155 h 516810"/>
                <a:gd name="connsiteX14" fmla="*/ 119888 w 606228"/>
                <a:gd name="connsiteY14" fmla="*/ 514090 h 516810"/>
                <a:gd name="connsiteX15" fmla="*/ 75587 w 606228"/>
                <a:gd name="connsiteY15" fmla="*/ 442111 h 516810"/>
                <a:gd name="connsiteX16" fmla="*/ 58443 w 606228"/>
                <a:gd name="connsiteY16" fmla="*/ 371691 h 516810"/>
                <a:gd name="connsiteX17" fmla="*/ 52931 w 606228"/>
                <a:gd name="connsiteY17" fmla="*/ 319972 h 516810"/>
                <a:gd name="connsiteX18" fmla="*/ 111345 w 606228"/>
                <a:gd name="connsiteY18" fmla="*/ 255065 h 516810"/>
                <a:gd name="connsiteX19" fmla="*/ 130942 w 606228"/>
                <a:gd name="connsiteY19" fmla="*/ 215612 h 516810"/>
                <a:gd name="connsiteX20" fmla="*/ 66553 w 606228"/>
                <a:gd name="connsiteY20" fmla="*/ 214486 h 516810"/>
                <a:gd name="connsiteX21" fmla="*/ 14460 w 606228"/>
                <a:gd name="connsiteY21" fmla="*/ 161036 h 516810"/>
                <a:gd name="connsiteX22" fmla="*/ 0 w 606228"/>
                <a:gd name="connsiteY22" fmla="*/ 81611 h 516810"/>
                <a:gd name="connsiteX23" fmla="*/ 40117 w 606228"/>
                <a:gd name="connsiteY23" fmla="*/ 44468 h 516810"/>
                <a:gd name="connsiteX24" fmla="*/ 87391 w 606228"/>
                <a:gd name="connsiteY24" fmla="*/ 54944 h 516810"/>
                <a:gd name="connsiteX25" fmla="*/ 181246 w 606228"/>
                <a:gd name="connsiteY25" fmla="*/ 33587 h 516810"/>
                <a:gd name="connsiteX26" fmla="*/ 254523 w 606228"/>
                <a:gd name="connsiteY26" fmla="*/ 19128 h 516810"/>
                <a:gd name="connsiteX27" fmla="*/ 307050 w 606228"/>
                <a:gd name="connsiteY27" fmla="*/ 271977 h 516810"/>
                <a:gd name="connsiteX28" fmla="*/ 259545 w 606228"/>
                <a:gd name="connsiteY28" fmla="*/ 327765 h 516810"/>
                <a:gd name="connsiteX29" fmla="*/ 328551 w 606228"/>
                <a:gd name="connsiteY29" fmla="*/ 320059 h 516810"/>
                <a:gd name="connsiteX30" fmla="*/ 354670 w 606228"/>
                <a:gd name="connsiteY30" fmla="*/ 296480 h 516810"/>
                <a:gd name="connsiteX31" fmla="*/ 391237 w 606228"/>
                <a:gd name="connsiteY31" fmla="*/ 212928 h 516810"/>
                <a:gd name="connsiteX32" fmla="*/ 378163 w 606228"/>
                <a:gd name="connsiteY32" fmla="*/ 209262 h 516810"/>
                <a:gd name="connsiteX33" fmla="*/ 307050 w 606228"/>
                <a:gd name="connsiteY33" fmla="*/ 271977 h 516810"/>
                <a:gd name="connsiteX0" fmla="*/ 254523 w 599096"/>
                <a:gd name="connsiteY0" fmla="*/ 19128 h 516810"/>
                <a:gd name="connsiteX1" fmla="*/ 455279 w 599096"/>
                <a:gd name="connsiteY1" fmla="*/ 8651 h 516810"/>
                <a:gd name="connsiteX2" fmla="*/ 499032 w 599096"/>
                <a:gd name="connsiteY2" fmla="*/ 42505 h 516810"/>
                <a:gd name="connsiteX3" fmla="*/ 501398 w 599096"/>
                <a:gd name="connsiteY3" fmla="*/ 97110 h 516810"/>
                <a:gd name="connsiteX4" fmla="*/ 446967 w 599096"/>
                <a:gd name="connsiteY4" fmla="*/ 156707 h 516810"/>
                <a:gd name="connsiteX5" fmla="*/ 502408 w 599096"/>
                <a:gd name="connsiteY5" fmla="*/ 215237 h 516810"/>
                <a:gd name="connsiteX6" fmla="*/ 512740 w 599096"/>
                <a:gd name="connsiteY6" fmla="*/ 243578 h 516810"/>
                <a:gd name="connsiteX7" fmla="*/ 551472 w 599096"/>
                <a:gd name="connsiteY7" fmla="*/ 306177 h 516810"/>
                <a:gd name="connsiteX8" fmla="*/ 598745 w 599096"/>
                <a:gd name="connsiteY8" fmla="*/ 388989 h 516810"/>
                <a:gd name="connsiteX9" fmla="*/ 555887 w 599096"/>
                <a:gd name="connsiteY9" fmla="*/ 472728 h 516810"/>
                <a:gd name="connsiteX10" fmla="*/ 389390 w 599096"/>
                <a:gd name="connsiteY10" fmla="*/ 437176 h 516810"/>
                <a:gd name="connsiteX11" fmla="*/ 330139 w 599096"/>
                <a:gd name="connsiteY11" fmla="*/ 467393 h 516810"/>
                <a:gd name="connsiteX12" fmla="*/ 271003 w 599096"/>
                <a:gd name="connsiteY12" fmla="*/ 489212 h 516810"/>
                <a:gd name="connsiteX13" fmla="*/ 157696 w 599096"/>
                <a:gd name="connsiteY13" fmla="*/ 509155 h 516810"/>
                <a:gd name="connsiteX14" fmla="*/ 119888 w 599096"/>
                <a:gd name="connsiteY14" fmla="*/ 514090 h 516810"/>
                <a:gd name="connsiteX15" fmla="*/ 75587 w 599096"/>
                <a:gd name="connsiteY15" fmla="*/ 442111 h 516810"/>
                <a:gd name="connsiteX16" fmla="*/ 58443 w 599096"/>
                <a:gd name="connsiteY16" fmla="*/ 371691 h 516810"/>
                <a:gd name="connsiteX17" fmla="*/ 52931 w 599096"/>
                <a:gd name="connsiteY17" fmla="*/ 319972 h 516810"/>
                <a:gd name="connsiteX18" fmla="*/ 111345 w 599096"/>
                <a:gd name="connsiteY18" fmla="*/ 255065 h 516810"/>
                <a:gd name="connsiteX19" fmla="*/ 130942 w 599096"/>
                <a:gd name="connsiteY19" fmla="*/ 215612 h 516810"/>
                <a:gd name="connsiteX20" fmla="*/ 66553 w 599096"/>
                <a:gd name="connsiteY20" fmla="*/ 214486 h 516810"/>
                <a:gd name="connsiteX21" fmla="*/ 14460 w 599096"/>
                <a:gd name="connsiteY21" fmla="*/ 161036 h 516810"/>
                <a:gd name="connsiteX22" fmla="*/ 0 w 599096"/>
                <a:gd name="connsiteY22" fmla="*/ 81611 h 516810"/>
                <a:gd name="connsiteX23" fmla="*/ 40117 w 599096"/>
                <a:gd name="connsiteY23" fmla="*/ 44468 h 516810"/>
                <a:gd name="connsiteX24" fmla="*/ 87391 w 599096"/>
                <a:gd name="connsiteY24" fmla="*/ 54944 h 516810"/>
                <a:gd name="connsiteX25" fmla="*/ 181246 w 599096"/>
                <a:gd name="connsiteY25" fmla="*/ 33587 h 516810"/>
                <a:gd name="connsiteX26" fmla="*/ 254523 w 599096"/>
                <a:gd name="connsiteY26" fmla="*/ 19128 h 516810"/>
                <a:gd name="connsiteX27" fmla="*/ 307050 w 599096"/>
                <a:gd name="connsiteY27" fmla="*/ 271977 h 516810"/>
                <a:gd name="connsiteX28" fmla="*/ 259545 w 599096"/>
                <a:gd name="connsiteY28" fmla="*/ 327765 h 516810"/>
                <a:gd name="connsiteX29" fmla="*/ 328551 w 599096"/>
                <a:gd name="connsiteY29" fmla="*/ 320059 h 516810"/>
                <a:gd name="connsiteX30" fmla="*/ 354670 w 599096"/>
                <a:gd name="connsiteY30" fmla="*/ 296480 h 516810"/>
                <a:gd name="connsiteX31" fmla="*/ 391237 w 599096"/>
                <a:gd name="connsiteY31" fmla="*/ 212928 h 516810"/>
                <a:gd name="connsiteX32" fmla="*/ 378163 w 599096"/>
                <a:gd name="connsiteY32" fmla="*/ 209262 h 516810"/>
                <a:gd name="connsiteX33" fmla="*/ 307050 w 599096"/>
                <a:gd name="connsiteY33" fmla="*/ 271977 h 516810"/>
                <a:gd name="connsiteX0" fmla="*/ 254523 w 613504"/>
                <a:gd name="connsiteY0" fmla="*/ 19128 h 516810"/>
                <a:gd name="connsiteX1" fmla="*/ 455279 w 613504"/>
                <a:gd name="connsiteY1" fmla="*/ 8651 h 516810"/>
                <a:gd name="connsiteX2" fmla="*/ 499032 w 613504"/>
                <a:gd name="connsiteY2" fmla="*/ 42505 h 516810"/>
                <a:gd name="connsiteX3" fmla="*/ 501398 w 613504"/>
                <a:gd name="connsiteY3" fmla="*/ 97110 h 516810"/>
                <a:gd name="connsiteX4" fmla="*/ 446967 w 613504"/>
                <a:gd name="connsiteY4" fmla="*/ 156707 h 516810"/>
                <a:gd name="connsiteX5" fmla="*/ 502408 w 613504"/>
                <a:gd name="connsiteY5" fmla="*/ 215237 h 516810"/>
                <a:gd name="connsiteX6" fmla="*/ 512740 w 613504"/>
                <a:gd name="connsiteY6" fmla="*/ 243578 h 516810"/>
                <a:gd name="connsiteX7" fmla="*/ 551472 w 613504"/>
                <a:gd name="connsiteY7" fmla="*/ 306177 h 516810"/>
                <a:gd name="connsiteX8" fmla="*/ 598745 w 613504"/>
                <a:gd name="connsiteY8" fmla="*/ 388989 h 516810"/>
                <a:gd name="connsiteX9" fmla="*/ 555887 w 613504"/>
                <a:gd name="connsiteY9" fmla="*/ 472728 h 516810"/>
                <a:gd name="connsiteX10" fmla="*/ 389390 w 613504"/>
                <a:gd name="connsiteY10" fmla="*/ 437176 h 516810"/>
                <a:gd name="connsiteX11" fmla="*/ 330139 w 613504"/>
                <a:gd name="connsiteY11" fmla="*/ 467393 h 516810"/>
                <a:gd name="connsiteX12" fmla="*/ 271003 w 613504"/>
                <a:gd name="connsiteY12" fmla="*/ 489212 h 516810"/>
                <a:gd name="connsiteX13" fmla="*/ 157696 w 613504"/>
                <a:gd name="connsiteY13" fmla="*/ 509155 h 516810"/>
                <a:gd name="connsiteX14" fmla="*/ 119888 w 613504"/>
                <a:gd name="connsiteY14" fmla="*/ 514090 h 516810"/>
                <a:gd name="connsiteX15" fmla="*/ 75587 w 613504"/>
                <a:gd name="connsiteY15" fmla="*/ 442111 h 516810"/>
                <a:gd name="connsiteX16" fmla="*/ 58443 w 613504"/>
                <a:gd name="connsiteY16" fmla="*/ 371691 h 516810"/>
                <a:gd name="connsiteX17" fmla="*/ 52931 w 613504"/>
                <a:gd name="connsiteY17" fmla="*/ 319972 h 516810"/>
                <a:gd name="connsiteX18" fmla="*/ 111345 w 613504"/>
                <a:gd name="connsiteY18" fmla="*/ 255065 h 516810"/>
                <a:gd name="connsiteX19" fmla="*/ 130942 w 613504"/>
                <a:gd name="connsiteY19" fmla="*/ 215612 h 516810"/>
                <a:gd name="connsiteX20" fmla="*/ 66553 w 613504"/>
                <a:gd name="connsiteY20" fmla="*/ 214486 h 516810"/>
                <a:gd name="connsiteX21" fmla="*/ 14460 w 613504"/>
                <a:gd name="connsiteY21" fmla="*/ 161036 h 516810"/>
                <a:gd name="connsiteX22" fmla="*/ 0 w 613504"/>
                <a:gd name="connsiteY22" fmla="*/ 81611 h 516810"/>
                <a:gd name="connsiteX23" fmla="*/ 40117 w 613504"/>
                <a:gd name="connsiteY23" fmla="*/ 44468 h 516810"/>
                <a:gd name="connsiteX24" fmla="*/ 87391 w 613504"/>
                <a:gd name="connsiteY24" fmla="*/ 54944 h 516810"/>
                <a:gd name="connsiteX25" fmla="*/ 181246 w 613504"/>
                <a:gd name="connsiteY25" fmla="*/ 33587 h 516810"/>
                <a:gd name="connsiteX26" fmla="*/ 254523 w 613504"/>
                <a:gd name="connsiteY26" fmla="*/ 19128 h 516810"/>
                <a:gd name="connsiteX27" fmla="*/ 307050 w 613504"/>
                <a:gd name="connsiteY27" fmla="*/ 271977 h 516810"/>
                <a:gd name="connsiteX28" fmla="*/ 259545 w 613504"/>
                <a:gd name="connsiteY28" fmla="*/ 327765 h 516810"/>
                <a:gd name="connsiteX29" fmla="*/ 328551 w 613504"/>
                <a:gd name="connsiteY29" fmla="*/ 320059 h 516810"/>
                <a:gd name="connsiteX30" fmla="*/ 354670 w 613504"/>
                <a:gd name="connsiteY30" fmla="*/ 296480 h 516810"/>
                <a:gd name="connsiteX31" fmla="*/ 391237 w 613504"/>
                <a:gd name="connsiteY31" fmla="*/ 212928 h 516810"/>
                <a:gd name="connsiteX32" fmla="*/ 378163 w 613504"/>
                <a:gd name="connsiteY32" fmla="*/ 209262 h 516810"/>
                <a:gd name="connsiteX33" fmla="*/ 307050 w 613504"/>
                <a:gd name="connsiteY33" fmla="*/ 271977 h 516810"/>
                <a:gd name="connsiteX0" fmla="*/ 254523 w 578701"/>
                <a:gd name="connsiteY0" fmla="*/ 19128 h 516810"/>
                <a:gd name="connsiteX1" fmla="*/ 455279 w 578701"/>
                <a:gd name="connsiteY1" fmla="*/ 8651 h 516810"/>
                <a:gd name="connsiteX2" fmla="*/ 499032 w 578701"/>
                <a:gd name="connsiteY2" fmla="*/ 42505 h 516810"/>
                <a:gd name="connsiteX3" fmla="*/ 501398 w 578701"/>
                <a:gd name="connsiteY3" fmla="*/ 97110 h 516810"/>
                <a:gd name="connsiteX4" fmla="*/ 446967 w 578701"/>
                <a:gd name="connsiteY4" fmla="*/ 156707 h 516810"/>
                <a:gd name="connsiteX5" fmla="*/ 502408 w 578701"/>
                <a:gd name="connsiteY5" fmla="*/ 215237 h 516810"/>
                <a:gd name="connsiteX6" fmla="*/ 512740 w 578701"/>
                <a:gd name="connsiteY6" fmla="*/ 243578 h 516810"/>
                <a:gd name="connsiteX7" fmla="*/ 551472 w 578701"/>
                <a:gd name="connsiteY7" fmla="*/ 306177 h 516810"/>
                <a:gd name="connsiteX8" fmla="*/ 543778 w 578701"/>
                <a:gd name="connsiteY8" fmla="*/ 393769 h 516810"/>
                <a:gd name="connsiteX9" fmla="*/ 555887 w 578701"/>
                <a:gd name="connsiteY9" fmla="*/ 472728 h 516810"/>
                <a:gd name="connsiteX10" fmla="*/ 389390 w 578701"/>
                <a:gd name="connsiteY10" fmla="*/ 437176 h 516810"/>
                <a:gd name="connsiteX11" fmla="*/ 330139 w 578701"/>
                <a:gd name="connsiteY11" fmla="*/ 467393 h 516810"/>
                <a:gd name="connsiteX12" fmla="*/ 271003 w 578701"/>
                <a:gd name="connsiteY12" fmla="*/ 489212 h 516810"/>
                <a:gd name="connsiteX13" fmla="*/ 157696 w 578701"/>
                <a:gd name="connsiteY13" fmla="*/ 509155 h 516810"/>
                <a:gd name="connsiteX14" fmla="*/ 119888 w 578701"/>
                <a:gd name="connsiteY14" fmla="*/ 514090 h 516810"/>
                <a:gd name="connsiteX15" fmla="*/ 75587 w 578701"/>
                <a:gd name="connsiteY15" fmla="*/ 442111 h 516810"/>
                <a:gd name="connsiteX16" fmla="*/ 58443 w 578701"/>
                <a:gd name="connsiteY16" fmla="*/ 371691 h 516810"/>
                <a:gd name="connsiteX17" fmla="*/ 52931 w 578701"/>
                <a:gd name="connsiteY17" fmla="*/ 319972 h 516810"/>
                <a:gd name="connsiteX18" fmla="*/ 111345 w 578701"/>
                <a:gd name="connsiteY18" fmla="*/ 255065 h 516810"/>
                <a:gd name="connsiteX19" fmla="*/ 130942 w 578701"/>
                <a:gd name="connsiteY19" fmla="*/ 215612 h 516810"/>
                <a:gd name="connsiteX20" fmla="*/ 66553 w 578701"/>
                <a:gd name="connsiteY20" fmla="*/ 214486 h 516810"/>
                <a:gd name="connsiteX21" fmla="*/ 14460 w 578701"/>
                <a:gd name="connsiteY21" fmla="*/ 161036 h 516810"/>
                <a:gd name="connsiteX22" fmla="*/ 0 w 578701"/>
                <a:gd name="connsiteY22" fmla="*/ 81611 h 516810"/>
                <a:gd name="connsiteX23" fmla="*/ 40117 w 578701"/>
                <a:gd name="connsiteY23" fmla="*/ 44468 h 516810"/>
                <a:gd name="connsiteX24" fmla="*/ 87391 w 578701"/>
                <a:gd name="connsiteY24" fmla="*/ 54944 h 516810"/>
                <a:gd name="connsiteX25" fmla="*/ 181246 w 578701"/>
                <a:gd name="connsiteY25" fmla="*/ 33587 h 516810"/>
                <a:gd name="connsiteX26" fmla="*/ 254523 w 578701"/>
                <a:gd name="connsiteY26" fmla="*/ 19128 h 516810"/>
                <a:gd name="connsiteX27" fmla="*/ 307050 w 578701"/>
                <a:gd name="connsiteY27" fmla="*/ 271977 h 516810"/>
                <a:gd name="connsiteX28" fmla="*/ 259545 w 578701"/>
                <a:gd name="connsiteY28" fmla="*/ 327765 h 516810"/>
                <a:gd name="connsiteX29" fmla="*/ 328551 w 578701"/>
                <a:gd name="connsiteY29" fmla="*/ 320059 h 516810"/>
                <a:gd name="connsiteX30" fmla="*/ 354670 w 578701"/>
                <a:gd name="connsiteY30" fmla="*/ 296480 h 516810"/>
                <a:gd name="connsiteX31" fmla="*/ 391237 w 578701"/>
                <a:gd name="connsiteY31" fmla="*/ 212928 h 516810"/>
                <a:gd name="connsiteX32" fmla="*/ 378163 w 578701"/>
                <a:gd name="connsiteY32" fmla="*/ 209262 h 516810"/>
                <a:gd name="connsiteX33" fmla="*/ 307050 w 578701"/>
                <a:gd name="connsiteY33" fmla="*/ 271977 h 516810"/>
                <a:gd name="connsiteX0" fmla="*/ 254523 w 601367"/>
                <a:gd name="connsiteY0" fmla="*/ 19128 h 516810"/>
                <a:gd name="connsiteX1" fmla="*/ 455279 w 601367"/>
                <a:gd name="connsiteY1" fmla="*/ 8651 h 516810"/>
                <a:gd name="connsiteX2" fmla="*/ 499032 w 601367"/>
                <a:gd name="connsiteY2" fmla="*/ 42505 h 516810"/>
                <a:gd name="connsiteX3" fmla="*/ 501398 w 601367"/>
                <a:gd name="connsiteY3" fmla="*/ 97110 h 516810"/>
                <a:gd name="connsiteX4" fmla="*/ 446967 w 601367"/>
                <a:gd name="connsiteY4" fmla="*/ 156707 h 516810"/>
                <a:gd name="connsiteX5" fmla="*/ 502408 w 601367"/>
                <a:gd name="connsiteY5" fmla="*/ 215237 h 516810"/>
                <a:gd name="connsiteX6" fmla="*/ 512740 w 601367"/>
                <a:gd name="connsiteY6" fmla="*/ 243578 h 516810"/>
                <a:gd name="connsiteX7" fmla="*/ 551472 w 601367"/>
                <a:gd name="connsiteY7" fmla="*/ 306177 h 516810"/>
                <a:gd name="connsiteX8" fmla="*/ 543778 w 601367"/>
                <a:gd name="connsiteY8" fmla="*/ 393769 h 516810"/>
                <a:gd name="connsiteX9" fmla="*/ 555887 w 601367"/>
                <a:gd name="connsiteY9" fmla="*/ 472728 h 516810"/>
                <a:gd name="connsiteX10" fmla="*/ 389390 w 601367"/>
                <a:gd name="connsiteY10" fmla="*/ 437176 h 516810"/>
                <a:gd name="connsiteX11" fmla="*/ 330139 w 601367"/>
                <a:gd name="connsiteY11" fmla="*/ 467393 h 516810"/>
                <a:gd name="connsiteX12" fmla="*/ 271003 w 601367"/>
                <a:gd name="connsiteY12" fmla="*/ 489212 h 516810"/>
                <a:gd name="connsiteX13" fmla="*/ 157696 w 601367"/>
                <a:gd name="connsiteY13" fmla="*/ 509155 h 516810"/>
                <a:gd name="connsiteX14" fmla="*/ 119888 w 601367"/>
                <a:gd name="connsiteY14" fmla="*/ 514090 h 516810"/>
                <a:gd name="connsiteX15" fmla="*/ 75587 w 601367"/>
                <a:gd name="connsiteY15" fmla="*/ 442111 h 516810"/>
                <a:gd name="connsiteX16" fmla="*/ 58443 w 601367"/>
                <a:gd name="connsiteY16" fmla="*/ 371691 h 516810"/>
                <a:gd name="connsiteX17" fmla="*/ 52931 w 601367"/>
                <a:gd name="connsiteY17" fmla="*/ 319972 h 516810"/>
                <a:gd name="connsiteX18" fmla="*/ 111345 w 601367"/>
                <a:gd name="connsiteY18" fmla="*/ 255065 h 516810"/>
                <a:gd name="connsiteX19" fmla="*/ 130942 w 601367"/>
                <a:gd name="connsiteY19" fmla="*/ 215612 h 516810"/>
                <a:gd name="connsiteX20" fmla="*/ 66553 w 601367"/>
                <a:gd name="connsiteY20" fmla="*/ 214486 h 516810"/>
                <a:gd name="connsiteX21" fmla="*/ 14460 w 601367"/>
                <a:gd name="connsiteY21" fmla="*/ 161036 h 516810"/>
                <a:gd name="connsiteX22" fmla="*/ 0 w 601367"/>
                <a:gd name="connsiteY22" fmla="*/ 81611 h 516810"/>
                <a:gd name="connsiteX23" fmla="*/ 40117 w 601367"/>
                <a:gd name="connsiteY23" fmla="*/ 44468 h 516810"/>
                <a:gd name="connsiteX24" fmla="*/ 87391 w 601367"/>
                <a:gd name="connsiteY24" fmla="*/ 54944 h 516810"/>
                <a:gd name="connsiteX25" fmla="*/ 181246 w 601367"/>
                <a:gd name="connsiteY25" fmla="*/ 33587 h 516810"/>
                <a:gd name="connsiteX26" fmla="*/ 254523 w 601367"/>
                <a:gd name="connsiteY26" fmla="*/ 19128 h 516810"/>
                <a:gd name="connsiteX27" fmla="*/ 307050 w 601367"/>
                <a:gd name="connsiteY27" fmla="*/ 271977 h 516810"/>
                <a:gd name="connsiteX28" fmla="*/ 259545 w 601367"/>
                <a:gd name="connsiteY28" fmla="*/ 327765 h 516810"/>
                <a:gd name="connsiteX29" fmla="*/ 328551 w 601367"/>
                <a:gd name="connsiteY29" fmla="*/ 320059 h 516810"/>
                <a:gd name="connsiteX30" fmla="*/ 354670 w 601367"/>
                <a:gd name="connsiteY30" fmla="*/ 296480 h 516810"/>
                <a:gd name="connsiteX31" fmla="*/ 391237 w 601367"/>
                <a:gd name="connsiteY31" fmla="*/ 212928 h 516810"/>
                <a:gd name="connsiteX32" fmla="*/ 378163 w 601367"/>
                <a:gd name="connsiteY32" fmla="*/ 209262 h 516810"/>
                <a:gd name="connsiteX33" fmla="*/ 307050 w 601367"/>
                <a:gd name="connsiteY33" fmla="*/ 271977 h 5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1367" h="516810">
                  <a:moveTo>
                    <a:pt x="254523" y="19128"/>
                  </a:moveTo>
                  <a:cubicBezTo>
                    <a:pt x="320586" y="11018"/>
                    <a:pt x="389245" y="-12619"/>
                    <a:pt x="455279" y="8651"/>
                  </a:cubicBezTo>
                  <a:cubicBezTo>
                    <a:pt x="473750" y="13125"/>
                    <a:pt x="490460" y="25420"/>
                    <a:pt x="499032" y="42505"/>
                  </a:cubicBezTo>
                  <a:cubicBezTo>
                    <a:pt x="510691" y="58609"/>
                    <a:pt x="506333" y="79476"/>
                    <a:pt x="501398" y="97110"/>
                  </a:cubicBezTo>
                  <a:cubicBezTo>
                    <a:pt x="487891" y="120602"/>
                    <a:pt x="465207" y="137024"/>
                    <a:pt x="446967" y="156707"/>
                  </a:cubicBezTo>
                  <a:cubicBezTo>
                    <a:pt x="465438" y="176246"/>
                    <a:pt x="484313" y="195380"/>
                    <a:pt x="502408" y="215237"/>
                  </a:cubicBezTo>
                  <a:cubicBezTo>
                    <a:pt x="509162" y="223087"/>
                    <a:pt x="509075" y="234198"/>
                    <a:pt x="512740" y="243578"/>
                  </a:cubicBezTo>
                  <a:cubicBezTo>
                    <a:pt x="520129" y="267532"/>
                    <a:pt x="541024" y="283868"/>
                    <a:pt x="551472" y="306177"/>
                  </a:cubicBezTo>
                  <a:cubicBezTo>
                    <a:pt x="549278" y="319424"/>
                    <a:pt x="549002" y="381590"/>
                    <a:pt x="543778" y="393769"/>
                  </a:cubicBezTo>
                  <a:cubicBezTo>
                    <a:pt x="641860" y="419143"/>
                    <a:pt x="592829" y="436277"/>
                    <a:pt x="555887" y="472728"/>
                  </a:cubicBezTo>
                  <a:cubicBezTo>
                    <a:pt x="540591" y="468197"/>
                    <a:pt x="395768" y="454896"/>
                    <a:pt x="389390" y="437176"/>
                  </a:cubicBezTo>
                  <a:cubicBezTo>
                    <a:pt x="369331" y="446671"/>
                    <a:pt x="351524" y="460755"/>
                    <a:pt x="330139" y="467393"/>
                  </a:cubicBezTo>
                  <a:cubicBezTo>
                    <a:pt x="309647" y="472530"/>
                    <a:pt x="290859" y="482401"/>
                    <a:pt x="271003" y="489212"/>
                  </a:cubicBezTo>
                  <a:cubicBezTo>
                    <a:pt x="233657" y="498563"/>
                    <a:pt x="193800" y="494176"/>
                    <a:pt x="157696" y="509155"/>
                  </a:cubicBezTo>
                  <a:cubicBezTo>
                    <a:pt x="145545" y="511839"/>
                    <a:pt x="132009" y="521449"/>
                    <a:pt x="119888" y="514090"/>
                  </a:cubicBezTo>
                  <a:cubicBezTo>
                    <a:pt x="94519" y="497899"/>
                    <a:pt x="90508" y="465950"/>
                    <a:pt x="75587" y="442111"/>
                  </a:cubicBezTo>
                  <a:cubicBezTo>
                    <a:pt x="62311" y="421476"/>
                    <a:pt x="53018" y="396425"/>
                    <a:pt x="58443" y="371691"/>
                  </a:cubicBezTo>
                  <a:cubicBezTo>
                    <a:pt x="63609" y="354201"/>
                    <a:pt x="56798" y="336827"/>
                    <a:pt x="52931" y="319972"/>
                  </a:cubicBezTo>
                  <a:cubicBezTo>
                    <a:pt x="72441" y="298385"/>
                    <a:pt x="90479" y="275411"/>
                    <a:pt x="111345" y="255065"/>
                  </a:cubicBezTo>
                  <a:cubicBezTo>
                    <a:pt x="122832" y="244992"/>
                    <a:pt x="126295" y="229465"/>
                    <a:pt x="130942" y="215612"/>
                  </a:cubicBezTo>
                  <a:cubicBezTo>
                    <a:pt x="109527" y="214313"/>
                    <a:pt x="87997" y="213101"/>
                    <a:pt x="66553" y="214486"/>
                  </a:cubicBezTo>
                  <a:cubicBezTo>
                    <a:pt x="49006" y="196881"/>
                    <a:pt x="29929" y="180575"/>
                    <a:pt x="14460" y="161036"/>
                  </a:cubicBezTo>
                  <a:cubicBezTo>
                    <a:pt x="7158" y="135177"/>
                    <a:pt x="3897" y="108221"/>
                    <a:pt x="0" y="81611"/>
                  </a:cubicBezTo>
                  <a:cubicBezTo>
                    <a:pt x="15095" y="71106"/>
                    <a:pt x="27476" y="57628"/>
                    <a:pt x="40117" y="44468"/>
                  </a:cubicBezTo>
                  <a:cubicBezTo>
                    <a:pt x="55240" y="50211"/>
                    <a:pt x="70594" y="57974"/>
                    <a:pt x="87391" y="54944"/>
                  </a:cubicBezTo>
                  <a:cubicBezTo>
                    <a:pt x="118964" y="49259"/>
                    <a:pt x="150105" y="41235"/>
                    <a:pt x="181246" y="33587"/>
                  </a:cubicBezTo>
                  <a:cubicBezTo>
                    <a:pt x="205489" y="28075"/>
                    <a:pt x="229299" y="18695"/>
                    <a:pt x="254523" y="19128"/>
                  </a:cubicBezTo>
                  <a:moveTo>
                    <a:pt x="307050" y="271977"/>
                  </a:moveTo>
                  <a:cubicBezTo>
                    <a:pt x="289878" y="289409"/>
                    <a:pt x="276169" y="309842"/>
                    <a:pt x="259545" y="327765"/>
                  </a:cubicBezTo>
                  <a:cubicBezTo>
                    <a:pt x="282287" y="323580"/>
                    <a:pt x="305289" y="318501"/>
                    <a:pt x="328551" y="320059"/>
                  </a:cubicBezTo>
                  <a:cubicBezTo>
                    <a:pt x="342347" y="320723"/>
                    <a:pt x="348205" y="306090"/>
                    <a:pt x="354670" y="296480"/>
                  </a:cubicBezTo>
                  <a:cubicBezTo>
                    <a:pt x="369014" y="269697"/>
                    <a:pt x="385205" y="243087"/>
                    <a:pt x="391237" y="212928"/>
                  </a:cubicBezTo>
                  <a:cubicBezTo>
                    <a:pt x="386879" y="211658"/>
                    <a:pt x="382521" y="210446"/>
                    <a:pt x="378163" y="209262"/>
                  </a:cubicBezTo>
                  <a:cubicBezTo>
                    <a:pt x="360500" y="236449"/>
                    <a:pt x="330976" y="251370"/>
                    <a:pt x="307050" y="27197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9B96286-95DE-D550-4655-54A276030BA2}"/>
                </a:ext>
              </a:extLst>
            </p:cNvPr>
            <p:cNvSpPr/>
            <p:nvPr/>
          </p:nvSpPr>
          <p:spPr>
            <a:xfrm>
              <a:off x="8100491" y="2798227"/>
              <a:ext cx="372580" cy="991017"/>
            </a:xfrm>
            <a:custGeom>
              <a:avLst/>
              <a:gdLst>
                <a:gd name="connsiteX0" fmla="*/ 355 w 210337"/>
                <a:gd name="connsiteY0" fmla="*/ -197 h 559470"/>
                <a:gd name="connsiteX1" fmla="*/ 79405 w 210337"/>
                <a:gd name="connsiteY1" fmla="*/ 8403 h 559470"/>
                <a:gd name="connsiteX2" fmla="*/ 113576 w 210337"/>
                <a:gd name="connsiteY2" fmla="*/ 40295 h 559470"/>
                <a:gd name="connsiteX3" fmla="*/ 126044 w 210337"/>
                <a:gd name="connsiteY3" fmla="*/ 71089 h 559470"/>
                <a:gd name="connsiteX4" fmla="*/ 103994 w 210337"/>
                <a:gd name="connsiteY4" fmla="*/ 120845 h 559470"/>
                <a:gd name="connsiteX5" fmla="*/ 67543 w 210337"/>
                <a:gd name="connsiteY5" fmla="*/ 153284 h 559470"/>
                <a:gd name="connsiteX6" fmla="*/ 46215 w 210337"/>
                <a:gd name="connsiteY6" fmla="*/ 193199 h 559470"/>
                <a:gd name="connsiteX7" fmla="*/ 55566 w 210337"/>
                <a:gd name="connsiteY7" fmla="*/ 260704 h 559470"/>
                <a:gd name="connsiteX8" fmla="*/ 81281 w 210337"/>
                <a:gd name="connsiteY8" fmla="*/ 349538 h 559470"/>
                <a:gd name="connsiteX9" fmla="*/ 151326 w 210337"/>
                <a:gd name="connsiteY9" fmla="*/ 382410 h 559470"/>
                <a:gd name="connsiteX10" fmla="*/ 210692 w 210337"/>
                <a:gd name="connsiteY10" fmla="*/ 482528 h 559470"/>
                <a:gd name="connsiteX11" fmla="*/ 165756 w 210337"/>
                <a:gd name="connsiteY11" fmla="*/ 557566 h 559470"/>
                <a:gd name="connsiteX12" fmla="*/ 128439 w 210337"/>
                <a:gd name="connsiteY12" fmla="*/ 557595 h 559470"/>
                <a:gd name="connsiteX13" fmla="*/ 38278 w 210337"/>
                <a:gd name="connsiteY13" fmla="*/ 413320 h 559470"/>
                <a:gd name="connsiteX14" fmla="*/ 47023 w 210337"/>
                <a:gd name="connsiteY14" fmla="*/ 386335 h 559470"/>
                <a:gd name="connsiteX15" fmla="*/ 29447 w 210337"/>
                <a:gd name="connsiteY15" fmla="*/ 205118 h 559470"/>
                <a:gd name="connsiteX16" fmla="*/ 24194 w 210337"/>
                <a:gd name="connsiteY16" fmla="*/ 86356 h 559470"/>
                <a:gd name="connsiteX17" fmla="*/ 355 w 210337"/>
                <a:gd name="connsiteY17" fmla="*/ -197 h 55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337" h="559470">
                  <a:moveTo>
                    <a:pt x="355" y="-197"/>
                  </a:moveTo>
                  <a:cubicBezTo>
                    <a:pt x="26849" y="1015"/>
                    <a:pt x="53343" y="3497"/>
                    <a:pt x="79405" y="8403"/>
                  </a:cubicBezTo>
                  <a:cubicBezTo>
                    <a:pt x="94758" y="13339"/>
                    <a:pt x="104398" y="28029"/>
                    <a:pt x="113576" y="40295"/>
                  </a:cubicBezTo>
                  <a:cubicBezTo>
                    <a:pt x="118395" y="49732"/>
                    <a:pt x="130171" y="59256"/>
                    <a:pt x="126044" y="71089"/>
                  </a:cubicBezTo>
                  <a:cubicBezTo>
                    <a:pt x="119896" y="88146"/>
                    <a:pt x="112248" y="104683"/>
                    <a:pt x="103994" y="120845"/>
                  </a:cubicBezTo>
                  <a:cubicBezTo>
                    <a:pt x="97067" y="136632"/>
                    <a:pt x="77125" y="139547"/>
                    <a:pt x="67543" y="153284"/>
                  </a:cubicBezTo>
                  <a:cubicBezTo>
                    <a:pt x="59693" y="166070"/>
                    <a:pt x="46850" y="177008"/>
                    <a:pt x="46215" y="193199"/>
                  </a:cubicBezTo>
                  <a:cubicBezTo>
                    <a:pt x="43906" y="216028"/>
                    <a:pt x="47542" y="239261"/>
                    <a:pt x="55566" y="260704"/>
                  </a:cubicBezTo>
                  <a:cubicBezTo>
                    <a:pt x="62608" y="290517"/>
                    <a:pt x="61280" y="324111"/>
                    <a:pt x="81281" y="349538"/>
                  </a:cubicBezTo>
                  <a:cubicBezTo>
                    <a:pt x="95999" y="374848"/>
                    <a:pt x="127429" y="373174"/>
                    <a:pt x="151326" y="382410"/>
                  </a:cubicBezTo>
                  <a:cubicBezTo>
                    <a:pt x="158050" y="422469"/>
                    <a:pt x="199003" y="444778"/>
                    <a:pt x="210692" y="482528"/>
                  </a:cubicBezTo>
                  <a:cubicBezTo>
                    <a:pt x="199812" y="509513"/>
                    <a:pt x="196637" y="544954"/>
                    <a:pt x="165756" y="557566"/>
                  </a:cubicBezTo>
                  <a:cubicBezTo>
                    <a:pt x="153923" y="561318"/>
                    <a:pt x="140560" y="557739"/>
                    <a:pt x="128439" y="557595"/>
                  </a:cubicBezTo>
                  <a:cubicBezTo>
                    <a:pt x="101858" y="507261"/>
                    <a:pt x="59404" y="466626"/>
                    <a:pt x="38278" y="413320"/>
                  </a:cubicBezTo>
                  <a:cubicBezTo>
                    <a:pt x="43155" y="405239"/>
                    <a:pt x="51554" y="396465"/>
                    <a:pt x="47023" y="386335"/>
                  </a:cubicBezTo>
                  <a:cubicBezTo>
                    <a:pt x="25724" y="328585"/>
                    <a:pt x="24050" y="265784"/>
                    <a:pt x="29447" y="205118"/>
                  </a:cubicBezTo>
                  <a:cubicBezTo>
                    <a:pt x="32766" y="165608"/>
                    <a:pt x="34699" y="125001"/>
                    <a:pt x="24194" y="86356"/>
                  </a:cubicBezTo>
                  <a:cubicBezTo>
                    <a:pt x="16459" y="57467"/>
                    <a:pt x="7830" y="28779"/>
                    <a:pt x="355" y="-19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9971A6-6914-F959-8CEE-FCE88C7F1D60}"/>
                </a:ext>
              </a:extLst>
            </p:cNvPr>
            <p:cNvSpPr/>
            <p:nvPr/>
          </p:nvSpPr>
          <p:spPr>
            <a:xfrm>
              <a:off x="7809159" y="3658275"/>
              <a:ext cx="2386371" cy="495463"/>
            </a:xfrm>
            <a:custGeom>
              <a:avLst/>
              <a:gdLst>
                <a:gd name="connsiteX0" fmla="*/ 296 w 1029838"/>
                <a:gd name="connsiteY0" fmla="*/ -280 h 274274"/>
                <a:gd name="connsiteX1" fmla="*/ 67484 w 1029838"/>
                <a:gd name="connsiteY1" fmla="*/ 18999 h 274274"/>
                <a:gd name="connsiteX2" fmla="*/ 143214 w 1029838"/>
                <a:gd name="connsiteY2" fmla="*/ 43762 h 274274"/>
                <a:gd name="connsiteX3" fmla="*/ 358400 w 1029838"/>
                <a:gd name="connsiteY3" fmla="*/ 100329 h 274274"/>
                <a:gd name="connsiteX4" fmla="*/ 439470 w 1029838"/>
                <a:gd name="connsiteY4" fmla="*/ 117356 h 274274"/>
                <a:gd name="connsiteX5" fmla="*/ 556789 w 1029838"/>
                <a:gd name="connsiteY5" fmla="*/ 124802 h 274274"/>
                <a:gd name="connsiteX6" fmla="*/ 719419 w 1029838"/>
                <a:gd name="connsiteY6" fmla="*/ 131787 h 274274"/>
                <a:gd name="connsiteX7" fmla="*/ 776188 w 1029838"/>
                <a:gd name="connsiteY7" fmla="*/ 125524 h 274274"/>
                <a:gd name="connsiteX8" fmla="*/ 823000 w 1029838"/>
                <a:gd name="connsiteY8" fmla="*/ 127198 h 274274"/>
                <a:gd name="connsiteX9" fmla="*/ 895008 w 1029838"/>
                <a:gd name="connsiteY9" fmla="*/ 118136 h 274274"/>
                <a:gd name="connsiteX10" fmla="*/ 964447 w 1029838"/>
                <a:gd name="connsiteY10" fmla="*/ 126534 h 274274"/>
                <a:gd name="connsiteX11" fmla="*/ 1030134 w 1029838"/>
                <a:gd name="connsiteY11" fmla="*/ 187517 h 274274"/>
                <a:gd name="connsiteX12" fmla="*/ 1017320 w 1029838"/>
                <a:gd name="connsiteY12" fmla="*/ 216291 h 274274"/>
                <a:gd name="connsiteX13" fmla="*/ 931113 w 1029838"/>
                <a:gd name="connsiteY13" fmla="*/ 257100 h 274274"/>
                <a:gd name="connsiteX14" fmla="*/ 777083 w 1029838"/>
                <a:gd name="connsiteY14" fmla="*/ 273551 h 274274"/>
                <a:gd name="connsiteX15" fmla="*/ 690529 w 1029838"/>
                <a:gd name="connsiteY15" fmla="*/ 267403 h 274274"/>
                <a:gd name="connsiteX16" fmla="*/ 580426 w 1029838"/>
                <a:gd name="connsiteY16" fmla="*/ 262468 h 274274"/>
                <a:gd name="connsiteX17" fmla="*/ 470697 w 1029838"/>
                <a:gd name="connsiteY17" fmla="*/ 234156 h 274274"/>
                <a:gd name="connsiteX18" fmla="*/ 425992 w 1029838"/>
                <a:gd name="connsiteY18" fmla="*/ 220245 h 274274"/>
                <a:gd name="connsiteX19" fmla="*/ 320535 w 1029838"/>
                <a:gd name="connsiteY19" fmla="*/ 181600 h 274274"/>
                <a:gd name="connsiteX20" fmla="*/ 253289 w 1029838"/>
                <a:gd name="connsiteY20" fmla="*/ 157386 h 274274"/>
                <a:gd name="connsiteX21" fmla="*/ 144802 w 1029838"/>
                <a:gd name="connsiteY21" fmla="*/ 109160 h 274274"/>
                <a:gd name="connsiteX22" fmla="*/ 53371 w 1029838"/>
                <a:gd name="connsiteY22" fmla="*/ 59433 h 274274"/>
                <a:gd name="connsiteX23" fmla="*/ 296 w 1029838"/>
                <a:gd name="connsiteY23" fmla="*/ -280 h 274274"/>
                <a:gd name="connsiteX0" fmla="*/ 0 w 1200668"/>
                <a:gd name="connsiteY0" fmla="*/ 0 h 274288"/>
                <a:gd name="connsiteX1" fmla="*/ 67188 w 1200668"/>
                <a:gd name="connsiteY1" fmla="*/ 19279 h 274288"/>
                <a:gd name="connsiteX2" fmla="*/ 142918 w 1200668"/>
                <a:gd name="connsiteY2" fmla="*/ 44042 h 274288"/>
                <a:gd name="connsiteX3" fmla="*/ 358104 w 1200668"/>
                <a:gd name="connsiteY3" fmla="*/ 100609 h 274288"/>
                <a:gd name="connsiteX4" fmla="*/ 439174 w 1200668"/>
                <a:gd name="connsiteY4" fmla="*/ 117636 h 274288"/>
                <a:gd name="connsiteX5" fmla="*/ 556493 w 1200668"/>
                <a:gd name="connsiteY5" fmla="*/ 125082 h 274288"/>
                <a:gd name="connsiteX6" fmla="*/ 719123 w 1200668"/>
                <a:gd name="connsiteY6" fmla="*/ 132067 h 274288"/>
                <a:gd name="connsiteX7" fmla="*/ 775892 w 1200668"/>
                <a:gd name="connsiteY7" fmla="*/ 125804 h 274288"/>
                <a:gd name="connsiteX8" fmla="*/ 822704 w 1200668"/>
                <a:gd name="connsiteY8" fmla="*/ 127478 h 274288"/>
                <a:gd name="connsiteX9" fmla="*/ 894712 w 1200668"/>
                <a:gd name="connsiteY9" fmla="*/ 118416 h 274288"/>
                <a:gd name="connsiteX10" fmla="*/ 964151 w 1200668"/>
                <a:gd name="connsiteY10" fmla="*/ 126814 h 274288"/>
                <a:gd name="connsiteX11" fmla="*/ 1029838 w 1200668"/>
                <a:gd name="connsiteY11" fmla="*/ 187797 h 274288"/>
                <a:gd name="connsiteX12" fmla="*/ 1017024 w 1200668"/>
                <a:gd name="connsiteY12" fmla="*/ 216571 h 274288"/>
                <a:gd name="connsiteX13" fmla="*/ 1199936 w 1200668"/>
                <a:gd name="connsiteY13" fmla="*/ 236639 h 274288"/>
                <a:gd name="connsiteX14" fmla="*/ 930817 w 1200668"/>
                <a:gd name="connsiteY14" fmla="*/ 257380 h 274288"/>
                <a:gd name="connsiteX15" fmla="*/ 776787 w 1200668"/>
                <a:gd name="connsiteY15" fmla="*/ 273831 h 274288"/>
                <a:gd name="connsiteX16" fmla="*/ 690233 w 1200668"/>
                <a:gd name="connsiteY16" fmla="*/ 267683 h 274288"/>
                <a:gd name="connsiteX17" fmla="*/ 580130 w 1200668"/>
                <a:gd name="connsiteY17" fmla="*/ 262748 h 274288"/>
                <a:gd name="connsiteX18" fmla="*/ 470401 w 1200668"/>
                <a:gd name="connsiteY18" fmla="*/ 234436 h 274288"/>
                <a:gd name="connsiteX19" fmla="*/ 425696 w 1200668"/>
                <a:gd name="connsiteY19" fmla="*/ 220525 h 274288"/>
                <a:gd name="connsiteX20" fmla="*/ 320239 w 1200668"/>
                <a:gd name="connsiteY20" fmla="*/ 181880 h 274288"/>
                <a:gd name="connsiteX21" fmla="*/ 252993 w 1200668"/>
                <a:gd name="connsiteY21" fmla="*/ 157666 h 274288"/>
                <a:gd name="connsiteX22" fmla="*/ 144506 w 1200668"/>
                <a:gd name="connsiteY22" fmla="*/ 109440 h 274288"/>
                <a:gd name="connsiteX23" fmla="*/ 53075 w 1200668"/>
                <a:gd name="connsiteY23" fmla="*/ 59713 h 274288"/>
                <a:gd name="connsiteX24" fmla="*/ 0 w 1200668"/>
                <a:gd name="connsiteY24" fmla="*/ 0 h 274288"/>
                <a:gd name="connsiteX0" fmla="*/ 0 w 1200668"/>
                <a:gd name="connsiteY0" fmla="*/ 0 h 299502"/>
                <a:gd name="connsiteX1" fmla="*/ 67188 w 1200668"/>
                <a:gd name="connsiteY1" fmla="*/ 19279 h 299502"/>
                <a:gd name="connsiteX2" fmla="*/ 142918 w 1200668"/>
                <a:gd name="connsiteY2" fmla="*/ 44042 h 299502"/>
                <a:gd name="connsiteX3" fmla="*/ 358104 w 1200668"/>
                <a:gd name="connsiteY3" fmla="*/ 100609 h 299502"/>
                <a:gd name="connsiteX4" fmla="*/ 439174 w 1200668"/>
                <a:gd name="connsiteY4" fmla="*/ 117636 h 299502"/>
                <a:gd name="connsiteX5" fmla="*/ 556493 w 1200668"/>
                <a:gd name="connsiteY5" fmla="*/ 125082 h 299502"/>
                <a:gd name="connsiteX6" fmla="*/ 719123 w 1200668"/>
                <a:gd name="connsiteY6" fmla="*/ 132067 h 299502"/>
                <a:gd name="connsiteX7" fmla="*/ 775892 w 1200668"/>
                <a:gd name="connsiteY7" fmla="*/ 125804 h 299502"/>
                <a:gd name="connsiteX8" fmla="*/ 822704 w 1200668"/>
                <a:gd name="connsiteY8" fmla="*/ 127478 h 299502"/>
                <a:gd name="connsiteX9" fmla="*/ 894712 w 1200668"/>
                <a:gd name="connsiteY9" fmla="*/ 118416 h 299502"/>
                <a:gd name="connsiteX10" fmla="*/ 964151 w 1200668"/>
                <a:gd name="connsiteY10" fmla="*/ 126814 h 299502"/>
                <a:gd name="connsiteX11" fmla="*/ 1029838 w 1200668"/>
                <a:gd name="connsiteY11" fmla="*/ 187797 h 299502"/>
                <a:gd name="connsiteX12" fmla="*/ 1017024 w 1200668"/>
                <a:gd name="connsiteY12" fmla="*/ 216571 h 299502"/>
                <a:gd name="connsiteX13" fmla="*/ 1199936 w 1200668"/>
                <a:gd name="connsiteY13" fmla="*/ 236639 h 299502"/>
                <a:gd name="connsiteX14" fmla="*/ 1009684 w 1200668"/>
                <a:gd name="connsiteY14" fmla="*/ 298606 h 299502"/>
                <a:gd name="connsiteX15" fmla="*/ 776787 w 1200668"/>
                <a:gd name="connsiteY15" fmla="*/ 273831 h 299502"/>
                <a:gd name="connsiteX16" fmla="*/ 690233 w 1200668"/>
                <a:gd name="connsiteY16" fmla="*/ 267683 h 299502"/>
                <a:gd name="connsiteX17" fmla="*/ 580130 w 1200668"/>
                <a:gd name="connsiteY17" fmla="*/ 262748 h 299502"/>
                <a:gd name="connsiteX18" fmla="*/ 470401 w 1200668"/>
                <a:gd name="connsiteY18" fmla="*/ 234436 h 299502"/>
                <a:gd name="connsiteX19" fmla="*/ 425696 w 1200668"/>
                <a:gd name="connsiteY19" fmla="*/ 220525 h 299502"/>
                <a:gd name="connsiteX20" fmla="*/ 320239 w 1200668"/>
                <a:gd name="connsiteY20" fmla="*/ 181880 h 299502"/>
                <a:gd name="connsiteX21" fmla="*/ 252993 w 1200668"/>
                <a:gd name="connsiteY21" fmla="*/ 157666 h 299502"/>
                <a:gd name="connsiteX22" fmla="*/ 144506 w 1200668"/>
                <a:gd name="connsiteY22" fmla="*/ 109440 h 299502"/>
                <a:gd name="connsiteX23" fmla="*/ 53075 w 1200668"/>
                <a:gd name="connsiteY23" fmla="*/ 59713 h 299502"/>
                <a:gd name="connsiteX24" fmla="*/ 0 w 1200668"/>
                <a:gd name="connsiteY24" fmla="*/ 0 h 299502"/>
                <a:gd name="connsiteX0" fmla="*/ 0 w 1200668"/>
                <a:gd name="connsiteY0" fmla="*/ 0 h 279709"/>
                <a:gd name="connsiteX1" fmla="*/ 67188 w 1200668"/>
                <a:gd name="connsiteY1" fmla="*/ 19279 h 279709"/>
                <a:gd name="connsiteX2" fmla="*/ 142918 w 1200668"/>
                <a:gd name="connsiteY2" fmla="*/ 44042 h 279709"/>
                <a:gd name="connsiteX3" fmla="*/ 358104 w 1200668"/>
                <a:gd name="connsiteY3" fmla="*/ 100609 h 279709"/>
                <a:gd name="connsiteX4" fmla="*/ 439174 w 1200668"/>
                <a:gd name="connsiteY4" fmla="*/ 117636 h 279709"/>
                <a:gd name="connsiteX5" fmla="*/ 556493 w 1200668"/>
                <a:gd name="connsiteY5" fmla="*/ 125082 h 279709"/>
                <a:gd name="connsiteX6" fmla="*/ 719123 w 1200668"/>
                <a:gd name="connsiteY6" fmla="*/ 132067 h 279709"/>
                <a:gd name="connsiteX7" fmla="*/ 775892 w 1200668"/>
                <a:gd name="connsiteY7" fmla="*/ 125804 h 279709"/>
                <a:gd name="connsiteX8" fmla="*/ 822704 w 1200668"/>
                <a:gd name="connsiteY8" fmla="*/ 127478 h 279709"/>
                <a:gd name="connsiteX9" fmla="*/ 894712 w 1200668"/>
                <a:gd name="connsiteY9" fmla="*/ 118416 h 279709"/>
                <a:gd name="connsiteX10" fmla="*/ 964151 w 1200668"/>
                <a:gd name="connsiteY10" fmla="*/ 126814 h 279709"/>
                <a:gd name="connsiteX11" fmla="*/ 1029838 w 1200668"/>
                <a:gd name="connsiteY11" fmla="*/ 187797 h 279709"/>
                <a:gd name="connsiteX12" fmla="*/ 1017024 w 1200668"/>
                <a:gd name="connsiteY12" fmla="*/ 216571 h 279709"/>
                <a:gd name="connsiteX13" fmla="*/ 1199936 w 1200668"/>
                <a:gd name="connsiteY13" fmla="*/ 236639 h 279709"/>
                <a:gd name="connsiteX14" fmla="*/ 1009684 w 1200668"/>
                <a:gd name="connsiteY14" fmla="*/ 277097 h 279709"/>
                <a:gd name="connsiteX15" fmla="*/ 776787 w 1200668"/>
                <a:gd name="connsiteY15" fmla="*/ 273831 h 279709"/>
                <a:gd name="connsiteX16" fmla="*/ 690233 w 1200668"/>
                <a:gd name="connsiteY16" fmla="*/ 267683 h 279709"/>
                <a:gd name="connsiteX17" fmla="*/ 580130 w 1200668"/>
                <a:gd name="connsiteY17" fmla="*/ 262748 h 279709"/>
                <a:gd name="connsiteX18" fmla="*/ 470401 w 1200668"/>
                <a:gd name="connsiteY18" fmla="*/ 234436 h 279709"/>
                <a:gd name="connsiteX19" fmla="*/ 425696 w 1200668"/>
                <a:gd name="connsiteY19" fmla="*/ 220525 h 279709"/>
                <a:gd name="connsiteX20" fmla="*/ 320239 w 1200668"/>
                <a:gd name="connsiteY20" fmla="*/ 181880 h 279709"/>
                <a:gd name="connsiteX21" fmla="*/ 252993 w 1200668"/>
                <a:gd name="connsiteY21" fmla="*/ 157666 h 279709"/>
                <a:gd name="connsiteX22" fmla="*/ 144506 w 1200668"/>
                <a:gd name="connsiteY22" fmla="*/ 109440 h 279709"/>
                <a:gd name="connsiteX23" fmla="*/ 53075 w 1200668"/>
                <a:gd name="connsiteY23" fmla="*/ 59713 h 279709"/>
                <a:gd name="connsiteX24" fmla="*/ 0 w 1200668"/>
                <a:gd name="connsiteY24" fmla="*/ 0 h 279709"/>
                <a:gd name="connsiteX0" fmla="*/ 0 w 1250146"/>
                <a:gd name="connsiteY0" fmla="*/ 0 h 279709"/>
                <a:gd name="connsiteX1" fmla="*/ 67188 w 1250146"/>
                <a:gd name="connsiteY1" fmla="*/ 19279 h 279709"/>
                <a:gd name="connsiteX2" fmla="*/ 142918 w 1250146"/>
                <a:gd name="connsiteY2" fmla="*/ 44042 h 279709"/>
                <a:gd name="connsiteX3" fmla="*/ 358104 w 1250146"/>
                <a:gd name="connsiteY3" fmla="*/ 100609 h 279709"/>
                <a:gd name="connsiteX4" fmla="*/ 439174 w 1250146"/>
                <a:gd name="connsiteY4" fmla="*/ 117636 h 279709"/>
                <a:gd name="connsiteX5" fmla="*/ 556493 w 1250146"/>
                <a:gd name="connsiteY5" fmla="*/ 125082 h 279709"/>
                <a:gd name="connsiteX6" fmla="*/ 719123 w 1250146"/>
                <a:gd name="connsiteY6" fmla="*/ 132067 h 279709"/>
                <a:gd name="connsiteX7" fmla="*/ 775892 w 1250146"/>
                <a:gd name="connsiteY7" fmla="*/ 125804 h 279709"/>
                <a:gd name="connsiteX8" fmla="*/ 822704 w 1250146"/>
                <a:gd name="connsiteY8" fmla="*/ 127478 h 279709"/>
                <a:gd name="connsiteX9" fmla="*/ 894712 w 1250146"/>
                <a:gd name="connsiteY9" fmla="*/ 118416 h 279709"/>
                <a:gd name="connsiteX10" fmla="*/ 964151 w 1250146"/>
                <a:gd name="connsiteY10" fmla="*/ 126814 h 279709"/>
                <a:gd name="connsiteX11" fmla="*/ 1029838 w 1250146"/>
                <a:gd name="connsiteY11" fmla="*/ 187797 h 279709"/>
                <a:gd name="connsiteX12" fmla="*/ 1250038 w 1250146"/>
                <a:gd name="connsiteY12" fmla="*/ 157421 h 279709"/>
                <a:gd name="connsiteX13" fmla="*/ 1199936 w 1250146"/>
                <a:gd name="connsiteY13" fmla="*/ 236639 h 279709"/>
                <a:gd name="connsiteX14" fmla="*/ 1009684 w 1250146"/>
                <a:gd name="connsiteY14" fmla="*/ 277097 h 279709"/>
                <a:gd name="connsiteX15" fmla="*/ 776787 w 1250146"/>
                <a:gd name="connsiteY15" fmla="*/ 273831 h 279709"/>
                <a:gd name="connsiteX16" fmla="*/ 690233 w 1250146"/>
                <a:gd name="connsiteY16" fmla="*/ 267683 h 279709"/>
                <a:gd name="connsiteX17" fmla="*/ 580130 w 1250146"/>
                <a:gd name="connsiteY17" fmla="*/ 262748 h 279709"/>
                <a:gd name="connsiteX18" fmla="*/ 470401 w 1250146"/>
                <a:gd name="connsiteY18" fmla="*/ 234436 h 279709"/>
                <a:gd name="connsiteX19" fmla="*/ 425696 w 1250146"/>
                <a:gd name="connsiteY19" fmla="*/ 220525 h 279709"/>
                <a:gd name="connsiteX20" fmla="*/ 320239 w 1250146"/>
                <a:gd name="connsiteY20" fmla="*/ 181880 h 279709"/>
                <a:gd name="connsiteX21" fmla="*/ 252993 w 1250146"/>
                <a:gd name="connsiteY21" fmla="*/ 157666 h 279709"/>
                <a:gd name="connsiteX22" fmla="*/ 144506 w 1250146"/>
                <a:gd name="connsiteY22" fmla="*/ 109440 h 279709"/>
                <a:gd name="connsiteX23" fmla="*/ 53075 w 1250146"/>
                <a:gd name="connsiteY23" fmla="*/ 59713 h 279709"/>
                <a:gd name="connsiteX24" fmla="*/ 0 w 1250146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64151 w 1251007"/>
                <a:gd name="connsiteY10" fmla="*/ 126814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94622 w 1251007"/>
                <a:gd name="connsiteY10" fmla="*/ 116059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77191"/>
                <a:gd name="connsiteY0" fmla="*/ 0 h 279709"/>
                <a:gd name="connsiteX1" fmla="*/ 67188 w 1277191"/>
                <a:gd name="connsiteY1" fmla="*/ 19279 h 279709"/>
                <a:gd name="connsiteX2" fmla="*/ 142918 w 1277191"/>
                <a:gd name="connsiteY2" fmla="*/ 44042 h 279709"/>
                <a:gd name="connsiteX3" fmla="*/ 358104 w 1277191"/>
                <a:gd name="connsiteY3" fmla="*/ 100609 h 279709"/>
                <a:gd name="connsiteX4" fmla="*/ 439174 w 1277191"/>
                <a:gd name="connsiteY4" fmla="*/ 117636 h 279709"/>
                <a:gd name="connsiteX5" fmla="*/ 556493 w 1277191"/>
                <a:gd name="connsiteY5" fmla="*/ 125082 h 279709"/>
                <a:gd name="connsiteX6" fmla="*/ 719123 w 1277191"/>
                <a:gd name="connsiteY6" fmla="*/ 132067 h 279709"/>
                <a:gd name="connsiteX7" fmla="*/ 775892 w 1277191"/>
                <a:gd name="connsiteY7" fmla="*/ 125804 h 279709"/>
                <a:gd name="connsiteX8" fmla="*/ 822704 w 1277191"/>
                <a:gd name="connsiteY8" fmla="*/ 127478 h 279709"/>
                <a:gd name="connsiteX9" fmla="*/ 894712 w 1277191"/>
                <a:gd name="connsiteY9" fmla="*/ 118416 h 279709"/>
                <a:gd name="connsiteX10" fmla="*/ 994622 w 1277191"/>
                <a:gd name="connsiteY10" fmla="*/ 116059 h 279709"/>
                <a:gd name="connsiteX11" fmla="*/ 1277191 w 1277191"/>
                <a:gd name="connsiteY11" fmla="*/ 83837 h 279709"/>
                <a:gd name="connsiteX12" fmla="*/ 1250038 w 1277191"/>
                <a:gd name="connsiteY12" fmla="*/ 157421 h 279709"/>
                <a:gd name="connsiteX13" fmla="*/ 1199936 w 1277191"/>
                <a:gd name="connsiteY13" fmla="*/ 236639 h 279709"/>
                <a:gd name="connsiteX14" fmla="*/ 1009684 w 1277191"/>
                <a:gd name="connsiteY14" fmla="*/ 277097 h 279709"/>
                <a:gd name="connsiteX15" fmla="*/ 776787 w 1277191"/>
                <a:gd name="connsiteY15" fmla="*/ 273831 h 279709"/>
                <a:gd name="connsiteX16" fmla="*/ 690233 w 1277191"/>
                <a:gd name="connsiteY16" fmla="*/ 267683 h 279709"/>
                <a:gd name="connsiteX17" fmla="*/ 580130 w 1277191"/>
                <a:gd name="connsiteY17" fmla="*/ 262748 h 279709"/>
                <a:gd name="connsiteX18" fmla="*/ 470401 w 1277191"/>
                <a:gd name="connsiteY18" fmla="*/ 234436 h 279709"/>
                <a:gd name="connsiteX19" fmla="*/ 425696 w 1277191"/>
                <a:gd name="connsiteY19" fmla="*/ 220525 h 279709"/>
                <a:gd name="connsiteX20" fmla="*/ 320239 w 1277191"/>
                <a:gd name="connsiteY20" fmla="*/ 181880 h 279709"/>
                <a:gd name="connsiteX21" fmla="*/ 252993 w 1277191"/>
                <a:gd name="connsiteY21" fmla="*/ 157666 h 279709"/>
                <a:gd name="connsiteX22" fmla="*/ 144506 w 1277191"/>
                <a:gd name="connsiteY22" fmla="*/ 109440 h 279709"/>
                <a:gd name="connsiteX23" fmla="*/ 53075 w 1277191"/>
                <a:gd name="connsiteY23" fmla="*/ 59713 h 279709"/>
                <a:gd name="connsiteX24" fmla="*/ 0 w 1277191"/>
                <a:gd name="connsiteY24" fmla="*/ 0 h 279709"/>
                <a:gd name="connsiteX0" fmla="*/ 0 w 1331333"/>
                <a:gd name="connsiteY0" fmla="*/ 0 h 279709"/>
                <a:gd name="connsiteX1" fmla="*/ 67188 w 1331333"/>
                <a:gd name="connsiteY1" fmla="*/ 19279 h 279709"/>
                <a:gd name="connsiteX2" fmla="*/ 142918 w 1331333"/>
                <a:gd name="connsiteY2" fmla="*/ 44042 h 279709"/>
                <a:gd name="connsiteX3" fmla="*/ 358104 w 1331333"/>
                <a:gd name="connsiteY3" fmla="*/ 100609 h 279709"/>
                <a:gd name="connsiteX4" fmla="*/ 439174 w 1331333"/>
                <a:gd name="connsiteY4" fmla="*/ 117636 h 279709"/>
                <a:gd name="connsiteX5" fmla="*/ 556493 w 1331333"/>
                <a:gd name="connsiteY5" fmla="*/ 125082 h 279709"/>
                <a:gd name="connsiteX6" fmla="*/ 719123 w 1331333"/>
                <a:gd name="connsiteY6" fmla="*/ 132067 h 279709"/>
                <a:gd name="connsiteX7" fmla="*/ 775892 w 1331333"/>
                <a:gd name="connsiteY7" fmla="*/ 125804 h 279709"/>
                <a:gd name="connsiteX8" fmla="*/ 822704 w 1331333"/>
                <a:gd name="connsiteY8" fmla="*/ 127478 h 279709"/>
                <a:gd name="connsiteX9" fmla="*/ 894712 w 1331333"/>
                <a:gd name="connsiteY9" fmla="*/ 118416 h 279709"/>
                <a:gd name="connsiteX10" fmla="*/ 994622 w 1331333"/>
                <a:gd name="connsiteY10" fmla="*/ 116059 h 279709"/>
                <a:gd name="connsiteX11" fmla="*/ 1277191 w 1331333"/>
                <a:gd name="connsiteY11" fmla="*/ 83837 h 279709"/>
                <a:gd name="connsiteX12" fmla="*/ 1250038 w 1331333"/>
                <a:gd name="connsiteY12" fmla="*/ 157421 h 279709"/>
                <a:gd name="connsiteX13" fmla="*/ 1199936 w 1331333"/>
                <a:gd name="connsiteY13" fmla="*/ 236639 h 279709"/>
                <a:gd name="connsiteX14" fmla="*/ 1009684 w 1331333"/>
                <a:gd name="connsiteY14" fmla="*/ 277097 h 279709"/>
                <a:gd name="connsiteX15" fmla="*/ 776787 w 1331333"/>
                <a:gd name="connsiteY15" fmla="*/ 273831 h 279709"/>
                <a:gd name="connsiteX16" fmla="*/ 690233 w 1331333"/>
                <a:gd name="connsiteY16" fmla="*/ 267683 h 279709"/>
                <a:gd name="connsiteX17" fmla="*/ 580130 w 1331333"/>
                <a:gd name="connsiteY17" fmla="*/ 262748 h 279709"/>
                <a:gd name="connsiteX18" fmla="*/ 470401 w 1331333"/>
                <a:gd name="connsiteY18" fmla="*/ 234436 h 279709"/>
                <a:gd name="connsiteX19" fmla="*/ 425696 w 1331333"/>
                <a:gd name="connsiteY19" fmla="*/ 220525 h 279709"/>
                <a:gd name="connsiteX20" fmla="*/ 320239 w 1331333"/>
                <a:gd name="connsiteY20" fmla="*/ 181880 h 279709"/>
                <a:gd name="connsiteX21" fmla="*/ 252993 w 1331333"/>
                <a:gd name="connsiteY21" fmla="*/ 157666 h 279709"/>
                <a:gd name="connsiteX22" fmla="*/ 144506 w 1331333"/>
                <a:gd name="connsiteY22" fmla="*/ 109440 h 279709"/>
                <a:gd name="connsiteX23" fmla="*/ 53075 w 1331333"/>
                <a:gd name="connsiteY23" fmla="*/ 59713 h 279709"/>
                <a:gd name="connsiteX24" fmla="*/ 0 w 1331333"/>
                <a:gd name="connsiteY24" fmla="*/ 0 h 279709"/>
                <a:gd name="connsiteX0" fmla="*/ 0 w 1339787"/>
                <a:gd name="connsiteY0" fmla="*/ 0 h 279709"/>
                <a:gd name="connsiteX1" fmla="*/ 67188 w 1339787"/>
                <a:gd name="connsiteY1" fmla="*/ 19279 h 279709"/>
                <a:gd name="connsiteX2" fmla="*/ 142918 w 1339787"/>
                <a:gd name="connsiteY2" fmla="*/ 44042 h 279709"/>
                <a:gd name="connsiteX3" fmla="*/ 358104 w 1339787"/>
                <a:gd name="connsiteY3" fmla="*/ 100609 h 279709"/>
                <a:gd name="connsiteX4" fmla="*/ 439174 w 1339787"/>
                <a:gd name="connsiteY4" fmla="*/ 117636 h 279709"/>
                <a:gd name="connsiteX5" fmla="*/ 556493 w 1339787"/>
                <a:gd name="connsiteY5" fmla="*/ 125082 h 279709"/>
                <a:gd name="connsiteX6" fmla="*/ 719123 w 1339787"/>
                <a:gd name="connsiteY6" fmla="*/ 132067 h 279709"/>
                <a:gd name="connsiteX7" fmla="*/ 775892 w 1339787"/>
                <a:gd name="connsiteY7" fmla="*/ 125804 h 279709"/>
                <a:gd name="connsiteX8" fmla="*/ 822704 w 1339787"/>
                <a:gd name="connsiteY8" fmla="*/ 127478 h 279709"/>
                <a:gd name="connsiteX9" fmla="*/ 894712 w 1339787"/>
                <a:gd name="connsiteY9" fmla="*/ 118416 h 279709"/>
                <a:gd name="connsiteX10" fmla="*/ 994622 w 1339787"/>
                <a:gd name="connsiteY10" fmla="*/ 116059 h 279709"/>
                <a:gd name="connsiteX11" fmla="*/ 1277191 w 1339787"/>
                <a:gd name="connsiteY11" fmla="*/ 83837 h 279709"/>
                <a:gd name="connsiteX12" fmla="*/ 1284094 w 1339787"/>
                <a:gd name="connsiteY12" fmla="*/ 171760 h 279709"/>
                <a:gd name="connsiteX13" fmla="*/ 1199936 w 1339787"/>
                <a:gd name="connsiteY13" fmla="*/ 236639 h 279709"/>
                <a:gd name="connsiteX14" fmla="*/ 1009684 w 1339787"/>
                <a:gd name="connsiteY14" fmla="*/ 277097 h 279709"/>
                <a:gd name="connsiteX15" fmla="*/ 776787 w 1339787"/>
                <a:gd name="connsiteY15" fmla="*/ 273831 h 279709"/>
                <a:gd name="connsiteX16" fmla="*/ 690233 w 1339787"/>
                <a:gd name="connsiteY16" fmla="*/ 267683 h 279709"/>
                <a:gd name="connsiteX17" fmla="*/ 580130 w 1339787"/>
                <a:gd name="connsiteY17" fmla="*/ 262748 h 279709"/>
                <a:gd name="connsiteX18" fmla="*/ 470401 w 1339787"/>
                <a:gd name="connsiteY18" fmla="*/ 234436 h 279709"/>
                <a:gd name="connsiteX19" fmla="*/ 425696 w 1339787"/>
                <a:gd name="connsiteY19" fmla="*/ 220525 h 279709"/>
                <a:gd name="connsiteX20" fmla="*/ 320239 w 1339787"/>
                <a:gd name="connsiteY20" fmla="*/ 181880 h 279709"/>
                <a:gd name="connsiteX21" fmla="*/ 252993 w 1339787"/>
                <a:gd name="connsiteY21" fmla="*/ 157666 h 279709"/>
                <a:gd name="connsiteX22" fmla="*/ 144506 w 1339787"/>
                <a:gd name="connsiteY22" fmla="*/ 109440 h 279709"/>
                <a:gd name="connsiteX23" fmla="*/ 53075 w 1339787"/>
                <a:gd name="connsiteY23" fmla="*/ 59713 h 279709"/>
                <a:gd name="connsiteX24" fmla="*/ 0 w 1339787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47205" h="279709">
                  <a:moveTo>
                    <a:pt x="0" y="0"/>
                  </a:moveTo>
                  <a:cubicBezTo>
                    <a:pt x="23204" y="3406"/>
                    <a:pt x="45455" y="10707"/>
                    <a:pt x="67188" y="19279"/>
                  </a:cubicBezTo>
                  <a:cubicBezTo>
                    <a:pt x="91835" y="29380"/>
                    <a:pt x="118098" y="34517"/>
                    <a:pt x="142918" y="44042"/>
                  </a:cubicBezTo>
                  <a:cubicBezTo>
                    <a:pt x="213050" y="68660"/>
                    <a:pt x="286068" y="82975"/>
                    <a:pt x="358104" y="100609"/>
                  </a:cubicBezTo>
                  <a:cubicBezTo>
                    <a:pt x="385146" y="106150"/>
                    <a:pt x="411929" y="113019"/>
                    <a:pt x="439174" y="117636"/>
                  </a:cubicBezTo>
                  <a:cubicBezTo>
                    <a:pt x="478078" y="122687"/>
                    <a:pt x="517502" y="121244"/>
                    <a:pt x="556493" y="125082"/>
                  </a:cubicBezTo>
                  <a:cubicBezTo>
                    <a:pt x="609799" y="136280"/>
                    <a:pt x="665067" y="139022"/>
                    <a:pt x="719123" y="132067"/>
                  </a:cubicBezTo>
                  <a:cubicBezTo>
                    <a:pt x="737998" y="129816"/>
                    <a:pt x="756729" y="124390"/>
                    <a:pt x="775892" y="125804"/>
                  </a:cubicBezTo>
                  <a:cubicBezTo>
                    <a:pt x="791506" y="126064"/>
                    <a:pt x="807062" y="128459"/>
                    <a:pt x="822704" y="127478"/>
                  </a:cubicBezTo>
                  <a:cubicBezTo>
                    <a:pt x="846601" y="123582"/>
                    <a:pt x="866059" y="120319"/>
                    <a:pt x="894712" y="118416"/>
                  </a:cubicBezTo>
                  <a:cubicBezTo>
                    <a:pt x="923365" y="116513"/>
                    <a:pt x="972111" y="109681"/>
                    <a:pt x="994622" y="116059"/>
                  </a:cubicBezTo>
                  <a:cubicBezTo>
                    <a:pt x="1023425" y="127315"/>
                    <a:pt x="1258807" y="60344"/>
                    <a:pt x="1277191" y="83837"/>
                  </a:cubicBezTo>
                  <a:cubicBezTo>
                    <a:pt x="1410763" y="95124"/>
                    <a:pt x="1313225" y="118233"/>
                    <a:pt x="1307395" y="126949"/>
                  </a:cubicBezTo>
                  <a:cubicBezTo>
                    <a:pt x="1227603" y="177510"/>
                    <a:pt x="1214304" y="229838"/>
                    <a:pt x="1199936" y="236639"/>
                  </a:cubicBezTo>
                  <a:cubicBezTo>
                    <a:pt x="1185568" y="243440"/>
                    <a:pt x="1080209" y="270898"/>
                    <a:pt x="1009684" y="277097"/>
                  </a:cubicBezTo>
                  <a:cubicBezTo>
                    <a:pt x="939159" y="283296"/>
                    <a:pt x="828823" y="276919"/>
                    <a:pt x="776787" y="273831"/>
                  </a:cubicBezTo>
                  <a:cubicBezTo>
                    <a:pt x="748186" y="269127"/>
                    <a:pt x="718979" y="270974"/>
                    <a:pt x="690233" y="267683"/>
                  </a:cubicBezTo>
                  <a:cubicBezTo>
                    <a:pt x="653638" y="263152"/>
                    <a:pt x="616119" y="273023"/>
                    <a:pt x="580130" y="262748"/>
                  </a:cubicBezTo>
                  <a:cubicBezTo>
                    <a:pt x="543765" y="252532"/>
                    <a:pt x="507545" y="241507"/>
                    <a:pt x="470401" y="234436"/>
                  </a:cubicBezTo>
                  <a:cubicBezTo>
                    <a:pt x="455047" y="231290"/>
                    <a:pt x="439607" y="227971"/>
                    <a:pt x="425696" y="220525"/>
                  </a:cubicBezTo>
                  <a:cubicBezTo>
                    <a:pt x="391784" y="204421"/>
                    <a:pt x="355276" y="195070"/>
                    <a:pt x="320239" y="181880"/>
                  </a:cubicBezTo>
                  <a:cubicBezTo>
                    <a:pt x="297814" y="173886"/>
                    <a:pt x="276284" y="163150"/>
                    <a:pt x="252993" y="157666"/>
                  </a:cubicBezTo>
                  <a:cubicBezTo>
                    <a:pt x="213108" y="151259"/>
                    <a:pt x="181072" y="124419"/>
                    <a:pt x="144506" y="109440"/>
                  </a:cubicBezTo>
                  <a:cubicBezTo>
                    <a:pt x="111864" y="97607"/>
                    <a:pt x="79453" y="82455"/>
                    <a:pt x="53075" y="59713"/>
                  </a:cubicBezTo>
                  <a:cubicBezTo>
                    <a:pt x="37519" y="37461"/>
                    <a:pt x="866" y="3134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8351C122-2694-6D8F-2912-6BE199E9F697}"/>
                </a:ext>
              </a:extLst>
            </p:cNvPr>
            <p:cNvSpPr/>
            <p:nvPr/>
          </p:nvSpPr>
          <p:spPr>
            <a:xfrm flipV="1">
              <a:off x="2179056" y="2183297"/>
              <a:ext cx="2384296" cy="2228656"/>
            </a:xfrm>
            <a:custGeom>
              <a:avLst/>
              <a:gdLst>
                <a:gd name="connsiteX0" fmla="*/ 930214 w 2384296"/>
                <a:gd name="connsiteY0" fmla="*/ 650207 h 2228656"/>
                <a:gd name="connsiteX1" fmla="*/ 923332 w 2384296"/>
                <a:gd name="connsiteY1" fmla="*/ 642307 h 2228656"/>
                <a:gd name="connsiteX2" fmla="*/ 898605 w 2384296"/>
                <a:gd name="connsiteY2" fmla="*/ 361476 h 2228656"/>
                <a:gd name="connsiteX3" fmla="*/ 960422 w 2384296"/>
                <a:gd name="connsiteY3" fmla="*/ 421529 h 2228656"/>
                <a:gd name="connsiteX4" fmla="*/ 930214 w 2384296"/>
                <a:gd name="connsiteY4" fmla="*/ 650207 h 2228656"/>
                <a:gd name="connsiteX5" fmla="*/ 1522081 w 2384296"/>
                <a:gd name="connsiteY5" fmla="*/ 871916 h 2228656"/>
                <a:gd name="connsiteX6" fmla="*/ 1474393 w 2384296"/>
                <a:gd name="connsiteY6" fmla="*/ 592853 h 2228656"/>
                <a:gd name="connsiteX7" fmla="*/ 1589199 w 2384296"/>
                <a:gd name="connsiteY7" fmla="*/ 433892 h 2228656"/>
                <a:gd name="connsiteX8" fmla="*/ 1626288 w 2384296"/>
                <a:gd name="connsiteY8" fmla="*/ 497476 h 2228656"/>
                <a:gd name="connsiteX9" fmla="*/ 1575069 w 2384296"/>
                <a:gd name="connsiteY9" fmla="*/ 545164 h 2228656"/>
                <a:gd name="connsiteX10" fmla="*/ 1537977 w 2384296"/>
                <a:gd name="connsiteY10" fmla="*/ 730618 h 2228656"/>
                <a:gd name="connsiteX11" fmla="*/ 1522081 w 2384296"/>
                <a:gd name="connsiteY11" fmla="*/ 871916 h 2228656"/>
                <a:gd name="connsiteX12" fmla="*/ 979912 w 2384296"/>
                <a:gd name="connsiteY12" fmla="*/ 1043179 h 2228656"/>
                <a:gd name="connsiteX13" fmla="*/ 752008 w 2384296"/>
                <a:gd name="connsiteY13" fmla="*/ 801266 h 2228656"/>
                <a:gd name="connsiteX14" fmla="*/ 789098 w 2384296"/>
                <a:gd name="connsiteY14" fmla="*/ 811865 h 2228656"/>
                <a:gd name="connsiteX15" fmla="*/ 889774 w 2384296"/>
                <a:gd name="connsiteY15" fmla="*/ 880748 h 2228656"/>
                <a:gd name="connsiteX16" fmla="*/ 965720 w 2384296"/>
                <a:gd name="connsiteY16" fmla="*/ 963761 h 2228656"/>
                <a:gd name="connsiteX17" fmla="*/ 995746 w 2384296"/>
                <a:gd name="connsiteY17" fmla="*/ 1041475 h 2228656"/>
                <a:gd name="connsiteX18" fmla="*/ 979912 w 2384296"/>
                <a:gd name="connsiteY18" fmla="*/ 1043179 h 2228656"/>
                <a:gd name="connsiteX19" fmla="*/ 1011643 w 2384296"/>
                <a:gd name="connsiteY19" fmla="*/ 1860782 h 2228656"/>
                <a:gd name="connsiteX20" fmla="*/ 1094656 w 2384296"/>
                <a:gd name="connsiteY20" fmla="*/ 1827443 h 2228656"/>
                <a:gd name="connsiteX21" fmla="*/ 1096421 w 2384296"/>
                <a:gd name="connsiteY21" fmla="*/ 1739132 h 2228656"/>
                <a:gd name="connsiteX22" fmla="*/ 1089357 w 2384296"/>
                <a:gd name="connsiteY22" fmla="*/ 1684379 h 2228656"/>
                <a:gd name="connsiteX23" fmla="*/ 985149 w 2384296"/>
                <a:gd name="connsiteY23" fmla="*/ 1583704 h 2228656"/>
                <a:gd name="connsiteX24" fmla="*/ 902136 w 2384296"/>
                <a:gd name="connsiteY24" fmla="*/ 1534250 h 2228656"/>
                <a:gd name="connsiteX25" fmla="*/ 995746 w 2384296"/>
                <a:gd name="connsiteY25" fmla="*/ 1525420 h 2228656"/>
                <a:gd name="connsiteX26" fmla="*/ 1122914 w 2384296"/>
                <a:gd name="connsiteY26" fmla="*/ 1433576 h 2228656"/>
                <a:gd name="connsiteX27" fmla="*/ 1048733 w 2384296"/>
                <a:gd name="connsiteY27" fmla="*/ 1265783 h 2228656"/>
                <a:gd name="connsiteX28" fmla="*/ 1011643 w 2384296"/>
                <a:gd name="connsiteY28" fmla="*/ 1225161 h 2228656"/>
                <a:gd name="connsiteX29" fmla="*/ 1057564 w 2384296"/>
                <a:gd name="connsiteY29" fmla="*/ 1225161 h 2228656"/>
                <a:gd name="connsiteX30" fmla="*/ 1244784 w 2384296"/>
                <a:gd name="connsiteY30" fmla="*/ 1391186 h 2228656"/>
                <a:gd name="connsiteX31" fmla="*/ 1732262 w 2384296"/>
                <a:gd name="connsiteY31" fmla="*/ 1714405 h 2228656"/>
                <a:gd name="connsiteX32" fmla="*/ 1917716 w 2384296"/>
                <a:gd name="connsiteY32" fmla="*/ 1649055 h 2228656"/>
                <a:gd name="connsiteX33" fmla="*/ 1892989 w 2384296"/>
                <a:gd name="connsiteY33" fmla="*/ 1596068 h 2228656"/>
                <a:gd name="connsiteX34" fmla="*/ 1619224 w 2384296"/>
                <a:gd name="connsiteY34" fmla="*/ 1339967 h 2228656"/>
                <a:gd name="connsiteX35" fmla="*/ 1734030 w 2384296"/>
                <a:gd name="connsiteY35" fmla="*/ 1313472 h 2228656"/>
                <a:gd name="connsiteX36" fmla="*/ 1862963 w 2384296"/>
                <a:gd name="connsiteY36" fmla="*/ 1269316 h 2228656"/>
                <a:gd name="connsiteX37" fmla="*/ 1838236 w 2384296"/>
                <a:gd name="connsiteY37" fmla="*/ 1200434 h 2228656"/>
                <a:gd name="connsiteX38" fmla="*/ 1705770 w 2384296"/>
                <a:gd name="connsiteY38" fmla="*/ 1161577 h 2228656"/>
                <a:gd name="connsiteX39" fmla="*/ 1598030 w 2384296"/>
                <a:gd name="connsiteY39" fmla="*/ 1179240 h 2228656"/>
                <a:gd name="connsiteX40" fmla="*/ 1537977 w 2384296"/>
                <a:gd name="connsiteY40" fmla="*/ 1097993 h 2228656"/>
                <a:gd name="connsiteX41" fmla="*/ 1499120 w 2384296"/>
                <a:gd name="connsiteY41" fmla="*/ 983189 h 2228656"/>
                <a:gd name="connsiteX42" fmla="*/ 1559173 w 2384296"/>
                <a:gd name="connsiteY42" fmla="*/ 986720 h 2228656"/>
                <a:gd name="connsiteX43" fmla="*/ 1638653 w 2384296"/>
                <a:gd name="connsiteY43" fmla="*/ 1000850 h 2228656"/>
                <a:gd name="connsiteX44" fmla="*/ 1617459 w 2384296"/>
                <a:gd name="connsiteY44" fmla="*/ 794202 h 2228656"/>
                <a:gd name="connsiteX45" fmla="*/ 1589199 w 2384296"/>
                <a:gd name="connsiteY45" fmla="*/ 661736 h 2228656"/>
                <a:gd name="connsiteX46" fmla="*/ 1686341 w 2384296"/>
                <a:gd name="connsiteY46" fmla="*/ 647606 h 2228656"/>
                <a:gd name="connsiteX47" fmla="*/ 1633354 w 2384296"/>
                <a:gd name="connsiteY47" fmla="*/ 338517 h 2228656"/>
                <a:gd name="connsiteX48" fmla="*/ 1707535 w 2384296"/>
                <a:gd name="connsiteY48" fmla="*/ 306724 h 2228656"/>
                <a:gd name="connsiteX49" fmla="*/ 2106703 w 2384296"/>
                <a:gd name="connsiteY49" fmla="*/ 403866 h 2228656"/>
                <a:gd name="connsiteX50" fmla="*/ 2193248 w 2384296"/>
                <a:gd name="connsiteY50" fmla="*/ 628177 h 2228656"/>
                <a:gd name="connsiteX51" fmla="*/ 2179118 w 2384296"/>
                <a:gd name="connsiteY51" fmla="*/ 1212798 h 2228656"/>
                <a:gd name="connsiteX52" fmla="*/ 2217975 w 2384296"/>
                <a:gd name="connsiteY52" fmla="*/ 1235758 h 2228656"/>
                <a:gd name="connsiteX53" fmla="*/ 2323947 w 2384296"/>
                <a:gd name="connsiteY53" fmla="*/ 871916 h 2228656"/>
                <a:gd name="connsiteX54" fmla="*/ 2384001 w 2384296"/>
                <a:gd name="connsiteY54" fmla="*/ 553996 h 2228656"/>
                <a:gd name="connsiteX55" fmla="*/ 2345143 w 2384296"/>
                <a:gd name="connsiteY55" fmla="*/ 380905 h 2228656"/>
                <a:gd name="connsiteX56" fmla="*/ 2316883 w 2384296"/>
                <a:gd name="connsiteY56" fmla="*/ 319088 h 2228656"/>
                <a:gd name="connsiteX57" fmla="*/ 2316883 w 2384296"/>
                <a:gd name="connsiteY57" fmla="*/ 310257 h 2228656"/>
                <a:gd name="connsiteX58" fmla="*/ 2256832 w 2384296"/>
                <a:gd name="connsiteY58" fmla="*/ 269634 h 2228656"/>
                <a:gd name="connsiteX59" fmla="*/ 1541510 w 2384296"/>
                <a:gd name="connsiteY59" fmla="*/ 80647 h 2228656"/>
                <a:gd name="connsiteX60" fmla="*/ 1370186 w 2384296"/>
                <a:gd name="connsiteY60" fmla="*/ 183088 h 2228656"/>
                <a:gd name="connsiteX61" fmla="*/ 1311901 w 2384296"/>
                <a:gd name="connsiteY61" fmla="*/ 1029110 h 2228656"/>
                <a:gd name="connsiteX62" fmla="*/ 1343694 w 2384296"/>
                <a:gd name="connsiteY62" fmla="*/ 1283446 h 2228656"/>
                <a:gd name="connsiteX63" fmla="*/ 1486757 w 2384296"/>
                <a:gd name="connsiteY63" fmla="*/ 1375291 h 2228656"/>
                <a:gd name="connsiteX64" fmla="*/ 1550341 w 2384296"/>
                <a:gd name="connsiteY64" fmla="*/ 1341732 h 2228656"/>
                <a:gd name="connsiteX65" fmla="*/ 1723431 w 2384296"/>
                <a:gd name="connsiteY65" fmla="*/ 1636691 h 2228656"/>
                <a:gd name="connsiteX66" fmla="*/ 1435536 w 2384296"/>
                <a:gd name="connsiteY66" fmla="*/ 1544849 h 2228656"/>
                <a:gd name="connsiteX67" fmla="*/ 1239485 w 2384296"/>
                <a:gd name="connsiteY67" fmla="*/ 1248122 h 2228656"/>
                <a:gd name="connsiteX68" fmla="*/ 1280110 w 2384296"/>
                <a:gd name="connsiteY68" fmla="*/ 1226926 h 2228656"/>
                <a:gd name="connsiteX69" fmla="*/ 1184733 w 2384296"/>
                <a:gd name="connsiteY69" fmla="*/ 1117421 h 2228656"/>
                <a:gd name="connsiteX70" fmla="*/ 1061097 w 2384296"/>
                <a:gd name="connsiteY70" fmla="*/ 979656 h 2228656"/>
                <a:gd name="connsiteX71" fmla="*/ 1039901 w 2384296"/>
                <a:gd name="connsiteY71" fmla="*/ 841891 h 2228656"/>
                <a:gd name="connsiteX72" fmla="*/ 1107018 w 2384296"/>
                <a:gd name="connsiteY72" fmla="*/ 584021 h 2228656"/>
                <a:gd name="connsiteX73" fmla="*/ 912733 w 2384296"/>
                <a:gd name="connsiteY73" fmla="*/ 188387 h 2228656"/>
                <a:gd name="connsiteX74" fmla="*/ 822657 w 2384296"/>
                <a:gd name="connsiteY74" fmla="*/ 622879 h 2228656"/>
                <a:gd name="connsiteX75" fmla="*/ 852682 w 2384296"/>
                <a:gd name="connsiteY75" fmla="*/ 742981 h 2228656"/>
                <a:gd name="connsiteX76" fmla="*/ 707853 w 2384296"/>
                <a:gd name="connsiteY76" fmla="*/ 585787 h 2228656"/>
                <a:gd name="connsiteX77" fmla="*/ 612476 w 2384296"/>
                <a:gd name="connsiteY77" fmla="*/ 176022 h 2228656"/>
                <a:gd name="connsiteX78" fmla="*/ 511800 w 2384296"/>
                <a:gd name="connsiteY78" fmla="*/ 29425 h 2228656"/>
                <a:gd name="connsiteX79" fmla="*/ 478244 w 2384296"/>
                <a:gd name="connsiteY79" fmla="*/ 225478 h 2228656"/>
                <a:gd name="connsiteX80" fmla="*/ 540060 w 2384296"/>
                <a:gd name="connsiteY80" fmla="*/ 439190 h 2228656"/>
                <a:gd name="connsiteX81" fmla="*/ 700787 w 2384296"/>
                <a:gd name="connsiteY81" fmla="*/ 912539 h 2228656"/>
                <a:gd name="connsiteX82" fmla="*/ 720215 w 2384296"/>
                <a:gd name="connsiteY82" fmla="*/ 977888 h 2228656"/>
                <a:gd name="connsiteX83" fmla="*/ 584216 w 2384296"/>
                <a:gd name="connsiteY83" fmla="*/ 889577 h 2228656"/>
                <a:gd name="connsiteX84" fmla="*/ 366971 w 2384296"/>
                <a:gd name="connsiteY84" fmla="*/ 755345 h 2228656"/>
                <a:gd name="connsiteX85" fmla="*/ 170920 w 2384296"/>
                <a:gd name="connsiteY85" fmla="*/ 721787 h 2228656"/>
                <a:gd name="connsiteX86" fmla="*/ 41985 w 2384296"/>
                <a:gd name="connsiteY86" fmla="*/ 734151 h 2228656"/>
                <a:gd name="connsiteX87" fmla="*/ 20791 w 2384296"/>
                <a:gd name="connsiteY87" fmla="*/ 810098 h 2228656"/>
                <a:gd name="connsiteX88" fmla="*/ 550657 w 2384296"/>
                <a:gd name="connsiteY88" fmla="*/ 1083863 h 2228656"/>
                <a:gd name="connsiteX89" fmla="*/ 812060 w 2384296"/>
                <a:gd name="connsiteY89" fmla="*/ 1226926 h 2228656"/>
                <a:gd name="connsiteX90" fmla="*/ 783799 w 2384296"/>
                <a:gd name="connsiteY90" fmla="*/ 1279913 h 2228656"/>
                <a:gd name="connsiteX91" fmla="*/ 676060 w 2384296"/>
                <a:gd name="connsiteY91" fmla="*/ 1225161 h 2228656"/>
                <a:gd name="connsiteX92" fmla="*/ 695488 w 2384296"/>
                <a:gd name="connsiteY92" fmla="*/ 1458303 h 2228656"/>
                <a:gd name="connsiteX93" fmla="*/ 737878 w 2384296"/>
                <a:gd name="connsiteY93" fmla="*/ 1505992 h 2228656"/>
                <a:gd name="connsiteX94" fmla="*/ 679593 w 2384296"/>
                <a:gd name="connsiteY94" fmla="*/ 1530719 h 2228656"/>
                <a:gd name="connsiteX95" fmla="*/ 552425 w 2384296"/>
                <a:gd name="connsiteY95" fmla="*/ 1629627 h 2228656"/>
                <a:gd name="connsiteX96" fmla="*/ 504736 w 2384296"/>
                <a:gd name="connsiteY96" fmla="*/ 1737367 h 2228656"/>
                <a:gd name="connsiteX97" fmla="*/ 617774 w 2384296"/>
                <a:gd name="connsiteY97" fmla="*/ 1772691 h 2228656"/>
                <a:gd name="connsiteX98" fmla="*/ 737878 w 2384296"/>
                <a:gd name="connsiteY98" fmla="*/ 1777989 h 2228656"/>
                <a:gd name="connsiteX99" fmla="*/ 880942 w 2384296"/>
                <a:gd name="connsiteY99" fmla="*/ 1820379 h 2228656"/>
                <a:gd name="connsiteX100" fmla="*/ 939228 w 2384296"/>
                <a:gd name="connsiteY100" fmla="*/ 1845106 h 2228656"/>
                <a:gd name="connsiteX101" fmla="*/ 1011643 w 2384296"/>
                <a:gd name="connsiteY101" fmla="*/ 1860782 h 2228656"/>
                <a:gd name="connsiteX102" fmla="*/ 720498 w 2384296"/>
                <a:gd name="connsiteY102" fmla="*/ 2228656 h 2228656"/>
                <a:gd name="connsiteX103" fmla="*/ 775250 w 2384296"/>
                <a:gd name="connsiteY103" fmla="*/ 2202162 h 2228656"/>
                <a:gd name="connsiteX104" fmla="*/ 920081 w 2384296"/>
                <a:gd name="connsiteY104" fmla="*/ 2186266 h 2228656"/>
                <a:gd name="connsiteX105" fmla="*/ 1105535 w 2384296"/>
                <a:gd name="connsiteY105" fmla="*/ 2142111 h 2228656"/>
                <a:gd name="connsiteX106" fmla="*/ 1128497 w 2384296"/>
                <a:gd name="connsiteY106" fmla="*/ 2101488 h 2228656"/>
                <a:gd name="connsiteX107" fmla="*/ 1109068 w 2384296"/>
                <a:gd name="connsiteY107" fmla="*/ 2062631 h 2228656"/>
                <a:gd name="connsiteX108" fmla="*/ 1091405 w 2384296"/>
                <a:gd name="connsiteY108" fmla="*/ 2004346 h 2228656"/>
                <a:gd name="connsiteX109" fmla="*/ 1093170 w 2384296"/>
                <a:gd name="connsiteY109" fmla="*/ 1988450 h 2228656"/>
                <a:gd name="connsiteX110" fmla="*/ 1061379 w 2384296"/>
                <a:gd name="connsiteY110" fmla="*/ 1984917 h 2228656"/>
                <a:gd name="connsiteX111" fmla="*/ 1026055 w 2384296"/>
                <a:gd name="connsiteY111" fmla="*/ 1977853 h 2228656"/>
                <a:gd name="connsiteX112" fmla="*/ 973068 w 2384296"/>
                <a:gd name="connsiteY112" fmla="*/ 1965489 h 2228656"/>
                <a:gd name="connsiteX113" fmla="*/ 872393 w 2384296"/>
                <a:gd name="connsiteY113" fmla="*/ 1954892 h 2228656"/>
                <a:gd name="connsiteX114" fmla="*/ 784082 w 2384296"/>
                <a:gd name="connsiteY114" fmla="*/ 1963723 h 2228656"/>
                <a:gd name="connsiteX115" fmla="*/ 724031 w 2384296"/>
                <a:gd name="connsiteY115" fmla="*/ 2136812 h 22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384296" h="2228656">
                  <a:moveTo>
                    <a:pt x="930214" y="650207"/>
                  </a:moveTo>
                  <a:cubicBezTo>
                    <a:pt x="927858" y="650310"/>
                    <a:pt x="925540" y="647827"/>
                    <a:pt x="923332" y="642307"/>
                  </a:cubicBezTo>
                  <a:cubicBezTo>
                    <a:pt x="891539" y="561060"/>
                    <a:pt x="877409" y="405632"/>
                    <a:pt x="898605" y="361476"/>
                  </a:cubicBezTo>
                  <a:cubicBezTo>
                    <a:pt x="933929" y="287295"/>
                    <a:pt x="955123" y="308491"/>
                    <a:pt x="960422" y="421529"/>
                  </a:cubicBezTo>
                  <a:cubicBezTo>
                    <a:pt x="965058" y="521982"/>
                    <a:pt x="946706" y="649482"/>
                    <a:pt x="930214" y="650207"/>
                  </a:cubicBezTo>
                  <a:close/>
                  <a:moveTo>
                    <a:pt x="1522081" y="871916"/>
                  </a:moveTo>
                  <a:cubicBezTo>
                    <a:pt x="1467329" y="871916"/>
                    <a:pt x="1453199" y="788904"/>
                    <a:pt x="1474393" y="592853"/>
                  </a:cubicBezTo>
                  <a:cubicBezTo>
                    <a:pt x="1504420" y="331451"/>
                    <a:pt x="1518548" y="312022"/>
                    <a:pt x="1589199" y="433892"/>
                  </a:cubicBezTo>
                  <a:lnTo>
                    <a:pt x="1626288" y="497476"/>
                  </a:lnTo>
                  <a:lnTo>
                    <a:pt x="1575069" y="545164"/>
                  </a:lnTo>
                  <a:cubicBezTo>
                    <a:pt x="1525614" y="591085"/>
                    <a:pt x="1525614" y="592853"/>
                    <a:pt x="1537977" y="730618"/>
                  </a:cubicBezTo>
                  <a:cubicBezTo>
                    <a:pt x="1548576" y="854253"/>
                    <a:pt x="1546808" y="871916"/>
                    <a:pt x="1522081" y="871916"/>
                  </a:cubicBezTo>
                  <a:close/>
                  <a:moveTo>
                    <a:pt x="979912" y="1043179"/>
                  </a:moveTo>
                  <a:cubicBezTo>
                    <a:pt x="930314" y="1029027"/>
                    <a:pt x="799917" y="895538"/>
                    <a:pt x="752008" y="801266"/>
                  </a:cubicBezTo>
                  <a:cubicBezTo>
                    <a:pt x="730812" y="760644"/>
                    <a:pt x="734345" y="760644"/>
                    <a:pt x="789098" y="811865"/>
                  </a:cubicBezTo>
                  <a:cubicBezTo>
                    <a:pt x="822657" y="843656"/>
                    <a:pt x="866812" y="873682"/>
                    <a:pt x="889774" y="880748"/>
                  </a:cubicBezTo>
                  <a:cubicBezTo>
                    <a:pt x="910968" y="886046"/>
                    <a:pt x="944526" y="923136"/>
                    <a:pt x="965720" y="963761"/>
                  </a:cubicBezTo>
                  <a:cubicBezTo>
                    <a:pt x="985149" y="1002618"/>
                    <a:pt x="999279" y="1037942"/>
                    <a:pt x="995746" y="1041475"/>
                  </a:cubicBezTo>
                  <a:cubicBezTo>
                    <a:pt x="992434" y="1044786"/>
                    <a:pt x="986998" y="1045200"/>
                    <a:pt x="979912" y="1043179"/>
                  </a:cubicBezTo>
                  <a:close/>
                  <a:moveTo>
                    <a:pt x="1011643" y="1860782"/>
                  </a:moveTo>
                  <a:cubicBezTo>
                    <a:pt x="1044318" y="1857028"/>
                    <a:pt x="1078759" y="1845106"/>
                    <a:pt x="1094656" y="1827443"/>
                  </a:cubicBezTo>
                  <a:cubicBezTo>
                    <a:pt x="1122914" y="1795652"/>
                    <a:pt x="1122914" y="1790354"/>
                    <a:pt x="1096421" y="1739132"/>
                  </a:cubicBezTo>
                  <a:cubicBezTo>
                    <a:pt x="1078758" y="1702043"/>
                    <a:pt x="1075227" y="1684379"/>
                    <a:pt x="1089357" y="1684379"/>
                  </a:cubicBezTo>
                  <a:cubicBezTo>
                    <a:pt x="1122914" y="1684379"/>
                    <a:pt x="1075227" y="1638458"/>
                    <a:pt x="985149" y="1583704"/>
                  </a:cubicBezTo>
                  <a:lnTo>
                    <a:pt x="902136" y="1534250"/>
                  </a:lnTo>
                  <a:lnTo>
                    <a:pt x="995746" y="1525420"/>
                  </a:lnTo>
                  <a:cubicBezTo>
                    <a:pt x="1089357" y="1514821"/>
                    <a:pt x="1122914" y="1491862"/>
                    <a:pt x="1122914" y="1433576"/>
                  </a:cubicBezTo>
                  <a:cubicBezTo>
                    <a:pt x="1122914" y="1385888"/>
                    <a:pt x="1087590" y="1308173"/>
                    <a:pt x="1048733" y="1265783"/>
                  </a:cubicBezTo>
                  <a:lnTo>
                    <a:pt x="1011643" y="1225161"/>
                  </a:lnTo>
                  <a:lnTo>
                    <a:pt x="1057564" y="1225161"/>
                  </a:lnTo>
                  <a:cubicBezTo>
                    <a:pt x="1110551" y="1225161"/>
                    <a:pt x="1131745" y="1244589"/>
                    <a:pt x="1244784" y="1391186"/>
                  </a:cubicBezTo>
                  <a:cubicBezTo>
                    <a:pt x="1382551" y="1573107"/>
                    <a:pt x="1571535" y="1698509"/>
                    <a:pt x="1732262" y="1714405"/>
                  </a:cubicBezTo>
                  <a:cubicBezTo>
                    <a:pt x="1871795" y="1728535"/>
                    <a:pt x="1917716" y="1712640"/>
                    <a:pt x="1917716" y="1649055"/>
                  </a:cubicBezTo>
                  <a:cubicBezTo>
                    <a:pt x="1917716" y="1615497"/>
                    <a:pt x="1908884" y="1596068"/>
                    <a:pt x="1892989" y="1596068"/>
                  </a:cubicBezTo>
                  <a:cubicBezTo>
                    <a:pt x="1862963" y="1596068"/>
                    <a:pt x="1605094" y="1354094"/>
                    <a:pt x="1619224" y="1339967"/>
                  </a:cubicBezTo>
                  <a:cubicBezTo>
                    <a:pt x="1626288" y="1334668"/>
                    <a:pt x="1677510" y="1322303"/>
                    <a:pt x="1734030" y="1313472"/>
                  </a:cubicBezTo>
                  <a:cubicBezTo>
                    <a:pt x="1790548" y="1304640"/>
                    <a:pt x="1848833" y="1283446"/>
                    <a:pt x="1862963" y="1269316"/>
                  </a:cubicBezTo>
                  <a:cubicBezTo>
                    <a:pt x="1887690" y="1244589"/>
                    <a:pt x="1885925" y="1237525"/>
                    <a:pt x="1838236" y="1200434"/>
                  </a:cubicBezTo>
                  <a:cubicBezTo>
                    <a:pt x="1797614" y="1166875"/>
                    <a:pt x="1767586" y="1158044"/>
                    <a:pt x="1705770" y="1161577"/>
                  </a:cubicBezTo>
                  <a:cubicBezTo>
                    <a:pt x="1661614" y="1165110"/>
                    <a:pt x="1613926" y="1172174"/>
                    <a:pt x="1598030" y="1179240"/>
                  </a:cubicBezTo>
                  <a:cubicBezTo>
                    <a:pt x="1573303" y="1189837"/>
                    <a:pt x="1562704" y="1173941"/>
                    <a:pt x="1537977" y="1097993"/>
                  </a:cubicBezTo>
                  <a:cubicBezTo>
                    <a:pt x="1520316" y="1046773"/>
                    <a:pt x="1502653" y="995552"/>
                    <a:pt x="1499120" y="983189"/>
                  </a:cubicBezTo>
                  <a:cubicBezTo>
                    <a:pt x="1493821" y="969059"/>
                    <a:pt x="1509719" y="970825"/>
                    <a:pt x="1559173" y="986720"/>
                  </a:cubicBezTo>
                  <a:cubicBezTo>
                    <a:pt x="1596263" y="999085"/>
                    <a:pt x="1631589" y="1006149"/>
                    <a:pt x="1638653" y="1000850"/>
                  </a:cubicBezTo>
                  <a:cubicBezTo>
                    <a:pt x="1661614" y="988488"/>
                    <a:pt x="1654548" y="916072"/>
                    <a:pt x="1617459" y="794202"/>
                  </a:cubicBezTo>
                  <a:cubicBezTo>
                    <a:pt x="1596263" y="728853"/>
                    <a:pt x="1583900" y="670567"/>
                    <a:pt x="1589199" y="661736"/>
                  </a:cubicBezTo>
                  <a:cubicBezTo>
                    <a:pt x="1594497" y="652904"/>
                    <a:pt x="1638653" y="647606"/>
                    <a:pt x="1686341" y="647606"/>
                  </a:cubicBezTo>
                  <a:cubicBezTo>
                    <a:pt x="1894754" y="651139"/>
                    <a:pt x="1870027" y="504542"/>
                    <a:pt x="1633354" y="338517"/>
                  </a:cubicBezTo>
                  <a:cubicBezTo>
                    <a:pt x="1590964" y="308491"/>
                    <a:pt x="1592732" y="308491"/>
                    <a:pt x="1707535" y="306724"/>
                  </a:cubicBezTo>
                  <a:cubicBezTo>
                    <a:pt x="1820573" y="306724"/>
                    <a:pt x="1937144" y="334984"/>
                    <a:pt x="2106703" y="403866"/>
                  </a:cubicBezTo>
                  <a:cubicBezTo>
                    <a:pt x="2191481" y="437425"/>
                    <a:pt x="2209144" y="481580"/>
                    <a:pt x="2193248" y="628177"/>
                  </a:cubicBezTo>
                  <a:cubicBezTo>
                    <a:pt x="2182649" y="728853"/>
                    <a:pt x="2173820" y="1073266"/>
                    <a:pt x="2179118" y="1212798"/>
                  </a:cubicBezTo>
                  <a:cubicBezTo>
                    <a:pt x="2182649" y="1306408"/>
                    <a:pt x="2217975" y="1327602"/>
                    <a:pt x="2217975" y="1235758"/>
                  </a:cubicBezTo>
                  <a:cubicBezTo>
                    <a:pt x="2217975" y="1170408"/>
                    <a:pt x="2300988" y="887812"/>
                    <a:pt x="2323947" y="871916"/>
                  </a:cubicBezTo>
                  <a:cubicBezTo>
                    <a:pt x="2350442" y="854253"/>
                    <a:pt x="2384001" y="682930"/>
                    <a:pt x="2384001" y="553996"/>
                  </a:cubicBezTo>
                  <a:cubicBezTo>
                    <a:pt x="2385766" y="439190"/>
                    <a:pt x="2380467" y="416231"/>
                    <a:pt x="2345143" y="380905"/>
                  </a:cubicBezTo>
                  <a:cubicBezTo>
                    <a:pt x="2322182" y="357945"/>
                    <a:pt x="2309817" y="331451"/>
                    <a:pt x="2316883" y="319088"/>
                  </a:cubicBezTo>
                  <a:cubicBezTo>
                    <a:pt x="2323947" y="306724"/>
                    <a:pt x="2323947" y="303191"/>
                    <a:pt x="2316883" y="310257"/>
                  </a:cubicBezTo>
                  <a:cubicBezTo>
                    <a:pt x="2309817" y="315555"/>
                    <a:pt x="2281559" y="297892"/>
                    <a:pt x="2256832" y="269634"/>
                  </a:cubicBezTo>
                  <a:cubicBezTo>
                    <a:pt x="2161455" y="163660"/>
                    <a:pt x="1705770" y="43555"/>
                    <a:pt x="1541510" y="80647"/>
                  </a:cubicBezTo>
                  <a:cubicBezTo>
                    <a:pt x="1446135" y="101841"/>
                    <a:pt x="1414342" y="121270"/>
                    <a:pt x="1370186" y="183088"/>
                  </a:cubicBezTo>
                  <a:cubicBezTo>
                    <a:pt x="1281875" y="306724"/>
                    <a:pt x="1253615" y="720021"/>
                    <a:pt x="1311901" y="1029110"/>
                  </a:cubicBezTo>
                  <a:cubicBezTo>
                    <a:pt x="1327796" y="1112123"/>
                    <a:pt x="1341926" y="1226926"/>
                    <a:pt x="1343694" y="1283446"/>
                  </a:cubicBezTo>
                  <a:cubicBezTo>
                    <a:pt x="1347225" y="1424745"/>
                    <a:pt x="1405510" y="1461836"/>
                    <a:pt x="1486757" y="1375291"/>
                  </a:cubicBezTo>
                  <a:cubicBezTo>
                    <a:pt x="1507951" y="1350564"/>
                    <a:pt x="1537977" y="1336433"/>
                    <a:pt x="1550341" y="1341732"/>
                  </a:cubicBezTo>
                  <a:cubicBezTo>
                    <a:pt x="1578602" y="1352329"/>
                    <a:pt x="1723431" y="1599601"/>
                    <a:pt x="1723431" y="1636691"/>
                  </a:cubicBezTo>
                  <a:cubicBezTo>
                    <a:pt x="1723431" y="1714405"/>
                    <a:pt x="1566237" y="1664951"/>
                    <a:pt x="1435536" y="1544849"/>
                  </a:cubicBezTo>
                  <a:cubicBezTo>
                    <a:pt x="1350758" y="1467135"/>
                    <a:pt x="1212993" y="1256954"/>
                    <a:pt x="1239485" y="1248122"/>
                  </a:cubicBezTo>
                  <a:cubicBezTo>
                    <a:pt x="1248317" y="1244589"/>
                    <a:pt x="1265980" y="1235758"/>
                    <a:pt x="1280110" y="1226926"/>
                  </a:cubicBezTo>
                  <a:cubicBezTo>
                    <a:pt x="1317199" y="1203967"/>
                    <a:pt x="1276577" y="1158044"/>
                    <a:pt x="1184733" y="1117421"/>
                  </a:cubicBezTo>
                  <a:cubicBezTo>
                    <a:pt x="1124681" y="1090929"/>
                    <a:pt x="1103487" y="1066202"/>
                    <a:pt x="1061097" y="979656"/>
                  </a:cubicBezTo>
                  <a:cubicBezTo>
                    <a:pt x="1015174" y="880748"/>
                    <a:pt x="1013409" y="870149"/>
                    <a:pt x="1039901" y="841891"/>
                  </a:cubicBezTo>
                  <a:cubicBezTo>
                    <a:pt x="1087590" y="787136"/>
                    <a:pt x="1108786" y="707657"/>
                    <a:pt x="1107018" y="584021"/>
                  </a:cubicBezTo>
                  <a:cubicBezTo>
                    <a:pt x="1103487" y="400333"/>
                    <a:pt x="1024006" y="237841"/>
                    <a:pt x="912733" y="188387"/>
                  </a:cubicBezTo>
                  <a:cubicBezTo>
                    <a:pt x="774968" y="128336"/>
                    <a:pt x="730812" y="336749"/>
                    <a:pt x="822657" y="622879"/>
                  </a:cubicBezTo>
                  <a:cubicBezTo>
                    <a:pt x="842085" y="684697"/>
                    <a:pt x="856215" y="739450"/>
                    <a:pt x="852682" y="742981"/>
                  </a:cubicBezTo>
                  <a:cubicBezTo>
                    <a:pt x="835021" y="758878"/>
                    <a:pt x="753774" y="670567"/>
                    <a:pt x="707853" y="585787"/>
                  </a:cubicBezTo>
                  <a:cubicBezTo>
                    <a:pt x="651333" y="483346"/>
                    <a:pt x="635437" y="412698"/>
                    <a:pt x="612476" y="176022"/>
                  </a:cubicBezTo>
                  <a:cubicBezTo>
                    <a:pt x="594813" y="1167"/>
                    <a:pt x="571853" y="-34159"/>
                    <a:pt x="511800" y="29425"/>
                  </a:cubicBezTo>
                  <a:cubicBezTo>
                    <a:pt x="460581" y="85946"/>
                    <a:pt x="449984" y="142466"/>
                    <a:pt x="478244" y="225478"/>
                  </a:cubicBezTo>
                  <a:cubicBezTo>
                    <a:pt x="490606" y="264334"/>
                    <a:pt x="518866" y="361476"/>
                    <a:pt x="540060" y="439190"/>
                  </a:cubicBezTo>
                  <a:cubicBezTo>
                    <a:pt x="594813" y="637009"/>
                    <a:pt x="661930" y="833059"/>
                    <a:pt x="700787" y="912539"/>
                  </a:cubicBezTo>
                  <a:cubicBezTo>
                    <a:pt x="720215" y="947863"/>
                    <a:pt x="729047" y="977888"/>
                    <a:pt x="720215" y="977888"/>
                  </a:cubicBezTo>
                  <a:cubicBezTo>
                    <a:pt x="713151" y="977888"/>
                    <a:pt x="651333" y="939034"/>
                    <a:pt x="584216" y="889577"/>
                  </a:cubicBezTo>
                  <a:cubicBezTo>
                    <a:pt x="517101" y="841891"/>
                    <a:pt x="419958" y="781838"/>
                    <a:pt x="366971" y="755345"/>
                  </a:cubicBezTo>
                  <a:cubicBezTo>
                    <a:pt x="283958" y="714723"/>
                    <a:pt x="259231" y="709424"/>
                    <a:pt x="170920" y="721787"/>
                  </a:cubicBezTo>
                  <a:cubicBezTo>
                    <a:pt x="116166" y="728853"/>
                    <a:pt x="57882" y="734151"/>
                    <a:pt x="41985" y="734151"/>
                  </a:cubicBezTo>
                  <a:cubicBezTo>
                    <a:pt x="-5702" y="732384"/>
                    <a:pt x="-12768" y="760644"/>
                    <a:pt x="20791" y="810098"/>
                  </a:cubicBezTo>
                  <a:cubicBezTo>
                    <a:pt x="57882" y="866618"/>
                    <a:pt x="374035" y="1029110"/>
                    <a:pt x="550657" y="1083863"/>
                  </a:cubicBezTo>
                  <a:cubicBezTo>
                    <a:pt x="748475" y="1145681"/>
                    <a:pt x="764371" y="1154513"/>
                    <a:pt x="812060" y="1226926"/>
                  </a:cubicBezTo>
                  <a:cubicBezTo>
                    <a:pt x="877409" y="1325836"/>
                    <a:pt x="868578" y="1341732"/>
                    <a:pt x="783799" y="1279913"/>
                  </a:cubicBezTo>
                  <a:cubicBezTo>
                    <a:pt x="743177" y="1249888"/>
                    <a:pt x="695488" y="1225161"/>
                    <a:pt x="676060" y="1225161"/>
                  </a:cubicBezTo>
                  <a:cubicBezTo>
                    <a:pt x="624840" y="1225161"/>
                    <a:pt x="638968" y="1392952"/>
                    <a:pt x="695488" y="1458303"/>
                  </a:cubicBezTo>
                  <a:lnTo>
                    <a:pt x="737878" y="1505992"/>
                  </a:lnTo>
                  <a:lnTo>
                    <a:pt x="679593" y="1530719"/>
                  </a:lnTo>
                  <a:cubicBezTo>
                    <a:pt x="646034" y="1544849"/>
                    <a:pt x="589514" y="1589004"/>
                    <a:pt x="552425" y="1629627"/>
                  </a:cubicBezTo>
                  <a:cubicBezTo>
                    <a:pt x="497672" y="1689678"/>
                    <a:pt x="488841" y="1709106"/>
                    <a:pt x="504736" y="1737367"/>
                  </a:cubicBezTo>
                  <a:cubicBezTo>
                    <a:pt x="531229" y="1788586"/>
                    <a:pt x="552425" y="1793885"/>
                    <a:pt x="617774" y="1772691"/>
                  </a:cubicBezTo>
                  <a:cubicBezTo>
                    <a:pt x="665463" y="1756795"/>
                    <a:pt x="691955" y="1758561"/>
                    <a:pt x="737878" y="1777989"/>
                  </a:cubicBezTo>
                  <a:cubicBezTo>
                    <a:pt x="799695" y="1804484"/>
                    <a:pt x="803228" y="1804484"/>
                    <a:pt x="880942" y="1820379"/>
                  </a:cubicBezTo>
                  <a:cubicBezTo>
                    <a:pt x="907435" y="1825678"/>
                    <a:pt x="933929" y="1838042"/>
                    <a:pt x="939228" y="1845106"/>
                  </a:cubicBezTo>
                  <a:cubicBezTo>
                    <a:pt x="948059" y="1860119"/>
                    <a:pt x="978968" y="1864535"/>
                    <a:pt x="1011643" y="1860782"/>
                  </a:cubicBezTo>
                  <a:close/>
                  <a:moveTo>
                    <a:pt x="720498" y="2228656"/>
                  </a:moveTo>
                  <a:lnTo>
                    <a:pt x="775250" y="2202162"/>
                  </a:lnTo>
                  <a:cubicBezTo>
                    <a:pt x="814107" y="2180968"/>
                    <a:pt x="852964" y="2177435"/>
                    <a:pt x="920081" y="2186266"/>
                  </a:cubicBezTo>
                  <a:cubicBezTo>
                    <a:pt x="1036652" y="2200396"/>
                    <a:pt x="1105535" y="2184501"/>
                    <a:pt x="1105535" y="2142111"/>
                  </a:cubicBezTo>
                  <a:cubicBezTo>
                    <a:pt x="1105535" y="2124450"/>
                    <a:pt x="1116132" y="2106787"/>
                    <a:pt x="1128497" y="2101488"/>
                  </a:cubicBezTo>
                  <a:cubicBezTo>
                    <a:pt x="1142624" y="2096190"/>
                    <a:pt x="1135560" y="2082060"/>
                    <a:pt x="1109068" y="2062631"/>
                  </a:cubicBezTo>
                  <a:cubicBezTo>
                    <a:pt x="1075509" y="2037904"/>
                    <a:pt x="1071976" y="2029073"/>
                    <a:pt x="1091405" y="2004346"/>
                  </a:cubicBezTo>
                  <a:cubicBezTo>
                    <a:pt x="1105535" y="1986683"/>
                    <a:pt x="1107300" y="1981384"/>
                    <a:pt x="1093170" y="1988450"/>
                  </a:cubicBezTo>
                  <a:cubicBezTo>
                    <a:pt x="1082573" y="1995514"/>
                    <a:pt x="1068443" y="1993749"/>
                    <a:pt x="1061379" y="1984917"/>
                  </a:cubicBezTo>
                  <a:cubicBezTo>
                    <a:pt x="1056081" y="1974320"/>
                    <a:pt x="1040183" y="1970787"/>
                    <a:pt x="1026055" y="1977853"/>
                  </a:cubicBezTo>
                  <a:cubicBezTo>
                    <a:pt x="1010158" y="1983152"/>
                    <a:pt x="987198" y="1977853"/>
                    <a:pt x="973068" y="1965489"/>
                  </a:cubicBezTo>
                  <a:cubicBezTo>
                    <a:pt x="957171" y="1953124"/>
                    <a:pt x="918316" y="1947826"/>
                    <a:pt x="872393" y="1954892"/>
                  </a:cubicBezTo>
                  <a:cubicBezTo>
                    <a:pt x="830003" y="1960190"/>
                    <a:pt x="791146" y="1963723"/>
                    <a:pt x="784082" y="1963723"/>
                  </a:cubicBezTo>
                  <a:cubicBezTo>
                    <a:pt x="755822" y="1967254"/>
                    <a:pt x="727562" y="2050267"/>
                    <a:pt x="724031" y="2136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44B20D8-E018-CAC7-A786-2255E3DEED1B}"/>
                </a:ext>
              </a:extLst>
            </p:cNvPr>
            <p:cNvSpPr/>
            <p:nvPr/>
          </p:nvSpPr>
          <p:spPr>
            <a:xfrm flipV="1">
              <a:off x="2848790" y="2067096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604D4B3-9FE0-645B-F861-48C651B4C78B}"/>
                </a:ext>
              </a:extLst>
            </p:cNvPr>
            <p:cNvSpPr/>
            <p:nvPr/>
          </p:nvSpPr>
          <p:spPr>
            <a:xfrm flipV="1">
              <a:off x="2128574" y="2435193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2231543" y="1064871"/>
            <a:ext cx="3910045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28000">
                      <a:srgbClr val="DD2522"/>
                    </a:gs>
                    <a:gs pos="100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dirty="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</a:rPr>
              <a:t>01</a:t>
            </a:r>
            <a:endParaRPr lang="zh-CN" altLang="en-US" dirty="0">
              <a:gradFill>
                <a:gsLst>
                  <a:gs pos="31000">
                    <a:srgbClr val="DD2522"/>
                  </a:gs>
                  <a:gs pos="96000">
                    <a:srgbClr val="DD2522">
                      <a:alpha val="0"/>
                    </a:srgbClr>
                  </a:gs>
                </a:gsLst>
                <a:lin ang="5400000" scaled="1"/>
              </a:gradFill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0D9B9C8-392B-CF98-B7CB-B8024D106DC6}"/>
              </a:ext>
            </a:extLst>
          </p:cNvPr>
          <p:cNvGrpSpPr/>
          <p:nvPr/>
        </p:nvGrpSpPr>
        <p:grpSpPr>
          <a:xfrm>
            <a:off x="5694390" y="2473848"/>
            <a:ext cx="3103771" cy="542826"/>
            <a:chOff x="2447645" y="2335092"/>
            <a:chExt cx="3103771" cy="54282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AB13908-705B-334F-8647-BF10D9E27E52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0970472-1E48-C33E-5B56-28F6E7F4C1D4}"/>
                </a:ext>
              </a:extLst>
            </p:cNvPr>
            <p:cNvSpPr txBox="1"/>
            <p:nvPr/>
          </p:nvSpPr>
          <p:spPr>
            <a:xfrm>
              <a:off x="3213118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9E912772-8C00-E922-0E0F-61B8DA1E5A1C}"/>
              </a:ext>
            </a:extLst>
          </p:cNvPr>
          <p:cNvSpPr txBox="1"/>
          <p:nvPr/>
        </p:nvSpPr>
        <p:spPr>
          <a:xfrm>
            <a:off x="5589514" y="3222663"/>
            <a:ext cx="4689556" cy="830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455864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pic>
        <p:nvPicPr>
          <p:cNvPr id="3" name="图片 2" descr="D:\51PPT模板网\51pptmoban.com\图片.jpg">
            <a:extLst>
              <a:ext uri="{FF2B5EF4-FFF2-40B4-BE49-F238E27FC236}">
                <a16:creationId xmlns:a16="http://schemas.microsoft.com/office/drawing/2014/main" id="{707C104E-7F27-17CB-4060-57E5FA54AE7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10062" y="889000"/>
            <a:ext cx="3648075" cy="4773743"/>
          </a:xfrm>
          <a:prstGeom prst="rect">
            <a:avLst/>
          </a:prstGeom>
        </p:spPr>
      </p:pic>
      <p:grpSp>
        <p:nvGrpSpPr>
          <p:cNvPr id="16" name="组合 15">
            <a:extLst>
              <a:ext uri="{FF2B5EF4-FFF2-40B4-BE49-F238E27FC236}">
                <a16:creationId xmlns:a16="http://schemas.microsoft.com/office/drawing/2014/main" id="{EE70C38E-AA68-35E8-3AD3-576A53EA8D9D}"/>
              </a:ext>
            </a:extLst>
          </p:cNvPr>
          <p:cNvGrpSpPr/>
          <p:nvPr/>
        </p:nvGrpSpPr>
        <p:grpSpPr>
          <a:xfrm>
            <a:off x="2025287" y="1485900"/>
            <a:ext cx="2966425" cy="1103074"/>
            <a:chOff x="1294818" y="1485900"/>
            <a:chExt cx="2966425" cy="1103074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C7104F1F-3320-BA44-133C-8D2638608748}"/>
                </a:ext>
              </a:extLst>
            </p:cNvPr>
            <p:cNvSpPr/>
            <p:nvPr/>
          </p:nvSpPr>
          <p:spPr>
            <a:xfrm>
              <a:off x="2549466" y="1485900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2DFDCA03-EE39-08C1-0141-245E9B51BC3B}"/>
                </a:ext>
              </a:extLst>
            </p:cNvPr>
            <p:cNvGrpSpPr/>
            <p:nvPr/>
          </p:nvGrpSpPr>
          <p:grpSpPr>
            <a:xfrm>
              <a:off x="1294818" y="1569252"/>
              <a:ext cx="2966425" cy="1019722"/>
              <a:chOff x="461398" y="1906534"/>
              <a:chExt cx="2966425" cy="1019722"/>
            </a:xfrm>
          </p:grpSpPr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9347F23C-0136-E9FA-9A95-89A2DEF12F7F}"/>
                  </a:ext>
                </a:extLst>
              </p:cNvPr>
              <p:cNvSpPr txBox="1"/>
              <p:nvPr/>
            </p:nvSpPr>
            <p:spPr>
              <a:xfrm>
                <a:off x="461398" y="23938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22ABCFBE-6ABA-F7B3-38F4-2204965BF78B}"/>
                  </a:ext>
                </a:extLst>
              </p:cNvPr>
              <p:cNvSpPr txBox="1"/>
              <p:nvPr/>
            </p:nvSpPr>
            <p:spPr>
              <a:xfrm>
                <a:off x="1032570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600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D0BA5FE4-165E-9625-0BA9-03E2E2AD23D9}"/>
              </a:ext>
            </a:extLst>
          </p:cNvPr>
          <p:cNvGrpSpPr/>
          <p:nvPr/>
        </p:nvGrpSpPr>
        <p:grpSpPr>
          <a:xfrm>
            <a:off x="7116801" y="1485900"/>
            <a:ext cx="2966425" cy="1103074"/>
            <a:chOff x="6920918" y="1485900"/>
            <a:chExt cx="2966425" cy="1103074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AB4692C7-1FAB-2448-C8EF-388EC855FB82}"/>
                </a:ext>
              </a:extLst>
            </p:cNvPr>
            <p:cNvSpPr/>
            <p:nvPr/>
          </p:nvSpPr>
          <p:spPr>
            <a:xfrm>
              <a:off x="7035218" y="1485900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1321DB21-9F55-25A5-A73F-B67459E515BF}"/>
                </a:ext>
              </a:extLst>
            </p:cNvPr>
            <p:cNvGrpSpPr/>
            <p:nvPr/>
          </p:nvGrpSpPr>
          <p:grpSpPr>
            <a:xfrm>
              <a:off x="6920918" y="1569252"/>
              <a:ext cx="2966425" cy="1019722"/>
              <a:chOff x="461398" y="1906534"/>
              <a:chExt cx="2966425" cy="1019722"/>
            </a:xfrm>
          </p:grpSpPr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94221484-3C7D-606B-B793-13A43FBBD833}"/>
                  </a:ext>
                </a:extLst>
              </p:cNvPr>
              <p:cNvSpPr txBox="1"/>
              <p:nvPr/>
            </p:nvSpPr>
            <p:spPr>
              <a:xfrm>
                <a:off x="461398" y="23938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9BF786FC-138C-C4A2-ED66-A31A759565BF}"/>
                  </a:ext>
                </a:extLst>
              </p:cNvPr>
              <p:cNvSpPr txBox="1"/>
              <p:nvPr/>
            </p:nvSpPr>
            <p:spPr>
              <a:xfrm>
                <a:off x="765002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A5053FA9-52E4-6187-5219-4677B767DEF6}"/>
              </a:ext>
            </a:extLst>
          </p:cNvPr>
          <p:cNvGrpSpPr/>
          <p:nvPr/>
        </p:nvGrpSpPr>
        <p:grpSpPr>
          <a:xfrm>
            <a:off x="2025287" y="4711700"/>
            <a:ext cx="2966425" cy="1103074"/>
            <a:chOff x="1294818" y="1485900"/>
            <a:chExt cx="2966425" cy="1103074"/>
          </a:xfrm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1986DB8-2068-B012-9E22-A7BBF2D20868}"/>
                </a:ext>
              </a:extLst>
            </p:cNvPr>
            <p:cNvSpPr/>
            <p:nvPr/>
          </p:nvSpPr>
          <p:spPr>
            <a:xfrm>
              <a:off x="2549466" y="1485900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chemeClr val="bg1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5B95D4C6-5386-98E9-C13D-C4571FEF9C3E}"/>
                </a:ext>
              </a:extLst>
            </p:cNvPr>
            <p:cNvGrpSpPr/>
            <p:nvPr/>
          </p:nvGrpSpPr>
          <p:grpSpPr>
            <a:xfrm>
              <a:off x="1294818" y="1569252"/>
              <a:ext cx="2966425" cy="1019722"/>
              <a:chOff x="461398" y="1906534"/>
              <a:chExt cx="2966425" cy="1019722"/>
            </a:xfrm>
          </p:grpSpPr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59FB4F64-B2F5-CE29-737E-7492B2627BFB}"/>
                  </a:ext>
                </a:extLst>
              </p:cNvPr>
              <p:cNvSpPr txBox="1"/>
              <p:nvPr/>
            </p:nvSpPr>
            <p:spPr>
              <a:xfrm>
                <a:off x="461398" y="23938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34" name="文本框 33">
                <a:extLst>
                  <a:ext uri="{FF2B5EF4-FFF2-40B4-BE49-F238E27FC236}">
                    <a16:creationId xmlns:a16="http://schemas.microsoft.com/office/drawing/2014/main" id="{E76523B5-A5B4-D3A5-B643-8141FF79696F}"/>
                  </a:ext>
                </a:extLst>
              </p:cNvPr>
              <p:cNvSpPr txBox="1"/>
              <p:nvPr/>
            </p:nvSpPr>
            <p:spPr>
              <a:xfrm>
                <a:off x="1032570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r"/>
                <a:r>
                  <a:rPr lang="zh-CN" alt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BD29F1CF-D692-3CFA-8780-A9C03B9B8C5D}"/>
              </a:ext>
            </a:extLst>
          </p:cNvPr>
          <p:cNvGrpSpPr/>
          <p:nvPr/>
        </p:nvGrpSpPr>
        <p:grpSpPr>
          <a:xfrm>
            <a:off x="7116801" y="4711700"/>
            <a:ext cx="2966425" cy="1103074"/>
            <a:chOff x="6920918" y="1485900"/>
            <a:chExt cx="2966425" cy="1103074"/>
          </a:xfrm>
        </p:grpSpPr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50E86B19-EA5E-9C47-FBE7-1CF224FF5521}"/>
                </a:ext>
              </a:extLst>
            </p:cNvPr>
            <p:cNvSpPr/>
            <p:nvPr/>
          </p:nvSpPr>
          <p:spPr>
            <a:xfrm>
              <a:off x="7035218" y="1485900"/>
              <a:ext cx="1691256" cy="509140"/>
            </a:xfrm>
            <a:custGeom>
              <a:avLst/>
              <a:gdLst>
                <a:gd name="connsiteX0" fmla="*/ 112916 w 1691256"/>
                <a:gd name="connsiteY0" fmla="*/ 0 h 509140"/>
                <a:gd name="connsiteX1" fmla="*/ 145748 w 1691256"/>
                <a:gd name="connsiteY1" fmla="*/ 0 h 509140"/>
                <a:gd name="connsiteX2" fmla="*/ 647650 w 1691256"/>
                <a:gd name="connsiteY2" fmla="*/ 0 h 509140"/>
                <a:gd name="connsiteX3" fmla="*/ 1043607 w 1691256"/>
                <a:gd name="connsiteY3" fmla="*/ 0 h 509140"/>
                <a:gd name="connsiteX4" fmla="*/ 1545509 w 1691256"/>
                <a:gd name="connsiteY4" fmla="*/ 0 h 509140"/>
                <a:gd name="connsiteX5" fmla="*/ 1578341 w 1691256"/>
                <a:gd name="connsiteY5" fmla="*/ 0 h 509140"/>
                <a:gd name="connsiteX6" fmla="*/ 1691256 w 1691256"/>
                <a:gd name="connsiteY6" fmla="*/ 112915 h 509140"/>
                <a:gd name="connsiteX7" fmla="*/ 1691256 w 1691256"/>
                <a:gd name="connsiteY7" fmla="*/ 403804 h 509140"/>
                <a:gd name="connsiteX8" fmla="*/ 1580635 w 1691256"/>
                <a:gd name="connsiteY8" fmla="*/ 493962 h 509140"/>
                <a:gd name="connsiteX9" fmla="*/ 1579105 w 1691256"/>
                <a:gd name="connsiteY9" fmla="*/ 509140 h 509140"/>
                <a:gd name="connsiteX10" fmla="*/ 1546273 w 1691256"/>
                <a:gd name="connsiteY10" fmla="*/ 509140 h 509140"/>
                <a:gd name="connsiteX11" fmla="*/ 1044370 w 1691256"/>
                <a:gd name="connsiteY11" fmla="*/ 509140 h 509140"/>
                <a:gd name="connsiteX12" fmla="*/ 646887 w 1691256"/>
                <a:gd name="connsiteY12" fmla="*/ 509140 h 509140"/>
                <a:gd name="connsiteX13" fmla="*/ 144984 w 1691256"/>
                <a:gd name="connsiteY13" fmla="*/ 509140 h 509140"/>
                <a:gd name="connsiteX14" fmla="*/ 112151 w 1691256"/>
                <a:gd name="connsiteY14" fmla="*/ 509140 h 509140"/>
                <a:gd name="connsiteX15" fmla="*/ 110622 w 1691256"/>
                <a:gd name="connsiteY15" fmla="*/ 493962 h 509140"/>
                <a:gd name="connsiteX16" fmla="*/ 0 w 1691256"/>
                <a:gd name="connsiteY16" fmla="*/ 403804 h 509140"/>
                <a:gd name="connsiteX17" fmla="*/ 0 w 1691256"/>
                <a:gd name="connsiteY17" fmla="*/ 112915 h 509140"/>
                <a:gd name="connsiteX18" fmla="*/ 112916 w 1691256"/>
                <a:gd name="connsiteY18" fmla="*/ 0 h 50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1256" h="509140">
                  <a:moveTo>
                    <a:pt x="112916" y="0"/>
                  </a:moveTo>
                  <a:lnTo>
                    <a:pt x="145748" y="0"/>
                  </a:lnTo>
                  <a:lnTo>
                    <a:pt x="647650" y="0"/>
                  </a:lnTo>
                  <a:lnTo>
                    <a:pt x="1043607" y="0"/>
                  </a:lnTo>
                  <a:lnTo>
                    <a:pt x="1545509" y="0"/>
                  </a:lnTo>
                  <a:lnTo>
                    <a:pt x="1578341" y="0"/>
                  </a:lnTo>
                  <a:cubicBezTo>
                    <a:pt x="1578341" y="62361"/>
                    <a:pt x="1628895" y="112915"/>
                    <a:pt x="1691256" y="112915"/>
                  </a:cubicBezTo>
                  <a:lnTo>
                    <a:pt x="1691256" y="403804"/>
                  </a:lnTo>
                  <a:cubicBezTo>
                    <a:pt x="1636691" y="403804"/>
                    <a:pt x="1591163" y="442509"/>
                    <a:pt x="1580635" y="493962"/>
                  </a:cubicBezTo>
                  <a:lnTo>
                    <a:pt x="1579105" y="509140"/>
                  </a:lnTo>
                  <a:lnTo>
                    <a:pt x="1546273" y="509140"/>
                  </a:lnTo>
                  <a:lnTo>
                    <a:pt x="1044370" y="509140"/>
                  </a:lnTo>
                  <a:lnTo>
                    <a:pt x="646887" y="509140"/>
                  </a:lnTo>
                  <a:lnTo>
                    <a:pt x="144984" y="509140"/>
                  </a:lnTo>
                  <a:lnTo>
                    <a:pt x="112151" y="509140"/>
                  </a:lnTo>
                  <a:lnTo>
                    <a:pt x="110622" y="493962"/>
                  </a:lnTo>
                  <a:cubicBezTo>
                    <a:pt x="100093" y="442509"/>
                    <a:pt x="54567" y="403804"/>
                    <a:pt x="0" y="403804"/>
                  </a:cubicBezTo>
                  <a:lnTo>
                    <a:pt x="0" y="112915"/>
                  </a:lnTo>
                  <a:cubicBezTo>
                    <a:pt x="62362" y="112915"/>
                    <a:pt x="112916" y="62361"/>
                    <a:pt x="112916" y="0"/>
                  </a:cubicBez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1F0C290D-5229-E008-194D-39D70EB6FF5C}"/>
                </a:ext>
              </a:extLst>
            </p:cNvPr>
            <p:cNvGrpSpPr/>
            <p:nvPr/>
          </p:nvGrpSpPr>
          <p:grpSpPr>
            <a:xfrm>
              <a:off x="6920918" y="1569252"/>
              <a:ext cx="2966425" cy="1019722"/>
              <a:chOff x="461398" y="1906534"/>
              <a:chExt cx="2966425" cy="1019722"/>
            </a:xfrm>
          </p:grpSpPr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1D861374-4542-05AD-CF45-17DCD624B7C3}"/>
                  </a:ext>
                </a:extLst>
              </p:cNvPr>
              <p:cNvSpPr txBox="1"/>
              <p:nvPr/>
            </p:nvSpPr>
            <p:spPr>
              <a:xfrm>
                <a:off x="461398" y="2393803"/>
                <a:ext cx="2966425" cy="53245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>
                  <a:lnSpc>
                    <a:spcPct val="150000"/>
                  </a:lnSpc>
                  <a:defRPr sz="1050" b="0" i="0">
                    <a:solidFill>
                      <a:schemeClr val="bg1">
                        <a:lumMod val="50000"/>
                      </a:schemeClr>
                    </a:solidFill>
                    <a:effectLst/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000" dirty="0">
                    <a:sym typeface="HarmonyOS Sans SC Light" panose="00000400000000000000" pitchFamily="2" charset="-122"/>
                  </a:rPr>
                  <a:t>根据自己的需要添加适当的文字，此处添加详细文本描述，建议与标题相关尽量简洁</a:t>
                </a:r>
                <a:r>
                  <a:rPr lang="en-US" altLang="zh-CN" sz="1000" dirty="0">
                    <a:sym typeface="HarmonyOS Sans SC Light" panose="00000400000000000000" pitchFamily="2" charset="-122"/>
                  </a:rPr>
                  <a:t>... ...</a:t>
                </a:r>
              </a:p>
            </p:txBody>
          </p:sp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EEA9ABEF-BE8B-489D-30BE-C5F46B200E41}"/>
                  </a:ext>
                </a:extLst>
              </p:cNvPr>
              <p:cNvSpPr txBox="1"/>
              <p:nvPr/>
            </p:nvSpPr>
            <p:spPr>
              <a:xfrm>
                <a:off x="765002" y="1906534"/>
                <a:ext cx="22355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b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r>
                  <a:rPr lang="zh-CN" altLang="en-US" sz="1600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添加标题文本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9794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24" name="矩形: 圆顶角 23"/>
          <p:cNvSpPr/>
          <p:nvPr/>
        </p:nvSpPr>
        <p:spPr bwMode="auto">
          <a:xfrm flipV="1">
            <a:off x="1074740" y="3274403"/>
            <a:ext cx="2345655" cy="2011907"/>
          </a:xfrm>
          <a:prstGeom prst="round2SameRect">
            <a:avLst>
              <a:gd name="adj1" fmla="val 20817"/>
              <a:gd name="adj2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23" name="矩形: 圆顶角 22"/>
          <p:cNvSpPr/>
          <p:nvPr/>
        </p:nvSpPr>
        <p:spPr bwMode="auto">
          <a:xfrm>
            <a:off x="1074740" y="1958927"/>
            <a:ext cx="2345655" cy="1315477"/>
          </a:xfrm>
          <a:prstGeom prst="round2SameRect">
            <a:avLst>
              <a:gd name="adj1" fmla="val 20817"/>
              <a:gd name="adj2" fmla="val 0"/>
            </a:avLst>
          </a:prstGeom>
          <a:solidFill>
            <a:srgbClr val="DD2522"/>
          </a:solidFill>
          <a:ln w="19050">
            <a:solidFill>
              <a:srgbClr val="DD2522"/>
            </a:solidFill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25" name="流程图: 离页连接符 24"/>
          <p:cNvSpPr/>
          <p:nvPr/>
        </p:nvSpPr>
        <p:spPr bwMode="auto">
          <a:xfrm>
            <a:off x="1467271" y="1716935"/>
            <a:ext cx="1560594" cy="1157198"/>
          </a:xfrm>
          <a:prstGeom prst="flowChartOffpageConnector">
            <a:avLst/>
          </a:prstGeom>
          <a:solidFill>
            <a:srgbClr val="DD2522"/>
          </a:solidFill>
          <a:ln w="25400">
            <a:solidFill>
              <a:schemeClr val="bg1"/>
            </a:solidFill>
            <a:round/>
          </a:ln>
        </p:spPr>
        <p:txBody>
          <a:bodyPr vert="horz" wrap="none" lIns="121920" tIns="60960" rIns="121920" bIns="60960" anchor="ctr" anchorCtr="1" compatLnSpc="1">
            <a:normAutofit fontScale="97500"/>
          </a:bodyPr>
          <a:lstStyle/>
          <a:p>
            <a:pPr algn="ctr"/>
            <a:r>
              <a:rPr lang="en-US" altLang="zh-CN" sz="4000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AFF8586-1B1A-C7A9-1575-62ABF56412D6}"/>
              </a:ext>
            </a:extLst>
          </p:cNvPr>
          <p:cNvGrpSpPr/>
          <p:nvPr/>
        </p:nvGrpSpPr>
        <p:grpSpPr>
          <a:xfrm>
            <a:off x="1510804" y="3627773"/>
            <a:ext cx="1560598" cy="1305167"/>
            <a:chOff x="604643" y="1859580"/>
            <a:chExt cx="1593486" cy="1332672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4A623178-927A-205C-DF38-7173C11A1995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4E10793-0A01-CE05-F137-DA8BF0797B63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8" name="矩形: 圆顶角 37">
            <a:extLst>
              <a:ext uri="{FF2B5EF4-FFF2-40B4-BE49-F238E27FC236}">
                <a16:creationId xmlns:a16="http://schemas.microsoft.com/office/drawing/2014/main" id="{84942365-A80E-302A-96CA-F35A08468A1C}"/>
              </a:ext>
            </a:extLst>
          </p:cNvPr>
          <p:cNvSpPr/>
          <p:nvPr/>
        </p:nvSpPr>
        <p:spPr bwMode="auto">
          <a:xfrm flipV="1">
            <a:off x="3646713" y="3274403"/>
            <a:ext cx="2345655" cy="2011907"/>
          </a:xfrm>
          <a:prstGeom prst="round2SameRect">
            <a:avLst>
              <a:gd name="adj1" fmla="val 20817"/>
              <a:gd name="adj2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40" name="矩形: 圆顶角 39">
            <a:extLst>
              <a:ext uri="{FF2B5EF4-FFF2-40B4-BE49-F238E27FC236}">
                <a16:creationId xmlns:a16="http://schemas.microsoft.com/office/drawing/2014/main" id="{B222175F-AC9F-A6FC-BD52-D916F2F94E1D}"/>
              </a:ext>
            </a:extLst>
          </p:cNvPr>
          <p:cNvSpPr/>
          <p:nvPr/>
        </p:nvSpPr>
        <p:spPr bwMode="auto">
          <a:xfrm>
            <a:off x="3646713" y="1958927"/>
            <a:ext cx="2345655" cy="1315477"/>
          </a:xfrm>
          <a:prstGeom prst="round2SameRect">
            <a:avLst>
              <a:gd name="adj1" fmla="val 20817"/>
              <a:gd name="adj2" fmla="val 0"/>
            </a:avLst>
          </a:pr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sz="2400">
              <a:sym typeface="+mn-lt"/>
            </a:endParaRPr>
          </a:p>
        </p:txBody>
      </p:sp>
      <p:sp>
        <p:nvSpPr>
          <p:cNvPr id="41" name="流程图: 离页连接符 40">
            <a:extLst>
              <a:ext uri="{FF2B5EF4-FFF2-40B4-BE49-F238E27FC236}">
                <a16:creationId xmlns:a16="http://schemas.microsoft.com/office/drawing/2014/main" id="{E3FDA6C2-650B-7DC7-CBDB-CACDDFF36721}"/>
              </a:ext>
            </a:extLst>
          </p:cNvPr>
          <p:cNvSpPr/>
          <p:nvPr/>
        </p:nvSpPr>
        <p:spPr bwMode="auto">
          <a:xfrm>
            <a:off x="4039244" y="1716935"/>
            <a:ext cx="1560594" cy="1157198"/>
          </a:xfrm>
          <a:prstGeom prst="flowChartOffpageConnector">
            <a:avLst/>
          </a:prstGeom>
          <a:solidFill>
            <a:srgbClr val="DD2522"/>
          </a:solidFill>
          <a:ln w="25400">
            <a:solidFill>
              <a:schemeClr val="bg1"/>
            </a:solidFill>
            <a:round/>
          </a:ln>
        </p:spPr>
        <p:txBody>
          <a:bodyPr vert="horz" wrap="none" lIns="121920" tIns="60960" rIns="121920" bIns="60960" anchor="ctr" anchorCtr="1" compatLnSpc="1">
            <a:normAutofit fontScale="97500"/>
          </a:bodyPr>
          <a:lstStyle/>
          <a:p>
            <a:pPr algn="ctr"/>
            <a:r>
              <a:rPr lang="en-US" altLang="zh-CN" sz="4000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37A557F-BEB3-2D08-39B5-7C4B279A2A32}"/>
              </a:ext>
            </a:extLst>
          </p:cNvPr>
          <p:cNvGrpSpPr/>
          <p:nvPr/>
        </p:nvGrpSpPr>
        <p:grpSpPr>
          <a:xfrm>
            <a:off x="4082776" y="3627773"/>
            <a:ext cx="1560598" cy="1305167"/>
            <a:chOff x="604643" y="1859580"/>
            <a:chExt cx="1593486" cy="1332672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0870E597-A177-7A7A-68FD-E82F6A825A03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238B5881-D988-5410-54E2-A8665CBE23D6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46" name="矩形: 圆顶角 45">
            <a:extLst>
              <a:ext uri="{FF2B5EF4-FFF2-40B4-BE49-F238E27FC236}">
                <a16:creationId xmlns:a16="http://schemas.microsoft.com/office/drawing/2014/main" id="{CE4CB455-1B98-A334-F057-C6A4EA8F00F2}"/>
              </a:ext>
            </a:extLst>
          </p:cNvPr>
          <p:cNvSpPr/>
          <p:nvPr/>
        </p:nvSpPr>
        <p:spPr bwMode="auto">
          <a:xfrm flipV="1">
            <a:off x="6218686" y="3274403"/>
            <a:ext cx="2345655" cy="2011907"/>
          </a:xfrm>
          <a:prstGeom prst="round2SameRect">
            <a:avLst>
              <a:gd name="adj1" fmla="val 20817"/>
              <a:gd name="adj2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47" name="矩形: 圆顶角 46">
            <a:extLst>
              <a:ext uri="{FF2B5EF4-FFF2-40B4-BE49-F238E27FC236}">
                <a16:creationId xmlns:a16="http://schemas.microsoft.com/office/drawing/2014/main" id="{5DFC3E95-22AE-8743-403A-883EFC70F1F9}"/>
              </a:ext>
            </a:extLst>
          </p:cNvPr>
          <p:cNvSpPr/>
          <p:nvPr/>
        </p:nvSpPr>
        <p:spPr bwMode="auto">
          <a:xfrm>
            <a:off x="6218686" y="1958927"/>
            <a:ext cx="2345655" cy="1315477"/>
          </a:xfrm>
          <a:prstGeom prst="round2SameRect">
            <a:avLst>
              <a:gd name="adj1" fmla="val 20817"/>
              <a:gd name="adj2" fmla="val 0"/>
            </a:avLst>
          </a:prstGeom>
          <a:solidFill>
            <a:srgbClr val="DD2522"/>
          </a:solidFill>
          <a:ln w="19050">
            <a:solidFill>
              <a:srgbClr val="DD2522"/>
            </a:solidFill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48" name="流程图: 离页连接符 47">
            <a:extLst>
              <a:ext uri="{FF2B5EF4-FFF2-40B4-BE49-F238E27FC236}">
                <a16:creationId xmlns:a16="http://schemas.microsoft.com/office/drawing/2014/main" id="{3DBEA698-4681-EFD4-62EE-30C63AA742CD}"/>
              </a:ext>
            </a:extLst>
          </p:cNvPr>
          <p:cNvSpPr/>
          <p:nvPr/>
        </p:nvSpPr>
        <p:spPr bwMode="auto">
          <a:xfrm>
            <a:off x="6611217" y="1716935"/>
            <a:ext cx="1560594" cy="1157198"/>
          </a:xfrm>
          <a:prstGeom prst="flowChartOffpageConnector">
            <a:avLst/>
          </a:prstGeom>
          <a:solidFill>
            <a:srgbClr val="DD2522"/>
          </a:solidFill>
          <a:ln w="25400">
            <a:solidFill>
              <a:schemeClr val="bg1"/>
            </a:solidFill>
            <a:round/>
          </a:ln>
        </p:spPr>
        <p:txBody>
          <a:bodyPr vert="horz" wrap="none" lIns="121920" tIns="60960" rIns="121920" bIns="60960" anchor="ctr" anchorCtr="1" compatLnSpc="1">
            <a:normAutofit fontScale="97500"/>
          </a:bodyPr>
          <a:lstStyle/>
          <a:p>
            <a:pPr algn="ctr"/>
            <a:r>
              <a:rPr lang="en-US" altLang="zh-CN" sz="4000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D39D85C-78F8-BBFF-890D-64A35C2E1E9D}"/>
              </a:ext>
            </a:extLst>
          </p:cNvPr>
          <p:cNvGrpSpPr/>
          <p:nvPr/>
        </p:nvGrpSpPr>
        <p:grpSpPr>
          <a:xfrm>
            <a:off x="6654749" y="3627773"/>
            <a:ext cx="1560598" cy="1305167"/>
            <a:chOff x="604643" y="1859580"/>
            <a:chExt cx="1593486" cy="1332672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4D10D9DC-AB70-2CCD-BF37-9896A439089F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E9C1EB42-DA4B-FEC8-D3A6-130603AD32FD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53" name="矩形: 圆顶角 52">
            <a:extLst>
              <a:ext uri="{FF2B5EF4-FFF2-40B4-BE49-F238E27FC236}">
                <a16:creationId xmlns:a16="http://schemas.microsoft.com/office/drawing/2014/main" id="{CAD459FA-8890-DFB1-EDB3-C0056866C193}"/>
              </a:ext>
            </a:extLst>
          </p:cNvPr>
          <p:cNvSpPr/>
          <p:nvPr/>
        </p:nvSpPr>
        <p:spPr bwMode="auto">
          <a:xfrm flipV="1">
            <a:off x="8790659" y="3274403"/>
            <a:ext cx="2345655" cy="2011907"/>
          </a:xfrm>
          <a:prstGeom prst="round2SameRect">
            <a:avLst>
              <a:gd name="adj1" fmla="val 20817"/>
              <a:gd name="adj2" fmla="val 0"/>
            </a:avLst>
          </a:prstGeom>
          <a:noFill/>
          <a:ln w="12700">
            <a:solidFill>
              <a:schemeClr val="bg1">
                <a:lumMod val="75000"/>
              </a:schemeClr>
            </a:solidFill>
            <a:prstDash val="dash"/>
            <a:round/>
          </a:ln>
        </p:spPr>
        <p:txBody>
          <a:bodyPr anchor="ctr"/>
          <a:lstStyle/>
          <a:p>
            <a:pPr algn="ctr"/>
            <a:endParaRPr sz="2400">
              <a:cs typeface="+mn-ea"/>
              <a:sym typeface="+mn-lt"/>
            </a:endParaRPr>
          </a:p>
        </p:txBody>
      </p:sp>
      <p:sp>
        <p:nvSpPr>
          <p:cNvPr id="54" name="矩形: 圆顶角 53">
            <a:extLst>
              <a:ext uri="{FF2B5EF4-FFF2-40B4-BE49-F238E27FC236}">
                <a16:creationId xmlns:a16="http://schemas.microsoft.com/office/drawing/2014/main" id="{28AFCE09-3BC3-549C-FFAA-78C4FC9266AF}"/>
              </a:ext>
            </a:extLst>
          </p:cNvPr>
          <p:cNvSpPr/>
          <p:nvPr/>
        </p:nvSpPr>
        <p:spPr bwMode="auto">
          <a:xfrm>
            <a:off x="8790659" y="1958927"/>
            <a:ext cx="2345655" cy="1315477"/>
          </a:xfrm>
          <a:prstGeom prst="round2SameRect">
            <a:avLst>
              <a:gd name="adj1" fmla="val 20817"/>
              <a:gd name="adj2" fmla="val 0"/>
            </a:avLst>
          </a:pr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sz="2400">
              <a:sym typeface="+mn-lt"/>
            </a:endParaRPr>
          </a:p>
        </p:txBody>
      </p:sp>
      <p:sp>
        <p:nvSpPr>
          <p:cNvPr id="55" name="流程图: 离页连接符 54">
            <a:extLst>
              <a:ext uri="{FF2B5EF4-FFF2-40B4-BE49-F238E27FC236}">
                <a16:creationId xmlns:a16="http://schemas.microsoft.com/office/drawing/2014/main" id="{AFFCB35C-FFE8-11CA-275A-9759FA03DDB8}"/>
              </a:ext>
            </a:extLst>
          </p:cNvPr>
          <p:cNvSpPr/>
          <p:nvPr/>
        </p:nvSpPr>
        <p:spPr bwMode="auto">
          <a:xfrm>
            <a:off x="9183190" y="1716935"/>
            <a:ext cx="1560594" cy="1157198"/>
          </a:xfrm>
          <a:prstGeom prst="flowChartOffpageConnector">
            <a:avLst/>
          </a:prstGeom>
          <a:solidFill>
            <a:srgbClr val="DD2522"/>
          </a:solidFill>
          <a:ln w="25400">
            <a:solidFill>
              <a:schemeClr val="bg1"/>
            </a:solidFill>
            <a:round/>
          </a:ln>
        </p:spPr>
        <p:txBody>
          <a:bodyPr vert="horz" wrap="none" lIns="121920" tIns="60960" rIns="121920" bIns="60960" anchor="ctr" anchorCtr="1" compatLnSpc="1">
            <a:normAutofit fontScale="97500"/>
          </a:bodyPr>
          <a:lstStyle/>
          <a:p>
            <a:pPr algn="ctr"/>
            <a:r>
              <a:rPr lang="en-US" altLang="zh-CN" sz="4000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</a:p>
        </p:txBody>
      </p: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B375479E-D0D1-C97B-FF76-3D83F69A8817}"/>
              </a:ext>
            </a:extLst>
          </p:cNvPr>
          <p:cNvGrpSpPr/>
          <p:nvPr/>
        </p:nvGrpSpPr>
        <p:grpSpPr>
          <a:xfrm>
            <a:off x="9226722" y="3627773"/>
            <a:ext cx="1560598" cy="1305167"/>
            <a:chOff x="604643" y="1859580"/>
            <a:chExt cx="1593486" cy="1332672"/>
          </a:xfrm>
        </p:grpSpPr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2E0CFABC-62A1-F236-8184-33C264F67C27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C1D0BD5C-4ED9-FB0E-9F5F-22BBE6037657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1038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8" name="Group 108"/>
          <p:cNvGrpSpPr/>
          <p:nvPr/>
        </p:nvGrpSpPr>
        <p:grpSpPr>
          <a:xfrm>
            <a:off x="1167187" y="1473151"/>
            <a:ext cx="1728964" cy="2684504"/>
            <a:chOff x="1167187" y="1663108"/>
            <a:chExt cx="1728964" cy="2684504"/>
          </a:xfrm>
        </p:grpSpPr>
        <p:grpSp>
          <p:nvGrpSpPr>
            <p:cNvPr id="84" name="Group 5"/>
            <p:cNvGrpSpPr/>
            <p:nvPr/>
          </p:nvGrpSpPr>
          <p:grpSpPr>
            <a:xfrm>
              <a:off x="1167187" y="1663108"/>
              <a:ext cx="1728964" cy="2028563"/>
              <a:chOff x="1377093" y="1853538"/>
              <a:chExt cx="1320397" cy="1549198"/>
            </a:xfrm>
            <a:solidFill>
              <a:schemeClr val="accent1"/>
            </a:solidFill>
          </p:grpSpPr>
          <p:sp>
            <p:nvSpPr>
              <p:cNvPr id="92" name="Freeform: Shape 6"/>
              <p:cNvSpPr/>
              <p:nvPr/>
            </p:nvSpPr>
            <p:spPr bwMode="auto">
              <a:xfrm>
                <a:off x="1461760" y="1853538"/>
                <a:ext cx="1150560" cy="336651"/>
              </a:xfrm>
              <a:custGeom>
                <a:avLst/>
                <a:gdLst>
                  <a:gd name="T0" fmla="*/ 964 w 964"/>
                  <a:gd name="T1" fmla="*/ 282 h 282"/>
                  <a:gd name="T2" fmla="*/ 482 w 964"/>
                  <a:gd name="T3" fmla="*/ 0 h 282"/>
                  <a:gd name="T4" fmla="*/ 0 w 964"/>
                  <a:gd name="T5" fmla="*/ 282 h 282"/>
                  <a:gd name="T6" fmla="*/ 482 w 964"/>
                  <a:gd name="T7" fmla="*/ 185 h 282"/>
                  <a:gd name="T8" fmla="*/ 964 w 964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4" h="282">
                    <a:moveTo>
                      <a:pt x="964" y="282"/>
                    </a:moveTo>
                    <a:cubicBezTo>
                      <a:pt x="869" y="114"/>
                      <a:pt x="689" y="0"/>
                      <a:pt x="482" y="0"/>
                    </a:cubicBezTo>
                    <a:cubicBezTo>
                      <a:pt x="275" y="0"/>
                      <a:pt x="95" y="114"/>
                      <a:pt x="0" y="282"/>
                    </a:cubicBezTo>
                    <a:cubicBezTo>
                      <a:pt x="141" y="221"/>
                      <a:pt x="306" y="185"/>
                      <a:pt x="482" y="185"/>
                    </a:cubicBezTo>
                    <a:cubicBezTo>
                      <a:pt x="659" y="185"/>
                      <a:pt x="824" y="221"/>
                      <a:pt x="964" y="282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93" name="Freeform: Shape 7"/>
              <p:cNvSpPr/>
              <p:nvPr/>
            </p:nvSpPr>
            <p:spPr bwMode="auto">
              <a:xfrm>
                <a:off x="1377093" y="2074276"/>
                <a:ext cx="1320397" cy="477258"/>
              </a:xfrm>
              <a:custGeom>
                <a:avLst/>
                <a:gdLst>
                  <a:gd name="T0" fmla="*/ 1 w 1106"/>
                  <a:gd name="T1" fmla="*/ 400 h 400"/>
                  <a:gd name="T2" fmla="*/ 553 w 1106"/>
                  <a:gd name="T3" fmla="*/ 269 h 400"/>
                  <a:gd name="T4" fmla="*/ 1105 w 1106"/>
                  <a:gd name="T5" fmla="*/ 400 h 400"/>
                  <a:gd name="T6" fmla="*/ 1106 w 1106"/>
                  <a:gd name="T7" fmla="*/ 368 h 400"/>
                  <a:gd name="T8" fmla="*/ 1035 w 1106"/>
                  <a:gd name="T9" fmla="*/ 97 h 400"/>
                  <a:gd name="T10" fmla="*/ 553 w 1106"/>
                  <a:gd name="T11" fmla="*/ 0 h 400"/>
                  <a:gd name="T12" fmla="*/ 71 w 1106"/>
                  <a:gd name="T13" fmla="*/ 97 h 400"/>
                  <a:gd name="T14" fmla="*/ 0 w 1106"/>
                  <a:gd name="T15" fmla="*/ 368 h 400"/>
                  <a:gd name="T16" fmla="*/ 1 w 1106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6" h="400">
                    <a:moveTo>
                      <a:pt x="1" y="400"/>
                    </a:moveTo>
                    <a:cubicBezTo>
                      <a:pt x="155" y="318"/>
                      <a:pt x="346" y="269"/>
                      <a:pt x="553" y="269"/>
                    </a:cubicBezTo>
                    <a:cubicBezTo>
                      <a:pt x="760" y="269"/>
                      <a:pt x="951" y="318"/>
                      <a:pt x="1105" y="400"/>
                    </a:cubicBezTo>
                    <a:cubicBezTo>
                      <a:pt x="1106" y="390"/>
                      <a:pt x="1106" y="379"/>
                      <a:pt x="1106" y="368"/>
                    </a:cubicBezTo>
                    <a:cubicBezTo>
                      <a:pt x="1106" y="270"/>
                      <a:pt x="1080" y="177"/>
                      <a:pt x="1035" y="97"/>
                    </a:cubicBezTo>
                    <a:cubicBezTo>
                      <a:pt x="895" y="36"/>
                      <a:pt x="730" y="0"/>
                      <a:pt x="553" y="0"/>
                    </a:cubicBezTo>
                    <a:cubicBezTo>
                      <a:pt x="377" y="0"/>
                      <a:pt x="212" y="36"/>
                      <a:pt x="71" y="97"/>
                    </a:cubicBezTo>
                    <a:cubicBezTo>
                      <a:pt x="26" y="177"/>
                      <a:pt x="0" y="270"/>
                      <a:pt x="0" y="368"/>
                    </a:cubicBezTo>
                    <a:cubicBezTo>
                      <a:pt x="0" y="379"/>
                      <a:pt x="1" y="390"/>
                      <a:pt x="1" y="400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94" name="Freeform: Shape 8"/>
              <p:cNvSpPr/>
              <p:nvPr/>
            </p:nvSpPr>
            <p:spPr bwMode="auto">
              <a:xfrm>
                <a:off x="1378101" y="2395304"/>
                <a:ext cx="1317877" cy="440972"/>
              </a:xfrm>
              <a:custGeom>
                <a:avLst/>
                <a:gdLst>
                  <a:gd name="T0" fmla="*/ 1034 w 1104"/>
                  <a:gd name="T1" fmla="*/ 370 h 370"/>
                  <a:gd name="T2" fmla="*/ 1104 w 1104"/>
                  <a:gd name="T3" fmla="*/ 131 h 370"/>
                  <a:gd name="T4" fmla="*/ 552 w 1104"/>
                  <a:gd name="T5" fmla="*/ 0 h 370"/>
                  <a:gd name="T6" fmla="*/ 0 w 1104"/>
                  <a:gd name="T7" fmla="*/ 131 h 370"/>
                  <a:gd name="T8" fmla="*/ 70 w 1104"/>
                  <a:gd name="T9" fmla="*/ 370 h 370"/>
                  <a:gd name="T10" fmla="*/ 552 w 1104"/>
                  <a:gd name="T11" fmla="*/ 273 h 370"/>
                  <a:gd name="T12" fmla="*/ 1034 w 1104"/>
                  <a:gd name="T13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4" h="370">
                    <a:moveTo>
                      <a:pt x="1034" y="370"/>
                    </a:moveTo>
                    <a:cubicBezTo>
                      <a:pt x="1074" y="299"/>
                      <a:pt x="1099" y="218"/>
                      <a:pt x="1104" y="131"/>
                    </a:cubicBezTo>
                    <a:cubicBezTo>
                      <a:pt x="950" y="49"/>
                      <a:pt x="759" y="0"/>
                      <a:pt x="552" y="0"/>
                    </a:cubicBezTo>
                    <a:cubicBezTo>
                      <a:pt x="345" y="0"/>
                      <a:pt x="154" y="49"/>
                      <a:pt x="0" y="131"/>
                    </a:cubicBezTo>
                    <a:cubicBezTo>
                      <a:pt x="5" y="218"/>
                      <a:pt x="30" y="299"/>
                      <a:pt x="70" y="370"/>
                    </a:cubicBezTo>
                    <a:cubicBezTo>
                      <a:pt x="211" y="308"/>
                      <a:pt x="376" y="273"/>
                      <a:pt x="552" y="273"/>
                    </a:cubicBezTo>
                    <a:cubicBezTo>
                      <a:pt x="729" y="273"/>
                      <a:pt x="894" y="308"/>
                      <a:pt x="1034" y="370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95" name="Freeform: Shape 9"/>
              <p:cNvSpPr/>
              <p:nvPr/>
            </p:nvSpPr>
            <p:spPr bwMode="auto">
              <a:xfrm>
                <a:off x="1461760" y="2720867"/>
                <a:ext cx="1150560" cy="358825"/>
              </a:xfrm>
              <a:custGeom>
                <a:avLst/>
                <a:gdLst>
                  <a:gd name="T0" fmla="*/ 134 w 964"/>
                  <a:gd name="T1" fmla="*/ 255 h 301"/>
                  <a:gd name="T2" fmla="*/ 181 w 964"/>
                  <a:gd name="T3" fmla="*/ 301 h 301"/>
                  <a:gd name="T4" fmla="*/ 482 w 964"/>
                  <a:gd name="T5" fmla="*/ 265 h 301"/>
                  <a:gd name="T6" fmla="*/ 783 w 964"/>
                  <a:gd name="T7" fmla="*/ 301 h 301"/>
                  <a:gd name="T8" fmla="*/ 830 w 964"/>
                  <a:gd name="T9" fmla="*/ 255 h 301"/>
                  <a:gd name="T10" fmla="*/ 964 w 964"/>
                  <a:gd name="T11" fmla="*/ 97 h 301"/>
                  <a:gd name="T12" fmla="*/ 482 w 964"/>
                  <a:gd name="T13" fmla="*/ 0 h 301"/>
                  <a:gd name="T14" fmla="*/ 0 w 964"/>
                  <a:gd name="T15" fmla="*/ 97 h 301"/>
                  <a:gd name="T16" fmla="*/ 134 w 964"/>
                  <a:gd name="T17" fmla="*/ 255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4" h="301">
                    <a:moveTo>
                      <a:pt x="134" y="255"/>
                    </a:moveTo>
                    <a:cubicBezTo>
                      <a:pt x="152" y="272"/>
                      <a:pt x="168" y="288"/>
                      <a:pt x="181" y="301"/>
                    </a:cubicBezTo>
                    <a:cubicBezTo>
                      <a:pt x="275" y="278"/>
                      <a:pt x="377" y="265"/>
                      <a:pt x="482" y="265"/>
                    </a:cubicBezTo>
                    <a:cubicBezTo>
                      <a:pt x="588" y="265"/>
                      <a:pt x="689" y="278"/>
                      <a:pt x="783" y="301"/>
                    </a:cubicBezTo>
                    <a:cubicBezTo>
                      <a:pt x="796" y="288"/>
                      <a:pt x="813" y="272"/>
                      <a:pt x="830" y="255"/>
                    </a:cubicBezTo>
                    <a:cubicBezTo>
                      <a:pt x="884" y="212"/>
                      <a:pt x="930" y="158"/>
                      <a:pt x="964" y="97"/>
                    </a:cubicBezTo>
                    <a:cubicBezTo>
                      <a:pt x="824" y="35"/>
                      <a:pt x="659" y="0"/>
                      <a:pt x="482" y="0"/>
                    </a:cubicBezTo>
                    <a:cubicBezTo>
                      <a:pt x="306" y="0"/>
                      <a:pt x="141" y="35"/>
                      <a:pt x="0" y="97"/>
                    </a:cubicBezTo>
                    <a:cubicBezTo>
                      <a:pt x="35" y="158"/>
                      <a:pt x="80" y="212"/>
                      <a:pt x="134" y="255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96" name="Freeform: Shape 10"/>
              <p:cNvSpPr/>
              <p:nvPr/>
            </p:nvSpPr>
            <p:spPr bwMode="auto">
              <a:xfrm>
                <a:off x="1677962" y="3036855"/>
                <a:ext cx="718659" cy="365881"/>
              </a:xfrm>
              <a:custGeom>
                <a:avLst/>
                <a:gdLst>
                  <a:gd name="T0" fmla="*/ 0 w 602"/>
                  <a:gd name="T1" fmla="*/ 36 h 307"/>
                  <a:gd name="T2" fmla="*/ 19 w 602"/>
                  <a:gd name="T3" fmla="*/ 58 h 307"/>
                  <a:gd name="T4" fmla="*/ 113 w 602"/>
                  <a:gd name="T5" fmla="*/ 307 h 307"/>
                  <a:gd name="T6" fmla="*/ 301 w 602"/>
                  <a:gd name="T7" fmla="*/ 307 h 307"/>
                  <a:gd name="T8" fmla="*/ 490 w 602"/>
                  <a:gd name="T9" fmla="*/ 307 h 307"/>
                  <a:gd name="T10" fmla="*/ 583 w 602"/>
                  <a:gd name="T11" fmla="*/ 58 h 307"/>
                  <a:gd name="T12" fmla="*/ 602 w 602"/>
                  <a:gd name="T13" fmla="*/ 36 h 307"/>
                  <a:gd name="T14" fmla="*/ 301 w 602"/>
                  <a:gd name="T15" fmla="*/ 0 h 307"/>
                  <a:gd name="T16" fmla="*/ 0 w 602"/>
                  <a:gd name="T17" fmla="*/ 3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2" h="307">
                    <a:moveTo>
                      <a:pt x="0" y="36"/>
                    </a:moveTo>
                    <a:cubicBezTo>
                      <a:pt x="8" y="45"/>
                      <a:pt x="15" y="52"/>
                      <a:pt x="19" y="58"/>
                    </a:cubicBezTo>
                    <a:cubicBezTo>
                      <a:pt x="59" y="110"/>
                      <a:pt x="113" y="201"/>
                      <a:pt x="113" y="307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490" y="307"/>
                      <a:pt x="490" y="307"/>
                      <a:pt x="490" y="307"/>
                    </a:cubicBezTo>
                    <a:cubicBezTo>
                      <a:pt x="490" y="201"/>
                      <a:pt x="544" y="110"/>
                      <a:pt x="583" y="58"/>
                    </a:cubicBezTo>
                    <a:cubicBezTo>
                      <a:pt x="587" y="52"/>
                      <a:pt x="594" y="45"/>
                      <a:pt x="602" y="36"/>
                    </a:cubicBezTo>
                    <a:cubicBezTo>
                      <a:pt x="508" y="13"/>
                      <a:pt x="407" y="0"/>
                      <a:pt x="301" y="0"/>
                    </a:cubicBezTo>
                    <a:cubicBezTo>
                      <a:pt x="196" y="0"/>
                      <a:pt x="94" y="13"/>
                      <a:pt x="0" y="36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</p:grpSp>
        <p:grpSp>
          <p:nvGrpSpPr>
            <p:cNvPr id="85" name="Group 11"/>
            <p:cNvGrpSpPr/>
            <p:nvPr/>
          </p:nvGrpSpPr>
          <p:grpSpPr>
            <a:xfrm>
              <a:off x="1738010" y="3601254"/>
              <a:ext cx="588640" cy="746358"/>
              <a:chOff x="1813026" y="3333693"/>
              <a:chExt cx="449540" cy="569989"/>
            </a:xfrm>
          </p:grpSpPr>
          <p:sp>
            <p:nvSpPr>
              <p:cNvPr id="87" name="Freeform: Shape 12"/>
              <p:cNvSpPr/>
              <p:nvPr/>
            </p:nvSpPr>
            <p:spPr bwMode="auto">
              <a:xfrm>
                <a:off x="1848807" y="3694030"/>
                <a:ext cx="376968" cy="201587"/>
              </a:xfrm>
              <a:custGeom>
                <a:avLst/>
                <a:gdLst>
                  <a:gd name="T0" fmla="*/ 311 w 316"/>
                  <a:gd name="T1" fmla="*/ 0 h 169"/>
                  <a:gd name="T2" fmla="*/ 158 w 316"/>
                  <a:gd name="T3" fmla="*/ 0 h 169"/>
                  <a:gd name="T4" fmla="*/ 158 w 316"/>
                  <a:gd name="T5" fmla="*/ 0 h 169"/>
                  <a:gd name="T6" fmla="*/ 6 w 316"/>
                  <a:gd name="T7" fmla="*/ 0 h 169"/>
                  <a:gd name="T8" fmla="*/ 158 w 316"/>
                  <a:gd name="T9" fmla="*/ 169 h 169"/>
                  <a:gd name="T10" fmla="*/ 158 w 316"/>
                  <a:gd name="T11" fmla="*/ 169 h 169"/>
                  <a:gd name="T12" fmla="*/ 158 w 316"/>
                  <a:gd name="T13" fmla="*/ 169 h 169"/>
                  <a:gd name="T14" fmla="*/ 158 w 316"/>
                  <a:gd name="T15" fmla="*/ 169 h 169"/>
                  <a:gd name="T16" fmla="*/ 158 w 316"/>
                  <a:gd name="T17" fmla="*/ 169 h 169"/>
                  <a:gd name="T18" fmla="*/ 311 w 316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6" h="169">
                    <a:moveTo>
                      <a:pt x="31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316" y="169"/>
                      <a:pt x="311" y="0"/>
                      <a:pt x="311" y="0"/>
                    </a:cubicBezTo>
                    <a:close/>
                  </a:path>
                </a:pathLst>
              </a:custGeom>
              <a:solidFill>
                <a:srgbClr val="DD2522"/>
              </a:solidFill>
              <a:ln w="254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88" name="Freeform: Shape 13"/>
              <p:cNvSpPr/>
              <p:nvPr/>
            </p:nvSpPr>
            <p:spPr bwMode="auto">
              <a:xfrm>
                <a:off x="1855863" y="3638090"/>
                <a:ext cx="363865" cy="83155"/>
              </a:xfrm>
              <a:custGeom>
                <a:avLst/>
                <a:gdLst>
                  <a:gd name="T0" fmla="*/ 287 w 305"/>
                  <a:gd name="T1" fmla="*/ 70 h 70"/>
                  <a:gd name="T2" fmla="*/ 305 w 305"/>
                  <a:gd name="T3" fmla="*/ 47 h 70"/>
                  <a:gd name="T4" fmla="*/ 152 w 305"/>
                  <a:gd name="T5" fmla="*/ 0 h 70"/>
                  <a:gd name="T6" fmla="*/ 0 w 305"/>
                  <a:gd name="T7" fmla="*/ 47 h 70"/>
                  <a:gd name="T8" fmla="*/ 18 w 305"/>
                  <a:gd name="T9" fmla="*/ 70 h 70"/>
                  <a:gd name="T10" fmla="*/ 152 w 305"/>
                  <a:gd name="T11" fmla="*/ 45 h 70"/>
                  <a:gd name="T12" fmla="*/ 287 w 30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70">
                    <a:moveTo>
                      <a:pt x="287" y="70"/>
                    </a:moveTo>
                    <a:cubicBezTo>
                      <a:pt x="298" y="63"/>
                      <a:pt x="305" y="56"/>
                      <a:pt x="305" y="47"/>
                    </a:cubicBezTo>
                    <a:cubicBezTo>
                      <a:pt x="305" y="21"/>
                      <a:pt x="236" y="0"/>
                      <a:pt x="152" y="0"/>
                    </a:cubicBezTo>
                    <a:cubicBezTo>
                      <a:pt x="68" y="0"/>
                      <a:pt x="0" y="21"/>
                      <a:pt x="0" y="47"/>
                    </a:cubicBezTo>
                    <a:cubicBezTo>
                      <a:pt x="0" y="56"/>
                      <a:pt x="6" y="63"/>
                      <a:pt x="18" y="70"/>
                    </a:cubicBezTo>
                    <a:cubicBezTo>
                      <a:pt x="43" y="55"/>
                      <a:pt x="94" y="45"/>
                      <a:pt x="152" y="45"/>
                    </a:cubicBezTo>
                    <a:cubicBezTo>
                      <a:pt x="210" y="45"/>
                      <a:pt x="261" y="55"/>
                      <a:pt x="287" y="7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89" name="Freeform: Shape 14"/>
              <p:cNvSpPr/>
              <p:nvPr/>
            </p:nvSpPr>
            <p:spPr bwMode="auto">
              <a:xfrm>
                <a:off x="1877030" y="3691510"/>
                <a:ext cx="321532" cy="59468"/>
              </a:xfrm>
              <a:custGeom>
                <a:avLst/>
                <a:gdLst>
                  <a:gd name="T0" fmla="*/ 269 w 269"/>
                  <a:gd name="T1" fmla="*/ 25 h 50"/>
                  <a:gd name="T2" fmla="*/ 134 w 269"/>
                  <a:gd name="T3" fmla="*/ 0 h 50"/>
                  <a:gd name="T4" fmla="*/ 0 w 269"/>
                  <a:gd name="T5" fmla="*/ 25 h 50"/>
                  <a:gd name="T6" fmla="*/ 134 w 269"/>
                  <a:gd name="T7" fmla="*/ 50 h 50"/>
                  <a:gd name="T8" fmla="*/ 269 w 269"/>
                  <a:gd name="T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50">
                    <a:moveTo>
                      <a:pt x="269" y="25"/>
                    </a:moveTo>
                    <a:cubicBezTo>
                      <a:pt x="243" y="10"/>
                      <a:pt x="192" y="0"/>
                      <a:pt x="134" y="0"/>
                    </a:cubicBezTo>
                    <a:cubicBezTo>
                      <a:pt x="76" y="0"/>
                      <a:pt x="25" y="10"/>
                      <a:pt x="0" y="25"/>
                    </a:cubicBezTo>
                    <a:cubicBezTo>
                      <a:pt x="25" y="40"/>
                      <a:pt x="76" y="50"/>
                      <a:pt x="134" y="50"/>
                    </a:cubicBezTo>
                    <a:cubicBezTo>
                      <a:pt x="192" y="50"/>
                      <a:pt x="243" y="40"/>
                      <a:pt x="269" y="2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90" name="Oval 15"/>
              <p:cNvSpPr/>
              <p:nvPr/>
            </p:nvSpPr>
            <p:spPr bwMode="auto">
              <a:xfrm>
                <a:off x="1813026" y="3333693"/>
                <a:ext cx="449540" cy="13707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91" name="Freeform: Shape 16"/>
              <p:cNvSpPr/>
              <p:nvPr/>
            </p:nvSpPr>
            <p:spPr bwMode="auto">
              <a:xfrm>
                <a:off x="1847295" y="3358892"/>
                <a:ext cx="381000" cy="544790"/>
              </a:xfrm>
              <a:custGeom>
                <a:avLst/>
                <a:gdLst>
                  <a:gd name="T0" fmla="*/ 319 w 319"/>
                  <a:gd name="T1" fmla="*/ 6 h 457"/>
                  <a:gd name="T2" fmla="*/ 305 w 319"/>
                  <a:gd name="T3" fmla="*/ 0 h 457"/>
                  <a:gd name="T4" fmla="*/ 305 w 319"/>
                  <a:gd name="T5" fmla="*/ 1 h 457"/>
                  <a:gd name="T6" fmla="*/ 305 w 319"/>
                  <a:gd name="T7" fmla="*/ 258 h 457"/>
                  <a:gd name="T8" fmla="*/ 269 w 319"/>
                  <a:gd name="T9" fmla="*/ 241 h 457"/>
                  <a:gd name="T10" fmla="*/ 159 w 319"/>
                  <a:gd name="T11" fmla="*/ 227 h 457"/>
                  <a:gd name="T12" fmla="*/ 49 w 319"/>
                  <a:gd name="T13" fmla="*/ 241 h 457"/>
                  <a:gd name="T14" fmla="*/ 13 w 319"/>
                  <a:gd name="T15" fmla="*/ 258 h 457"/>
                  <a:gd name="T16" fmla="*/ 13 w 319"/>
                  <a:gd name="T17" fmla="*/ 1 h 457"/>
                  <a:gd name="T18" fmla="*/ 13 w 319"/>
                  <a:gd name="T19" fmla="*/ 0 h 457"/>
                  <a:gd name="T20" fmla="*/ 0 w 319"/>
                  <a:gd name="T21" fmla="*/ 6 h 457"/>
                  <a:gd name="T22" fmla="*/ 0 w 319"/>
                  <a:gd name="T23" fmla="*/ 281 h 457"/>
                  <a:gd name="T24" fmla="*/ 0 w 319"/>
                  <a:gd name="T25" fmla="*/ 283 h 457"/>
                  <a:gd name="T26" fmla="*/ 21 w 319"/>
                  <a:gd name="T27" fmla="*/ 377 h 457"/>
                  <a:gd name="T28" fmla="*/ 159 w 319"/>
                  <a:gd name="T29" fmla="*/ 457 h 457"/>
                  <a:gd name="T30" fmla="*/ 160 w 319"/>
                  <a:gd name="T31" fmla="*/ 457 h 457"/>
                  <a:gd name="T32" fmla="*/ 297 w 319"/>
                  <a:gd name="T33" fmla="*/ 377 h 457"/>
                  <a:gd name="T34" fmla="*/ 319 w 319"/>
                  <a:gd name="T35" fmla="*/ 283 h 457"/>
                  <a:gd name="T36" fmla="*/ 319 w 319"/>
                  <a:gd name="T37" fmla="*/ 282 h 457"/>
                  <a:gd name="T38" fmla="*/ 319 w 319"/>
                  <a:gd name="T39" fmla="*/ 281 h 457"/>
                  <a:gd name="T40" fmla="*/ 319 w 319"/>
                  <a:gd name="T41" fmla="*/ 6 h 457"/>
                  <a:gd name="T42" fmla="*/ 53 w 319"/>
                  <a:gd name="T43" fmla="*/ 254 h 457"/>
                  <a:gd name="T44" fmla="*/ 159 w 319"/>
                  <a:gd name="T45" fmla="*/ 241 h 457"/>
                  <a:gd name="T46" fmla="*/ 265 w 319"/>
                  <a:gd name="T47" fmla="*/ 254 h 457"/>
                  <a:gd name="T48" fmla="*/ 305 w 319"/>
                  <a:gd name="T49" fmla="*/ 281 h 457"/>
                  <a:gd name="T50" fmla="*/ 265 w 319"/>
                  <a:gd name="T51" fmla="*/ 308 h 457"/>
                  <a:gd name="T52" fmla="*/ 159 w 319"/>
                  <a:gd name="T53" fmla="*/ 322 h 457"/>
                  <a:gd name="T54" fmla="*/ 53 w 319"/>
                  <a:gd name="T55" fmla="*/ 308 h 457"/>
                  <a:gd name="T56" fmla="*/ 13 w 319"/>
                  <a:gd name="T57" fmla="*/ 282 h 457"/>
                  <a:gd name="T58" fmla="*/ 13 w 319"/>
                  <a:gd name="T59" fmla="*/ 281 h 457"/>
                  <a:gd name="T60" fmla="*/ 13 w 319"/>
                  <a:gd name="T61" fmla="*/ 281 h 457"/>
                  <a:gd name="T62" fmla="*/ 53 w 319"/>
                  <a:gd name="T63" fmla="*/ 254 h 457"/>
                  <a:gd name="T64" fmla="*/ 285 w 319"/>
                  <a:gd name="T65" fmla="*/ 371 h 457"/>
                  <a:gd name="T66" fmla="*/ 159 w 319"/>
                  <a:gd name="T67" fmla="*/ 443 h 457"/>
                  <a:gd name="T68" fmla="*/ 159 w 319"/>
                  <a:gd name="T69" fmla="*/ 443 h 457"/>
                  <a:gd name="T70" fmla="*/ 34 w 319"/>
                  <a:gd name="T71" fmla="*/ 371 h 457"/>
                  <a:gd name="T72" fmla="*/ 15 w 319"/>
                  <a:gd name="T73" fmla="*/ 306 h 457"/>
                  <a:gd name="T74" fmla="*/ 49 w 319"/>
                  <a:gd name="T75" fmla="*/ 321 h 457"/>
                  <a:gd name="T76" fmla="*/ 159 w 319"/>
                  <a:gd name="T77" fmla="*/ 336 h 457"/>
                  <a:gd name="T78" fmla="*/ 269 w 319"/>
                  <a:gd name="T79" fmla="*/ 321 h 457"/>
                  <a:gd name="T80" fmla="*/ 303 w 319"/>
                  <a:gd name="T81" fmla="*/ 306 h 457"/>
                  <a:gd name="T82" fmla="*/ 285 w 319"/>
                  <a:gd name="T83" fmla="*/ 37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" h="457">
                    <a:moveTo>
                      <a:pt x="319" y="6"/>
                    </a:moveTo>
                    <a:cubicBezTo>
                      <a:pt x="315" y="4"/>
                      <a:pt x="311" y="2"/>
                      <a:pt x="305" y="0"/>
                    </a:cubicBezTo>
                    <a:cubicBezTo>
                      <a:pt x="305" y="0"/>
                      <a:pt x="305" y="0"/>
                      <a:pt x="305" y="1"/>
                    </a:cubicBezTo>
                    <a:cubicBezTo>
                      <a:pt x="305" y="258"/>
                      <a:pt x="305" y="258"/>
                      <a:pt x="305" y="258"/>
                    </a:cubicBezTo>
                    <a:cubicBezTo>
                      <a:pt x="296" y="252"/>
                      <a:pt x="284" y="246"/>
                      <a:pt x="269" y="241"/>
                    </a:cubicBezTo>
                    <a:cubicBezTo>
                      <a:pt x="241" y="233"/>
                      <a:pt x="202" y="227"/>
                      <a:pt x="159" y="227"/>
                    </a:cubicBezTo>
                    <a:cubicBezTo>
                      <a:pt x="117" y="227"/>
                      <a:pt x="78" y="233"/>
                      <a:pt x="49" y="241"/>
                    </a:cubicBezTo>
                    <a:cubicBezTo>
                      <a:pt x="35" y="246"/>
                      <a:pt x="22" y="251"/>
                      <a:pt x="13" y="25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81"/>
                      <a:pt x="0" y="282"/>
                      <a:pt x="0" y="283"/>
                    </a:cubicBezTo>
                    <a:cubicBezTo>
                      <a:pt x="0" y="294"/>
                      <a:pt x="1" y="336"/>
                      <a:pt x="21" y="377"/>
                    </a:cubicBezTo>
                    <a:cubicBezTo>
                      <a:pt x="42" y="418"/>
                      <a:pt x="83" y="457"/>
                      <a:pt x="159" y="457"/>
                    </a:cubicBezTo>
                    <a:cubicBezTo>
                      <a:pt x="160" y="457"/>
                      <a:pt x="160" y="457"/>
                      <a:pt x="160" y="457"/>
                    </a:cubicBezTo>
                    <a:cubicBezTo>
                      <a:pt x="236" y="457"/>
                      <a:pt x="277" y="418"/>
                      <a:pt x="297" y="377"/>
                    </a:cubicBezTo>
                    <a:cubicBezTo>
                      <a:pt x="317" y="336"/>
                      <a:pt x="319" y="294"/>
                      <a:pt x="319" y="283"/>
                    </a:cubicBezTo>
                    <a:cubicBezTo>
                      <a:pt x="319" y="282"/>
                      <a:pt x="319" y="282"/>
                      <a:pt x="319" y="282"/>
                    </a:cubicBezTo>
                    <a:cubicBezTo>
                      <a:pt x="319" y="282"/>
                      <a:pt x="319" y="281"/>
                      <a:pt x="319" y="281"/>
                    </a:cubicBezTo>
                    <a:lnTo>
                      <a:pt x="319" y="6"/>
                    </a:lnTo>
                    <a:close/>
                    <a:moveTo>
                      <a:pt x="53" y="254"/>
                    </a:moveTo>
                    <a:cubicBezTo>
                      <a:pt x="80" y="246"/>
                      <a:pt x="118" y="241"/>
                      <a:pt x="159" y="241"/>
                    </a:cubicBezTo>
                    <a:cubicBezTo>
                      <a:pt x="201" y="241"/>
                      <a:pt x="238" y="246"/>
                      <a:pt x="265" y="254"/>
                    </a:cubicBezTo>
                    <a:cubicBezTo>
                      <a:pt x="292" y="262"/>
                      <a:pt x="306" y="275"/>
                      <a:pt x="305" y="281"/>
                    </a:cubicBezTo>
                    <a:cubicBezTo>
                      <a:pt x="306" y="288"/>
                      <a:pt x="292" y="300"/>
                      <a:pt x="265" y="308"/>
                    </a:cubicBezTo>
                    <a:cubicBezTo>
                      <a:pt x="238" y="317"/>
                      <a:pt x="201" y="322"/>
                      <a:pt x="159" y="322"/>
                    </a:cubicBezTo>
                    <a:cubicBezTo>
                      <a:pt x="118" y="322"/>
                      <a:pt x="80" y="317"/>
                      <a:pt x="53" y="308"/>
                    </a:cubicBezTo>
                    <a:cubicBezTo>
                      <a:pt x="26" y="300"/>
                      <a:pt x="12" y="288"/>
                      <a:pt x="13" y="282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75"/>
                      <a:pt x="26" y="262"/>
                      <a:pt x="53" y="254"/>
                    </a:cubicBezTo>
                    <a:close/>
                    <a:moveTo>
                      <a:pt x="285" y="371"/>
                    </a:moveTo>
                    <a:cubicBezTo>
                      <a:pt x="266" y="408"/>
                      <a:pt x="231" y="443"/>
                      <a:pt x="159" y="443"/>
                    </a:cubicBezTo>
                    <a:cubicBezTo>
                      <a:pt x="159" y="443"/>
                      <a:pt x="159" y="443"/>
                      <a:pt x="159" y="443"/>
                    </a:cubicBezTo>
                    <a:cubicBezTo>
                      <a:pt x="88" y="443"/>
                      <a:pt x="53" y="408"/>
                      <a:pt x="34" y="371"/>
                    </a:cubicBezTo>
                    <a:cubicBezTo>
                      <a:pt x="22" y="347"/>
                      <a:pt x="17" y="323"/>
                      <a:pt x="15" y="306"/>
                    </a:cubicBezTo>
                    <a:cubicBezTo>
                      <a:pt x="24" y="312"/>
                      <a:pt x="36" y="317"/>
                      <a:pt x="49" y="321"/>
                    </a:cubicBezTo>
                    <a:cubicBezTo>
                      <a:pt x="78" y="330"/>
                      <a:pt x="117" y="336"/>
                      <a:pt x="159" y="336"/>
                    </a:cubicBezTo>
                    <a:cubicBezTo>
                      <a:pt x="202" y="336"/>
                      <a:pt x="241" y="330"/>
                      <a:pt x="269" y="321"/>
                    </a:cubicBezTo>
                    <a:cubicBezTo>
                      <a:pt x="283" y="317"/>
                      <a:pt x="295" y="312"/>
                      <a:pt x="303" y="306"/>
                    </a:cubicBezTo>
                    <a:cubicBezTo>
                      <a:pt x="301" y="323"/>
                      <a:pt x="297" y="347"/>
                      <a:pt x="285" y="371"/>
                    </a:cubicBezTo>
                    <a:close/>
                  </a:path>
                </a:pathLst>
              </a:custGeom>
              <a:solidFill>
                <a:srgbClr val="DD252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</p:grpSp>
        <p:sp>
          <p:nvSpPr>
            <p:cNvPr id="86" name="Freeform: Shape 59"/>
            <p:cNvSpPr/>
            <p:nvPr/>
          </p:nvSpPr>
          <p:spPr bwMode="auto">
            <a:xfrm>
              <a:off x="1739617" y="2206101"/>
              <a:ext cx="524612" cy="597756"/>
            </a:xfrm>
            <a:custGeom>
              <a:avLst/>
              <a:gdLst>
                <a:gd name="T0" fmla="*/ 238 w 831"/>
                <a:gd name="T1" fmla="*/ 943 h 949"/>
                <a:gd name="T2" fmla="*/ 256 w 831"/>
                <a:gd name="T3" fmla="*/ 947 h 949"/>
                <a:gd name="T4" fmla="*/ 784 w 831"/>
                <a:gd name="T5" fmla="*/ 949 h 949"/>
                <a:gd name="T6" fmla="*/ 802 w 831"/>
                <a:gd name="T7" fmla="*/ 944 h 949"/>
                <a:gd name="T8" fmla="*/ 816 w 831"/>
                <a:gd name="T9" fmla="*/ 933 h 949"/>
                <a:gd name="T10" fmla="*/ 822 w 831"/>
                <a:gd name="T11" fmla="*/ 922 h 949"/>
                <a:gd name="T12" fmla="*/ 831 w 831"/>
                <a:gd name="T13" fmla="*/ 876 h 949"/>
                <a:gd name="T14" fmla="*/ 822 w 831"/>
                <a:gd name="T15" fmla="*/ 830 h 949"/>
                <a:gd name="T16" fmla="*/ 809 w 831"/>
                <a:gd name="T17" fmla="*/ 804 h 949"/>
                <a:gd name="T18" fmla="*/ 821 w 831"/>
                <a:gd name="T19" fmla="*/ 778 h 949"/>
                <a:gd name="T20" fmla="*/ 829 w 831"/>
                <a:gd name="T21" fmla="*/ 731 h 949"/>
                <a:gd name="T22" fmla="*/ 821 w 831"/>
                <a:gd name="T23" fmla="*/ 683 h 949"/>
                <a:gd name="T24" fmla="*/ 809 w 831"/>
                <a:gd name="T25" fmla="*/ 659 h 949"/>
                <a:gd name="T26" fmla="*/ 817 w 831"/>
                <a:gd name="T27" fmla="*/ 642 h 949"/>
                <a:gd name="T28" fmla="*/ 828 w 831"/>
                <a:gd name="T29" fmla="*/ 606 h 949"/>
                <a:gd name="T30" fmla="*/ 825 w 831"/>
                <a:gd name="T31" fmla="*/ 548 h 949"/>
                <a:gd name="T32" fmla="*/ 814 w 831"/>
                <a:gd name="T33" fmla="*/ 521 h 949"/>
                <a:gd name="T34" fmla="*/ 816 w 831"/>
                <a:gd name="T35" fmla="*/ 501 h 949"/>
                <a:gd name="T36" fmla="*/ 828 w 831"/>
                <a:gd name="T37" fmla="*/ 457 h 949"/>
                <a:gd name="T38" fmla="*/ 826 w 831"/>
                <a:gd name="T39" fmla="*/ 411 h 949"/>
                <a:gd name="T40" fmla="*/ 820 w 831"/>
                <a:gd name="T41" fmla="*/ 391 h 949"/>
                <a:gd name="T42" fmla="*/ 808 w 831"/>
                <a:gd name="T43" fmla="*/ 376 h 949"/>
                <a:gd name="T44" fmla="*/ 790 w 831"/>
                <a:gd name="T45" fmla="*/ 369 h 949"/>
                <a:gd name="T46" fmla="*/ 445 w 831"/>
                <a:gd name="T47" fmla="*/ 302 h 949"/>
                <a:gd name="T48" fmla="*/ 445 w 831"/>
                <a:gd name="T49" fmla="*/ 150 h 949"/>
                <a:gd name="T50" fmla="*/ 441 w 831"/>
                <a:gd name="T51" fmla="*/ 112 h 949"/>
                <a:gd name="T52" fmla="*/ 425 w 831"/>
                <a:gd name="T53" fmla="*/ 72 h 949"/>
                <a:gd name="T54" fmla="*/ 391 w 831"/>
                <a:gd name="T55" fmla="*/ 32 h 949"/>
                <a:gd name="T56" fmla="*/ 351 w 831"/>
                <a:gd name="T57" fmla="*/ 11 h 949"/>
                <a:gd name="T58" fmla="*/ 307 w 831"/>
                <a:gd name="T59" fmla="*/ 0 h 949"/>
                <a:gd name="T60" fmla="*/ 287 w 831"/>
                <a:gd name="T61" fmla="*/ 0 h 949"/>
                <a:gd name="T62" fmla="*/ 272 w 831"/>
                <a:gd name="T63" fmla="*/ 10 h 949"/>
                <a:gd name="T64" fmla="*/ 263 w 831"/>
                <a:gd name="T65" fmla="*/ 25 h 949"/>
                <a:gd name="T66" fmla="*/ 262 w 831"/>
                <a:gd name="T67" fmla="*/ 214 h 949"/>
                <a:gd name="T68" fmla="*/ 258 w 831"/>
                <a:gd name="T69" fmla="*/ 244 h 949"/>
                <a:gd name="T70" fmla="*/ 245 w 831"/>
                <a:gd name="T71" fmla="*/ 271 h 949"/>
                <a:gd name="T72" fmla="*/ 125 w 831"/>
                <a:gd name="T73" fmla="*/ 393 h 949"/>
                <a:gd name="T74" fmla="*/ 115 w 831"/>
                <a:gd name="T75" fmla="*/ 405 h 949"/>
                <a:gd name="T76" fmla="*/ 105 w 831"/>
                <a:gd name="T77" fmla="*/ 428 h 949"/>
                <a:gd name="T78" fmla="*/ 101 w 831"/>
                <a:gd name="T79" fmla="*/ 454 h 949"/>
                <a:gd name="T80" fmla="*/ 24 w 831"/>
                <a:gd name="T81" fmla="*/ 456 h 949"/>
                <a:gd name="T82" fmla="*/ 11 w 831"/>
                <a:gd name="T83" fmla="*/ 461 h 949"/>
                <a:gd name="T84" fmla="*/ 1 w 831"/>
                <a:gd name="T85" fmla="*/ 472 h 949"/>
                <a:gd name="T86" fmla="*/ 0 w 831"/>
                <a:gd name="T87" fmla="*/ 857 h 949"/>
                <a:gd name="T88" fmla="*/ 1 w 831"/>
                <a:gd name="T89" fmla="*/ 867 h 949"/>
                <a:gd name="T90" fmla="*/ 11 w 831"/>
                <a:gd name="T91" fmla="*/ 879 h 949"/>
                <a:gd name="T92" fmla="*/ 24 w 831"/>
                <a:gd name="T93" fmla="*/ 882 h 949"/>
                <a:gd name="T94" fmla="*/ 115 w 831"/>
                <a:gd name="T95" fmla="*/ 882 h 949"/>
                <a:gd name="T96" fmla="*/ 134 w 831"/>
                <a:gd name="T97" fmla="*/ 88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1" h="949">
                  <a:moveTo>
                    <a:pt x="134" y="888"/>
                  </a:moveTo>
                  <a:lnTo>
                    <a:pt x="238" y="943"/>
                  </a:lnTo>
                  <a:lnTo>
                    <a:pt x="238" y="943"/>
                  </a:lnTo>
                  <a:lnTo>
                    <a:pt x="244" y="945"/>
                  </a:lnTo>
                  <a:lnTo>
                    <a:pt x="250" y="946"/>
                  </a:lnTo>
                  <a:lnTo>
                    <a:pt x="256" y="947"/>
                  </a:lnTo>
                  <a:lnTo>
                    <a:pt x="263" y="949"/>
                  </a:lnTo>
                  <a:lnTo>
                    <a:pt x="784" y="949"/>
                  </a:lnTo>
                  <a:lnTo>
                    <a:pt x="784" y="949"/>
                  </a:lnTo>
                  <a:lnTo>
                    <a:pt x="791" y="947"/>
                  </a:lnTo>
                  <a:lnTo>
                    <a:pt x="797" y="946"/>
                  </a:lnTo>
                  <a:lnTo>
                    <a:pt x="802" y="944"/>
                  </a:lnTo>
                  <a:lnTo>
                    <a:pt x="808" y="941"/>
                  </a:lnTo>
                  <a:lnTo>
                    <a:pt x="812" y="938"/>
                  </a:lnTo>
                  <a:lnTo>
                    <a:pt x="816" y="933"/>
                  </a:lnTo>
                  <a:lnTo>
                    <a:pt x="820" y="928"/>
                  </a:lnTo>
                  <a:lnTo>
                    <a:pt x="822" y="922"/>
                  </a:lnTo>
                  <a:lnTo>
                    <a:pt x="822" y="922"/>
                  </a:lnTo>
                  <a:lnTo>
                    <a:pt x="827" y="908"/>
                  </a:lnTo>
                  <a:lnTo>
                    <a:pt x="829" y="892"/>
                  </a:lnTo>
                  <a:lnTo>
                    <a:pt x="831" y="876"/>
                  </a:lnTo>
                  <a:lnTo>
                    <a:pt x="829" y="860"/>
                  </a:lnTo>
                  <a:lnTo>
                    <a:pt x="827" y="845"/>
                  </a:lnTo>
                  <a:lnTo>
                    <a:pt x="822" y="830"/>
                  </a:lnTo>
                  <a:lnTo>
                    <a:pt x="816" y="817"/>
                  </a:lnTo>
                  <a:lnTo>
                    <a:pt x="809" y="804"/>
                  </a:lnTo>
                  <a:lnTo>
                    <a:pt x="809" y="804"/>
                  </a:lnTo>
                  <a:lnTo>
                    <a:pt x="814" y="795"/>
                  </a:lnTo>
                  <a:lnTo>
                    <a:pt x="817" y="788"/>
                  </a:lnTo>
                  <a:lnTo>
                    <a:pt x="821" y="778"/>
                  </a:lnTo>
                  <a:lnTo>
                    <a:pt x="823" y="770"/>
                  </a:lnTo>
                  <a:lnTo>
                    <a:pt x="828" y="751"/>
                  </a:lnTo>
                  <a:lnTo>
                    <a:pt x="829" y="731"/>
                  </a:lnTo>
                  <a:lnTo>
                    <a:pt x="828" y="711"/>
                  </a:lnTo>
                  <a:lnTo>
                    <a:pt x="823" y="693"/>
                  </a:lnTo>
                  <a:lnTo>
                    <a:pt x="821" y="683"/>
                  </a:lnTo>
                  <a:lnTo>
                    <a:pt x="817" y="675"/>
                  </a:lnTo>
                  <a:lnTo>
                    <a:pt x="814" y="666"/>
                  </a:lnTo>
                  <a:lnTo>
                    <a:pt x="809" y="659"/>
                  </a:lnTo>
                  <a:lnTo>
                    <a:pt x="809" y="659"/>
                  </a:lnTo>
                  <a:lnTo>
                    <a:pt x="814" y="650"/>
                  </a:lnTo>
                  <a:lnTo>
                    <a:pt x="817" y="642"/>
                  </a:lnTo>
                  <a:lnTo>
                    <a:pt x="821" y="634"/>
                  </a:lnTo>
                  <a:lnTo>
                    <a:pt x="825" y="625"/>
                  </a:lnTo>
                  <a:lnTo>
                    <a:pt x="828" y="606"/>
                  </a:lnTo>
                  <a:lnTo>
                    <a:pt x="829" y="586"/>
                  </a:lnTo>
                  <a:lnTo>
                    <a:pt x="828" y="566"/>
                  </a:lnTo>
                  <a:lnTo>
                    <a:pt x="825" y="548"/>
                  </a:lnTo>
                  <a:lnTo>
                    <a:pt x="821" y="538"/>
                  </a:lnTo>
                  <a:lnTo>
                    <a:pt x="817" y="530"/>
                  </a:lnTo>
                  <a:lnTo>
                    <a:pt x="814" y="521"/>
                  </a:lnTo>
                  <a:lnTo>
                    <a:pt x="809" y="514"/>
                  </a:lnTo>
                  <a:lnTo>
                    <a:pt x="809" y="514"/>
                  </a:lnTo>
                  <a:lnTo>
                    <a:pt x="816" y="501"/>
                  </a:lnTo>
                  <a:lnTo>
                    <a:pt x="821" y="488"/>
                  </a:lnTo>
                  <a:lnTo>
                    <a:pt x="826" y="473"/>
                  </a:lnTo>
                  <a:lnTo>
                    <a:pt x="828" y="457"/>
                  </a:lnTo>
                  <a:lnTo>
                    <a:pt x="829" y="442"/>
                  </a:lnTo>
                  <a:lnTo>
                    <a:pt x="828" y="426"/>
                  </a:lnTo>
                  <a:lnTo>
                    <a:pt x="826" y="411"/>
                  </a:lnTo>
                  <a:lnTo>
                    <a:pt x="822" y="397"/>
                  </a:lnTo>
                  <a:lnTo>
                    <a:pt x="822" y="397"/>
                  </a:lnTo>
                  <a:lnTo>
                    <a:pt x="820" y="391"/>
                  </a:lnTo>
                  <a:lnTo>
                    <a:pt x="816" y="385"/>
                  </a:lnTo>
                  <a:lnTo>
                    <a:pt x="812" y="380"/>
                  </a:lnTo>
                  <a:lnTo>
                    <a:pt x="808" y="376"/>
                  </a:lnTo>
                  <a:lnTo>
                    <a:pt x="802" y="373"/>
                  </a:lnTo>
                  <a:lnTo>
                    <a:pt x="796" y="370"/>
                  </a:lnTo>
                  <a:lnTo>
                    <a:pt x="790" y="369"/>
                  </a:lnTo>
                  <a:lnTo>
                    <a:pt x="784" y="368"/>
                  </a:lnTo>
                  <a:lnTo>
                    <a:pt x="502" y="368"/>
                  </a:lnTo>
                  <a:lnTo>
                    <a:pt x="445" y="302"/>
                  </a:lnTo>
                  <a:lnTo>
                    <a:pt x="445" y="163"/>
                  </a:lnTo>
                  <a:lnTo>
                    <a:pt x="445" y="163"/>
                  </a:lnTo>
                  <a:lnTo>
                    <a:pt x="445" y="150"/>
                  </a:lnTo>
                  <a:lnTo>
                    <a:pt x="444" y="136"/>
                  </a:lnTo>
                  <a:lnTo>
                    <a:pt x="443" y="123"/>
                  </a:lnTo>
                  <a:lnTo>
                    <a:pt x="441" y="112"/>
                  </a:lnTo>
                  <a:lnTo>
                    <a:pt x="437" y="101"/>
                  </a:lnTo>
                  <a:lnTo>
                    <a:pt x="433" y="90"/>
                  </a:lnTo>
                  <a:lnTo>
                    <a:pt x="425" y="72"/>
                  </a:lnTo>
                  <a:lnTo>
                    <a:pt x="415" y="57"/>
                  </a:lnTo>
                  <a:lnTo>
                    <a:pt x="403" y="43"/>
                  </a:lnTo>
                  <a:lnTo>
                    <a:pt x="391" y="32"/>
                  </a:lnTo>
                  <a:lnTo>
                    <a:pt x="378" y="23"/>
                  </a:lnTo>
                  <a:lnTo>
                    <a:pt x="365" y="17"/>
                  </a:lnTo>
                  <a:lnTo>
                    <a:pt x="351" y="11"/>
                  </a:lnTo>
                  <a:lnTo>
                    <a:pt x="338" y="6"/>
                  </a:lnTo>
                  <a:lnTo>
                    <a:pt x="327" y="4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87" y="0"/>
                  </a:lnTo>
                  <a:lnTo>
                    <a:pt x="281" y="2"/>
                  </a:lnTo>
                  <a:lnTo>
                    <a:pt x="276" y="5"/>
                  </a:lnTo>
                  <a:lnTo>
                    <a:pt x="272" y="10"/>
                  </a:lnTo>
                  <a:lnTo>
                    <a:pt x="268" y="13"/>
                  </a:lnTo>
                  <a:lnTo>
                    <a:pt x="264" y="19"/>
                  </a:lnTo>
                  <a:lnTo>
                    <a:pt x="263" y="25"/>
                  </a:lnTo>
                  <a:lnTo>
                    <a:pt x="262" y="31"/>
                  </a:lnTo>
                  <a:lnTo>
                    <a:pt x="262" y="214"/>
                  </a:lnTo>
                  <a:lnTo>
                    <a:pt x="262" y="214"/>
                  </a:lnTo>
                  <a:lnTo>
                    <a:pt x="262" y="223"/>
                  </a:lnTo>
                  <a:lnTo>
                    <a:pt x="261" y="234"/>
                  </a:lnTo>
                  <a:lnTo>
                    <a:pt x="258" y="244"/>
                  </a:lnTo>
                  <a:lnTo>
                    <a:pt x="255" y="253"/>
                  </a:lnTo>
                  <a:lnTo>
                    <a:pt x="250" y="262"/>
                  </a:lnTo>
                  <a:lnTo>
                    <a:pt x="245" y="271"/>
                  </a:lnTo>
                  <a:lnTo>
                    <a:pt x="239" y="279"/>
                  </a:lnTo>
                  <a:lnTo>
                    <a:pt x="232" y="287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1" y="399"/>
                  </a:lnTo>
                  <a:lnTo>
                    <a:pt x="115" y="405"/>
                  </a:lnTo>
                  <a:lnTo>
                    <a:pt x="111" y="413"/>
                  </a:lnTo>
                  <a:lnTo>
                    <a:pt x="107" y="421"/>
                  </a:lnTo>
                  <a:lnTo>
                    <a:pt x="105" y="428"/>
                  </a:lnTo>
                  <a:lnTo>
                    <a:pt x="103" y="437"/>
                  </a:lnTo>
                  <a:lnTo>
                    <a:pt x="101" y="445"/>
                  </a:lnTo>
                  <a:lnTo>
                    <a:pt x="101" y="454"/>
                  </a:lnTo>
                  <a:lnTo>
                    <a:pt x="101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19" y="457"/>
                  </a:lnTo>
                  <a:lnTo>
                    <a:pt x="14" y="459"/>
                  </a:lnTo>
                  <a:lnTo>
                    <a:pt x="11" y="461"/>
                  </a:lnTo>
                  <a:lnTo>
                    <a:pt x="7" y="465"/>
                  </a:lnTo>
                  <a:lnTo>
                    <a:pt x="3" y="468"/>
                  </a:lnTo>
                  <a:lnTo>
                    <a:pt x="1" y="472"/>
                  </a:lnTo>
                  <a:lnTo>
                    <a:pt x="0" y="477"/>
                  </a:lnTo>
                  <a:lnTo>
                    <a:pt x="0" y="481"/>
                  </a:lnTo>
                  <a:lnTo>
                    <a:pt x="0" y="857"/>
                  </a:lnTo>
                  <a:lnTo>
                    <a:pt x="0" y="857"/>
                  </a:lnTo>
                  <a:lnTo>
                    <a:pt x="0" y="862"/>
                  </a:lnTo>
                  <a:lnTo>
                    <a:pt x="1" y="867"/>
                  </a:lnTo>
                  <a:lnTo>
                    <a:pt x="3" y="871"/>
                  </a:lnTo>
                  <a:lnTo>
                    <a:pt x="7" y="875"/>
                  </a:lnTo>
                  <a:lnTo>
                    <a:pt x="11" y="879"/>
                  </a:lnTo>
                  <a:lnTo>
                    <a:pt x="14" y="880"/>
                  </a:lnTo>
                  <a:lnTo>
                    <a:pt x="19" y="882"/>
                  </a:lnTo>
                  <a:lnTo>
                    <a:pt x="24" y="882"/>
                  </a:lnTo>
                  <a:lnTo>
                    <a:pt x="107" y="882"/>
                  </a:lnTo>
                  <a:lnTo>
                    <a:pt x="107" y="882"/>
                  </a:lnTo>
                  <a:lnTo>
                    <a:pt x="115" y="882"/>
                  </a:lnTo>
                  <a:lnTo>
                    <a:pt x="121" y="883"/>
                  </a:lnTo>
                  <a:lnTo>
                    <a:pt x="128" y="886"/>
                  </a:lnTo>
                  <a:lnTo>
                    <a:pt x="134" y="888"/>
                  </a:lnTo>
                  <a:lnTo>
                    <a:pt x="134" y="8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sz="2400">
                <a:cs typeface="+mn-ea"/>
                <a:sym typeface="+mn-lt"/>
              </a:endParaRPr>
            </a:p>
          </p:txBody>
        </p:sp>
      </p:grpSp>
      <p:grpSp>
        <p:nvGrpSpPr>
          <p:cNvPr id="9" name="Group 109"/>
          <p:cNvGrpSpPr/>
          <p:nvPr/>
        </p:nvGrpSpPr>
        <p:grpSpPr>
          <a:xfrm>
            <a:off x="4181539" y="2243383"/>
            <a:ext cx="1391506" cy="2160552"/>
            <a:chOff x="4181539" y="2433340"/>
            <a:chExt cx="1391507" cy="2160552"/>
          </a:xfrm>
        </p:grpSpPr>
        <p:grpSp>
          <p:nvGrpSpPr>
            <p:cNvPr id="71" name="Group 17"/>
            <p:cNvGrpSpPr/>
            <p:nvPr/>
          </p:nvGrpSpPr>
          <p:grpSpPr>
            <a:xfrm>
              <a:off x="4181539" y="2433340"/>
              <a:ext cx="1391507" cy="1632629"/>
              <a:chOff x="1377093" y="1853538"/>
              <a:chExt cx="1320397" cy="1549198"/>
            </a:xfrm>
            <a:solidFill>
              <a:schemeClr val="accent2"/>
            </a:solidFill>
          </p:grpSpPr>
          <p:sp>
            <p:nvSpPr>
              <p:cNvPr id="79" name="Freeform: Shape 18"/>
              <p:cNvSpPr/>
              <p:nvPr/>
            </p:nvSpPr>
            <p:spPr bwMode="auto">
              <a:xfrm>
                <a:off x="1461760" y="1853538"/>
                <a:ext cx="1150560" cy="336651"/>
              </a:xfrm>
              <a:custGeom>
                <a:avLst/>
                <a:gdLst>
                  <a:gd name="T0" fmla="*/ 964 w 964"/>
                  <a:gd name="T1" fmla="*/ 282 h 282"/>
                  <a:gd name="T2" fmla="*/ 482 w 964"/>
                  <a:gd name="T3" fmla="*/ 0 h 282"/>
                  <a:gd name="T4" fmla="*/ 0 w 964"/>
                  <a:gd name="T5" fmla="*/ 282 h 282"/>
                  <a:gd name="T6" fmla="*/ 482 w 964"/>
                  <a:gd name="T7" fmla="*/ 185 h 282"/>
                  <a:gd name="T8" fmla="*/ 964 w 964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4" h="282">
                    <a:moveTo>
                      <a:pt x="964" y="282"/>
                    </a:moveTo>
                    <a:cubicBezTo>
                      <a:pt x="869" y="114"/>
                      <a:pt x="689" y="0"/>
                      <a:pt x="482" y="0"/>
                    </a:cubicBezTo>
                    <a:cubicBezTo>
                      <a:pt x="275" y="0"/>
                      <a:pt x="95" y="114"/>
                      <a:pt x="0" y="282"/>
                    </a:cubicBezTo>
                    <a:cubicBezTo>
                      <a:pt x="141" y="221"/>
                      <a:pt x="306" y="185"/>
                      <a:pt x="482" y="185"/>
                    </a:cubicBezTo>
                    <a:cubicBezTo>
                      <a:pt x="659" y="185"/>
                      <a:pt x="824" y="221"/>
                      <a:pt x="964" y="282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80" name="Freeform: Shape 19"/>
              <p:cNvSpPr/>
              <p:nvPr/>
            </p:nvSpPr>
            <p:spPr bwMode="auto">
              <a:xfrm>
                <a:off x="1377093" y="2074276"/>
                <a:ext cx="1320397" cy="477258"/>
              </a:xfrm>
              <a:custGeom>
                <a:avLst/>
                <a:gdLst>
                  <a:gd name="T0" fmla="*/ 1 w 1106"/>
                  <a:gd name="T1" fmla="*/ 400 h 400"/>
                  <a:gd name="T2" fmla="*/ 553 w 1106"/>
                  <a:gd name="T3" fmla="*/ 269 h 400"/>
                  <a:gd name="T4" fmla="*/ 1105 w 1106"/>
                  <a:gd name="T5" fmla="*/ 400 h 400"/>
                  <a:gd name="T6" fmla="*/ 1106 w 1106"/>
                  <a:gd name="T7" fmla="*/ 368 h 400"/>
                  <a:gd name="T8" fmla="*/ 1035 w 1106"/>
                  <a:gd name="T9" fmla="*/ 97 h 400"/>
                  <a:gd name="T10" fmla="*/ 553 w 1106"/>
                  <a:gd name="T11" fmla="*/ 0 h 400"/>
                  <a:gd name="T12" fmla="*/ 71 w 1106"/>
                  <a:gd name="T13" fmla="*/ 97 h 400"/>
                  <a:gd name="T14" fmla="*/ 0 w 1106"/>
                  <a:gd name="T15" fmla="*/ 368 h 400"/>
                  <a:gd name="T16" fmla="*/ 1 w 1106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6" h="400">
                    <a:moveTo>
                      <a:pt x="1" y="400"/>
                    </a:moveTo>
                    <a:cubicBezTo>
                      <a:pt x="155" y="318"/>
                      <a:pt x="346" y="269"/>
                      <a:pt x="553" y="269"/>
                    </a:cubicBezTo>
                    <a:cubicBezTo>
                      <a:pt x="760" y="269"/>
                      <a:pt x="951" y="318"/>
                      <a:pt x="1105" y="400"/>
                    </a:cubicBezTo>
                    <a:cubicBezTo>
                      <a:pt x="1106" y="390"/>
                      <a:pt x="1106" y="379"/>
                      <a:pt x="1106" y="368"/>
                    </a:cubicBezTo>
                    <a:cubicBezTo>
                      <a:pt x="1106" y="270"/>
                      <a:pt x="1080" y="177"/>
                      <a:pt x="1035" y="97"/>
                    </a:cubicBezTo>
                    <a:cubicBezTo>
                      <a:pt x="895" y="36"/>
                      <a:pt x="730" y="0"/>
                      <a:pt x="553" y="0"/>
                    </a:cubicBezTo>
                    <a:cubicBezTo>
                      <a:pt x="377" y="0"/>
                      <a:pt x="212" y="36"/>
                      <a:pt x="71" y="97"/>
                    </a:cubicBezTo>
                    <a:cubicBezTo>
                      <a:pt x="26" y="177"/>
                      <a:pt x="0" y="270"/>
                      <a:pt x="0" y="368"/>
                    </a:cubicBezTo>
                    <a:cubicBezTo>
                      <a:pt x="0" y="379"/>
                      <a:pt x="1" y="390"/>
                      <a:pt x="1" y="40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81" name="Freeform: Shape 20"/>
              <p:cNvSpPr/>
              <p:nvPr/>
            </p:nvSpPr>
            <p:spPr bwMode="auto">
              <a:xfrm>
                <a:off x="1378101" y="2395304"/>
                <a:ext cx="1317877" cy="440972"/>
              </a:xfrm>
              <a:custGeom>
                <a:avLst/>
                <a:gdLst>
                  <a:gd name="T0" fmla="*/ 1034 w 1104"/>
                  <a:gd name="T1" fmla="*/ 370 h 370"/>
                  <a:gd name="T2" fmla="*/ 1104 w 1104"/>
                  <a:gd name="T3" fmla="*/ 131 h 370"/>
                  <a:gd name="T4" fmla="*/ 552 w 1104"/>
                  <a:gd name="T5" fmla="*/ 0 h 370"/>
                  <a:gd name="T6" fmla="*/ 0 w 1104"/>
                  <a:gd name="T7" fmla="*/ 131 h 370"/>
                  <a:gd name="T8" fmla="*/ 70 w 1104"/>
                  <a:gd name="T9" fmla="*/ 370 h 370"/>
                  <a:gd name="T10" fmla="*/ 552 w 1104"/>
                  <a:gd name="T11" fmla="*/ 273 h 370"/>
                  <a:gd name="T12" fmla="*/ 1034 w 1104"/>
                  <a:gd name="T13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4" h="370">
                    <a:moveTo>
                      <a:pt x="1034" y="370"/>
                    </a:moveTo>
                    <a:cubicBezTo>
                      <a:pt x="1074" y="299"/>
                      <a:pt x="1099" y="218"/>
                      <a:pt x="1104" y="131"/>
                    </a:cubicBezTo>
                    <a:cubicBezTo>
                      <a:pt x="950" y="49"/>
                      <a:pt x="759" y="0"/>
                      <a:pt x="552" y="0"/>
                    </a:cubicBezTo>
                    <a:cubicBezTo>
                      <a:pt x="345" y="0"/>
                      <a:pt x="154" y="49"/>
                      <a:pt x="0" y="131"/>
                    </a:cubicBezTo>
                    <a:cubicBezTo>
                      <a:pt x="5" y="218"/>
                      <a:pt x="30" y="299"/>
                      <a:pt x="70" y="370"/>
                    </a:cubicBezTo>
                    <a:cubicBezTo>
                      <a:pt x="211" y="308"/>
                      <a:pt x="376" y="273"/>
                      <a:pt x="552" y="273"/>
                    </a:cubicBezTo>
                    <a:cubicBezTo>
                      <a:pt x="729" y="273"/>
                      <a:pt x="894" y="308"/>
                      <a:pt x="1034" y="37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82" name="Freeform: Shape 21"/>
              <p:cNvSpPr/>
              <p:nvPr/>
            </p:nvSpPr>
            <p:spPr bwMode="auto">
              <a:xfrm>
                <a:off x="1461760" y="2720867"/>
                <a:ext cx="1150560" cy="358825"/>
              </a:xfrm>
              <a:custGeom>
                <a:avLst/>
                <a:gdLst>
                  <a:gd name="T0" fmla="*/ 134 w 964"/>
                  <a:gd name="T1" fmla="*/ 255 h 301"/>
                  <a:gd name="T2" fmla="*/ 181 w 964"/>
                  <a:gd name="T3" fmla="*/ 301 h 301"/>
                  <a:gd name="T4" fmla="*/ 482 w 964"/>
                  <a:gd name="T5" fmla="*/ 265 h 301"/>
                  <a:gd name="T6" fmla="*/ 783 w 964"/>
                  <a:gd name="T7" fmla="*/ 301 h 301"/>
                  <a:gd name="T8" fmla="*/ 830 w 964"/>
                  <a:gd name="T9" fmla="*/ 255 h 301"/>
                  <a:gd name="T10" fmla="*/ 964 w 964"/>
                  <a:gd name="T11" fmla="*/ 97 h 301"/>
                  <a:gd name="T12" fmla="*/ 482 w 964"/>
                  <a:gd name="T13" fmla="*/ 0 h 301"/>
                  <a:gd name="T14" fmla="*/ 0 w 964"/>
                  <a:gd name="T15" fmla="*/ 97 h 301"/>
                  <a:gd name="T16" fmla="*/ 134 w 964"/>
                  <a:gd name="T17" fmla="*/ 255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4" h="301">
                    <a:moveTo>
                      <a:pt x="134" y="255"/>
                    </a:moveTo>
                    <a:cubicBezTo>
                      <a:pt x="152" y="272"/>
                      <a:pt x="168" y="288"/>
                      <a:pt x="181" y="301"/>
                    </a:cubicBezTo>
                    <a:cubicBezTo>
                      <a:pt x="275" y="278"/>
                      <a:pt x="377" y="265"/>
                      <a:pt x="482" y="265"/>
                    </a:cubicBezTo>
                    <a:cubicBezTo>
                      <a:pt x="588" y="265"/>
                      <a:pt x="689" y="278"/>
                      <a:pt x="783" y="301"/>
                    </a:cubicBezTo>
                    <a:cubicBezTo>
                      <a:pt x="796" y="288"/>
                      <a:pt x="813" y="272"/>
                      <a:pt x="830" y="255"/>
                    </a:cubicBezTo>
                    <a:cubicBezTo>
                      <a:pt x="884" y="212"/>
                      <a:pt x="930" y="158"/>
                      <a:pt x="964" y="97"/>
                    </a:cubicBezTo>
                    <a:cubicBezTo>
                      <a:pt x="824" y="35"/>
                      <a:pt x="659" y="0"/>
                      <a:pt x="482" y="0"/>
                    </a:cubicBezTo>
                    <a:cubicBezTo>
                      <a:pt x="306" y="0"/>
                      <a:pt x="141" y="35"/>
                      <a:pt x="0" y="97"/>
                    </a:cubicBezTo>
                    <a:cubicBezTo>
                      <a:pt x="35" y="158"/>
                      <a:pt x="80" y="212"/>
                      <a:pt x="134" y="255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83" name="Freeform: Shape 22"/>
              <p:cNvSpPr/>
              <p:nvPr/>
            </p:nvSpPr>
            <p:spPr bwMode="auto">
              <a:xfrm>
                <a:off x="1677962" y="3036855"/>
                <a:ext cx="718659" cy="365881"/>
              </a:xfrm>
              <a:custGeom>
                <a:avLst/>
                <a:gdLst>
                  <a:gd name="T0" fmla="*/ 0 w 602"/>
                  <a:gd name="T1" fmla="*/ 36 h 307"/>
                  <a:gd name="T2" fmla="*/ 19 w 602"/>
                  <a:gd name="T3" fmla="*/ 58 h 307"/>
                  <a:gd name="T4" fmla="*/ 113 w 602"/>
                  <a:gd name="T5" fmla="*/ 307 h 307"/>
                  <a:gd name="T6" fmla="*/ 301 w 602"/>
                  <a:gd name="T7" fmla="*/ 307 h 307"/>
                  <a:gd name="T8" fmla="*/ 490 w 602"/>
                  <a:gd name="T9" fmla="*/ 307 h 307"/>
                  <a:gd name="T10" fmla="*/ 583 w 602"/>
                  <a:gd name="T11" fmla="*/ 58 h 307"/>
                  <a:gd name="T12" fmla="*/ 602 w 602"/>
                  <a:gd name="T13" fmla="*/ 36 h 307"/>
                  <a:gd name="T14" fmla="*/ 301 w 602"/>
                  <a:gd name="T15" fmla="*/ 0 h 307"/>
                  <a:gd name="T16" fmla="*/ 0 w 602"/>
                  <a:gd name="T17" fmla="*/ 3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2" h="307">
                    <a:moveTo>
                      <a:pt x="0" y="36"/>
                    </a:moveTo>
                    <a:cubicBezTo>
                      <a:pt x="8" y="45"/>
                      <a:pt x="15" y="52"/>
                      <a:pt x="19" y="58"/>
                    </a:cubicBezTo>
                    <a:cubicBezTo>
                      <a:pt x="59" y="110"/>
                      <a:pt x="113" y="201"/>
                      <a:pt x="113" y="307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490" y="307"/>
                      <a:pt x="490" y="307"/>
                      <a:pt x="490" y="307"/>
                    </a:cubicBezTo>
                    <a:cubicBezTo>
                      <a:pt x="490" y="201"/>
                      <a:pt x="544" y="110"/>
                      <a:pt x="583" y="58"/>
                    </a:cubicBezTo>
                    <a:cubicBezTo>
                      <a:pt x="587" y="52"/>
                      <a:pt x="594" y="45"/>
                      <a:pt x="602" y="36"/>
                    </a:cubicBezTo>
                    <a:cubicBezTo>
                      <a:pt x="508" y="13"/>
                      <a:pt x="407" y="0"/>
                      <a:pt x="301" y="0"/>
                    </a:cubicBezTo>
                    <a:cubicBezTo>
                      <a:pt x="196" y="0"/>
                      <a:pt x="94" y="13"/>
                      <a:pt x="0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</p:grpSp>
        <p:grpSp>
          <p:nvGrpSpPr>
            <p:cNvPr id="72" name="Group 23"/>
            <p:cNvGrpSpPr/>
            <p:nvPr/>
          </p:nvGrpSpPr>
          <p:grpSpPr>
            <a:xfrm>
              <a:off x="4640949" y="3993208"/>
              <a:ext cx="473750" cy="600684"/>
              <a:chOff x="1813026" y="3333693"/>
              <a:chExt cx="449540" cy="569988"/>
            </a:xfrm>
          </p:grpSpPr>
          <p:sp>
            <p:nvSpPr>
              <p:cNvPr id="74" name="Freeform: Shape 24"/>
              <p:cNvSpPr/>
              <p:nvPr/>
            </p:nvSpPr>
            <p:spPr bwMode="auto">
              <a:xfrm>
                <a:off x="1848807" y="3694030"/>
                <a:ext cx="376968" cy="201587"/>
              </a:xfrm>
              <a:custGeom>
                <a:avLst/>
                <a:gdLst>
                  <a:gd name="T0" fmla="*/ 311 w 316"/>
                  <a:gd name="T1" fmla="*/ 0 h 169"/>
                  <a:gd name="T2" fmla="*/ 158 w 316"/>
                  <a:gd name="T3" fmla="*/ 0 h 169"/>
                  <a:gd name="T4" fmla="*/ 158 w 316"/>
                  <a:gd name="T5" fmla="*/ 0 h 169"/>
                  <a:gd name="T6" fmla="*/ 6 w 316"/>
                  <a:gd name="T7" fmla="*/ 0 h 169"/>
                  <a:gd name="T8" fmla="*/ 158 w 316"/>
                  <a:gd name="T9" fmla="*/ 169 h 169"/>
                  <a:gd name="T10" fmla="*/ 158 w 316"/>
                  <a:gd name="T11" fmla="*/ 169 h 169"/>
                  <a:gd name="T12" fmla="*/ 158 w 316"/>
                  <a:gd name="T13" fmla="*/ 169 h 169"/>
                  <a:gd name="T14" fmla="*/ 158 w 316"/>
                  <a:gd name="T15" fmla="*/ 169 h 169"/>
                  <a:gd name="T16" fmla="*/ 158 w 316"/>
                  <a:gd name="T17" fmla="*/ 169 h 169"/>
                  <a:gd name="T18" fmla="*/ 311 w 316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6" h="169">
                    <a:moveTo>
                      <a:pt x="31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316" y="169"/>
                      <a:pt x="311" y="0"/>
                      <a:pt x="311" y="0"/>
                    </a:cubicBezTo>
                    <a:close/>
                  </a:path>
                </a:pathLst>
              </a:custGeom>
              <a:solidFill>
                <a:srgbClr val="DD2522"/>
              </a:solidFill>
              <a:ln w="254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75" name="Freeform: Shape 25"/>
              <p:cNvSpPr/>
              <p:nvPr/>
            </p:nvSpPr>
            <p:spPr bwMode="auto">
              <a:xfrm>
                <a:off x="1855863" y="3638090"/>
                <a:ext cx="363865" cy="83155"/>
              </a:xfrm>
              <a:custGeom>
                <a:avLst/>
                <a:gdLst>
                  <a:gd name="T0" fmla="*/ 287 w 305"/>
                  <a:gd name="T1" fmla="*/ 70 h 70"/>
                  <a:gd name="T2" fmla="*/ 305 w 305"/>
                  <a:gd name="T3" fmla="*/ 47 h 70"/>
                  <a:gd name="T4" fmla="*/ 152 w 305"/>
                  <a:gd name="T5" fmla="*/ 0 h 70"/>
                  <a:gd name="T6" fmla="*/ 0 w 305"/>
                  <a:gd name="T7" fmla="*/ 47 h 70"/>
                  <a:gd name="T8" fmla="*/ 18 w 305"/>
                  <a:gd name="T9" fmla="*/ 70 h 70"/>
                  <a:gd name="T10" fmla="*/ 152 w 305"/>
                  <a:gd name="T11" fmla="*/ 45 h 70"/>
                  <a:gd name="T12" fmla="*/ 287 w 30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70">
                    <a:moveTo>
                      <a:pt x="287" y="70"/>
                    </a:moveTo>
                    <a:cubicBezTo>
                      <a:pt x="298" y="63"/>
                      <a:pt x="305" y="56"/>
                      <a:pt x="305" y="47"/>
                    </a:cubicBezTo>
                    <a:cubicBezTo>
                      <a:pt x="305" y="21"/>
                      <a:pt x="236" y="0"/>
                      <a:pt x="152" y="0"/>
                    </a:cubicBezTo>
                    <a:cubicBezTo>
                      <a:pt x="68" y="0"/>
                      <a:pt x="0" y="21"/>
                      <a:pt x="0" y="47"/>
                    </a:cubicBezTo>
                    <a:cubicBezTo>
                      <a:pt x="0" y="56"/>
                      <a:pt x="6" y="63"/>
                      <a:pt x="18" y="70"/>
                    </a:cubicBezTo>
                    <a:cubicBezTo>
                      <a:pt x="43" y="55"/>
                      <a:pt x="94" y="45"/>
                      <a:pt x="152" y="45"/>
                    </a:cubicBezTo>
                    <a:cubicBezTo>
                      <a:pt x="210" y="45"/>
                      <a:pt x="261" y="55"/>
                      <a:pt x="287" y="7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76" name="Freeform: Shape 26"/>
              <p:cNvSpPr/>
              <p:nvPr/>
            </p:nvSpPr>
            <p:spPr bwMode="auto">
              <a:xfrm>
                <a:off x="1877030" y="3691510"/>
                <a:ext cx="321532" cy="59468"/>
              </a:xfrm>
              <a:custGeom>
                <a:avLst/>
                <a:gdLst>
                  <a:gd name="T0" fmla="*/ 269 w 269"/>
                  <a:gd name="T1" fmla="*/ 25 h 50"/>
                  <a:gd name="T2" fmla="*/ 134 w 269"/>
                  <a:gd name="T3" fmla="*/ 0 h 50"/>
                  <a:gd name="T4" fmla="*/ 0 w 269"/>
                  <a:gd name="T5" fmla="*/ 25 h 50"/>
                  <a:gd name="T6" fmla="*/ 134 w 269"/>
                  <a:gd name="T7" fmla="*/ 50 h 50"/>
                  <a:gd name="T8" fmla="*/ 269 w 269"/>
                  <a:gd name="T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50">
                    <a:moveTo>
                      <a:pt x="269" y="25"/>
                    </a:moveTo>
                    <a:cubicBezTo>
                      <a:pt x="243" y="10"/>
                      <a:pt x="192" y="0"/>
                      <a:pt x="134" y="0"/>
                    </a:cubicBezTo>
                    <a:cubicBezTo>
                      <a:pt x="76" y="0"/>
                      <a:pt x="25" y="10"/>
                      <a:pt x="0" y="25"/>
                    </a:cubicBezTo>
                    <a:cubicBezTo>
                      <a:pt x="25" y="40"/>
                      <a:pt x="76" y="50"/>
                      <a:pt x="134" y="50"/>
                    </a:cubicBezTo>
                    <a:cubicBezTo>
                      <a:pt x="192" y="50"/>
                      <a:pt x="243" y="40"/>
                      <a:pt x="269" y="2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77" name="Oval 27"/>
              <p:cNvSpPr/>
              <p:nvPr/>
            </p:nvSpPr>
            <p:spPr bwMode="auto">
              <a:xfrm>
                <a:off x="1813026" y="3333693"/>
                <a:ext cx="449540" cy="13707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78" name="Freeform: Shape 28"/>
              <p:cNvSpPr/>
              <p:nvPr/>
            </p:nvSpPr>
            <p:spPr bwMode="auto">
              <a:xfrm>
                <a:off x="1847296" y="3358891"/>
                <a:ext cx="381000" cy="544790"/>
              </a:xfrm>
              <a:custGeom>
                <a:avLst/>
                <a:gdLst>
                  <a:gd name="T0" fmla="*/ 319 w 319"/>
                  <a:gd name="T1" fmla="*/ 6 h 457"/>
                  <a:gd name="T2" fmla="*/ 305 w 319"/>
                  <a:gd name="T3" fmla="*/ 0 h 457"/>
                  <a:gd name="T4" fmla="*/ 305 w 319"/>
                  <a:gd name="T5" fmla="*/ 1 h 457"/>
                  <a:gd name="T6" fmla="*/ 305 w 319"/>
                  <a:gd name="T7" fmla="*/ 258 h 457"/>
                  <a:gd name="T8" fmla="*/ 269 w 319"/>
                  <a:gd name="T9" fmla="*/ 241 h 457"/>
                  <a:gd name="T10" fmla="*/ 159 w 319"/>
                  <a:gd name="T11" fmla="*/ 227 h 457"/>
                  <a:gd name="T12" fmla="*/ 49 w 319"/>
                  <a:gd name="T13" fmla="*/ 241 h 457"/>
                  <a:gd name="T14" fmla="*/ 13 w 319"/>
                  <a:gd name="T15" fmla="*/ 258 h 457"/>
                  <a:gd name="T16" fmla="*/ 13 w 319"/>
                  <a:gd name="T17" fmla="*/ 1 h 457"/>
                  <a:gd name="T18" fmla="*/ 13 w 319"/>
                  <a:gd name="T19" fmla="*/ 0 h 457"/>
                  <a:gd name="T20" fmla="*/ 0 w 319"/>
                  <a:gd name="T21" fmla="*/ 6 h 457"/>
                  <a:gd name="T22" fmla="*/ 0 w 319"/>
                  <a:gd name="T23" fmla="*/ 281 h 457"/>
                  <a:gd name="T24" fmla="*/ 0 w 319"/>
                  <a:gd name="T25" fmla="*/ 283 h 457"/>
                  <a:gd name="T26" fmla="*/ 21 w 319"/>
                  <a:gd name="T27" fmla="*/ 377 h 457"/>
                  <a:gd name="T28" fmla="*/ 159 w 319"/>
                  <a:gd name="T29" fmla="*/ 457 h 457"/>
                  <a:gd name="T30" fmla="*/ 160 w 319"/>
                  <a:gd name="T31" fmla="*/ 457 h 457"/>
                  <a:gd name="T32" fmla="*/ 297 w 319"/>
                  <a:gd name="T33" fmla="*/ 377 h 457"/>
                  <a:gd name="T34" fmla="*/ 319 w 319"/>
                  <a:gd name="T35" fmla="*/ 283 h 457"/>
                  <a:gd name="T36" fmla="*/ 319 w 319"/>
                  <a:gd name="T37" fmla="*/ 282 h 457"/>
                  <a:gd name="T38" fmla="*/ 319 w 319"/>
                  <a:gd name="T39" fmla="*/ 281 h 457"/>
                  <a:gd name="T40" fmla="*/ 319 w 319"/>
                  <a:gd name="T41" fmla="*/ 6 h 457"/>
                  <a:gd name="T42" fmla="*/ 53 w 319"/>
                  <a:gd name="T43" fmla="*/ 254 h 457"/>
                  <a:gd name="T44" fmla="*/ 159 w 319"/>
                  <a:gd name="T45" fmla="*/ 241 h 457"/>
                  <a:gd name="T46" fmla="*/ 265 w 319"/>
                  <a:gd name="T47" fmla="*/ 254 h 457"/>
                  <a:gd name="T48" fmla="*/ 305 w 319"/>
                  <a:gd name="T49" fmla="*/ 281 h 457"/>
                  <a:gd name="T50" fmla="*/ 265 w 319"/>
                  <a:gd name="T51" fmla="*/ 308 h 457"/>
                  <a:gd name="T52" fmla="*/ 159 w 319"/>
                  <a:gd name="T53" fmla="*/ 322 h 457"/>
                  <a:gd name="T54" fmla="*/ 53 w 319"/>
                  <a:gd name="T55" fmla="*/ 308 h 457"/>
                  <a:gd name="T56" fmla="*/ 13 w 319"/>
                  <a:gd name="T57" fmla="*/ 282 h 457"/>
                  <a:gd name="T58" fmla="*/ 13 w 319"/>
                  <a:gd name="T59" fmla="*/ 281 h 457"/>
                  <a:gd name="T60" fmla="*/ 13 w 319"/>
                  <a:gd name="T61" fmla="*/ 281 h 457"/>
                  <a:gd name="T62" fmla="*/ 53 w 319"/>
                  <a:gd name="T63" fmla="*/ 254 h 457"/>
                  <a:gd name="T64" fmla="*/ 285 w 319"/>
                  <a:gd name="T65" fmla="*/ 371 h 457"/>
                  <a:gd name="T66" fmla="*/ 159 w 319"/>
                  <a:gd name="T67" fmla="*/ 443 h 457"/>
                  <a:gd name="T68" fmla="*/ 159 w 319"/>
                  <a:gd name="T69" fmla="*/ 443 h 457"/>
                  <a:gd name="T70" fmla="*/ 34 w 319"/>
                  <a:gd name="T71" fmla="*/ 371 h 457"/>
                  <a:gd name="T72" fmla="*/ 15 w 319"/>
                  <a:gd name="T73" fmla="*/ 306 h 457"/>
                  <a:gd name="T74" fmla="*/ 49 w 319"/>
                  <a:gd name="T75" fmla="*/ 321 h 457"/>
                  <a:gd name="T76" fmla="*/ 159 w 319"/>
                  <a:gd name="T77" fmla="*/ 336 h 457"/>
                  <a:gd name="T78" fmla="*/ 269 w 319"/>
                  <a:gd name="T79" fmla="*/ 321 h 457"/>
                  <a:gd name="T80" fmla="*/ 303 w 319"/>
                  <a:gd name="T81" fmla="*/ 306 h 457"/>
                  <a:gd name="T82" fmla="*/ 285 w 319"/>
                  <a:gd name="T83" fmla="*/ 37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" h="457">
                    <a:moveTo>
                      <a:pt x="319" y="6"/>
                    </a:moveTo>
                    <a:cubicBezTo>
                      <a:pt x="315" y="4"/>
                      <a:pt x="311" y="2"/>
                      <a:pt x="305" y="0"/>
                    </a:cubicBezTo>
                    <a:cubicBezTo>
                      <a:pt x="305" y="0"/>
                      <a:pt x="305" y="0"/>
                      <a:pt x="305" y="1"/>
                    </a:cubicBezTo>
                    <a:cubicBezTo>
                      <a:pt x="305" y="258"/>
                      <a:pt x="305" y="258"/>
                      <a:pt x="305" y="258"/>
                    </a:cubicBezTo>
                    <a:cubicBezTo>
                      <a:pt x="296" y="252"/>
                      <a:pt x="284" y="246"/>
                      <a:pt x="269" y="241"/>
                    </a:cubicBezTo>
                    <a:cubicBezTo>
                      <a:pt x="241" y="233"/>
                      <a:pt x="202" y="227"/>
                      <a:pt x="159" y="227"/>
                    </a:cubicBezTo>
                    <a:cubicBezTo>
                      <a:pt x="117" y="227"/>
                      <a:pt x="78" y="233"/>
                      <a:pt x="49" y="241"/>
                    </a:cubicBezTo>
                    <a:cubicBezTo>
                      <a:pt x="35" y="246"/>
                      <a:pt x="22" y="251"/>
                      <a:pt x="13" y="25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81"/>
                      <a:pt x="0" y="282"/>
                      <a:pt x="0" y="283"/>
                    </a:cubicBezTo>
                    <a:cubicBezTo>
                      <a:pt x="0" y="294"/>
                      <a:pt x="1" y="336"/>
                      <a:pt x="21" y="377"/>
                    </a:cubicBezTo>
                    <a:cubicBezTo>
                      <a:pt x="42" y="418"/>
                      <a:pt x="83" y="457"/>
                      <a:pt x="159" y="457"/>
                    </a:cubicBezTo>
                    <a:cubicBezTo>
                      <a:pt x="160" y="457"/>
                      <a:pt x="160" y="457"/>
                      <a:pt x="160" y="457"/>
                    </a:cubicBezTo>
                    <a:cubicBezTo>
                      <a:pt x="236" y="457"/>
                      <a:pt x="277" y="418"/>
                      <a:pt x="297" y="377"/>
                    </a:cubicBezTo>
                    <a:cubicBezTo>
                      <a:pt x="317" y="336"/>
                      <a:pt x="319" y="294"/>
                      <a:pt x="319" y="283"/>
                    </a:cubicBezTo>
                    <a:cubicBezTo>
                      <a:pt x="319" y="282"/>
                      <a:pt x="319" y="282"/>
                      <a:pt x="319" y="282"/>
                    </a:cubicBezTo>
                    <a:cubicBezTo>
                      <a:pt x="319" y="282"/>
                      <a:pt x="319" y="281"/>
                      <a:pt x="319" y="281"/>
                    </a:cubicBezTo>
                    <a:lnTo>
                      <a:pt x="319" y="6"/>
                    </a:lnTo>
                    <a:close/>
                    <a:moveTo>
                      <a:pt x="53" y="254"/>
                    </a:moveTo>
                    <a:cubicBezTo>
                      <a:pt x="80" y="246"/>
                      <a:pt x="118" y="241"/>
                      <a:pt x="159" y="241"/>
                    </a:cubicBezTo>
                    <a:cubicBezTo>
                      <a:pt x="201" y="241"/>
                      <a:pt x="238" y="246"/>
                      <a:pt x="265" y="254"/>
                    </a:cubicBezTo>
                    <a:cubicBezTo>
                      <a:pt x="292" y="262"/>
                      <a:pt x="306" y="275"/>
                      <a:pt x="305" y="281"/>
                    </a:cubicBezTo>
                    <a:cubicBezTo>
                      <a:pt x="306" y="288"/>
                      <a:pt x="292" y="300"/>
                      <a:pt x="265" y="308"/>
                    </a:cubicBezTo>
                    <a:cubicBezTo>
                      <a:pt x="238" y="317"/>
                      <a:pt x="201" y="322"/>
                      <a:pt x="159" y="322"/>
                    </a:cubicBezTo>
                    <a:cubicBezTo>
                      <a:pt x="118" y="322"/>
                      <a:pt x="80" y="317"/>
                      <a:pt x="53" y="308"/>
                    </a:cubicBezTo>
                    <a:cubicBezTo>
                      <a:pt x="26" y="300"/>
                      <a:pt x="12" y="288"/>
                      <a:pt x="13" y="282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75"/>
                      <a:pt x="26" y="262"/>
                      <a:pt x="53" y="254"/>
                    </a:cubicBezTo>
                    <a:close/>
                    <a:moveTo>
                      <a:pt x="285" y="371"/>
                    </a:moveTo>
                    <a:cubicBezTo>
                      <a:pt x="266" y="408"/>
                      <a:pt x="231" y="443"/>
                      <a:pt x="159" y="443"/>
                    </a:cubicBezTo>
                    <a:cubicBezTo>
                      <a:pt x="159" y="443"/>
                      <a:pt x="159" y="443"/>
                      <a:pt x="159" y="443"/>
                    </a:cubicBezTo>
                    <a:cubicBezTo>
                      <a:pt x="88" y="443"/>
                      <a:pt x="53" y="408"/>
                      <a:pt x="34" y="371"/>
                    </a:cubicBezTo>
                    <a:cubicBezTo>
                      <a:pt x="22" y="347"/>
                      <a:pt x="17" y="323"/>
                      <a:pt x="15" y="306"/>
                    </a:cubicBezTo>
                    <a:cubicBezTo>
                      <a:pt x="24" y="312"/>
                      <a:pt x="36" y="317"/>
                      <a:pt x="49" y="321"/>
                    </a:cubicBezTo>
                    <a:cubicBezTo>
                      <a:pt x="78" y="330"/>
                      <a:pt x="117" y="336"/>
                      <a:pt x="159" y="336"/>
                    </a:cubicBezTo>
                    <a:cubicBezTo>
                      <a:pt x="202" y="336"/>
                      <a:pt x="241" y="330"/>
                      <a:pt x="269" y="321"/>
                    </a:cubicBezTo>
                    <a:cubicBezTo>
                      <a:pt x="283" y="317"/>
                      <a:pt x="295" y="312"/>
                      <a:pt x="303" y="306"/>
                    </a:cubicBezTo>
                    <a:cubicBezTo>
                      <a:pt x="301" y="323"/>
                      <a:pt x="297" y="347"/>
                      <a:pt x="285" y="371"/>
                    </a:cubicBezTo>
                    <a:close/>
                  </a:path>
                </a:pathLst>
              </a:custGeom>
              <a:solidFill>
                <a:srgbClr val="DD252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</p:grpSp>
        <p:sp>
          <p:nvSpPr>
            <p:cNvPr id="73" name="Freeform: Shape 60"/>
            <p:cNvSpPr/>
            <p:nvPr/>
          </p:nvSpPr>
          <p:spPr bwMode="auto">
            <a:xfrm flipV="1">
              <a:off x="4678449" y="2886358"/>
              <a:ext cx="451545" cy="514502"/>
            </a:xfrm>
            <a:custGeom>
              <a:avLst/>
              <a:gdLst>
                <a:gd name="T0" fmla="*/ 238 w 831"/>
                <a:gd name="T1" fmla="*/ 943 h 949"/>
                <a:gd name="T2" fmla="*/ 256 w 831"/>
                <a:gd name="T3" fmla="*/ 947 h 949"/>
                <a:gd name="T4" fmla="*/ 784 w 831"/>
                <a:gd name="T5" fmla="*/ 949 h 949"/>
                <a:gd name="T6" fmla="*/ 802 w 831"/>
                <a:gd name="T7" fmla="*/ 944 h 949"/>
                <a:gd name="T8" fmla="*/ 816 w 831"/>
                <a:gd name="T9" fmla="*/ 933 h 949"/>
                <a:gd name="T10" fmla="*/ 822 w 831"/>
                <a:gd name="T11" fmla="*/ 922 h 949"/>
                <a:gd name="T12" fmla="*/ 831 w 831"/>
                <a:gd name="T13" fmla="*/ 876 h 949"/>
                <a:gd name="T14" fmla="*/ 822 w 831"/>
                <a:gd name="T15" fmla="*/ 830 h 949"/>
                <a:gd name="T16" fmla="*/ 809 w 831"/>
                <a:gd name="T17" fmla="*/ 804 h 949"/>
                <a:gd name="T18" fmla="*/ 821 w 831"/>
                <a:gd name="T19" fmla="*/ 778 h 949"/>
                <a:gd name="T20" fmla="*/ 829 w 831"/>
                <a:gd name="T21" fmla="*/ 731 h 949"/>
                <a:gd name="T22" fmla="*/ 821 w 831"/>
                <a:gd name="T23" fmla="*/ 683 h 949"/>
                <a:gd name="T24" fmla="*/ 809 w 831"/>
                <a:gd name="T25" fmla="*/ 659 h 949"/>
                <a:gd name="T26" fmla="*/ 817 w 831"/>
                <a:gd name="T27" fmla="*/ 642 h 949"/>
                <a:gd name="T28" fmla="*/ 828 w 831"/>
                <a:gd name="T29" fmla="*/ 606 h 949"/>
                <a:gd name="T30" fmla="*/ 825 w 831"/>
                <a:gd name="T31" fmla="*/ 548 h 949"/>
                <a:gd name="T32" fmla="*/ 814 w 831"/>
                <a:gd name="T33" fmla="*/ 521 h 949"/>
                <a:gd name="T34" fmla="*/ 816 w 831"/>
                <a:gd name="T35" fmla="*/ 501 h 949"/>
                <a:gd name="T36" fmla="*/ 828 w 831"/>
                <a:gd name="T37" fmla="*/ 457 h 949"/>
                <a:gd name="T38" fmla="*/ 826 w 831"/>
                <a:gd name="T39" fmla="*/ 411 h 949"/>
                <a:gd name="T40" fmla="*/ 820 w 831"/>
                <a:gd name="T41" fmla="*/ 391 h 949"/>
                <a:gd name="T42" fmla="*/ 808 w 831"/>
                <a:gd name="T43" fmla="*/ 376 h 949"/>
                <a:gd name="T44" fmla="*/ 790 w 831"/>
                <a:gd name="T45" fmla="*/ 369 h 949"/>
                <a:gd name="T46" fmla="*/ 445 w 831"/>
                <a:gd name="T47" fmla="*/ 302 h 949"/>
                <a:gd name="T48" fmla="*/ 445 w 831"/>
                <a:gd name="T49" fmla="*/ 150 h 949"/>
                <a:gd name="T50" fmla="*/ 441 w 831"/>
                <a:gd name="T51" fmla="*/ 112 h 949"/>
                <a:gd name="T52" fmla="*/ 425 w 831"/>
                <a:gd name="T53" fmla="*/ 72 h 949"/>
                <a:gd name="T54" fmla="*/ 391 w 831"/>
                <a:gd name="T55" fmla="*/ 32 h 949"/>
                <a:gd name="T56" fmla="*/ 351 w 831"/>
                <a:gd name="T57" fmla="*/ 11 h 949"/>
                <a:gd name="T58" fmla="*/ 307 w 831"/>
                <a:gd name="T59" fmla="*/ 0 h 949"/>
                <a:gd name="T60" fmla="*/ 287 w 831"/>
                <a:gd name="T61" fmla="*/ 0 h 949"/>
                <a:gd name="T62" fmla="*/ 272 w 831"/>
                <a:gd name="T63" fmla="*/ 10 h 949"/>
                <a:gd name="T64" fmla="*/ 263 w 831"/>
                <a:gd name="T65" fmla="*/ 25 h 949"/>
                <a:gd name="T66" fmla="*/ 262 w 831"/>
                <a:gd name="T67" fmla="*/ 214 h 949"/>
                <a:gd name="T68" fmla="*/ 258 w 831"/>
                <a:gd name="T69" fmla="*/ 244 h 949"/>
                <a:gd name="T70" fmla="*/ 245 w 831"/>
                <a:gd name="T71" fmla="*/ 271 h 949"/>
                <a:gd name="T72" fmla="*/ 125 w 831"/>
                <a:gd name="T73" fmla="*/ 393 h 949"/>
                <a:gd name="T74" fmla="*/ 115 w 831"/>
                <a:gd name="T75" fmla="*/ 405 h 949"/>
                <a:gd name="T76" fmla="*/ 105 w 831"/>
                <a:gd name="T77" fmla="*/ 428 h 949"/>
                <a:gd name="T78" fmla="*/ 101 w 831"/>
                <a:gd name="T79" fmla="*/ 454 h 949"/>
                <a:gd name="T80" fmla="*/ 24 w 831"/>
                <a:gd name="T81" fmla="*/ 456 h 949"/>
                <a:gd name="T82" fmla="*/ 11 w 831"/>
                <a:gd name="T83" fmla="*/ 461 h 949"/>
                <a:gd name="T84" fmla="*/ 1 w 831"/>
                <a:gd name="T85" fmla="*/ 472 h 949"/>
                <a:gd name="T86" fmla="*/ 0 w 831"/>
                <a:gd name="T87" fmla="*/ 857 h 949"/>
                <a:gd name="T88" fmla="*/ 1 w 831"/>
                <a:gd name="T89" fmla="*/ 867 h 949"/>
                <a:gd name="T90" fmla="*/ 11 w 831"/>
                <a:gd name="T91" fmla="*/ 879 h 949"/>
                <a:gd name="T92" fmla="*/ 24 w 831"/>
                <a:gd name="T93" fmla="*/ 882 h 949"/>
                <a:gd name="T94" fmla="*/ 115 w 831"/>
                <a:gd name="T95" fmla="*/ 882 h 949"/>
                <a:gd name="T96" fmla="*/ 134 w 831"/>
                <a:gd name="T97" fmla="*/ 88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1" h="949">
                  <a:moveTo>
                    <a:pt x="134" y="888"/>
                  </a:moveTo>
                  <a:lnTo>
                    <a:pt x="238" y="943"/>
                  </a:lnTo>
                  <a:lnTo>
                    <a:pt x="238" y="943"/>
                  </a:lnTo>
                  <a:lnTo>
                    <a:pt x="244" y="945"/>
                  </a:lnTo>
                  <a:lnTo>
                    <a:pt x="250" y="946"/>
                  </a:lnTo>
                  <a:lnTo>
                    <a:pt x="256" y="947"/>
                  </a:lnTo>
                  <a:lnTo>
                    <a:pt x="263" y="949"/>
                  </a:lnTo>
                  <a:lnTo>
                    <a:pt x="784" y="949"/>
                  </a:lnTo>
                  <a:lnTo>
                    <a:pt x="784" y="949"/>
                  </a:lnTo>
                  <a:lnTo>
                    <a:pt x="791" y="947"/>
                  </a:lnTo>
                  <a:lnTo>
                    <a:pt x="797" y="946"/>
                  </a:lnTo>
                  <a:lnTo>
                    <a:pt x="802" y="944"/>
                  </a:lnTo>
                  <a:lnTo>
                    <a:pt x="808" y="941"/>
                  </a:lnTo>
                  <a:lnTo>
                    <a:pt x="812" y="938"/>
                  </a:lnTo>
                  <a:lnTo>
                    <a:pt x="816" y="933"/>
                  </a:lnTo>
                  <a:lnTo>
                    <a:pt x="820" y="928"/>
                  </a:lnTo>
                  <a:lnTo>
                    <a:pt x="822" y="922"/>
                  </a:lnTo>
                  <a:lnTo>
                    <a:pt x="822" y="922"/>
                  </a:lnTo>
                  <a:lnTo>
                    <a:pt x="827" y="908"/>
                  </a:lnTo>
                  <a:lnTo>
                    <a:pt x="829" y="892"/>
                  </a:lnTo>
                  <a:lnTo>
                    <a:pt x="831" y="876"/>
                  </a:lnTo>
                  <a:lnTo>
                    <a:pt x="829" y="860"/>
                  </a:lnTo>
                  <a:lnTo>
                    <a:pt x="827" y="845"/>
                  </a:lnTo>
                  <a:lnTo>
                    <a:pt x="822" y="830"/>
                  </a:lnTo>
                  <a:lnTo>
                    <a:pt x="816" y="817"/>
                  </a:lnTo>
                  <a:lnTo>
                    <a:pt x="809" y="804"/>
                  </a:lnTo>
                  <a:lnTo>
                    <a:pt x="809" y="804"/>
                  </a:lnTo>
                  <a:lnTo>
                    <a:pt x="814" y="795"/>
                  </a:lnTo>
                  <a:lnTo>
                    <a:pt x="817" y="788"/>
                  </a:lnTo>
                  <a:lnTo>
                    <a:pt x="821" y="778"/>
                  </a:lnTo>
                  <a:lnTo>
                    <a:pt x="823" y="770"/>
                  </a:lnTo>
                  <a:lnTo>
                    <a:pt x="828" y="751"/>
                  </a:lnTo>
                  <a:lnTo>
                    <a:pt x="829" y="731"/>
                  </a:lnTo>
                  <a:lnTo>
                    <a:pt x="828" y="711"/>
                  </a:lnTo>
                  <a:lnTo>
                    <a:pt x="823" y="693"/>
                  </a:lnTo>
                  <a:lnTo>
                    <a:pt x="821" y="683"/>
                  </a:lnTo>
                  <a:lnTo>
                    <a:pt x="817" y="675"/>
                  </a:lnTo>
                  <a:lnTo>
                    <a:pt x="814" y="666"/>
                  </a:lnTo>
                  <a:lnTo>
                    <a:pt x="809" y="659"/>
                  </a:lnTo>
                  <a:lnTo>
                    <a:pt x="809" y="659"/>
                  </a:lnTo>
                  <a:lnTo>
                    <a:pt x="814" y="650"/>
                  </a:lnTo>
                  <a:lnTo>
                    <a:pt x="817" y="642"/>
                  </a:lnTo>
                  <a:lnTo>
                    <a:pt x="821" y="634"/>
                  </a:lnTo>
                  <a:lnTo>
                    <a:pt x="825" y="625"/>
                  </a:lnTo>
                  <a:lnTo>
                    <a:pt x="828" y="606"/>
                  </a:lnTo>
                  <a:lnTo>
                    <a:pt x="829" y="586"/>
                  </a:lnTo>
                  <a:lnTo>
                    <a:pt x="828" y="566"/>
                  </a:lnTo>
                  <a:lnTo>
                    <a:pt x="825" y="548"/>
                  </a:lnTo>
                  <a:lnTo>
                    <a:pt x="821" y="538"/>
                  </a:lnTo>
                  <a:lnTo>
                    <a:pt x="817" y="530"/>
                  </a:lnTo>
                  <a:lnTo>
                    <a:pt x="814" y="521"/>
                  </a:lnTo>
                  <a:lnTo>
                    <a:pt x="809" y="514"/>
                  </a:lnTo>
                  <a:lnTo>
                    <a:pt x="809" y="514"/>
                  </a:lnTo>
                  <a:lnTo>
                    <a:pt x="816" y="501"/>
                  </a:lnTo>
                  <a:lnTo>
                    <a:pt x="821" y="488"/>
                  </a:lnTo>
                  <a:lnTo>
                    <a:pt x="826" y="473"/>
                  </a:lnTo>
                  <a:lnTo>
                    <a:pt x="828" y="457"/>
                  </a:lnTo>
                  <a:lnTo>
                    <a:pt x="829" y="442"/>
                  </a:lnTo>
                  <a:lnTo>
                    <a:pt x="828" y="426"/>
                  </a:lnTo>
                  <a:lnTo>
                    <a:pt x="826" y="411"/>
                  </a:lnTo>
                  <a:lnTo>
                    <a:pt x="822" y="397"/>
                  </a:lnTo>
                  <a:lnTo>
                    <a:pt x="822" y="397"/>
                  </a:lnTo>
                  <a:lnTo>
                    <a:pt x="820" y="391"/>
                  </a:lnTo>
                  <a:lnTo>
                    <a:pt x="816" y="385"/>
                  </a:lnTo>
                  <a:lnTo>
                    <a:pt x="812" y="380"/>
                  </a:lnTo>
                  <a:lnTo>
                    <a:pt x="808" y="376"/>
                  </a:lnTo>
                  <a:lnTo>
                    <a:pt x="802" y="373"/>
                  </a:lnTo>
                  <a:lnTo>
                    <a:pt x="796" y="370"/>
                  </a:lnTo>
                  <a:lnTo>
                    <a:pt x="790" y="369"/>
                  </a:lnTo>
                  <a:lnTo>
                    <a:pt x="784" y="368"/>
                  </a:lnTo>
                  <a:lnTo>
                    <a:pt x="502" y="368"/>
                  </a:lnTo>
                  <a:lnTo>
                    <a:pt x="445" y="302"/>
                  </a:lnTo>
                  <a:lnTo>
                    <a:pt x="445" y="163"/>
                  </a:lnTo>
                  <a:lnTo>
                    <a:pt x="445" y="163"/>
                  </a:lnTo>
                  <a:lnTo>
                    <a:pt x="445" y="150"/>
                  </a:lnTo>
                  <a:lnTo>
                    <a:pt x="444" y="136"/>
                  </a:lnTo>
                  <a:lnTo>
                    <a:pt x="443" y="123"/>
                  </a:lnTo>
                  <a:lnTo>
                    <a:pt x="441" y="112"/>
                  </a:lnTo>
                  <a:lnTo>
                    <a:pt x="437" y="101"/>
                  </a:lnTo>
                  <a:lnTo>
                    <a:pt x="433" y="90"/>
                  </a:lnTo>
                  <a:lnTo>
                    <a:pt x="425" y="72"/>
                  </a:lnTo>
                  <a:lnTo>
                    <a:pt x="415" y="57"/>
                  </a:lnTo>
                  <a:lnTo>
                    <a:pt x="403" y="43"/>
                  </a:lnTo>
                  <a:lnTo>
                    <a:pt x="391" y="32"/>
                  </a:lnTo>
                  <a:lnTo>
                    <a:pt x="378" y="23"/>
                  </a:lnTo>
                  <a:lnTo>
                    <a:pt x="365" y="17"/>
                  </a:lnTo>
                  <a:lnTo>
                    <a:pt x="351" y="11"/>
                  </a:lnTo>
                  <a:lnTo>
                    <a:pt x="338" y="6"/>
                  </a:lnTo>
                  <a:lnTo>
                    <a:pt x="327" y="4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87" y="0"/>
                  </a:lnTo>
                  <a:lnTo>
                    <a:pt x="281" y="2"/>
                  </a:lnTo>
                  <a:lnTo>
                    <a:pt x="276" y="5"/>
                  </a:lnTo>
                  <a:lnTo>
                    <a:pt x="272" y="10"/>
                  </a:lnTo>
                  <a:lnTo>
                    <a:pt x="268" y="13"/>
                  </a:lnTo>
                  <a:lnTo>
                    <a:pt x="264" y="19"/>
                  </a:lnTo>
                  <a:lnTo>
                    <a:pt x="263" y="25"/>
                  </a:lnTo>
                  <a:lnTo>
                    <a:pt x="262" y="31"/>
                  </a:lnTo>
                  <a:lnTo>
                    <a:pt x="262" y="214"/>
                  </a:lnTo>
                  <a:lnTo>
                    <a:pt x="262" y="214"/>
                  </a:lnTo>
                  <a:lnTo>
                    <a:pt x="262" y="223"/>
                  </a:lnTo>
                  <a:lnTo>
                    <a:pt x="261" y="234"/>
                  </a:lnTo>
                  <a:lnTo>
                    <a:pt x="258" y="244"/>
                  </a:lnTo>
                  <a:lnTo>
                    <a:pt x="255" y="253"/>
                  </a:lnTo>
                  <a:lnTo>
                    <a:pt x="250" y="262"/>
                  </a:lnTo>
                  <a:lnTo>
                    <a:pt x="245" y="271"/>
                  </a:lnTo>
                  <a:lnTo>
                    <a:pt x="239" y="279"/>
                  </a:lnTo>
                  <a:lnTo>
                    <a:pt x="232" y="287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1" y="399"/>
                  </a:lnTo>
                  <a:lnTo>
                    <a:pt x="115" y="405"/>
                  </a:lnTo>
                  <a:lnTo>
                    <a:pt x="111" y="413"/>
                  </a:lnTo>
                  <a:lnTo>
                    <a:pt x="107" y="421"/>
                  </a:lnTo>
                  <a:lnTo>
                    <a:pt x="105" y="428"/>
                  </a:lnTo>
                  <a:lnTo>
                    <a:pt x="103" y="437"/>
                  </a:lnTo>
                  <a:lnTo>
                    <a:pt x="101" y="445"/>
                  </a:lnTo>
                  <a:lnTo>
                    <a:pt x="101" y="454"/>
                  </a:lnTo>
                  <a:lnTo>
                    <a:pt x="101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19" y="457"/>
                  </a:lnTo>
                  <a:lnTo>
                    <a:pt x="14" y="459"/>
                  </a:lnTo>
                  <a:lnTo>
                    <a:pt x="11" y="461"/>
                  </a:lnTo>
                  <a:lnTo>
                    <a:pt x="7" y="465"/>
                  </a:lnTo>
                  <a:lnTo>
                    <a:pt x="3" y="468"/>
                  </a:lnTo>
                  <a:lnTo>
                    <a:pt x="1" y="472"/>
                  </a:lnTo>
                  <a:lnTo>
                    <a:pt x="0" y="477"/>
                  </a:lnTo>
                  <a:lnTo>
                    <a:pt x="0" y="481"/>
                  </a:lnTo>
                  <a:lnTo>
                    <a:pt x="0" y="857"/>
                  </a:lnTo>
                  <a:lnTo>
                    <a:pt x="0" y="857"/>
                  </a:lnTo>
                  <a:lnTo>
                    <a:pt x="0" y="862"/>
                  </a:lnTo>
                  <a:lnTo>
                    <a:pt x="1" y="867"/>
                  </a:lnTo>
                  <a:lnTo>
                    <a:pt x="3" y="871"/>
                  </a:lnTo>
                  <a:lnTo>
                    <a:pt x="7" y="875"/>
                  </a:lnTo>
                  <a:lnTo>
                    <a:pt x="11" y="879"/>
                  </a:lnTo>
                  <a:lnTo>
                    <a:pt x="14" y="880"/>
                  </a:lnTo>
                  <a:lnTo>
                    <a:pt x="19" y="882"/>
                  </a:lnTo>
                  <a:lnTo>
                    <a:pt x="24" y="882"/>
                  </a:lnTo>
                  <a:lnTo>
                    <a:pt x="107" y="882"/>
                  </a:lnTo>
                  <a:lnTo>
                    <a:pt x="107" y="882"/>
                  </a:lnTo>
                  <a:lnTo>
                    <a:pt x="115" y="882"/>
                  </a:lnTo>
                  <a:lnTo>
                    <a:pt x="121" y="883"/>
                  </a:lnTo>
                  <a:lnTo>
                    <a:pt x="128" y="886"/>
                  </a:lnTo>
                  <a:lnTo>
                    <a:pt x="134" y="888"/>
                  </a:lnTo>
                  <a:lnTo>
                    <a:pt x="134" y="888"/>
                  </a:ln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sz="2400">
                <a:sym typeface="+mn-lt"/>
              </a:endParaRPr>
            </a:p>
          </p:txBody>
        </p:sp>
      </p:grpSp>
      <p:grpSp>
        <p:nvGrpSpPr>
          <p:cNvPr id="10" name="Group 110"/>
          <p:cNvGrpSpPr/>
          <p:nvPr/>
        </p:nvGrpSpPr>
        <p:grpSpPr>
          <a:xfrm>
            <a:off x="6903224" y="1329351"/>
            <a:ext cx="1577537" cy="2449396"/>
            <a:chOff x="6903224" y="1519308"/>
            <a:chExt cx="1577537" cy="2449396"/>
          </a:xfrm>
        </p:grpSpPr>
        <p:grpSp>
          <p:nvGrpSpPr>
            <p:cNvPr id="56" name="Group 29"/>
            <p:cNvGrpSpPr/>
            <p:nvPr/>
          </p:nvGrpSpPr>
          <p:grpSpPr>
            <a:xfrm>
              <a:off x="6903224" y="1519308"/>
              <a:ext cx="1577537" cy="1850896"/>
              <a:chOff x="1377093" y="1853538"/>
              <a:chExt cx="1320397" cy="1549198"/>
            </a:xfrm>
            <a:solidFill>
              <a:schemeClr val="accent4"/>
            </a:solidFill>
          </p:grpSpPr>
          <p:sp>
            <p:nvSpPr>
              <p:cNvPr id="66" name="Freeform: Shape 30"/>
              <p:cNvSpPr/>
              <p:nvPr/>
            </p:nvSpPr>
            <p:spPr bwMode="auto">
              <a:xfrm>
                <a:off x="1461760" y="1853538"/>
                <a:ext cx="1150560" cy="336651"/>
              </a:xfrm>
              <a:custGeom>
                <a:avLst/>
                <a:gdLst>
                  <a:gd name="T0" fmla="*/ 964 w 964"/>
                  <a:gd name="T1" fmla="*/ 282 h 282"/>
                  <a:gd name="T2" fmla="*/ 482 w 964"/>
                  <a:gd name="T3" fmla="*/ 0 h 282"/>
                  <a:gd name="T4" fmla="*/ 0 w 964"/>
                  <a:gd name="T5" fmla="*/ 282 h 282"/>
                  <a:gd name="T6" fmla="*/ 482 w 964"/>
                  <a:gd name="T7" fmla="*/ 185 h 282"/>
                  <a:gd name="T8" fmla="*/ 964 w 964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4" h="282">
                    <a:moveTo>
                      <a:pt x="964" y="282"/>
                    </a:moveTo>
                    <a:cubicBezTo>
                      <a:pt x="869" y="114"/>
                      <a:pt x="689" y="0"/>
                      <a:pt x="482" y="0"/>
                    </a:cubicBezTo>
                    <a:cubicBezTo>
                      <a:pt x="275" y="0"/>
                      <a:pt x="95" y="114"/>
                      <a:pt x="0" y="282"/>
                    </a:cubicBezTo>
                    <a:cubicBezTo>
                      <a:pt x="141" y="221"/>
                      <a:pt x="306" y="185"/>
                      <a:pt x="482" y="185"/>
                    </a:cubicBezTo>
                    <a:cubicBezTo>
                      <a:pt x="659" y="185"/>
                      <a:pt x="824" y="221"/>
                      <a:pt x="964" y="282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67" name="Freeform: Shape 31"/>
              <p:cNvSpPr/>
              <p:nvPr/>
            </p:nvSpPr>
            <p:spPr bwMode="auto">
              <a:xfrm>
                <a:off x="1377093" y="2074276"/>
                <a:ext cx="1320397" cy="477258"/>
              </a:xfrm>
              <a:custGeom>
                <a:avLst/>
                <a:gdLst>
                  <a:gd name="T0" fmla="*/ 1 w 1106"/>
                  <a:gd name="T1" fmla="*/ 400 h 400"/>
                  <a:gd name="T2" fmla="*/ 553 w 1106"/>
                  <a:gd name="T3" fmla="*/ 269 h 400"/>
                  <a:gd name="T4" fmla="*/ 1105 w 1106"/>
                  <a:gd name="T5" fmla="*/ 400 h 400"/>
                  <a:gd name="T6" fmla="*/ 1106 w 1106"/>
                  <a:gd name="T7" fmla="*/ 368 h 400"/>
                  <a:gd name="T8" fmla="*/ 1035 w 1106"/>
                  <a:gd name="T9" fmla="*/ 97 h 400"/>
                  <a:gd name="T10" fmla="*/ 553 w 1106"/>
                  <a:gd name="T11" fmla="*/ 0 h 400"/>
                  <a:gd name="T12" fmla="*/ 71 w 1106"/>
                  <a:gd name="T13" fmla="*/ 97 h 400"/>
                  <a:gd name="T14" fmla="*/ 0 w 1106"/>
                  <a:gd name="T15" fmla="*/ 368 h 400"/>
                  <a:gd name="T16" fmla="*/ 1 w 1106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6" h="400">
                    <a:moveTo>
                      <a:pt x="1" y="400"/>
                    </a:moveTo>
                    <a:cubicBezTo>
                      <a:pt x="155" y="318"/>
                      <a:pt x="346" y="269"/>
                      <a:pt x="553" y="269"/>
                    </a:cubicBezTo>
                    <a:cubicBezTo>
                      <a:pt x="760" y="269"/>
                      <a:pt x="951" y="318"/>
                      <a:pt x="1105" y="400"/>
                    </a:cubicBezTo>
                    <a:cubicBezTo>
                      <a:pt x="1106" y="390"/>
                      <a:pt x="1106" y="379"/>
                      <a:pt x="1106" y="368"/>
                    </a:cubicBezTo>
                    <a:cubicBezTo>
                      <a:pt x="1106" y="270"/>
                      <a:pt x="1080" y="177"/>
                      <a:pt x="1035" y="97"/>
                    </a:cubicBezTo>
                    <a:cubicBezTo>
                      <a:pt x="895" y="36"/>
                      <a:pt x="730" y="0"/>
                      <a:pt x="553" y="0"/>
                    </a:cubicBezTo>
                    <a:cubicBezTo>
                      <a:pt x="377" y="0"/>
                      <a:pt x="212" y="36"/>
                      <a:pt x="71" y="97"/>
                    </a:cubicBezTo>
                    <a:cubicBezTo>
                      <a:pt x="26" y="177"/>
                      <a:pt x="0" y="270"/>
                      <a:pt x="0" y="368"/>
                    </a:cubicBezTo>
                    <a:cubicBezTo>
                      <a:pt x="0" y="379"/>
                      <a:pt x="1" y="390"/>
                      <a:pt x="1" y="400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68" name="Freeform: Shape 32"/>
              <p:cNvSpPr/>
              <p:nvPr/>
            </p:nvSpPr>
            <p:spPr bwMode="auto">
              <a:xfrm>
                <a:off x="1378101" y="2395304"/>
                <a:ext cx="1317877" cy="440972"/>
              </a:xfrm>
              <a:custGeom>
                <a:avLst/>
                <a:gdLst>
                  <a:gd name="T0" fmla="*/ 1034 w 1104"/>
                  <a:gd name="T1" fmla="*/ 370 h 370"/>
                  <a:gd name="T2" fmla="*/ 1104 w 1104"/>
                  <a:gd name="T3" fmla="*/ 131 h 370"/>
                  <a:gd name="T4" fmla="*/ 552 w 1104"/>
                  <a:gd name="T5" fmla="*/ 0 h 370"/>
                  <a:gd name="T6" fmla="*/ 0 w 1104"/>
                  <a:gd name="T7" fmla="*/ 131 h 370"/>
                  <a:gd name="T8" fmla="*/ 70 w 1104"/>
                  <a:gd name="T9" fmla="*/ 370 h 370"/>
                  <a:gd name="T10" fmla="*/ 552 w 1104"/>
                  <a:gd name="T11" fmla="*/ 273 h 370"/>
                  <a:gd name="T12" fmla="*/ 1034 w 1104"/>
                  <a:gd name="T13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4" h="370">
                    <a:moveTo>
                      <a:pt x="1034" y="370"/>
                    </a:moveTo>
                    <a:cubicBezTo>
                      <a:pt x="1074" y="299"/>
                      <a:pt x="1099" y="218"/>
                      <a:pt x="1104" y="131"/>
                    </a:cubicBezTo>
                    <a:cubicBezTo>
                      <a:pt x="950" y="49"/>
                      <a:pt x="759" y="0"/>
                      <a:pt x="552" y="0"/>
                    </a:cubicBezTo>
                    <a:cubicBezTo>
                      <a:pt x="345" y="0"/>
                      <a:pt x="154" y="49"/>
                      <a:pt x="0" y="131"/>
                    </a:cubicBezTo>
                    <a:cubicBezTo>
                      <a:pt x="5" y="218"/>
                      <a:pt x="30" y="299"/>
                      <a:pt x="70" y="370"/>
                    </a:cubicBezTo>
                    <a:cubicBezTo>
                      <a:pt x="211" y="308"/>
                      <a:pt x="376" y="273"/>
                      <a:pt x="552" y="273"/>
                    </a:cubicBezTo>
                    <a:cubicBezTo>
                      <a:pt x="729" y="273"/>
                      <a:pt x="894" y="308"/>
                      <a:pt x="1034" y="370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69" name="Freeform: Shape 33"/>
              <p:cNvSpPr/>
              <p:nvPr/>
            </p:nvSpPr>
            <p:spPr bwMode="auto">
              <a:xfrm>
                <a:off x="1461760" y="2720867"/>
                <a:ext cx="1150560" cy="358825"/>
              </a:xfrm>
              <a:custGeom>
                <a:avLst/>
                <a:gdLst>
                  <a:gd name="T0" fmla="*/ 134 w 964"/>
                  <a:gd name="T1" fmla="*/ 255 h 301"/>
                  <a:gd name="T2" fmla="*/ 181 w 964"/>
                  <a:gd name="T3" fmla="*/ 301 h 301"/>
                  <a:gd name="T4" fmla="*/ 482 w 964"/>
                  <a:gd name="T5" fmla="*/ 265 h 301"/>
                  <a:gd name="T6" fmla="*/ 783 w 964"/>
                  <a:gd name="T7" fmla="*/ 301 h 301"/>
                  <a:gd name="T8" fmla="*/ 830 w 964"/>
                  <a:gd name="T9" fmla="*/ 255 h 301"/>
                  <a:gd name="T10" fmla="*/ 964 w 964"/>
                  <a:gd name="T11" fmla="*/ 97 h 301"/>
                  <a:gd name="T12" fmla="*/ 482 w 964"/>
                  <a:gd name="T13" fmla="*/ 0 h 301"/>
                  <a:gd name="T14" fmla="*/ 0 w 964"/>
                  <a:gd name="T15" fmla="*/ 97 h 301"/>
                  <a:gd name="T16" fmla="*/ 134 w 964"/>
                  <a:gd name="T17" fmla="*/ 255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4" h="301">
                    <a:moveTo>
                      <a:pt x="134" y="255"/>
                    </a:moveTo>
                    <a:cubicBezTo>
                      <a:pt x="152" y="272"/>
                      <a:pt x="168" y="288"/>
                      <a:pt x="181" y="301"/>
                    </a:cubicBezTo>
                    <a:cubicBezTo>
                      <a:pt x="275" y="278"/>
                      <a:pt x="377" y="265"/>
                      <a:pt x="482" y="265"/>
                    </a:cubicBezTo>
                    <a:cubicBezTo>
                      <a:pt x="588" y="265"/>
                      <a:pt x="689" y="278"/>
                      <a:pt x="783" y="301"/>
                    </a:cubicBezTo>
                    <a:cubicBezTo>
                      <a:pt x="796" y="288"/>
                      <a:pt x="813" y="272"/>
                      <a:pt x="830" y="255"/>
                    </a:cubicBezTo>
                    <a:cubicBezTo>
                      <a:pt x="884" y="212"/>
                      <a:pt x="930" y="158"/>
                      <a:pt x="964" y="97"/>
                    </a:cubicBezTo>
                    <a:cubicBezTo>
                      <a:pt x="824" y="35"/>
                      <a:pt x="659" y="0"/>
                      <a:pt x="482" y="0"/>
                    </a:cubicBezTo>
                    <a:cubicBezTo>
                      <a:pt x="306" y="0"/>
                      <a:pt x="141" y="35"/>
                      <a:pt x="0" y="97"/>
                    </a:cubicBezTo>
                    <a:cubicBezTo>
                      <a:pt x="35" y="158"/>
                      <a:pt x="80" y="212"/>
                      <a:pt x="134" y="255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70" name="Freeform: Shape 34"/>
              <p:cNvSpPr/>
              <p:nvPr/>
            </p:nvSpPr>
            <p:spPr bwMode="auto">
              <a:xfrm>
                <a:off x="1677962" y="3036855"/>
                <a:ext cx="718659" cy="365881"/>
              </a:xfrm>
              <a:custGeom>
                <a:avLst/>
                <a:gdLst>
                  <a:gd name="T0" fmla="*/ 0 w 602"/>
                  <a:gd name="T1" fmla="*/ 36 h 307"/>
                  <a:gd name="T2" fmla="*/ 19 w 602"/>
                  <a:gd name="T3" fmla="*/ 58 h 307"/>
                  <a:gd name="T4" fmla="*/ 113 w 602"/>
                  <a:gd name="T5" fmla="*/ 307 h 307"/>
                  <a:gd name="T6" fmla="*/ 301 w 602"/>
                  <a:gd name="T7" fmla="*/ 307 h 307"/>
                  <a:gd name="T8" fmla="*/ 490 w 602"/>
                  <a:gd name="T9" fmla="*/ 307 h 307"/>
                  <a:gd name="T10" fmla="*/ 583 w 602"/>
                  <a:gd name="T11" fmla="*/ 58 h 307"/>
                  <a:gd name="T12" fmla="*/ 602 w 602"/>
                  <a:gd name="T13" fmla="*/ 36 h 307"/>
                  <a:gd name="T14" fmla="*/ 301 w 602"/>
                  <a:gd name="T15" fmla="*/ 0 h 307"/>
                  <a:gd name="T16" fmla="*/ 0 w 602"/>
                  <a:gd name="T17" fmla="*/ 3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2" h="307">
                    <a:moveTo>
                      <a:pt x="0" y="36"/>
                    </a:moveTo>
                    <a:cubicBezTo>
                      <a:pt x="8" y="45"/>
                      <a:pt x="15" y="52"/>
                      <a:pt x="19" y="58"/>
                    </a:cubicBezTo>
                    <a:cubicBezTo>
                      <a:pt x="59" y="110"/>
                      <a:pt x="113" y="201"/>
                      <a:pt x="113" y="307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490" y="307"/>
                      <a:pt x="490" y="307"/>
                      <a:pt x="490" y="307"/>
                    </a:cubicBezTo>
                    <a:cubicBezTo>
                      <a:pt x="490" y="201"/>
                      <a:pt x="544" y="110"/>
                      <a:pt x="583" y="58"/>
                    </a:cubicBezTo>
                    <a:cubicBezTo>
                      <a:pt x="587" y="52"/>
                      <a:pt x="594" y="45"/>
                      <a:pt x="602" y="36"/>
                    </a:cubicBezTo>
                    <a:cubicBezTo>
                      <a:pt x="508" y="13"/>
                      <a:pt x="407" y="0"/>
                      <a:pt x="301" y="0"/>
                    </a:cubicBezTo>
                    <a:cubicBezTo>
                      <a:pt x="196" y="0"/>
                      <a:pt x="94" y="13"/>
                      <a:pt x="0" y="36"/>
                    </a:cubicBezTo>
                    <a:close/>
                  </a:path>
                </a:pathLst>
              </a:custGeom>
              <a:solidFill>
                <a:srgbClr val="DD2522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</p:grpSp>
        <p:grpSp>
          <p:nvGrpSpPr>
            <p:cNvPr id="57" name="Group 35"/>
            <p:cNvGrpSpPr/>
            <p:nvPr/>
          </p:nvGrpSpPr>
          <p:grpSpPr>
            <a:xfrm>
              <a:off x="7424053" y="3287714"/>
              <a:ext cx="537085" cy="680990"/>
              <a:chOff x="1813026" y="3333693"/>
              <a:chExt cx="449540" cy="569988"/>
            </a:xfrm>
          </p:grpSpPr>
          <p:sp>
            <p:nvSpPr>
              <p:cNvPr id="61" name="Freeform: Shape 36"/>
              <p:cNvSpPr/>
              <p:nvPr/>
            </p:nvSpPr>
            <p:spPr bwMode="auto">
              <a:xfrm>
                <a:off x="1848807" y="3694030"/>
                <a:ext cx="376968" cy="201587"/>
              </a:xfrm>
              <a:custGeom>
                <a:avLst/>
                <a:gdLst>
                  <a:gd name="T0" fmla="*/ 311 w 316"/>
                  <a:gd name="T1" fmla="*/ 0 h 169"/>
                  <a:gd name="T2" fmla="*/ 158 w 316"/>
                  <a:gd name="T3" fmla="*/ 0 h 169"/>
                  <a:gd name="T4" fmla="*/ 158 w 316"/>
                  <a:gd name="T5" fmla="*/ 0 h 169"/>
                  <a:gd name="T6" fmla="*/ 6 w 316"/>
                  <a:gd name="T7" fmla="*/ 0 h 169"/>
                  <a:gd name="T8" fmla="*/ 158 w 316"/>
                  <a:gd name="T9" fmla="*/ 169 h 169"/>
                  <a:gd name="T10" fmla="*/ 158 w 316"/>
                  <a:gd name="T11" fmla="*/ 169 h 169"/>
                  <a:gd name="T12" fmla="*/ 158 w 316"/>
                  <a:gd name="T13" fmla="*/ 169 h 169"/>
                  <a:gd name="T14" fmla="*/ 158 w 316"/>
                  <a:gd name="T15" fmla="*/ 169 h 169"/>
                  <a:gd name="T16" fmla="*/ 158 w 316"/>
                  <a:gd name="T17" fmla="*/ 169 h 169"/>
                  <a:gd name="T18" fmla="*/ 311 w 316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6" h="169">
                    <a:moveTo>
                      <a:pt x="31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316" y="169"/>
                      <a:pt x="311" y="0"/>
                      <a:pt x="311" y="0"/>
                    </a:cubicBezTo>
                    <a:close/>
                  </a:path>
                </a:pathLst>
              </a:custGeom>
              <a:solidFill>
                <a:srgbClr val="DD2522"/>
              </a:solidFill>
              <a:ln w="254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62" name="Freeform: Shape 37"/>
              <p:cNvSpPr/>
              <p:nvPr/>
            </p:nvSpPr>
            <p:spPr bwMode="auto">
              <a:xfrm>
                <a:off x="1855863" y="3638090"/>
                <a:ext cx="363865" cy="83155"/>
              </a:xfrm>
              <a:custGeom>
                <a:avLst/>
                <a:gdLst>
                  <a:gd name="T0" fmla="*/ 287 w 305"/>
                  <a:gd name="T1" fmla="*/ 70 h 70"/>
                  <a:gd name="T2" fmla="*/ 305 w 305"/>
                  <a:gd name="T3" fmla="*/ 47 h 70"/>
                  <a:gd name="T4" fmla="*/ 152 w 305"/>
                  <a:gd name="T5" fmla="*/ 0 h 70"/>
                  <a:gd name="T6" fmla="*/ 0 w 305"/>
                  <a:gd name="T7" fmla="*/ 47 h 70"/>
                  <a:gd name="T8" fmla="*/ 18 w 305"/>
                  <a:gd name="T9" fmla="*/ 70 h 70"/>
                  <a:gd name="T10" fmla="*/ 152 w 305"/>
                  <a:gd name="T11" fmla="*/ 45 h 70"/>
                  <a:gd name="T12" fmla="*/ 287 w 30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70">
                    <a:moveTo>
                      <a:pt x="287" y="70"/>
                    </a:moveTo>
                    <a:cubicBezTo>
                      <a:pt x="298" y="63"/>
                      <a:pt x="305" y="56"/>
                      <a:pt x="305" y="47"/>
                    </a:cubicBezTo>
                    <a:cubicBezTo>
                      <a:pt x="305" y="21"/>
                      <a:pt x="236" y="0"/>
                      <a:pt x="152" y="0"/>
                    </a:cubicBezTo>
                    <a:cubicBezTo>
                      <a:pt x="68" y="0"/>
                      <a:pt x="0" y="21"/>
                      <a:pt x="0" y="47"/>
                    </a:cubicBezTo>
                    <a:cubicBezTo>
                      <a:pt x="0" y="56"/>
                      <a:pt x="6" y="63"/>
                      <a:pt x="18" y="70"/>
                    </a:cubicBezTo>
                    <a:cubicBezTo>
                      <a:pt x="43" y="55"/>
                      <a:pt x="94" y="45"/>
                      <a:pt x="152" y="45"/>
                    </a:cubicBezTo>
                    <a:cubicBezTo>
                      <a:pt x="210" y="45"/>
                      <a:pt x="261" y="55"/>
                      <a:pt x="287" y="7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63" name="Freeform: Shape 38"/>
              <p:cNvSpPr/>
              <p:nvPr/>
            </p:nvSpPr>
            <p:spPr bwMode="auto">
              <a:xfrm>
                <a:off x="1877030" y="3691510"/>
                <a:ext cx="321532" cy="59468"/>
              </a:xfrm>
              <a:custGeom>
                <a:avLst/>
                <a:gdLst>
                  <a:gd name="T0" fmla="*/ 269 w 269"/>
                  <a:gd name="T1" fmla="*/ 25 h 50"/>
                  <a:gd name="T2" fmla="*/ 134 w 269"/>
                  <a:gd name="T3" fmla="*/ 0 h 50"/>
                  <a:gd name="T4" fmla="*/ 0 w 269"/>
                  <a:gd name="T5" fmla="*/ 25 h 50"/>
                  <a:gd name="T6" fmla="*/ 134 w 269"/>
                  <a:gd name="T7" fmla="*/ 50 h 50"/>
                  <a:gd name="T8" fmla="*/ 269 w 269"/>
                  <a:gd name="T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50">
                    <a:moveTo>
                      <a:pt x="269" y="25"/>
                    </a:moveTo>
                    <a:cubicBezTo>
                      <a:pt x="243" y="10"/>
                      <a:pt x="192" y="0"/>
                      <a:pt x="134" y="0"/>
                    </a:cubicBezTo>
                    <a:cubicBezTo>
                      <a:pt x="76" y="0"/>
                      <a:pt x="25" y="10"/>
                      <a:pt x="0" y="25"/>
                    </a:cubicBezTo>
                    <a:cubicBezTo>
                      <a:pt x="25" y="40"/>
                      <a:pt x="76" y="50"/>
                      <a:pt x="134" y="50"/>
                    </a:cubicBezTo>
                    <a:cubicBezTo>
                      <a:pt x="192" y="50"/>
                      <a:pt x="243" y="40"/>
                      <a:pt x="269" y="2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64" name="Oval 39"/>
              <p:cNvSpPr/>
              <p:nvPr/>
            </p:nvSpPr>
            <p:spPr bwMode="auto">
              <a:xfrm>
                <a:off x="1813026" y="3333693"/>
                <a:ext cx="449540" cy="13707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65" name="Freeform: Shape 40"/>
              <p:cNvSpPr/>
              <p:nvPr/>
            </p:nvSpPr>
            <p:spPr bwMode="auto">
              <a:xfrm>
                <a:off x="1847296" y="3358891"/>
                <a:ext cx="381000" cy="544790"/>
              </a:xfrm>
              <a:custGeom>
                <a:avLst/>
                <a:gdLst>
                  <a:gd name="T0" fmla="*/ 319 w 319"/>
                  <a:gd name="T1" fmla="*/ 6 h 457"/>
                  <a:gd name="T2" fmla="*/ 305 w 319"/>
                  <a:gd name="T3" fmla="*/ 0 h 457"/>
                  <a:gd name="T4" fmla="*/ 305 w 319"/>
                  <a:gd name="T5" fmla="*/ 1 h 457"/>
                  <a:gd name="T6" fmla="*/ 305 w 319"/>
                  <a:gd name="T7" fmla="*/ 258 h 457"/>
                  <a:gd name="T8" fmla="*/ 269 w 319"/>
                  <a:gd name="T9" fmla="*/ 241 h 457"/>
                  <a:gd name="T10" fmla="*/ 159 w 319"/>
                  <a:gd name="T11" fmla="*/ 227 h 457"/>
                  <a:gd name="T12" fmla="*/ 49 w 319"/>
                  <a:gd name="T13" fmla="*/ 241 h 457"/>
                  <a:gd name="T14" fmla="*/ 13 w 319"/>
                  <a:gd name="T15" fmla="*/ 258 h 457"/>
                  <a:gd name="T16" fmla="*/ 13 w 319"/>
                  <a:gd name="T17" fmla="*/ 1 h 457"/>
                  <a:gd name="T18" fmla="*/ 13 w 319"/>
                  <a:gd name="T19" fmla="*/ 0 h 457"/>
                  <a:gd name="T20" fmla="*/ 0 w 319"/>
                  <a:gd name="T21" fmla="*/ 6 h 457"/>
                  <a:gd name="T22" fmla="*/ 0 w 319"/>
                  <a:gd name="T23" fmla="*/ 281 h 457"/>
                  <a:gd name="T24" fmla="*/ 0 w 319"/>
                  <a:gd name="T25" fmla="*/ 283 h 457"/>
                  <a:gd name="T26" fmla="*/ 21 w 319"/>
                  <a:gd name="T27" fmla="*/ 377 h 457"/>
                  <a:gd name="T28" fmla="*/ 159 w 319"/>
                  <a:gd name="T29" fmla="*/ 457 h 457"/>
                  <a:gd name="T30" fmla="*/ 160 w 319"/>
                  <a:gd name="T31" fmla="*/ 457 h 457"/>
                  <a:gd name="T32" fmla="*/ 297 w 319"/>
                  <a:gd name="T33" fmla="*/ 377 h 457"/>
                  <a:gd name="T34" fmla="*/ 319 w 319"/>
                  <a:gd name="T35" fmla="*/ 283 h 457"/>
                  <a:gd name="T36" fmla="*/ 319 w 319"/>
                  <a:gd name="T37" fmla="*/ 282 h 457"/>
                  <a:gd name="T38" fmla="*/ 319 w 319"/>
                  <a:gd name="T39" fmla="*/ 281 h 457"/>
                  <a:gd name="T40" fmla="*/ 319 w 319"/>
                  <a:gd name="T41" fmla="*/ 6 h 457"/>
                  <a:gd name="T42" fmla="*/ 53 w 319"/>
                  <a:gd name="T43" fmla="*/ 254 h 457"/>
                  <a:gd name="T44" fmla="*/ 159 w 319"/>
                  <a:gd name="T45" fmla="*/ 241 h 457"/>
                  <a:gd name="T46" fmla="*/ 265 w 319"/>
                  <a:gd name="T47" fmla="*/ 254 h 457"/>
                  <a:gd name="T48" fmla="*/ 305 w 319"/>
                  <a:gd name="T49" fmla="*/ 281 h 457"/>
                  <a:gd name="T50" fmla="*/ 265 w 319"/>
                  <a:gd name="T51" fmla="*/ 308 h 457"/>
                  <a:gd name="T52" fmla="*/ 159 w 319"/>
                  <a:gd name="T53" fmla="*/ 322 h 457"/>
                  <a:gd name="T54" fmla="*/ 53 w 319"/>
                  <a:gd name="T55" fmla="*/ 308 h 457"/>
                  <a:gd name="T56" fmla="*/ 13 w 319"/>
                  <a:gd name="T57" fmla="*/ 282 h 457"/>
                  <a:gd name="T58" fmla="*/ 13 w 319"/>
                  <a:gd name="T59" fmla="*/ 281 h 457"/>
                  <a:gd name="T60" fmla="*/ 13 w 319"/>
                  <a:gd name="T61" fmla="*/ 281 h 457"/>
                  <a:gd name="T62" fmla="*/ 53 w 319"/>
                  <a:gd name="T63" fmla="*/ 254 h 457"/>
                  <a:gd name="T64" fmla="*/ 285 w 319"/>
                  <a:gd name="T65" fmla="*/ 371 h 457"/>
                  <a:gd name="T66" fmla="*/ 159 w 319"/>
                  <a:gd name="T67" fmla="*/ 443 h 457"/>
                  <a:gd name="T68" fmla="*/ 159 w 319"/>
                  <a:gd name="T69" fmla="*/ 443 h 457"/>
                  <a:gd name="T70" fmla="*/ 34 w 319"/>
                  <a:gd name="T71" fmla="*/ 371 h 457"/>
                  <a:gd name="T72" fmla="*/ 15 w 319"/>
                  <a:gd name="T73" fmla="*/ 306 h 457"/>
                  <a:gd name="T74" fmla="*/ 49 w 319"/>
                  <a:gd name="T75" fmla="*/ 321 h 457"/>
                  <a:gd name="T76" fmla="*/ 159 w 319"/>
                  <a:gd name="T77" fmla="*/ 336 h 457"/>
                  <a:gd name="T78" fmla="*/ 269 w 319"/>
                  <a:gd name="T79" fmla="*/ 321 h 457"/>
                  <a:gd name="T80" fmla="*/ 303 w 319"/>
                  <a:gd name="T81" fmla="*/ 306 h 457"/>
                  <a:gd name="T82" fmla="*/ 285 w 319"/>
                  <a:gd name="T83" fmla="*/ 37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" h="457">
                    <a:moveTo>
                      <a:pt x="319" y="6"/>
                    </a:moveTo>
                    <a:cubicBezTo>
                      <a:pt x="315" y="4"/>
                      <a:pt x="311" y="2"/>
                      <a:pt x="305" y="0"/>
                    </a:cubicBezTo>
                    <a:cubicBezTo>
                      <a:pt x="305" y="0"/>
                      <a:pt x="305" y="0"/>
                      <a:pt x="305" y="1"/>
                    </a:cubicBezTo>
                    <a:cubicBezTo>
                      <a:pt x="305" y="258"/>
                      <a:pt x="305" y="258"/>
                      <a:pt x="305" y="258"/>
                    </a:cubicBezTo>
                    <a:cubicBezTo>
                      <a:pt x="296" y="252"/>
                      <a:pt x="284" y="246"/>
                      <a:pt x="269" y="241"/>
                    </a:cubicBezTo>
                    <a:cubicBezTo>
                      <a:pt x="241" y="233"/>
                      <a:pt x="202" y="227"/>
                      <a:pt x="159" y="227"/>
                    </a:cubicBezTo>
                    <a:cubicBezTo>
                      <a:pt x="117" y="227"/>
                      <a:pt x="78" y="233"/>
                      <a:pt x="49" y="241"/>
                    </a:cubicBezTo>
                    <a:cubicBezTo>
                      <a:pt x="35" y="246"/>
                      <a:pt x="22" y="251"/>
                      <a:pt x="13" y="25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81"/>
                      <a:pt x="0" y="282"/>
                      <a:pt x="0" y="283"/>
                    </a:cubicBezTo>
                    <a:cubicBezTo>
                      <a:pt x="0" y="294"/>
                      <a:pt x="1" y="336"/>
                      <a:pt x="21" y="377"/>
                    </a:cubicBezTo>
                    <a:cubicBezTo>
                      <a:pt x="42" y="418"/>
                      <a:pt x="83" y="457"/>
                      <a:pt x="159" y="457"/>
                    </a:cubicBezTo>
                    <a:cubicBezTo>
                      <a:pt x="160" y="457"/>
                      <a:pt x="160" y="457"/>
                      <a:pt x="160" y="457"/>
                    </a:cubicBezTo>
                    <a:cubicBezTo>
                      <a:pt x="236" y="457"/>
                      <a:pt x="277" y="418"/>
                      <a:pt x="297" y="377"/>
                    </a:cubicBezTo>
                    <a:cubicBezTo>
                      <a:pt x="317" y="336"/>
                      <a:pt x="319" y="294"/>
                      <a:pt x="319" y="283"/>
                    </a:cubicBezTo>
                    <a:cubicBezTo>
                      <a:pt x="319" y="282"/>
                      <a:pt x="319" y="282"/>
                      <a:pt x="319" y="282"/>
                    </a:cubicBezTo>
                    <a:cubicBezTo>
                      <a:pt x="319" y="282"/>
                      <a:pt x="319" y="281"/>
                      <a:pt x="319" y="281"/>
                    </a:cubicBezTo>
                    <a:lnTo>
                      <a:pt x="319" y="6"/>
                    </a:lnTo>
                    <a:close/>
                    <a:moveTo>
                      <a:pt x="53" y="254"/>
                    </a:moveTo>
                    <a:cubicBezTo>
                      <a:pt x="80" y="246"/>
                      <a:pt x="118" y="241"/>
                      <a:pt x="159" y="241"/>
                    </a:cubicBezTo>
                    <a:cubicBezTo>
                      <a:pt x="201" y="241"/>
                      <a:pt x="238" y="246"/>
                      <a:pt x="265" y="254"/>
                    </a:cubicBezTo>
                    <a:cubicBezTo>
                      <a:pt x="292" y="262"/>
                      <a:pt x="306" y="275"/>
                      <a:pt x="305" y="281"/>
                    </a:cubicBezTo>
                    <a:cubicBezTo>
                      <a:pt x="306" y="288"/>
                      <a:pt x="292" y="300"/>
                      <a:pt x="265" y="308"/>
                    </a:cubicBezTo>
                    <a:cubicBezTo>
                      <a:pt x="238" y="317"/>
                      <a:pt x="201" y="322"/>
                      <a:pt x="159" y="322"/>
                    </a:cubicBezTo>
                    <a:cubicBezTo>
                      <a:pt x="118" y="322"/>
                      <a:pt x="80" y="317"/>
                      <a:pt x="53" y="308"/>
                    </a:cubicBezTo>
                    <a:cubicBezTo>
                      <a:pt x="26" y="300"/>
                      <a:pt x="12" y="288"/>
                      <a:pt x="13" y="282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75"/>
                      <a:pt x="26" y="262"/>
                      <a:pt x="53" y="254"/>
                    </a:cubicBezTo>
                    <a:close/>
                    <a:moveTo>
                      <a:pt x="285" y="371"/>
                    </a:moveTo>
                    <a:cubicBezTo>
                      <a:pt x="266" y="408"/>
                      <a:pt x="231" y="443"/>
                      <a:pt x="159" y="443"/>
                    </a:cubicBezTo>
                    <a:cubicBezTo>
                      <a:pt x="159" y="443"/>
                      <a:pt x="159" y="443"/>
                      <a:pt x="159" y="443"/>
                    </a:cubicBezTo>
                    <a:cubicBezTo>
                      <a:pt x="88" y="443"/>
                      <a:pt x="53" y="408"/>
                      <a:pt x="34" y="371"/>
                    </a:cubicBezTo>
                    <a:cubicBezTo>
                      <a:pt x="22" y="347"/>
                      <a:pt x="17" y="323"/>
                      <a:pt x="15" y="306"/>
                    </a:cubicBezTo>
                    <a:cubicBezTo>
                      <a:pt x="24" y="312"/>
                      <a:pt x="36" y="317"/>
                      <a:pt x="49" y="321"/>
                    </a:cubicBezTo>
                    <a:cubicBezTo>
                      <a:pt x="78" y="330"/>
                      <a:pt x="117" y="336"/>
                      <a:pt x="159" y="336"/>
                    </a:cubicBezTo>
                    <a:cubicBezTo>
                      <a:pt x="202" y="336"/>
                      <a:pt x="241" y="330"/>
                      <a:pt x="269" y="321"/>
                    </a:cubicBezTo>
                    <a:cubicBezTo>
                      <a:pt x="283" y="317"/>
                      <a:pt x="295" y="312"/>
                      <a:pt x="303" y="306"/>
                    </a:cubicBezTo>
                    <a:cubicBezTo>
                      <a:pt x="301" y="323"/>
                      <a:pt x="297" y="347"/>
                      <a:pt x="285" y="371"/>
                    </a:cubicBezTo>
                    <a:close/>
                  </a:path>
                </a:pathLst>
              </a:custGeom>
              <a:solidFill>
                <a:srgbClr val="DD252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</p:grpSp>
        <p:grpSp>
          <p:nvGrpSpPr>
            <p:cNvPr id="58" name="Group 61"/>
            <p:cNvGrpSpPr/>
            <p:nvPr/>
          </p:nvGrpSpPr>
          <p:grpSpPr>
            <a:xfrm>
              <a:off x="7323353" y="1983191"/>
              <a:ext cx="736673" cy="617469"/>
              <a:chOff x="5529263" y="5468938"/>
              <a:chExt cx="490538" cy="411163"/>
            </a:xfrm>
            <a:solidFill>
              <a:schemeClr val="bg1"/>
            </a:solidFill>
            <a:effectLst/>
          </p:grpSpPr>
          <p:sp>
            <p:nvSpPr>
              <p:cNvPr id="59" name="Freeform: Shape 62" descr="D:\51PPT模板网\51pptmoban.com\图片.jpg"/>
              <p:cNvSpPr/>
              <p:nvPr/>
            </p:nvSpPr>
            <p:spPr bwMode="auto">
              <a:xfrm>
                <a:off x="5529263" y="5468938"/>
                <a:ext cx="490538" cy="411163"/>
              </a:xfrm>
              <a:custGeom>
                <a:avLst/>
                <a:gdLst>
                  <a:gd name="T0" fmla="*/ 943 w 1236"/>
                  <a:gd name="T1" fmla="*/ 1 h 1035"/>
                  <a:gd name="T2" fmla="*/ 908 w 1236"/>
                  <a:gd name="T3" fmla="*/ 9 h 1035"/>
                  <a:gd name="T4" fmla="*/ 770 w 1236"/>
                  <a:gd name="T5" fmla="*/ 169 h 1035"/>
                  <a:gd name="T6" fmla="*/ 637 w 1236"/>
                  <a:gd name="T7" fmla="*/ 172 h 1035"/>
                  <a:gd name="T8" fmla="*/ 595 w 1236"/>
                  <a:gd name="T9" fmla="*/ 188 h 1035"/>
                  <a:gd name="T10" fmla="*/ 574 w 1236"/>
                  <a:gd name="T11" fmla="*/ 206 h 1035"/>
                  <a:gd name="T12" fmla="*/ 443 w 1236"/>
                  <a:gd name="T13" fmla="*/ 169 h 1035"/>
                  <a:gd name="T14" fmla="*/ 226 w 1236"/>
                  <a:gd name="T15" fmla="*/ 152 h 1035"/>
                  <a:gd name="T16" fmla="*/ 148 w 1236"/>
                  <a:gd name="T17" fmla="*/ 181 h 1035"/>
                  <a:gd name="T18" fmla="*/ 9 w 1236"/>
                  <a:gd name="T19" fmla="*/ 469 h 1035"/>
                  <a:gd name="T20" fmla="*/ 0 w 1236"/>
                  <a:gd name="T21" fmla="*/ 518 h 1035"/>
                  <a:gd name="T22" fmla="*/ 11 w 1236"/>
                  <a:gd name="T23" fmla="*/ 563 h 1035"/>
                  <a:gd name="T24" fmla="*/ 41 w 1236"/>
                  <a:gd name="T25" fmla="*/ 602 h 1035"/>
                  <a:gd name="T26" fmla="*/ 102 w 1236"/>
                  <a:gd name="T27" fmla="*/ 531 h 1035"/>
                  <a:gd name="T28" fmla="*/ 204 w 1236"/>
                  <a:gd name="T29" fmla="*/ 259 h 1035"/>
                  <a:gd name="T30" fmla="*/ 226 w 1236"/>
                  <a:gd name="T31" fmla="*/ 245 h 1035"/>
                  <a:gd name="T32" fmla="*/ 438 w 1236"/>
                  <a:gd name="T33" fmla="*/ 263 h 1035"/>
                  <a:gd name="T34" fmla="*/ 376 w 1236"/>
                  <a:gd name="T35" fmla="*/ 417 h 1035"/>
                  <a:gd name="T36" fmla="*/ 378 w 1236"/>
                  <a:gd name="T37" fmla="*/ 452 h 1035"/>
                  <a:gd name="T38" fmla="*/ 460 w 1236"/>
                  <a:gd name="T39" fmla="*/ 486 h 1035"/>
                  <a:gd name="T40" fmla="*/ 544 w 1236"/>
                  <a:gd name="T41" fmla="*/ 489 h 1035"/>
                  <a:gd name="T42" fmla="*/ 618 w 1236"/>
                  <a:gd name="T43" fmla="*/ 448 h 1035"/>
                  <a:gd name="T44" fmla="*/ 990 w 1236"/>
                  <a:gd name="T45" fmla="*/ 635 h 1035"/>
                  <a:gd name="T46" fmla="*/ 955 w 1236"/>
                  <a:gd name="T47" fmla="*/ 707 h 1035"/>
                  <a:gd name="T48" fmla="*/ 942 w 1236"/>
                  <a:gd name="T49" fmla="*/ 713 h 1035"/>
                  <a:gd name="T50" fmla="*/ 719 w 1236"/>
                  <a:gd name="T51" fmla="*/ 543 h 1035"/>
                  <a:gd name="T52" fmla="*/ 707 w 1236"/>
                  <a:gd name="T53" fmla="*/ 545 h 1035"/>
                  <a:gd name="T54" fmla="*/ 696 w 1236"/>
                  <a:gd name="T55" fmla="*/ 560 h 1035"/>
                  <a:gd name="T56" fmla="*/ 954 w 1236"/>
                  <a:gd name="T57" fmla="*/ 778 h 1035"/>
                  <a:gd name="T58" fmla="*/ 909 w 1236"/>
                  <a:gd name="T59" fmla="*/ 834 h 1035"/>
                  <a:gd name="T60" fmla="*/ 891 w 1236"/>
                  <a:gd name="T61" fmla="*/ 831 h 1035"/>
                  <a:gd name="T62" fmla="*/ 640 w 1236"/>
                  <a:gd name="T63" fmla="*/ 637 h 1035"/>
                  <a:gd name="T64" fmla="*/ 625 w 1236"/>
                  <a:gd name="T65" fmla="*/ 649 h 1035"/>
                  <a:gd name="T66" fmla="*/ 620 w 1236"/>
                  <a:gd name="T67" fmla="*/ 672 h 1035"/>
                  <a:gd name="T68" fmla="*/ 803 w 1236"/>
                  <a:gd name="T69" fmla="*/ 901 h 1035"/>
                  <a:gd name="T70" fmla="*/ 787 w 1236"/>
                  <a:gd name="T71" fmla="*/ 904 h 1035"/>
                  <a:gd name="T72" fmla="*/ 565 w 1236"/>
                  <a:gd name="T73" fmla="*/ 732 h 1035"/>
                  <a:gd name="T74" fmla="*/ 552 w 1236"/>
                  <a:gd name="T75" fmla="*/ 743 h 1035"/>
                  <a:gd name="T76" fmla="*/ 547 w 1236"/>
                  <a:gd name="T77" fmla="*/ 758 h 1035"/>
                  <a:gd name="T78" fmla="*/ 695 w 1236"/>
                  <a:gd name="T79" fmla="*/ 887 h 1035"/>
                  <a:gd name="T80" fmla="*/ 647 w 1236"/>
                  <a:gd name="T81" fmla="*/ 941 h 1035"/>
                  <a:gd name="T82" fmla="*/ 577 w 1236"/>
                  <a:gd name="T83" fmla="*/ 1014 h 1035"/>
                  <a:gd name="T84" fmla="*/ 643 w 1236"/>
                  <a:gd name="T85" fmla="*/ 1035 h 1035"/>
                  <a:gd name="T86" fmla="*/ 692 w 1236"/>
                  <a:gd name="T87" fmla="*/ 1024 h 1035"/>
                  <a:gd name="T88" fmla="*/ 737 w 1236"/>
                  <a:gd name="T89" fmla="*/ 983 h 1035"/>
                  <a:gd name="T90" fmla="*/ 792 w 1236"/>
                  <a:gd name="T91" fmla="*/ 998 h 1035"/>
                  <a:gd name="T92" fmla="*/ 840 w 1236"/>
                  <a:gd name="T93" fmla="*/ 987 h 1035"/>
                  <a:gd name="T94" fmla="*/ 899 w 1236"/>
                  <a:gd name="T95" fmla="*/ 929 h 1035"/>
                  <a:gd name="T96" fmla="*/ 926 w 1236"/>
                  <a:gd name="T97" fmla="*/ 925 h 1035"/>
                  <a:gd name="T98" fmla="*/ 979 w 1236"/>
                  <a:gd name="T99" fmla="*/ 897 h 1035"/>
                  <a:gd name="T100" fmla="*/ 1038 w 1236"/>
                  <a:gd name="T101" fmla="*/ 819 h 1035"/>
                  <a:gd name="T102" fmla="*/ 1050 w 1236"/>
                  <a:gd name="T103" fmla="*/ 767 h 1035"/>
                  <a:gd name="T104" fmla="*/ 1067 w 1236"/>
                  <a:gd name="T105" fmla="*/ 715 h 1035"/>
                  <a:gd name="T106" fmla="*/ 1089 w 1236"/>
                  <a:gd name="T107" fmla="*/ 666 h 1035"/>
                  <a:gd name="T108" fmla="*/ 1085 w 1236"/>
                  <a:gd name="T109" fmla="*/ 614 h 1035"/>
                  <a:gd name="T110" fmla="*/ 1056 w 1236"/>
                  <a:gd name="T111" fmla="*/ 568 h 1035"/>
                  <a:gd name="T112" fmla="*/ 1068 w 1236"/>
                  <a:gd name="T113" fmla="*/ 476 h 1035"/>
                  <a:gd name="T114" fmla="*/ 1228 w 1236"/>
                  <a:gd name="T115" fmla="*/ 269 h 1035"/>
                  <a:gd name="T116" fmla="*/ 1234 w 1236"/>
                  <a:gd name="T117" fmla="*/ 2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6" h="1035">
                    <a:moveTo>
                      <a:pt x="1222" y="216"/>
                    </a:moveTo>
                    <a:lnTo>
                      <a:pt x="956" y="8"/>
                    </a:lnTo>
                    <a:lnTo>
                      <a:pt x="956" y="8"/>
                    </a:lnTo>
                    <a:lnTo>
                      <a:pt x="950" y="5"/>
                    </a:lnTo>
                    <a:lnTo>
                      <a:pt x="943" y="1"/>
                    </a:lnTo>
                    <a:lnTo>
                      <a:pt x="935" y="0"/>
                    </a:lnTo>
                    <a:lnTo>
                      <a:pt x="928" y="0"/>
                    </a:lnTo>
                    <a:lnTo>
                      <a:pt x="921" y="2"/>
                    </a:lnTo>
                    <a:lnTo>
                      <a:pt x="914" y="5"/>
                    </a:lnTo>
                    <a:lnTo>
                      <a:pt x="908" y="9"/>
                    </a:lnTo>
                    <a:lnTo>
                      <a:pt x="902" y="14"/>
                    </a:lnTo>
                    <a:lnTo>
                      <a:pt x="785" y="158"/>
                    </a:lnTo>
                    <a:lnTo>
                      <a:pt x="785" y="158"/>
                    </a:lnTo>
                    <a:lnTo>
                      <a:pt x="779" y="164"/>
                    </a:lnTo>
                    <a:lnTo>
                      <a:pt x="770" y="169"/>
                    </a:lnTo>
                    <a:lnTo>
                      <a:pt x="763" y="171"/>
                    </a:lnTo>
                    <a:lnTo>
                      <a:pt x="753" y="172"/>
                    </a:lnTo>
                    <a:lnTo>
                      <a:pt x="646" y="172"/>
                    </a:lnTo>
                    <a:lnTo>
                      <a:pt x="646" y="172"/>
                    </a:lnTo>
                    <a:lnTo>
                      <a:pt x="637" y="172"/>
                    </a:lnTo>
                    <a:lnTo>
                      <a:pt x="629" y="174"/>
                    </a:lnTo>
                    <a:lnTo>
                      <a:pt x="619" y="176"/>
                    </a:lnTo>
                    <a:lnTo>
                      <a:pt x="611" y="180"/>
                    </a:lnTo>
                    <a:lnTo>
                      <a:pt x="603" y="183"/>
                    </a:lnTo>
                    <a:lnTo>
                      <a:pt x="595" y="188"/>
                    </a:lnTo>
                    <a:lnTo>
                      <a:pt x="589" y="194"/>
                    </a:lnTo>
                    <a:lnTo>
                      <a:pt x="582" y="200"/>
                    </a:lnTo>
                    <a:lnTo>
                      <a:pt x="576" y="206"/>
                    </a:lnTo>
                    <a:lnTo>
                      <a:pt x="576" y="206"/>
                    </a:lnTo>
                    <a:lnTo>
                      <a:pt x="574" y="206"/>
                    </a:lnTo>
                    <a:lnTo>
                      <a:pt x="481" y="177"/>
                    </a:lnTo>
                    <a:lnTo>
                      <a:pt x="481" y="177"/>
                    </a:lnTo>
                    <a:lnTo>
                      <a:pt x="468" y="174"/>
                    </a:lnTo>
                    <a:lnTo>
                      <a:pt x="456" y="171"/>
                    </a:lnTo>
                    <a:lnTo>
                      <a:pt x="443" y="169"/>
                    </a:lnTo>
                    <a:lnTo>
                      <a:pt x="430" y="168"/>
                    </a:lnTo>
                    <a:lnTo>
                      <a:pt x="235" y="152"/>
                    </a:lnTo>
                    <a:lnTo>
                      <a:pt x="235" y="152"/>
                    </a:lnTo>
                    <a:lnTo>
                      <a:pt x="226" y="152"/>
                    </a:lnTo>
                    <a:lnTo>
                      <a:pt x="226" y="152"/>
                    </a:lnTo>
                    <a:lnTo>
                      <a:pt x="209" y="153"/>
                    </a:lnTo>
                    <a:lnTo>
                      <a:pt x="192" y="157"/>
                    </a:lnTo>
                    <a:lnTo>
                      <a:pt x="176" y="163"/>
                    </a:lnTo>
                    <a:lnTo>
                      <a:pt x="162" y="170"/>
                    </a:lnTo>
                    <a:lnTo>
                      <a:pt x="148" y="181"/>
                    </a:lnTo>
                    <a:lnTo>
                      <a:pt x="137" y="193"/>
                    </a:lnTo>
                    <a:lnTo>
                      <a:pt x="126" y="206"/>
                    </a:lnTo>
                    <a:lnTo>
                      <a:pt x="119" y="221"/>
                    </a:lnTo>
                    <a:lnTo>
                      <a:pt x="9" y="469"/>
                    </a:lnTo>
                    <a:lnTo>
                      <a:pt x="9" y="469"/>
                    </a:lnTo>
                    <a:lnTo>
                      <a:pt x="6" y="479"/>
                    </a:lnTo>
                    <a:lnTo>
                      <a:pt x="3" y="487"/>
                    </a:lnTo>
                    <a:lnTo>
                      <a:pt x="1" y="497"/>
                    </a:lnTo>
                    <a:lnTo>
                      <a:pt x="0" y="507"/>
                    </a:lnTo>
                    <a:lnTo>
                      <a:pt x="0" y="518"/>
                    </a:lnTo>
                    <a:lnTo>
                      <a:pt x="1" y="526"/>
                    </a:lnTo>
                    <a:lnTo>
                      <a:pt x="2" y="536"/>
                    </a:lnTo>
                    <a:lnTo>
                      <a:pt x="5" y="545"/>
                    </a:lnTo>
                    <a:lnTo>
                      <a:pt x="7" y="555"/>
                    </a:lnTo>
                    <a:lnTo>
                      <a:pt x="11" y="563"/>
                    </a:lnTo>
                    <a:lnTo>
                      <a:pt x="15" y="572"/>
                    </a:lnTo>
                    <a:lnTo>
                      <a:pt x="20" y="580"/>
                    </a:lnTo>
                    <a:lnTo>
                      <a:pt x="26" y="588"/>
                    </a:lnTo>
                    <a:lnTo>
                      <a:pt x="34" y="595"/>
                    </a:lnTo>
                    <a:lnTo>
                      <a:pt x="41" y="602"/>
                    </a:lnTo>
                    <a:lnTo>
                      <a:pt x="49" y="608"/>
                    </a:lnTo>
                    <a:lnTo>
                      <a:pt x="153" y="684"/>
                    </a:lnTo>
                    <a:lnTo>
                      <a:pt x="209" y="608"/>
                    </a:lnTo>
                    <a:lnTo>
                      <a:pt x="102" y="531"/>
                    </a:lnTo>
                    <a:lnTo>
                      <a:pt x="102" y="531"/>
                    </a:lnTo>
                    <a:lnTo>
                      <a:pt x="98" y="526"/>
                    </a:lnTo>
                    <a:lnTo>
                      <a:pt x="94" y="520"/>
                    </a:lnTo>
                    <a:lnTo>
                      <a:pt x="94" y="514"/>
                    </a:lnTo>
                    <a:lnTo>
                      <a:pt x="95" y="507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7" y="253"/>
                    </a:lnTo>
                    <a:lnTo>
                      <a:pt x="213" y="248"/>
                    </a:lnTo>
                    <a:lnTo>
                      <a:pt x="219" y="246"/>
                    </a:lnTo>
                    <a:lnTo>
                      <a:pt x="226" y="245"/>
                    </a:lnTo>
                    <a:lnTo>
                      <a:pt x="226" y="245"/>
                    </a:lnTo>
                    <a:lnTo>
                      <a:pt x="227" y="245"/>
                    </a:lnTo>
                    <a:lnTo>
                      <a:pt x="422" y="260"/>
                    </a:lnTo>
                    <a:lnTo>
                      <a:pt x="422" y="260"/>
                    </a:lnTo>
                    <a:lnTo>
                      <a:pt x="438" y="263"/>
                    </a:lnTo>
                    <a:lnTo>
                      <a:pt x="454" y="266"/>
                    </a:lnTo>
                    <a:lnTo>
                      <a:pt x="504" y="28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76" y="417"/>
                    </a:lnTo>
                    <a:lnTo>
                      <a:pt x="374" y="426"/>
                    </a:lnTo>
                    <a:lnTo>
                      <a:pt x="373" y="434"/>
                    </a:lnTo>
                    <a:lnTo>
                      <a:pt x="374" y="444"/>
                    </a:lnTo>
                    <a:lnTo>
                      <a:pt x="374" y="444"/>
                    </a:lnTo>
                    <a:lnTo>
                      <a:pt x="378" y="452"/>
                    </a:lnTo>
                    <a:lnTo>
                      <a:pt x="382" y="458"/>
                    </a:lnTo>
                    <a:lnTo>
                      <a:pt x="390" y="464"/>
                    </a:lnTo>
                    <a:lnTo>
                      <a:pt x="397" y="468"/>
                    </a:lnTo>
                    <a:lnTo>
                      <a:pt x="460" y="486"/>
                    </a:lnTo>
                    <a:lnTo>
                      <a:pt x="460" y="486"/>
                    </a:lnTo>
                    <a:lnTo>
                      <a:pt x="471" y="490"/>
                    </a:lnTo>
                    <a:lnTo>
                      <a:pt x="481" y="491"/>
                    </a:lnTo>
                    <a:lnTo>
                      <a:pt x="502" y="493"/>
                    </a:lnTo>
                    <a:lnTo>
                      <a:pt x="524" y="492"/>
                    </a:lnTo>
                    <a:lnTo>
                      <a:pt x="544" y="489"/>
                    </a:lnTo>
                    <a:lnTo>
                      <a:pt x="565" y="483"/>
                    </a:lnTo>
                    <a:lnTo>
                      <a:pt x="583" y="473"/>
                    </a:lnTo>
                    <a:lnTo>
                      <a:pt x="601" y="461"/>
                    </a:lnTo>
                    <a:lnTo>
                      <a:pt x="609" y="455"/>
                    </a:lnTo>
                    <a:lnTo>
                      <a:pt x="618" y="448"/>
                    </a:lnTo>
                    <a:lnTo>
                      <a:pt x="676" y="388"/>
                    </a:lnTo>
                    <a:lnTo>
                      <a:pt x="730" y="431"/>
                    </a:lnTo>
                    <a:lnTo>
                      <a:pt x="771" y="463"/>
                    </a:lnTo>
                    <a:lnTo>
                      <a:pt x="990" y="635"/>
                    </a:lnTo>
                    <a:lnTo>
                      <a:pt x="990" y="635"/>
                    </a:lnTo>
                    <a:lnTo>
                      <a:pt x="995" y="639"/>
                    </a:lnTo>
                    <a:lnTo>
                      <a:pt x="997" y="645"/>
                    </a:lnTo>
                    <a:lnTo>
                      <a:pt x="996" y="652"/>
                    </a:lnTo>
                    <a:lnTo>
                      <a:pt x="993" y="658"/>
                    </a:lnTo>
                    <a:lnTo>
                      <a:pt x="955" y="707"/>
                    </a:lnTo>
                    <a:lnTo>
                      <a:pt x="955" y="707"/>
                    </a:lnTo>
                    <a:lnTo>
                      <a:pt x="952" y="709"/>
                    </a:lnTo>
                    <a:lnTo>
                      <a:pt x="949" y="712"/>
                    </a:lnTo>
                    <a:lnTo>
                      <a:pt x="945" y="713"/>
                    </a:lnTo>
                    <a:lnTo>
                      <a:pt x="942" y="713"/>
                    </a:lnTo>
                    <a:lnTo>
                      <a:pt x="942" y="713"/>
                    </a:lnTo>
                    <a:lnTo>
                      <a:pt x="937" y="712"/>
                    </a:lnTo>
                    <a:lnTo>
                      <a:pt x="932" y="709"/>
                    </a:lnTo>
                    <a:lnTo>
                      <a:pt x="719" y="543"/>
                    </a:lnTo>
                    <a:lnTo>
                      <a:pt x="719" y="543"/>
                    </a:lnTo>
                    <a:lnTo>
                      <a:pt x="717" y="542"/>
                    </a:lnTo>
                    <a:lnTo>
                      <a:pt x="713" y="542"/>
                    </a:lnTo>
                    <a:lnTo>
                      <a:pt x="713" y="542"/>
                    </a:lnTo>
                    <a:lnTo>
                      <a:pt x="711" y="543"/>
                    </a:lnTo>
                    <a:lnTo>
                      <a:pt x="707" y="545"/>
                    </a:lnTo>
                    <a:lnTo>
                      <a:pt x="705" y="548"/>
                    </a:lnTo>
                    <a:lnTo>
                      <a:pt x="705" y="548"/>
                    </a:lnTo>
                    <a:lnTo>
                      <a:pt x="700" y="555"/>
                    </a:lnTo>
                    <a:lnTo>
                      <a:pt x="700" y="555"/>
                    </a:lnTo>
                    <a:lnTo>
                      <a:pt x="696" y="560"/>
                    </a:lnTo>
                    <a:lnTo>
                      <a:pt x="696" y="567"/>
                    </a:lnTo>
                    <a:lnTo>
                      <a:pt x="698" y="572"/>
                    </a:lnTo>
                    <a:lnTo>
                      <a:pt x="702" y="577"/>
                    </a:lnTo>
                    <a:lnTo>
                      <a:pt x="954" y="778"/>
                    </a:lnTo>
                    <a:lnTo>
                      <a:pt x="954" y="778"/>
                    </a:lnTo>
                    <a:lnTo>
                      <a:pt x="952" y="779"/>
                    </a:lnTo>
                    <a:lnTo>
                      <a:pt x="914" y="829"/>
                    </a:lnTo>
                    <a:lnTo>
                      <a:pt x="914" y="829"/>
                    </a:lnTo>
                    <a:lnTo>
                      <a:pt x="911" y="831"/>
                    </a:lnTo>
                    <a:lnTo>
                      <a:pt x="909" y="834"/>
                    </a:lnTo>
                    <a:lnTo>
                      <a:pt x="905" y="835"/>
                    </a:lnTo>
                    <a:lnTo>
                      <a:pt x="902" y="835"/>
                    </a:lnTo>
                    <a:lnTo>
                      <a:pt x="902" y="835"/>
                    </a:lnTo>
                    <a:lnTo>
                      <a:pt x="896" y="835"/>
                    </a:lnTo>
                    <a:lnTo>
                      <a:pt x="891" y="831"/>
                    </a:lnTo>
                    <a:lnTo>
                      <a:pt x="644" y="639"/>
                    </a:lnTo>
                    <a:lnTo>
                      <a:pt x="644" y="639"/>
                    </a:lnTo>
                    <a:lnTo>
                      <a:pt x="642" y="637"/>
                    </a:lnTo>
                    <a:lnTo>
                      <a:pt x="640" y="637"/>
                    </a:lnTo>
                    <a:lnTo>
                      <a:pt x="640" y="637"/>
                    </a:lnTo>
                    <a:lnTo>
                      <a:pt x="636" y="638"/>
                    </a:lnTo>
                    <a:lnTo>
                      <a:pt x="632" y="641"/>
                    </a:lnTo>
                    <a:lnTo>
                      <a:pt x="626" y="648"/>
                    </a:lnTo>
                    <a:lnTo>
                      <a:pt x="626" y="648"/>
                    </a:lnTo>
                    <a:lnTo>
                      <a:pt x="625" y="649"/>
                    </a:lnTo>
                    <a:lnTo>
                      <a:pt x="622" y="654"/>
                    </a:lnTo>
                    <a:lnTo>
                      <a:pt x="622" y="654"/>
                    </a:lnTo>
                    <a:lnTo>
                      <a:pt x="619" y="660"/>
                    </a:lnTo>
                    <a:lnTo>
                      <a:pt x="618" y="666"/>
                    </a:lnTo>
                    <a:lnTo>
                      <a:pt x="620" y="672"/>
                    </a:lnTo>
                    <a:lnTo>
                      <a:pt x="624" y="677"/>
                    </a:lnTo>
                    <a:lnTo>
                      <a:pt x="843" y="851"/>
                    </a:lnTo>
                    <a:lnTo>
                      <a:pt x="805" y="898"/>
                    </a:lnTo>
                    <a:lnTo>
                      <a:pt x="805" y="898"/>
                    </a:lnTo>
                    <a:lnTo>
                      <a:pt x="803" y="901"/>
                    </a:lnTo>
                    <a:lnTo>
                      <a:pt x="799" y="903"/>
                    </a:lnTo>
                    <a:lnTo>
                      <a:pt x="795" y="904"/>
                    </a:lnTo>
                    <a:lnTo>
                      <a:pt x="792" y="904"/>
                    </a:lnTo>
                    <a:lnTo>
                      <a:pt x="792" y="904"/>
                    </a:lnTo>
                    <a:lnTo>
                      <a:pt x="787" y="904"/>
                    </a:lnTo>
                    <a:lnTo>
                      <a:pt x="782" y="901"/>
                    </a:lnTo>
                    <a:lnTo>
                      <a:pt x="570" y="735"/>
                    </a:lnTo>
                    <a:lnTo>
                      <a:pt x="570" y="735"/>
                    </a:lnTo>
                    <a:lnTo>
                      <a:pt x="567" y="734"/>
                    </a:lnTo>
                    <a:lnTo>
                      <a:pt x="565" y="732"/>
                    </a:lnTo>
                    <a:lnTo>
                      <a:pt x="565" y="732"/>
                    </a:lnTo>
                    <a:lnTo>
                      <a:pt x="561" y="734"/>
                    </a:lnTo>
                    <a:lnTo>
                      <a:pt x="558" y="736"/>
                    </a:lnTo>
                    <a:lnTo>
                      <a:pt x="552" y="743"/>
                    </a:lnTo>
                    <a:lnTo>
                      <a:pt x="552" y="743"/>
                    </a:lnTo>
                    <a:lnTo>
                      <a:pt x="552" y="744"/>
                    </a:lnTo>
                    <a:lnTo>
                      <a:pt x="550" y="746"/>
                    </a:lnTo>
                    <a:lnTo>
                      <a:pt x="550" y="746"/>
                    </a:lnTo>
                    <a:lnTo>
                      <a:pt x="548" y="752"/>
                    </a:lnTo>
                    <a:lnTo>
                      <a:pt x="547" y="758"/>
                    </a:lnTo>
                    <a:lnTo>
                      <a:pt x="549" y="764"/>
                    </a:lnTo>
                    <a:lnTo>
                      <a:pt x="553" y="769"/>
                    </a:lnTo>
                    <a:lnTo>
                      <a:pt x="696" y="883"/>
                    </a:lnTo>
                    <a:lnTo>
                      <a:pt x="696" y="883"/>
                    </a:lnTo>
                    <a:lnTo>
                      <a:pt x="695" y="887"/>
                    </a:lnTo>
                    <a:lnTo>
                      <a:pt x="657" y="936"/>
                    </a:lnTo>
                    <a:lnTo>
                      <a:pt x="657" y="936"/>
                    </a:lnTo>
                    <a:lnTo>
                      <a:pt x="653" y="939"/>
                    </a:lnTo>
                    <a:lnTo>
                      <a:pt x="651" y="940"/>
                    </a:lnTo>
                    <a:lnTo>
                      <a:pt x="647" y="941"/>
                    </a:lnTo>
                    <a:lnTo>
                      <a:pt x="643" y="942"/>
                    </a:lnTo>
                    <a:lnTo>
                      <a:pt x="643" y="942"/>
                    </a:lnTo>
                    <a:lnTo>
                      <a:pt x="638" y="941"/>
                    </a:lnTo>
                    <a:lnTo>
                      <a:pt x="634" y="939"/>
                    </a:lnTo>
                    <a:lnTo>
                      <a:pt x="577" y="1014"/>
                    </a:lnTo>
                    <a:lnTo>
                      <a:pt x="577" y="1014"/>
                    </a:lnTo>
                    <a:lnTo>
                      <a:pt x="593" y="1023"/>
                    </a:lnTo>
                    <a:lnTo>
                      <a:pt x="608" y="1029"/>
                    </a:lnTo>
                    <a:lnTo>
                      <a:pt x="625" y="1034"/>
                    </a:lnTo>
                    <a:lnTo>
                      <a:pt x="643" y="1035"/>
                    </a:lnTo>
                    <a:lnTo>
                      <a:pt x="643" y="1035"/>
                    </a:lnTo>
                    <a:lnTo>
                      <a:pt x="655" y="1035"/>
                    </a:lnTo>
                    <a:lnTo>
                      <a:pt x="669" y="1033"/>
                    </a:lnTo>
                    <a:lnTo>
                      <a:pt x="680" y="1029"/>
                    </a:lnTo>
                    <a:lnTo>
                      <a:pt x="692" y="1024"/>
                    </a:lnTo>
                    <a:lnTo>
                      <a:pt x="702" y="1018"/>
                    </a:lnTo>
                    <a:lnTo>
                      <a:pt x="712" y="1011"/>
                    </a:lnTo>
                    <a:lnTo>
                      <a:pt x="722" y="1003"/>
                    </a:lnTo>
                    <a:lnTo>
                      <a:pt x="730" y="993"/>
                    </a:lnTo>
                    <a:lnTo>
                      <a:pt x="737" y="983"/>
                    </a:lnTo>
                    <a:lnTo>
                      <a:pt x="737" y="983"/>
                    </a:lnTo>
                    <a:lnTo>
                      <a:pt x="751" y="989"/>
                    </a:lnTo>
                    <a:lnTo>
                      <a:pt x="764" y="994"/>
                    </a:lnTo>
                    <a:lnTo>
                      <a:pt x="777" y="997"/>
                    </a:lnTo>
                    <a:lnTo>
                      <a:pt x="792" y="998"/>
                    </a:lnTo>
                    <a:lnTo>
                      <a:pt x="792" y="998"/>
                    </a:lnTo>
                    <a:lnTo>
                      <a:pt x="805" y="997"/>
                    </a:lnTo>
                    <a:lnTo>
                      <a:pt x="817" y="995"/>
                    </a:lnTo>
                    <a:lnTo>
                      <a:pt x="829" y="992"/>
                    </a:lnTo>
                    <a:lnTo>
                      <a:pt x="840" y="987"/>
                    </a:lnTo>
                    <a:lnTo>
                      <a:pt x="851" y="981"/>
                    </a:lnTo>
                    <a:lnTo>
                      <a:pt x="861" y="974"/>
                    </a:lnTo>
                    <a:lnTo>
                      <a:pt x="870" y="965"/>
                    </a:lnTo>
                    <a:lnTo>
                      <a:pt x="879" y="956"/>
                    </a:lnTo>
                    <a:lnTo>
                      <a:pt x="899" y="929"/>
                    </a:lnTo>
                    <a:lnTo>
                      <a:pt x="899" y="929"/>
                    </a:lnTo>
                    <a:lnTo>
                      <a:pt x="902" y="929"/>
                    </a:lnTo>
                    <a:lnTo>
                      <a:pt x="902" y="929"/>
                    </a:lnTo>
                    <a:lnTo>
                      <a:pt x="914" y="928"/>
                    </a:lnTo>
                    <a:lnTo>
                      <a:pt x="926" y="925"/>
                    </a:lnTo>
                    <a:lnTo>
                      <a:pt x="938" y="923"/>
                    </a:lnTo>
                    <a:lnTo>
                      <a:pt x="950" y="918"/>
                    </a:lnTo>
                    <a:lnTo>
                      <a:pt x="960" y="912"/>
                    </a:lnTo>
                    <a:lnTo>
                      <a:pt x="971" y="905"/>
                    </a:lnTo>
                    <a:lnTo>
                      <a:pt x="979" y="897"/>
                    </a:lnTo>
                    <a:lnTo>
                      <a:pt x="987" y="887"/>
                    </a:lnTo>
                    <a:lnTo>
                      <a:pt x="1026" y="837"/>
                    </a:lnTo>
                    <a:lnTo>
                      <a:pt x="1026" y="837"/>
                    </a:lnTo>
                    <a:lnTo>
                      <a:pt x="1033" y="829"/>
                    </a:lnTo>
                    <a:lnTo>
                      <a:pt x="1038" y="819"/>
                    </a:lnTo>
                    <a:lnTo>
                      <a:pt x="1043" y="810"/>
                    </a:lnTo>
                    <a:lnTo>
                      <a:pt x="1045" y="799"/>
                    </a:lnTo>
                    <a:lnTo>
                      <a:pt x="1048" y="789"/>
                    </a:lnTo>
                    <a:lnTo>
                      <a:pt x="1049" y="778"/>
                    </a:lnTo>
                    <a:lnTo>
                      <a:pt x="1050" y="767"/>
                    </a:lnTo>
                    <a:lnTo>
                      <a:pt x="1049" y="757"/>
                    </a:lnTo>
                    <a:lnTo>
                      <a:pt x="1049" y="757"/>
                    </a:lnTo>
                    <a:lnTo>
                      <a:pt x="1047" y="742"/>
                    </a:lnTo>
                    <a:lnTo>
                      <a:pt x="1067" y="715"/>
                    </a:lnTo>
                    <a:lnTo>
                      <a:pt x="1067" y="715"/>
                    </a:lnTo>
                    <a:lnTo>
                      <a:pt x="1073" y="706"/>
                    </a:lnTo>
                    <a:lnTo>
                      <a:pt x="1079" y="696"/>
                    </a:lnTo>
                    <a:lnTo>
                      <a:pt x="1083" y="687"/>
                    </a:lnTo>
                    <a:lnTo>
                      <a:pt x="1086" y="677"/>
                    </a:lnTo>
                    <a:lnTo>
                      <a:pt x="1089" y="666"/>
                    </a:lnTo>
                    <a:lnTo>
                      <a:pt x="1090" y="655"/>
                    </a:lnTo>
                    <a:lnTo>
                      <a:pt x="1090" y="644"/>
                    </a:lnTo>
                    <a:lnTo>
                      <a:pt x="1089" y="635"/>
                    </a:lnTo>
                    <a:lnTo>
                      <a:pt x="1088" y="624"/>
                    </a:lnTo>
                    <a:lnTo>
                      <a:pt x="1085" y="614"/>
                    </a:lnTo>
                    <a:lnTo>
                      <a:pt x="1082" y="603"/>
                    </a:lnTo>
                    <a:lnTo>
                      <a:pt x="1077" y="595"/>
                    </a:lnTo>
                    <a:lnTo>
                      <a:pt x="1071" y="585"/>
                    </a:lnTo>
                    <a:lnTo>
                      <a:pt x="1063" y="577"/>
                    </a:lnTo>
                    <a:lnTo>
                      <a:pt x="1056" y="568"/>
                    </a:lnTo>
                    <a:lnTo>
                      <a:pt x="1048" y="561"/>
                    </a:lnTo>
                    <a:lnTo>
                      <a:pt x="1042" y="556"/>
                    </a:lnTo>
                    <a:lnTo>
                      <a:pt x="1065" y="485"/>
                    </a:lnTo>
                    <a:lnTo>
                      <a:pt x="1065" y="485"/>
                    </a:lnTo>
                    <a:lnTo>
                      <a:pt x="1068" y="476"/>
                    </a:lnTo>
                    <a:lnTo>
                      <a:pt x="1073" y="468"/>
                    </a:lnTo>
                    <a:lnTo>
                      <a:pt x="1078" y="460"/>
                    </a:lnTo>
                    <a:lnTo>
                      <a:pt x="1083" y="452"/>
                    </a:lnTo>
                    <a:lnTo>
                      <a:pt x="1228" y="269"/>
                    </a:lnTo>
                    <a:lnTo>
                      <a:pt x="1228" y="269"/>
                    </a:lnTo>
                    <a:lnTo>
                      <a:pt x="1231" y="263"/>
                    </a:lnTo>
                    <a:lnTo>
                      <a:pt x="1235" y="256"/>
                    </a:lnTo>
                    <a:lnTo>
                      <a:pt x="1236" y="248"/>
                    </a:lnTo>
                    <a:lnTo>
                      <a:pt x="1235" y="241"/>
                    </a:lnTo>
                    <a:lnTo>
                      <a:pt x="1234" y="234"/>
                    </a:lnTo>
                    <a:lnTo>
                      <a:pt x="1231" y="227"/>
                    </a:lnTo>
                    <a:lnTo>
                      <a:pt x="1226" y="221"/>
                    </a:lnTo>
                    <a:lnTo>
                      <a:pt x="1222" y="216"/>
                    </a:lnTo>
                    <a:lnTo>
                      <a:pt x="1222" y="2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60" name="Freeform: Shape 63"/>
              <p:cNvSpPr/>
              <p:nvPr/>
            </p:nvSpPr>
            <p:spPr bwMode="auto">
              <a:xfrm>
                <a:off x="5597525" y="5711825"/>
                <a:ext cx="168275" cy="157163"/>
              </a:xfrm>
              <a:custGeom>
                <a:avLst/>
                <a:gdLst>
                  <a:gd name="T0" fmla="*/ 423 w 423"/>
                  <a:gd name="T1" fmla="*/ 285 h 396"/>
                  <a:gd name="T2" fmla="*/ 417 w 423"/>
                  <a:gd name="T3" fmla="*/ 269 h 396"/>
                  <a:gd name="T4" fmla="*/ 381 w 423"/>
                  <a:gd name="T5" fmla="*/ 240 h 396"/>
                  <a:gd name="T6" fmla="*/ 369 w 423"/>
                  <a:gd name="T7" fmla="*/ 238 h 396"/>
                  <a:gd name="T8" fmla="*/ 358 w 423"/>
                  <a:gd name="T9" fmla="*/ 244 h 396"/>
                  <a:gd name="T10" fmla="*/ 350 w 423"/>
                  <a:gd name="T11" fmla="*/ 253 h 396"/>
                  <a:gd name="T12" fmla="*/ 349 w 423"/>
                  <a:gd name="T13" fmla="*/ 253 h 396"/>
                  <a:gd name="T14" fmla="*/ 344 w 423"/>
                  <a:gd name="T15" fmla="*/ 252 h 396"/>
                  <a:gd name="T16" fmla="*/ 343 w 423"/>
                  <a:gd name="T17" fmla="*/ 250 h 396"/>
                  <a:gd name="T18" fmla="*/ 343 w 423"/>
                  <a:gd name="T19" fmla="*/ 244 h 396"/>
                  <a:gd name="T20" fmla="*/ 361 w 423"/>
                  <a:gd name="T21" fmla="*/ 220 h 396"/>
                  <a:gd name="T22" fmla="*/ 364 w 423"/>
                  <a:gd name="T23" fmla="*/ 195 h 396"/>
                  <a:gd name="T24" fmla="*/ 353 w 423"/>
                  <a:gd name="T25" fmla="*/ 174 h 396"/>
                  <a:gd name="T26" fmla="*/ 330 w 423"/>
                  <a:gd name="T27" fmla="*/ 156 h 396"/>
                  <a:gd name="T28" fmla="*/ 311 w 423"/>
                  <a:gd name="T29" fmla="*/ 147 h 396"/>
                  <a:gd name="T30" fmla="*/ 295 w 423"/>
                  <a:gd name="T31" fmla="*/ 148 h 396"/>
                  <a:gd name="T32" fmla="*/ 272 w 423"/>
                  <a:gd name="T33" fmla="*/ 163 h 396"/>
                  <a:gd name="T34" fmla="*/ 268 w 423"/>
                  <a:gd name="T35" fmla="*/ 165 h 396"/>
                  <a:gd name="T36" fmla="*/ 268 w 423"/>
                  <a:gd name="T37" fmla="*/ 165 h 396"/>
                  <a:gd name="T38" fmla="*/ 263 w 423"/>
                  <a:gd name="T39" fmla="*/ 163 h 396"/>
                  <a:gd name="T40" fmla="*/ 263 w 423"/>
                  <a:gd name="T41" fmla="*/ 157 h 396"/>
                  <a:gd name="T42" fmla="*/ 283 w 423"/>
                  <a:gd name="T43" fmla="*/ 128 h 396"/>
                  <a:gd name="T44" fmla="*/ 287 w 423"/>
                  <a:gd name="T45" fmla="*/ 105 h 396"/>
                  <a:gd name="T46" fmla="*/ 281 w 423"/>
                  <a:gd name="T47" fmla="*/ 89 h 396"/>
                  <a:gd name="T48" fmla="*/ 243 w 423"/>
                  <a:gd name="T49" fmla="*/ 57 h 396"/>
                  <a:gd name="T50" fmla="*/ 231 w 423"/>
                  <a:gd name="T51" fmla="*/ 51 h 396"/>
                  <a:gd name="T52" fmla="*/ 218 w 423"/>
                  <a:gd name="T53" fmla="*/ 49 h 396"/>
                  <a:gd name="T54" fmla="*/ 193 w 423"/>
                  <a:gd name="T55" fmla="*/ 58 h 396"/>
                  <a:gd name="T56" fmla="*/ 170 w 423"/>
                  <a:gd name="T57" fmla="*/ 87 h 396"/>
                  <a:gd name="T58" fmla="*/ 165 w 423"/>
                  <a:gd name="T59" fmla="*/ 89 h 396"/>
                  <a:gd name="T60" fmla="*/ 160 w 423"/>
                  <a:gd name="T61" fmla="*/ 86 h 396"/>
                  <a:gd name="T62" fmla="*/ 159 w 423"/>
                  <a:gd name="T63" fmla="*/ 82 h 396"/>
                  <a:gd name="T64" fmla="*/ 160 w 423"/>
                  <a:gd name="T65" fmla="*/ 80 h 396"/>
                  <a:gd name="T66" fmla="*/ 169 w 423"/>
                  <a:gd name="T67" fmla="*/ 57 h 396"/>
                  <a:gd name="T68" fmla="*/ 166 w 423"/>
                  <a:gd name="T69" fmla="*/ 41 h 396"/>
                  <a:gd name="T70" fmla="*/ 152 w 423"/>
                  <a:gd name="T71" fmla="*/ 22 h 396"/>
                  <a:gd name="T72" fmla="*/ 130 w 423"/>
                  <a:gd name="T73" fmla="*/ 5 h 396"/>
                  <a:gd name="T74" fmla="*/ 111 w 423"/>
                  <a:gd name="T75" fmla="*/ 0 h 396"/>
                  <a:gd name="T76" fmla="*/ 105 w 423"/>
                  <a:gd name="T77" fmla="*/ 1 h 396"/>
                  <a:gd name="T78" fmla="*/ 83 w 423"/>
                  <a:gd name="T79" fmla="*/ 12 h 396"/>
                  <a:gd name="T80" fmla="*/ 12 w 423"/>
                  <a:gd name="T81" fmla="*/ 107 h 396"/>
                  <a:gd name="T82" fmla="*/ 10 w 423"/>
                  <a:gd name="T83" fmla="*/ 110 h 396"/>
                  <a:gd name="T84" fmla="*/ 0 w 423"/>
                  <a:gd name="T85" fmla="*/ 144 h 396"/>
                  <a:gd name="T86" fmla="*/ 8 w 423"/>
                  <a:gd name="T87" fmla="*/ 177 h 396"/>
                  <a:gd name="T88" fmla="*/ 285 w 423"/>
                  <a:gd name="T89" fmla="*/ 385 h 396"/>
                  <a:gd name="T90" fmla="*/ 305 w 423"/>
                  <a:gd name="T91" fmla="*/ 395 h 396"/>
                  <a:gd name="T92" fmla="*/ 327 w 423"/>
                  <a:gd name="T93" fmla="*/ 396 h 396"/>
                  <a:gd name="T94" fmla="*/ 339 w 423"/>
                  <a:gd name="T95" fmla="*/ 392 h 396"/>
                  <a:gd name="T96" fmla="*/ 367 w 423"/>
                  <a:gd name="T97" fmla="*/ 372 h 396"/>
                  <a:gd name="T98" fmla="*/ 419 w 423"/>
                  <a:gd name="T99" fmla="*/ 299 h 396"/>
                  <a:gd name="T100" fmla="*/ 422 w 423"/>
                  <a:gd name="T101" fmla="*/ 2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2" h="396">
                    <a:moveTo>
                      <a:pt x="422" y="291"/>
                    </a:moveTo>
                    <a:lnTo>
                      <a:pt x="422" y="291"/>
                    </a:lnTo>
                    <a:lnTo>
                      <a:pt x="423" y="285"/>
                    </a:lnTo>
                    <a:lnTo>
                      <a:pt x="422" y="280"/>
                    </a:lnTo>
                    <a:lnTo>
                      <a:pt x="421" y="274"/>
                    </a:lnTo>
                    <a:lnTo>
                      <a:pt x="417" y="269"/>
                    </a:lnTo>
                    <a:lnTo>
                      <a:pt x="417" y="269"/>
                    </a:lnTo>
                    <a:lnTo>
                      <a:pt x="414" y="265"/>
                    </a:lnTo>
                    <a:lnTo>
                      <a:pt x="381" y="240"/>
                    </a:lnTo>
                    <a:lnTo>
                      <a:pt x="381" y="240"/>
                    </a:lnTo>
                    <a:lnTo>
                      <a:pt x="375" y="238"/>
                    </a:lnTo>
                    <a:lnTo>
                      <a:pt x="369" y="238"/>
                    </a:lnTo>
                    <a:lnTo>
                      <a:pt x="363" y="239"/>
                    </a:lnTo>
                    <a:lnTo>
                      <a:pt x="358" y="244"/>
                    </a:lnTo>
                    <a:lnTo>
                      <a:pt x="358" y="244"/>
                    </a:lnTo>
                    <a:lnTo>
                      <a:pt x="352" y="251"/>
                    </a:lnTo>
                    <a:lnTo>
                      <a:pt x="352" y="251"/>
                    </a:lnTo>
                    <a:lnTo>
                      <a:pt x="350" y="253"/>
                    </a:lnTo>
                    <a:lnTo>
                      <a:pt x="350" y="253"/>
                    </a:lnTo>
                    <a:lnTo>
                      <a:pt x="349" y="253"/>
                    </a:lnTo>
                    <a:lnTo>
                      <a:pt x="349" y="253"/>
                    </a:lnTo>
                    <a:lnTo>
                      <a:pt x="347" y="253"/>
                    </a:lnTo>
                    <a:lnTo>
                      <a:pt x="347" y="253"/>
                    </a:lnTo>
                    <a:lnTo>
                      <a:pt x="344" y="252"/>
                    </a:lnTo>
                    <a:lnTo>
                      <a:pt x="344" y="252"/>
                    </a:lnTo>
                    <a:lnTo>
                      <a:pt x="344" y="252"/>
                    </a:lnTo>
                    <a:lnTo>
                      <a:pt x="343" y="250"/>
                    </a:lnTo>
                    <a:lnTo>
                      <a:pt x="341" y="247"/>
                    </a:lnTo>
                    <a:lnTo>
                      <a:pt x="341" y="247"/>
                    </a:lnTo>
                    <a:lnTo>
                      <a:pt x="343" y="244"/>
                    </a:lnTo>
                    <a:lnTo>
                      <a:pt x="356" y="227"/>
                    </a:lnTo>
                    <a:lnTo>
                      <a:pt x="356" y="227"/>
                    </a:lnTo>
                    <a:lnTo>
                      <a:pt x="361" y="220"/>
                    </a:lnTo>
                    <a:lnTo>
                      <a:pt x="363" y="211"/>
                    </a:lnTo>
                    <a:lnTo>
                      <a:pt x="364" y="204"/>
                    </a:lnTo>
                    <a:lnTo>
                      <a:pt x="364" y="195"/>
                    </a:lnTo>
                    <a:lnTo>
                      <a:pt x="362" y="188"/>
                    </a:lnTo>
                    <a:lnTo>
                      <a:pt x="358" y="181"/>
                    </a:lnTo>
                    <a:lnTo>
                      <a:pt x="353" y="174"/>
                    </a:lnTo>
                    <a:lnTo>
                      <a:pt x="347" y="169"/>
                    </a:lnTo>
                    <a:lnTo>
                      <a:pt x="330" y="156"/>
                    </a:lnTo>
                    <a:lnTo>
                      <a:pt x="330" y="156"/>
                    </a:lnTo>
                    <a:lnTo>
                      <a:pt x="324" y="152"/>
                    </a:lnTo>
                    <a:lnTo>
                      <a:pt x="318" y="148"/>
                    </a:lnTo>
                    <a:lnTo>
                      <a:pt x="311" y="147"/>
                    </a:lnTo>
                    <a:lnTo>
                      <a:pt x="305" y="147"/>
                    </a:lnTo>
                    <a:lnTo>
                      <a:pt x="305" y="147"/>
                    </a:lnTo>
                    <a:lnTo>
                      <a:pt x="295" y="148"/>
                    </a:lnTo>
                    <a:lnTo>
                      <a:pt x="287" y="151"/>
                    </a:lnTo>
                    <a:lnTo>
                      <a:pt x="279" y="156"/>
                    </a:lnTo>
                    <a:lnTo>
                      <a:pt x="272" y="163"/>
                    </a:lnTo>
                    <a:lnTo>
                      <a:pt x="272" y="163"/>
                    </a:lnTo>
                    <a:lnTo>
                      <a:pt x="270" y="165"/>
                    </a:lnTo>
                    <a:lnTo>
                      <a:pt x="268" y="165"/>
                    </a:lnTo>
                    <a:lnTo>
                      <a:pt x="268" y="165"/>
                    </a:lnTo>
                    <a:lnTo>
                      <a:pt x="268" y="165"/>
                    </a:lnTo>
                    <a:lnTo>
                      <a:pt x="268" y="165"/>
                    </a:lnTo>
                    <a:lnTo>
                      <a:pt x="264" y="164"/>
                    </a:lnTo>
                    <a:lnTo>
                      <a:pt x="264" y="164"/>
                    </a:lnTo>
                    <a:lnTo>
                      <a:pt x="263" y="163"/>
                    </a:lnTo>
                    <a:lnTo>
                      <a:pt x="262" y="160"/>
                    </a:lnTo>
                    <a:lnTo>
                      <a:pt x="262" y="158"/>
                    </a:lnTo>
                    <a:lnTo>
                      <a:pt x="263" y="157"/>
                    </a:lnTo>
                    <a:lnTo>
                      <a:pt x="279" y="135"/>
                    </a:lnTo>
                    <a:lnTo>
                      <a:pt x="279" y="135"/>
                    </a:lnTo>
                    <a:lnTo>
                      <a:pt x="283" y="128"/>
                    </a:lnTo>
                    <a:lnTo>
                      <a:pt x="286" y="121"/>
                    </a:lnTo>
                    <a:lnTo>
                      <a:pt x="287" y="112"/>
                    </a:lnTo>
                    <a:lnTo>
                      <a:pt x="287" y="105"/>
                    </a:lnTo>
                    <a:lnTo>
                      <a:pt x="287" y="105"/>
                    </a:lnTo>
                    <a:lnTo>
                      <a:pt x="285" y="96"/>
                    </a:lnTo>
                    <a:lnTo>
                      <a:pt x="281" y="89"/>
                    </a:lnTo>
                    <a:lnTo>
                      <a:pt x="276" y="83"/>
                    </a:lnTo>
                    <a:lnTo>
                      <a:pt x="270" y="77"/>
                    </a:lnTo>
                    <a:lnTo>
                      <a:pt x="243" y="57"/>
                    </a:lnTo>
                    <a:lnTo>
                      <a:pt x="243" y="57"/>
                    </a:lnTo>
                    <a:lnTo>
                      <a:pt x="237" y="53"/>
                    </a:lnTo>
                    <a:lnTo>
                      <a:pt x="231" y="51"/>
                    </a:lnTo>
                    <a:lnTo>
                      <a:pt x="225" y="49"/>
                    </a:lnTo>
                    <a:lnTo>
                      <a:pt x="218" y="49"/>
                    </a:lnTo>
                    <a:lnTo>
                      <a:pt x="218" y="49"/>
                    </a:lnTo>
                    <a:lnTo>
                      <a:pt x="210" y="49"/>
                    </a:lnTo>
                    <a:lnTo>
                      <a:pt x="200" y="53"/>
                    </a:lnTo>
                    <a:lnTo>
                      <a:pt x="193" y="58"/>
                    </a:lnTo>
                    <a:lnTo>
                      <a:pt x="186" y="65"/>
                    </a:lnTo>
                    <a:lnTo>
                      <a:pt x="170" y="87"/>
                    </a:lnTo>
                    <a:lnTo>
                      <a:pt x="170" y="87"/>
                    </a:lnTo>
                    <a:lnTo>
                      <a:pt x="167" y="88"/>
                    </a:lnTo>
                    <a:lnTo>
                      <a:pt x="165" y="89"/>
                    </a:lnTo>
                    <a:lnTo>
                      <a:pt x="165" y="89"/>
                    </a:lnTo>
                    <a:lnTo>
                      <a:pt x="161" y="88"/>
                    </a:lnTo>
                    <a:lnTo>
                      <a:pt x="161" y="88"/>
                    </a:lnTo>
                    <a:lnTo>
                      <a:pt x="160" y="86"/>
                    </a:lnTo>
                    <a:lnTo>
                      <a:pt x="159" y="84"/>
                    </a:lnTo>
                    <a:lnTo>
                      <a:pt x="159" y="84"/>
                    </a:lnTo>
                    <a:lnTo>
                      <a:pt x="159" y="82"/>
                    </a:lnTo>
                    <a:lnTo>
                      <a:pt x="160" y="80"/>
                    </a:lnTo>
                    <a:lnTo>
                      <a:pt x="160" y="80"/>
                    </a:lnTo>
                    <a:lnTo>
                      <a:pt x="160" y="80"/>
                    </a:lnTo>
                    <a:lnTo>
                      <a:pt x="165" y="72"/>
                    </a:lnTo>
                    <a:lnTo>
                      <a:pt x="167" y="65"/>
                    </a:lnTo>
                    <a:lnTo>
                      <a:pt x="169" y="57"/>
                    </a:lnTo>
                    <a:lnTo>
                      <a:pt x="169" y="49"/>
                    </a:lnTo>
                    <a:lnTo>
                      <a:pt x="169" y="49"/>
                    </a:lnTo>
                    <a:lnTo>
                      <a:pt x="166" y="41"/>
                    </a:lnTo>
                    <a:lnTo>
                      <a:pt x="163" y="34"/>
                    </a:lnTo>
                    <a:lnTo>
                      <a:pt x="158" y="28"/>
                    </a:lnTo>
                    <a:lnTo>
                      <a:pt x="152" y="22"/>
                    </a:lnTo>
                    <a:lnTo>
                      <a:pt x="135" y="8"/>
                    </a:lnTo>
                    <a:lnTo>
                      <a:pt x="135" y="8"/>
                    </a:lnTo>
                    <a:lnTo>
                      <a:pt x="130" y="5"/>
                    </a:lnTo>
                    <a:lnTo>
                      <a:pt x="124" y="2"/>
                    </a:lnTo>
                    <a:lnTo>
                      <a:pt x="117" y="1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5" y="1"/>
                    </a:lnTo>
                    <a:lnTo>
                      <a:pt x="105" y="1"/>
                    </a:lnTo>
                    <a:lnTo>
                      <a:pt x="96" y="3"/>
                    </a:lnTo>
                    <a:lnTo>
                      <a:pt x="89" y="6"/>
                    </a:lnTo>
                    <a:lnTo>
                      <a:pt x="83" y="12"/>
                    </a:lnTo>
                    <a:lnTo>
                      <a:pt x="77" y="18"/>
                    </a:lnTo>
                    <a:lnTo>
                      <a:pt x="65" y="34"/>
                    </a:lnTo>
                    <a:lnTo>
                      <a:pt x="12" y="107"/>
                    </a:lnTo>
                    <a:lnTo>
                      <a:pt x="12" y="107"/>
                    </a:lnTo>
                    <a:lnTo>
                      <a:pt x="10" y="110"/>
                    </a:lnTo>
                    <a:lnTo>
                      <a:pt x="10" y="110"/>
                    </a:lnTo>
                    <a:lnTo>
                      <a:pt x="4" y="121"/>
                    </a:lnTo>
                    <a:lnTo>
                      <a:pt x="1" y="131"/>
                    </a:lnTo>
                    <a:lnTo>
                      <a:pt x="0" y="144"/>
                    </a:lnTo>
                    <a:lnTo>
                      <a:pt x="1" y="156"/>
                    </a:lnTo>
                    <a:lnTo>
                      <a:pt x="3" y="168"/>
                    </a:lnTo>
                    <a:lnTo>
                      <a:pt x="8" y="177"/>
                    </a:lnTo>
                    <a:lnTo>
                      <a:pt x="15" y="188"/>
                    </a:lnTo>
                    <a:lnTo>
                      <a:pt x="25" y="197"/>
                    </a:lnTo>
                    <a:lnTo>
                      <a:pt x="285" y="385"/>
                    </a:lnTo>
                    <a:lnTo>
                      <a:pt x="285" y="385"/>
                    </a:lnTo>
                    <a:lnTo>
                      <a:pt x="294" y="391"/>
                    </a:lnTo>
                    <a:lnTo>
                      <a:pt x="305" y="395"/>
                    </a:lnTo>
                    <a:lnTo>
                      <a:pt x="316" y="396"/>
                    </a:lnTo>
                    <a:lnTo>
                      <a:pt x="327" y="396"/>
                    </a:lnTo>
                    <a:lnTo>
                      <a:pt x="327" y="396"/>
                    </a:lnTo>
                    <a:lnTo>
                      <a:pt x="328" y="396"/>
                    </a:lnTo>
                    <a:lnTo>
                      <a:pt x="328" y="396"/>
                    </a:lnTo>
                    <a:lnTo>
                      <a:pt x="339" y="392"/>
                    </a:lnTo>
                    <a:lnTo>
                      <a:pt x="350" y="387"/>
                    </a:lnTo>
                    <a:lnTo>
                      <a:pt x="358" y="380"/>
                    </a:lnTo>
                    <a:lnTo>
                      <a:pt x="367" y="372"/>
                    </a:lnTo>
                    <a:lnTo>
                      <a:pt x="369" y="368"/>
                    </a:lnTo>
                    <a:lnTo>
                      <a:pt x="419" y="299"/>
                    </a:lnTo>
                    <a:lnTo>
                      <a:pt x="419" y="299"/>
                    </a:lnTo>
                    <a:lnTo>
                      <a:pt x="421" y="296"/>
                    </a:lnTo>
                    <a:lnTo>
                      <a:pt x="422" y="291"/>
                    </a:lnTo>
                    <a:lnTo>
                      <a:pt x="422" y="2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Group 111"/>
          <p:cNvGrpSpPr/>
          <p:nvPr/>
        </p:nvGrpSpPr>
        <p:grpSpPr>
          <a:xfrm>
            <a:off x="9698828" y="2387125"/>
            <a:ext cx="1282898" cy="1991921"/>
            <a:chOff x="9698828" y="2577081"/>
            <a:chExt cx="1282898" cy="1991921"/>
          </a:xfrm>
        </p:grpSpPr>
        <p:grpSp>
          <p:nvGrpSpPr>
            <p:cNvPr id="43" name="Group 41"/>
            <p:cNvGrpSpPr/>
            <p:nvPr/>
          </p:nvGrpSpPr>
          <p:grpSpPr>
            <a:xfrm>
              <a:off x="9698828" y="2577081"/>
              <a:ext cx="1282898" cy="1505200"/>
              <a:chOff x="1377093" y="1853538"/>
              <a:chExt cx="1320397" cy="1549198"/>
            </a:xfrm>
            <a:solidFill>
              <a:schemeClr val="accent5"/>
            </a:solidFill>
          </p:grpSpPr>
          <p:sp>
            <p:nvSpPr>
              <p:cNvPr id="51" name="Freeform: Shape 42"/>
              <p:cNvSpPr/>
              <p:nvPr/>
            </p:nvSpPr>
            <p:spPr bwMode="auto">
              <a:xfrm>
                <a:off x="1461760" y="1853538"/>
                <a:ext cx="1150560" cy="336651"/>
              </a:xfrm>
              <a:custGeom>
                <a:avLst/>
                <a:gdLst>
                  <a:gd name="T0" fmla="*/ 964 w 964"/>
                  <a:gd name="T1" fmla="*/ 282 h 282"/>
                  <a:gd name="T2" fmla="*/ 482 w 964"/>
                  <a:gd name="T3" fmla="*/ 0 h 282"/>
                  <a:gd name="T4" fmla="*/ 0 w 964"/>
                  <a:gd name="T5" fmla="*/ 282 h 282"/>
                  <a:gd name="T6" fmla="*/ 482 w 964"/>
                  <a:gd name="T7" fmla="*/ 185 h 282"/>
                  <a:gd name="T8" fmla="*/ 964 w 964"/>
                  <a:gd name="T9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4" h="282">
                    <a:moveTo>
                      <a:pt x="964" y="282"/>
                    </a:moveTo>
                    <a:cubicBezTo>
                      <a:pt x="869" y="114"/>
                      <a:pt x="689" y="0"/>
                      <a:pt x="482" y="0"/>
                    </a:cubicBezTo>
                    <a:cubicBezTo>
                      <a:pt x="275" y="0"/>
                      <a:pt x="95" y="114"/>
                      <a:pt x="0" y="282"/>
                    </a:cubicBezTo>
                    <a:cubicBezTo>
                      <a:pt x="141" y="221"/>
                      <a:pt x="306" y="185"/>
                      <a:pt x="482" y="185"/>
                    </a:cubicBezTo>
                    <a:cubicBezTo>
                      <a:pt x="659" y="185"/>
                      <a:pt x="824" y="221"/>
                      <a:pt x="964" y="282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52" name="Freeform: Shape 43"/>
              <p:cNvSpPr/>
              <p:nvPr/>
            </p:nvSpPr>
            <p:spPr bwMode="auto">
              <a:xfrm>
                <a:off x="1377093" y="2074276"/>
                <a:ext cx="1320397" cy="477258"/>
              </a:xfrm>
              <a:custGeom>
                <a:avLst/>
                <a:gdLst>
                  <a:gd name="T0" fmla="*/ 1 w 1106"/>
                  <a:gd name="T1" fmla="*/ 400 h 400"/>
                  <a:gd name="T2" fmla="*/ 553 w 1106"/>
                  <a:gd name="T3" fmla="*/ 269 h 400"/>
                  <a:gd name="T4" fmla="*/ 1105 w 1106"/>
                  <a:gd name="T5" fmla="*/ 400 h 400"/>
                  <a:gd name="T6" fmla="*/ 1106 w 1106"/>
                  <a:gd name="T7" fmla="*/ 368 h 400"/>
                  <a:gd name="T8" fmla="*/ 1035 w 1106"/>
                  <a:gd name="T9" fmla="*/ 97 h 400"/>
                  <a:gd name="T10" fmla="*/ 553 w 1106"/>
                  <a:gd name="T11" fmla="*/ 0 h 400"/>
                  <a:gd name="T12" fmla="*/ 71 w 1106"/>
                  <a:gd name="T13" fmla="*/ 97 h 400"/>
                  <a:gd name="T14" fmla="*/ 0 w 1106"/>
                  <a:gd name="T15" fmla="*/ 368 h 400"/>
                  <a:gd name="T16" fmla="*/ 1 w 1106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6" h="400">
                    <a:moveTo>
                      <a:pt x="1" y="400"/>
                    </a:moveTo>
                    <a:cubicBezTo>
                      <a:pt x="155" y="318"/>
                      <a:pt x="346" y="269"/>
                      <a:pt x="553" y="269"/>
                    </a:cubicBezTo>
                    <a:cubicBezTo>
                      <a:pt x="760" y="269"/>
                      <a:pt x="951" y="318"/>
                      <a:pt x="1105" y="400"/>
                    </a:cubicBezTo>
                    <a:cubicBezTo>
                      <a:pt x="1106" y="390"/>
                      <a:pt x="1106" y="379"/>
                      <a:pt x="1106" y="368"/>
                    </a:cubicBezTo>
                    <a:cubicBezTo>
                      <a:pt x="1106" y="270"/>
                      <a:pt x="1080" y="177"/>
                      <a:pt x="1035" y="97"/>
                    </a:cubicBezTo>
                    <a:cubicBezTo>
                      <a:pt x="895" y="36"/>
                      <a:pt x="730" y="0"/>
                      <a:pt x="553" y="0"/>
                    </a:cubicBezTo>
                    <a:cubicBezTo>
                      <a:pt x="377" y="0"/>
                      <a:pt x="212" y="36"/>
                      <a:pt x="71" y="97"/>
                    </a:cubicBezTo>
                    <a:cubicBezTo>
                      <a:pt x="26" y="177"/>
                      <a:pt x="0" y="270"/>
                      <a:pt x="0" y="368"/>
                    </a:cubicBezTo>
                    <a:cubicBezTo>
                      <a:pt x="0" y="379"/>
                      <a:pt x="1" y="390"/>
                      <a:pt x="1" y="40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53" name="Freeform: Shape 44"/>
              <p:cNvSpPr/>
              <p:nvPr/>
            </p:nvSpPr>
            <p:spPr bwMode="auto">
              <a:xfrm>
                <a:off x="1378101" y="2395304"/>
                <a:ext cx="1317877" cy="440972"/>
              </a:xfrm>
              <a:custGeom>
                <a:avLst/>
                <a:gdLst>
                  <a:gd name="T0" fmla="*/ 1034 w 1104"/>
                  <a:gd name="T1" fmla="*/ 370 h 370"/>
                  <a:gd name="T2" fmla="*/ 1104 w 1104"/>
                  <a:gd name="T3" fmla="*/ 131 h 370"/>
                  <a:gd name="T4" fmla="*/ 552 w 1104"/>
                  <a:gd name="T5" fmla="*/ 0 h 370"/>
                  <a:gd name="T6" fmla="*/ 0 w 1104"/>
                  <a:gd name="T7" fmla="*/ 131 h 370"/>
                  <a:gd name="T8" fmla="*/ 70 w 1104"/>
                  <a:gd name="T9" fmla="*/ 370 h 370"/>
                  <a:gd name="T10" fmla="*/ 552 w 1104"/>
                  <a:gd name="T11" fmla="*/ 273 h 370"/>
                  <a:gd name="T12" fmla="*/ 1034 w 1104"/>
                  <a:gd name="T13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4" h="370">
                    <a:moveTo>
                      <a:pt x="1034" y="370"/>
                    </a:moveTo>
                    <a:cubicBezTo>
                      <a:pt x="1074" y="299"/>
                      <a:pt x="1099" y="218"/>
                      <a:pt x="1104" y="131"/>
                    </a:cubicBezTo>
                    <a:cubicBezTo>
                      <a:pt x="950" y="49"/>
                      <a:pt x="759" y="0"/>
                      <a:pt x="552" y="0"/>
                    </a:cubicBezTo>
                    <a:cubicBezTo>
                      <a:pt x="345" y="0"/>
                      <a:pt x="154" y="49"/>
                      <a:pt x="0" y="131"/>
                    </a:cubicBezTo>
                    <a:cubicBezTo>
                      <a:pt x="5" y="218"/>
                      <a:pt x="30" y="299"/>
                      <a:pt x="70" y="370"/>
                    </a:cubicBezTo>
                    <a:cubicBezTo>
                      <a:pt x="211" y="308"/>
                      <a:pt x="376" y="273"/>
                      <a:pt x="552" y="273"/>
                    </a:cubicBezTo>
                    <a:cubicBezTo>
                      <a:pt x="729" y="273"/>
                      <a:pt x="894" y="308"/>
                      <a:pt x="1034" y="37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54" name="Freeform: Shape 45"/>
              <p:cNvSpPr/>
              <p:nvPr/>
            </p:nvSpPr>
            <p:spPr bwMode="auto">
              <a:xfrm>
                <a:off x="1461760" y="2720867"/>
                <a:ext cx="1150560" cy="358825"/>
              </a:xfrm>
              <a:custGeom>
                <a:avLst/>
                <a:gdLst>
                  <a:gd name="T0" fmla="*/ 134 w 964"/>
                  <a:gd name="T1" fmla="*/ 255 h 301"/>
                  <a:gd name="T2" fmla="*/ 181 w 964"/>
                  <a:gd name="T3" fmla="*/ 301 h 301"/>
                  <a:gd name="T4" fmla="*/ 482 w 964"/>
                  <a:gd name="T5" fmla="*/ 265 h 301"/>
                  <a:gd name="T6" fmla="*/ 783 w 964"/>
                  <a:gd name="T7" fmla="*/ 301 h 301"/>
                  <a:gd name="T8" fmla="*/ 830 w 964"/>
                  <a:gd name="T9" fmla="*/ 255 h 301"/>
                  <a:gd name="T10" fmla="*/ 964 w 964"/>
                  <a:gd name="T11" fmla="*/ 97 h 301"/>
                  <a:gd name="T12" fmla="*/ 482 w 964"/>
                  <a:gd name="T13" fmla="*/ 0 h 301"/>
                  <a:gd name="T14" fmla="*/ 0 w 964"/>
                  <a:gd name="T15" fmla="*/ 97 h 301"/>
                  <a:gd name="T16" fmla="*/ 134 w 964"/>
                  <a:gd name="T17" fmla="*/ 255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4" h="301">
                    <a:moveTo>
                      <a:pt x="134" y="255"/>
                    </a:moveTo>
                    <a:cubicBezTo>
                      <a:pt x="152" y="272"/>
                      <a:pt x="168" y="288"/>
                      <a:pt x="181" y="301"/>
                    </a:cubicBezTo>
                    <a:cubicBezTo>
                      <a:pt x="275" y="278"/>
                      <a:pt x="377" y="265"/>
                      <a:pt x="482" y="265"/>
                    </a:cubicBezTo>
                    <a:cubicBezTo>
                      <a:pt x="588" y="265"/>
                      <a:pt x="689" y="278"/>
                      <a:pt x="783" y="301"/>
                    </a:cubicBezTo>
                    <a:cubicBezTo>
                      <a:pt x="796" y="288"/>
                      <a:pt x="813" y="272"/>
                      <a:pt x="830" y="255"/>
                    </a:cubicBezTo>
                    <a:cubicBezTo>
                      <a:pt x="884" y="212"/>
                      <a:pt x="930" y="158"/>
                      <a:pt x="964" y="97"/>
                    </a:cubicBezTo>
                    <a:cubicBezTo>
                      <a:pt x="824" y="35"/>
                      <a:pt x="659" y="0"/>
                      <a:pt x="482" y="0"/>
                    </a:cubicBezTo>
                    <a:cubicBezTo>
                      <a:pt x="306" y="0"/>
                      <a:pt x="141" y="35"/>
                      <a:pt x="0" y="97"/>
                    </a:cubicBezTo>
                    <a:cubicBezTo>
                      <a:pt x="35" y="158"/>
                      <a:pt x="80" y="212"/>
                      <a:pt x="134" y="255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55" name="Freeform: Shape 46"/>
              <p:cNvSpPr/>
              <p:nvPr/>
            </p:nvSpPr>
            <p:spPr bwMode="auto">
              <a:xfrm>
                <a:off x="1677962" y="3036855"/>
                <a:ext cx="718659" cy="365881"/>
              </a:xfrm>
              <a:custGeom>
                <a:avLst/>
                <a:gdLst>
                  <a:gd name="T0" fmla="*/ 0 w 602"/>
                  <a:gd name="T1" fmla="*/ 36 h 307"/>
                  <a:gd name="T2" fmla="*/ 19 w 602"/>
                  <a:gd name="T3" fmla="*/ 58 h 307"/>
                  <a:gd name="T4" fmla="*/ 113 w 602"/>
                  <a:gd name="T5" fmla="*/ 307 h 307"/>
                  <a:gd name="T6" fmla="*/ 301 w 602"/>
                  <a:gd name="T7" fmla="*/ 307 h 307"/>
                  <a:gd name="T8" fmla="*/ 490 w 602"/>
                  <a:gd name="T9" fmla="*/ 307 h 307"/>
                  <a:gd name="T10" fmla="*/ 583 w 602"/>
                  <a:gd name="T11" fmla="*/ 58 h 307"/>
                  <a:gd name="T12" fmla="*/ 602 w 602"/>
                  <a:gd name="T13" fmla="*/ 36 h 307"/>
                  <a:gd name="T14" fmla="*/ 301 w 602"/>
                  <a:gd name="T15" fmla="*/ 0 h 307"/>
                  <a:gd name="T16" fmla="*/ 0 w 602"/>
                  <a:gd name="T17" fmla="*/ 3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2" h="307">
                    <a:moveTo>
                      <a:pt x="0" y="36"/>
                    </a:moveTo>
                    <a:cubicBezTo>
                      <a:pt x="8" y="45"/>
                      <a:pt x="15" y="52"/>
                      <a:pt x="19" y="58"/>
                    </a:cubicBezTo>
                    <a:cubicBezTo>
                      <a:pt x="59" y="110"/>
                      <a:pt x="113" y="201"/>
                      <a:pt x="113" y="307"/>
                    </a:cubicBezTo>
                    <a:cubicBezTo>
                      <a:pt x="301" y="307"/>
                      <a:pt x="301" y="307"/>
                      <a:pt x="301" y="307"/>
                    </a:cubicBezTo>
                    <a:cubicBezTo>
                      <a:pt x="490" y="307"/>
                      <a:pt x="490" y="307"/>
                      <a:pt x="490" y="307"/>
                    </a:cubicBezTo>
                    <a:cubicBezTo>
                      <a:pt x="490" y="201"/>
                      <a:pt x="544" y="110"/>
                      <a:pt x="583" y="58"/>
                    </a:cubicBezTo>
                    <a:cubicBezTo>
                      <a:pt x="587" y="52"/>
                      <a:pt x="594" y="45"/>
                      <a:pt x="602" y="36"/>
                    </a:cubicBezTo>
                    <a:cubicBezTo>
                      <a:pt x="508" y="13"/>
                      <a:pt x="407" y="0"/>
                      <a:pt x="301" y="0"/>
                    </a:cubicBezTo>
                    <a:cubicBezTo>
                      <a:pt x="196" y="0"/>
                      <a:pt x="94" y="13"/>
                      <a:pt x="0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</p:grpSp>
        <p:grpSp>
          <p:nvGrpSpPr>
            <p:cNvPr id="44" name="Group 47"/>
            <p:cNvGrpSpPr/>
            <p:nvPr/>
          </p:nvGrpSpPr>
          <p:grpSpPr>
            <a:xfrm>
              <a:off x="10122381" y="4015202"/>
              <a:ext cx="436773" cy="553800"/>
              <a:chOff x="1813026" y="3333693"/>
              <a:chExt cx="449540" cy="569988"/>
            </a:xfrm>
          </p:grpSpPr>
          <p:sp>
            <p:nvSpPr>
              <p:cNvPr id="46" name="Freeform: Shape 48"/>
              <p:cNvSpPr/>
              <p:nvPr/>
            </p:nvSpPr>
            <p:spPr bwMode="auto">
              <a:xfrm>
                <a:off x="1848807" y="3694030"/>
                <a:ext cx="376968" cy="201587"/>
              </a:xfrm>
              <a:custGeom>
                <a:avLst/>
                <a:gdLst>
                  <a:gd name="T0" fmla="*/ 311 w 316"/>
                  <a:gd name="T1" fmla="*/ 0 h 169"/>
                  <a:gd name="T2" fmla="*/ 158 w 316"/>
                  <a:gd name="T3" fmla="*/ 0 h 169"/>
                  <a:gd name="T4" fmla="*/ 158 w 316"/>
                  <a:gd name="T5" fmla="*/ 0 h 169"/>
                  <a:gd name="T6" fmla="*/ 6 w 316"/>
                  <a:gd name="T7" fmla="*/ 0 h 169"/>
                  <a:gd name="T8" fmla="*/ 158 w 316"/>
                  <a:gd name="T9" fmla="*/ 169 h 169"/>
                  <a:gd name="T10" fmla="*/ 158 w 316"/>
                  <a:gd name="T11" fmla="*/ 169 h 169"/>
                  <a:gd name="T12" fmla="*/ 158 w 316"/>
                  <a:gd name="T13" fmla="*/ 169 h 169"/>
                  <a:gd name="T14" fmla="*/ 158 w 316"/>
                  <a:gd name="T15" fmla="*/ 169 h 169"/>
                  <a:gd name="T16" fmla="*/ 158 w 316"/>
                  <a:gd name="T17" fmla="*/ 169 h 169"/>
                  <a:gd name="T18" fmla="*/ 311 w 316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6" h="169">
                    <a:moveTo>
                      <a:pt x="31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158" y="169"/>
                      <a:pt x="158" y="169"/>
                      <a:pt x="158" y="169"/>
                    </a:cubicBezTo>
                    <a:cubicBezTo>
                      <a:pt x="316" y="169"/>
                      <a:pt x="311" y="0"/>
                      <a:pt x="311" y="0"/>
                    </a:cubicBezTo>
                    <a:close/>
                  </a:path>
                </a:pathLst>
              </a:custGeom>
              <a:solidFill>
                <a:srgbClr val="DD2522"/>
              </a:solidFill>
              <a:ln w="25400" cap="flat">
                <a:solidFill>
                  <a:srgbClr val="DD2522"/>
                </a:solidFill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sz="2400">
                  <a:sym typeface="+mn-lt"/>
                </a:endParaRPr>
              </a:p>
            </p:txBody>
          </p:sp>
          <p:sp>
            <p:nvSpPr>
              <p:cNvPr id="47" name="Freeform: Shape 49"/>
              <p:cNvSpPr/>
              <p:nvPr/>
            </p:nvSpPr>
            <p:spPr bwMode="auto">
              <a:xfrm>
                <a:off x="1855863" y="3638090"/>
                <a:ext cx="363865" cy="83155"/>
              </a:xfrm>
              <a:custGeom>
                <a:avLst/>
                <a:gdLst>
                  <a:gd name="T0" fmla="*/ 287 w 305"/>
                  <a:gd name="T1" fmla="*/ 70 h 70"/>
                  <a:gd name="T2" fmla="*/ 305 w 305"/>
                  <a:gd name="T3" fmla="*/ 47 h 70"/>
                  <a:gd name="T4" fmla="*/ 152 w 305"/>
                  <a:gd name="T5" fmla="*/ 0 h 70"/>
                  <a:gd name="T6" fmla="*/ 0 w 305"/>
                  <a:gd name="T7" fmla="*/ 47 h 70"/>
                  <a:gd name="T8" fmla="*/ 18 w 305"/>
                  <a:gd name="T9" fmla="*/ 70 h 70"/>
                  <a:gd name="T10" fmla="*/ 152 w 305"/>
                  <a:gd name="T11" fmla="*/ 45 h 70"/>
                  <a:gd name="T12" fmla="*/ 287 w 30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5" h="70">
                    <a:moveTo>
                      <a:pt x="287" y="70"/>
                    </a:moveTo>
                    <a:cubicBezTo>
                      <a:pt x="298" y="63"/>
                      <a:pt x="305" y="56"/>
                      <a:pt x="305" y="47"/>
                    </a:cubicBezTo>
                    <a:cubicBezTo>
                      <a:pt x="305" y="21"/>
                      <a:pt x="236" y="0"/>
                      <a:pt x="152" y="0"/>
                    </a:cubicBezTo>
                    <a:cubicBezTo>
                      <a:pt x="68" y="0"/>
                      <a:pt x="0" y="21"/>
                      <a:pt x="0" y="47"/>
                    </a:cubicBezTo>
                    <a:cubicBezTo>
                      <a:pt x="0" y="56"/>
                      <a:pt x="6" y="63"/>
                      <a:pt x="18" y="70"/>
                    </a:cubicBezTo>
                    <a:cubicBezTo>
                      <a:pt x="43" y="55"/>
                      <a:pt x="94" y="45"/>
                      <a:pt x="152" y="45"/>
                    </a:cubicBezTo>
                    <a:cubicBezTo>
                      <a:pt x="210" y="45"/>
                      <a:pt x="261" y="55"/>
                      <a:pt x="287" y="7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48" name="Freeform: Shape 50"/>
              <p:cNvSpPr/>
              <p:nvPr/>
            </p:nvSpPr>
            <p:spPr bwMode="auto">
              <a:xfrm>
                <a:off x="1877030" y="3691510"/>
                <a:ext cx="321532" cy="59468"/>
              </a:xfrm>
              <a:custGeom>
                <a:avLst/>
                <a:gdLst>
                  <a:gd name="T0" fmla="*/ 269 w 269"/>
                  <a:gd name="T1" fmla="*/ 25 h 50"/>
                  <a:gd name="T2" fmla="*/ 134 w 269"/>
                  <a:gd name="T3" fmla="*/ 0 h 50"/>
                  <a:gd name="T4" fmla="*/ 0 w 269"/>
                  <a:gd name="T5" fmla="*/ 25 h 50"/>
                  <a:gd name="T6" fmla="*/ 134 w 269"/>
                  <a:gd name="T7" fmla="*/ 50 h 50"/>
                  <a:gd name="T8" fmla="*/ 269 w 269"/>
                  <a:gd name="T9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50">
                    <a:moveTo>
                      <a:pt x="269" y="25"/>
                    </a:moveTo>
                    <a:cubicBezTo>
                      <a:pt x="243" y="10"/>
                      <a:pt x="192" y="0"/>
                      <a:pt x="134" y="0"/>
                    </a:cubicBezTo>
                    <a:cubicBezTo>
                      <a:pt x="76" y="0"/>
                      <a:pt x="25" y="10"/>
                      <a:pt x="0" y="25"/>
                    </a:cubicBezTo>
                    <a:cubicBezTo>
                      <a:pt x="25" y="40"/>
                      <a:pt x="76" y="50"/>
                      <a:pt x="134" y="50"/>
                    </a:cubicBezTo>
                    <a:cubicBezTo>
                      <a:pt x="192" y="50"/>
                      <a:pt x="243" y="40"/>
                      <a:pt x="269" y="2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49" name="Oval 51"/>
              <p:cNvSpPr/>
              <p:nvPr/>
            </p:nvSpPr>
            <p:spPr bwMode="auto">
              <a:xfrm>
                <a:off x="1813026" y="3333693"/>
                <a:ext cx="449540" cy="13707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  <p:sp>
            <p:nvSpPr>
              <p:cNvPr id="50" name="Freeform: Shape 52"/>
              <p:cNvSpPr/>
              <p:nvPr/>
            </p:nvSpPr>
            <p:spPr bwMode="auto">
              <a:xfrm>
                <a:off x="1847296" y="3358891"/>
                <a:ext cx="381000" cy="544790"/>
              </a:xfrm>
              <a:custGeom>
                <a:avLst/>
                <a:gdLst>
                  <a:gd name="T0" fmla="*/ 319 w 319"/>
                  <a:gd name="T1" fmla="*/ 6 h 457"/>
                  <a:gd name="T2" fmla="*/ 305 w 319"/>
                  <a:gd name="T3" fmla="*/ 0 h 457"/>
                  <a:gd name="T4" fmla="*/ 305 w 319"/>
                  <a:gd name="T5" fmla="*/ 1 h 457"/>
                  <a:gd name="T6" fmla="*/ 305 w 319"/>
                  <a:gd name="T7" fmla="*/ 258 h 457"/>
                  <a:gd name="T8" fmla="*/ 269 w 319"/>
                  <a:gd name="T9" fmla="*/ 241 h 457"/>
                  <a:gd name="T10" fmla="*/ 159 w 319"/>
                  <a:gd name="T11" fmla="*/ 227 h 457"/>
                  <a:gd name="T12" fmla="*/ 49 w 319"/>
                  <a:gd name="T13" fmla="*/ 241 h 457"/>
                  <a:gd name="T14" fmla="*/ 13 w 319"/>
                  <a:gd name="T15" fmla="*/ 258 h 457"/>
                  <a:gd name="T16" fmla="*/ 13 w 319"/>
                  <a:gd name="T17" fmla="*/ 1 h 457"/>
                  <a:gd name="T18" fmla="*/ 13 w 319"/>
                  <a:gd name="T19" fmla="*/ 0 h 457"/>
                  <a:gd name="T20" fmla="*/ 0 w 319"/>
                  <a:gd name="T21" fmla="*/ 6 h 457"/>
                  <a:gd name="T22" fmla="*/ 0 w 319"/>
                  <a:gd name="T23" fmla="*/ 281 h 457"/>
                  <a:gd name="T24" fmla="*/ 0 w 319"/>
                  <a:gd name="T25" fmla="*/ 283 h 457"/>
                  <a:gd name="T26" fmla="*/ 21 w 319"/>
                  <a:gd name="T27" fmla="*/ 377 h 457"/>
                  <a:gd name="T28" fmla="*/ 159 w 319"/>
                  <a:gd name="T29" fmla="*/ 457 h 457"/>
                  <a:gd name="T30" fmla="*/ 160 w 319"/>
                  <a:gd name="T31" fmla="*/ 457 h 457"/>
                  <a:gd name="T32" fmla="*/ 297 w 319"/>
                  <a:gd name="T33" fmla="*/ 377 h 457"/>
                  <a:gd name="T34" fmla="*/ 319 w 319"/>
                  <a:gd name="T35" fmla="*/ 283 h 457"/>
                  <a:gd name="T36" fmla="*/ 319 w 319"/>
                  <a:gd name="T37" fmla="*/ 282 h 457"/>
                  <a:gd name="T38" fmla="*/ 319 w 319"/>
                  <a:gd name="T39" fmla="*/ 281 h 457"/>
                  <a:gd name="T40" fmla="*/ 319 w 319"/>
                  <a:gd name="T41" fmla="*/ 6 h 457"/>
                  <a:gd name="T42" fmla="*/ 53 w 319"/>
                  <a:gd name="T43" fmla="*/ 254 h 457"/>
                  <a:gd name="T44" fmla="*/ 159 w 319"/>
                  <a:gd name="T45" fmla="*/ 241 h 457"/>
                  <a:gd name="T46" fmla="*/ 265 w 319"/>
                  <a:gd name="T47" fmla="*/ 254 h 457"/>
                  <a:gd name="T48" fmla="*/ 305 w 319"/>
                  <a:gd name="T49" fmla="*/ 281 h 457"/>
                  <a:gd name="T50" fmla="*/ 265 w 319"/>
                  <a:gd name="T51" fmla="*/ 308 h 457"/>
                  <a:gd name="T52" fmla="*/ 159 w 319"/>
                  <a:gd name="T53" fmla="*/ 322 h 457"/>
                  <a:gd name="T54" fmla="*/ 53 w 319"/>
                  <a:gd name="T55" fmla="*/ 308 h 457"/>
                  <a:gd name="T56" fmla="*/ 13 w 319"/>
                  <a:gd name="T57" fmla="*/ 282 h 457"/>
                  <a:gd name="T58" fmla="*/ 13 w 319"/>
                  <a:gd name="T59" fmla="*/ 281 h 457"/>
                  <a:gd name="T60" fmla="*/ 13 w 319"/>
                  <a:gd name="T61" fmla="*/ 281 h 457"/>
                  <a:gd name="T62" fmla="*/ 53 w 319"/>
                  <a:gd name="T63" fmla="*/ 254 h 457"/>
                  <a:gd name="T64" fmla="*/ 285 w 319"/>
                  <a:gd name="T65" fmla="*/ 371 h 457"/>
                  <a:gd name="T66" fmla="*/ 159 w 319"/>
                  <a:gd name="T67" fmla="*/ 443 h 457"/>
                  <a:gd name="T68" fmla="*/ 159 w 319"/>
                  <a:gd name="T69" fmla="*/ 443 h 457"/>
                  <a:gd name="T70" fmla="*/ 34 w 319"/>
                  <a:gd name="T71" fmla="*/ 371 h 457"/>
                  <a:gd name="T72" fmla="*/ 15 w 319"/>
                  <a:gd name="T73" fmla="*/ 306 h 457"/>
                  <a:gd name="T74" fmla="*/ 49 w 319"/>
                  <a:gd name="T75" fmla="*/ 321 h 457"/>
                  <a:gd name="T76" fmla="*/ 159 w 319"/>
                  <a:gd name="T77" fmla="*/ 336 h 457"/>
                  <a:gd name="T78" fmla="*/ 269 w 319"/>
                  <a:gd name="T79" fmla="*/ 321 h 457"/>
                  <a:gd name="T80" fmla="*/ 303 w 319"/>
                  <a:gd name="T81" fmla="*/ 306 h 457"/>
                  <a:gd name="T82" fmla="*/ 285 w 319"/>
                  <a:gd name="T83" fmla="*/ 37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9" h="457">
                    <a:moveTo>
                      <a:pt x="319" y="6"/>
                    </a:moveTo>
                    <a:cubicBezTo>
                      <a:pt x="315" y="4"/>
                      <a:pt x="311" y="2"/>
                      <a:pt x="305" y="0"/>
                    </a:cubicBezTo>
                    <a:cubicBezTo>
                      <a:pt x="305" y="0"/>
                      <a:pt x="305" y="0"/>
                      <a:pt x="305" y="1"/>
                    </a:cubicBezTo>
                    <a:cubicBezTo>
                      <a:pt x="305" y="258"/>
                      <a:pt x="305" y="258"/>
                      <a:pt x="305" y="258"/>
                    </a:cubicBezTo>
                    <a:cubicBezTo>
                      <a:pt x="296" y="252"/>
                      <a:pt x="284" y="246"/>
                      <a:pt x="269" y="241"/>
                    </a:cubicBezTo>
                    <a:cubicBezTo>
                      <a:pt x="241" y="233"/>
                      <a:pt x="202" y="227"/>
                      <a:pt x="159" y="227"/>
                    </a:cubicBezTo>
                    <a:cubicBezTo>
                      <a:pt x="117" y="227"/>
                      <a:pt x="78" y="233"/>
                      <a:pt x="49" y="241"/>
                    </a:cubicBezTo>
                    <a:cubicBezTo>
                      <a:pt x="35" y="246"/>
                      <a:pt x="22" y="251"/>
                      <a:pt x="13" y="25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81"/>
                      <a:pt x="0" y="282"/>
                      <a:pt x="0" y="283"/>
                    </a:cubicBezTo>
                    <a:cubicBezTo>
                      <a:pt x="0" y="294"/>
                      <a:pt x="1" y="336"/>
                      <a:pt x="21" y="377"/>
                    </a:cubicBezTo>
                    <a:cubicBezTo>
                      <a:pt x="42" y="418"/>
                      <a:pt x="83" y="457"/>
                      <a:pt x="159" y="457"/>
                    </a:cubicBezTo>
                    <a:cubicBezTo>
                      <a:pt x="160" y="457"/>
                      <a:pt x="160" y="457"/>
                      <a:pt x="160" y="457"/>
                    </a:cubicBezTo>
                    <a:cubicBezTo>
                      <a:pt x="236" y="457"/>
                      <a:pt x="277" y="418"/>
                      <a:pt x="297" y="377"/>
                    </a:cubicBezTo>
                    <a:cubicBezTo>
                      <a:pt x="317" y="336"/>
                      <a:pt x="319" y="294"/>
                      <a:pt x="319" y="283"/>
                    </a:cubicBezTo>
                    <a:cubicBezTo>
                      <a:pt x="319" y="282"/>
                      <a:pt x="319" y="282"/>
                      <a:pt x="319" y="282"/>
                    </a:cubicBezTo>
                    <a:cubicBezTo>
                      <a:pt x="319" y="282"/>
                      <a:pt x="319" y="281"/>
                      <a:pt x="319" y="281"/>
                    </a:cubicBezTo>
                    <a:lnTo>
                      <a:pt x="319" y="6"/>
                    </a:lnTo>
                    <a:close/>
                    <a:moveTo>
                      <a:pt x="53" y="254"/>
                    </a:moveTo>
                    <a:cubicBezTo>
                      <a:pt x="80" y="246"/>
                      <a:pt x="118" y="241"/>
                      <a:pt x="159" y="241"/>
                    </a:cubicBezTo>
                    <a:cubicBezTo>
                      <a:pt x="201" y="241"/>
                      <a:pt x="238" y="246"/>
                      <a:pt x="265" y="254"/>
                    </a:cubicBezTo>
                    <a:cubicBezTo>
                      <a:pt x="292" y="262"/>
                      <a:pt x="306" y="275"/>
                      <a:pt x="305" y="281"/>
                    </a:cubicBezTo>
                    <a:cubicBezTo>
                      <a:pt x="306" y="288"/>
                      <a:pt x="292" y="300"/>
                      <a:pt x="265" y="308"/>
                    </a:cubicBezTo>
                    <a:cubicBezTo>
                      <a:pt x="238" y="317"/>
                      <a:pt x="201" y="322"/>
                      <a:pt x="159" y="322"/>
                    </a:cubicBezTo>
                    <a:cubicBezTo>
                      <a:pt x="118" y="322"/>
                      <a:pt x="80" y="317"/>
                      <a:pt x="53" y="308"/>
                    </a:cubicBezTo>
                    <a:cubicBezTo>
                      <a:pt x="26" y="300"/>
                      <a:pt x="12" y="288"/>
                      <a:pt x="13" y="282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75"/>
                      <a:pt x="26" y="262"/>
                      <a:pt x="53" y="254"/>
                    </a:cubicBezTo>
                    <a:close/>
                    <a:moveTo>
                      <a:pt x="285" y="371"/>
                    </a:moveTo>
                    <a:cubicBezTo>
                      <a:pt x="266" y="408"/>
                      <a:pt x="231" y="443"/>
                      <a:pt x="159" y="443"/>
                    </a:cubicBezTo>
                    <a:cubicBezTo>
                      <a:pt x="159" y="443"/>
                      <a:pt x="159" y="443"/>
                      <a:pt x="159" y="443"/>
                    </a:cubicBezTo>
                    <a:cubicBezTo>
                      <a:pt x="88" y="443"/>
                      <a:pt x="53" y="408"/>
                      <a:pt x="34" y="371"/>
                    </a:cubicBezTo>
                    <a:cubicBezTo>
                      <a:pt x="22" y="347"/>
                      <a:pt x="17" y="323"/>
                      <a:pt x="15" y="306"/>
                    </a:cubicBezTo>
                    <a:cubicBezTo>
                      <a:pt x="24" y="312"/>
                      <a:pt x="36" y="317"/>
                      <a:pt x="49" y="321"/>
                    </a:cubicBezTo>
                    <a:cubicBezTo>
                      <a:pt x="78" y="330"/>
                      <a:pt x="117" y="336"/>
                      <a:pt x="159" y="336"/>
                    </a:cubicBezTo>
                    <a:cubicBezTo>
                      <a:pt x="202" y="336"/>
                      <a:pt x="241" y="330"/>
                      <a:pt x="269" y="321"/>
                    </a:cubicBezTo>
                    <a:cubicBezTo>
                      <a:pt x="283" y="317"/>
                      <a:pt x="295" y="312"/>
                      <a:pt x="303" y="306"/>
                    </a:cubicBezTo>
                    <a:cubicBezTo>
                      <a:pt x="301" y="323"/>
                      <a:pt x="297" y="347"/>
                      <a:pt x="285" y="371"/>
                    </a:cubicBezTo>
                    <a:close/>
                  </a:path>
                </a:pathLst>
              </a:custGeom>
              <a:solidFill>
                <a:srgbClr val="DD252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sz="2400">
                  <a:cs typeface="+mn-ea"/>
                  <a:sym typeface="+mn-lt"/>
                </a:endParaRPr>
              </a:p>
            </p:txBody>
          </p:sp>
        </p:grpSp>
        <p:sp>
          <p:nvSpPr>
            <p:cNvPr id="45" name="Freeform: Shape 64"/>
            <p:cNvSpPr/>
            <p:nvPr/>
          </p:nvSpPr>
          <p:spPr bwMode="auto">
            <a:xfrm>
              <a:off x="10120856" y="2881881"/>
              <a:ext cx="499494" cy="595750"/>
            </a:xfrm>
            <a:custGeom>
              <a:avLst/>
              <a:gdLst>
                <a:gd name="T0" fmla="*/ 741 w 769"/>
                <a:gd name="T1" fmla="*/ 368 h 914"/>
                <a:gd name="T2" fmla="*/ 703 w 769"/>
                <a:gd name="T3" fmla="*/ 355 h 914"/>
                <a:gd name="T4" fmla="*/ 668 w 769"/>
                <a:gd name="T5" fmla="*/ 364 h 914"/>
                <a:gd name="T6" fmla="*/ 583 w 769"/>
                <a:gd name="T7" fmla="*/ 477 h 914"/>
                <a:gd name="T8" fmla="*/ 575 w 769"/>
                <a:gd name="T9" fmla="*/ 484 h 914"/>
                <a:gd name="T10" fmla="*/ 560 w 769"/>
                <a:gd name="T11" fmla="*/ 490 h 914"/>
                <a:gd name="T12" fmla="*/ 545 w 769"/>
                <a:gd name="T13" fmla="*/ 487 h 914"/>
                <a:gd name="T14" fmla="*/ 528 w 769"/>
                <a:gd name="T15" fmla="*/ 471 h 914"/>
                <a:gd name="T16" fmla="*/ 522 w 769"/>
                <a:gd name="T17" fmla="*/ 128 h 914"/>
                <a:gd name="T18" fmla="*/ 518 w 769"/>
                <a:gd name="T19" fmla="*/ 105 h 914"/>
                <a:gd name="T20" fmla="*/ 496 w 769"/>
                <a:gd name="T21" fmla="*/ 80 h 914"/>
                <a:gd name="T22" fmla="*/ 463 w 769"/>
                <a:gd name="T23" fmla="*/ 70 h 914"/>
                <a:gd name="T24" fmla="*/ 440 w 769"/>
                <a:gd name="T25" fmla="*/ 74 h 914"/>
                <a:gd name="T26" fmla="*/ 415 w 769"/>
                <a:gd name="T27" fmla="*/ 95 h 914"/>
                <a:gd name="T28" fmla="*/ 405 w 769"/>
                <a:gd name="T29" fmla="*/ 128 h 914"/>
                <a:gd name="T30" fmla="*/ 403 w 769"/>
                <a:gd name="T31" fmla="*/ 403 h 914"/>
                <a:gd name="T32" fmla="*/ 388 w 769"/>
                <a:gd name="T33" fmla="*/ 414 h 914"/>
                <a:gd name="T34" fmla="*/ 375 w 769"/>
                <a:gd name="T35" fmla="*/ 408 h 914"/>
                <a:gd name="T36" fmla="*/ 370 w 769"/>
                <a:gd name="T37" fmla="*/ 51 h 914"/>
                <a:gd name="T38" fmla="*/ 366 w 769"/>
                <a:gd name="T39" fmla="*/ 31 h 914"/>
                <a:gd name="T40" fmla="*/ 348 w 769"/>
                <a:gd name="T41" fmla="*/ 8 h 914"/>
                <a:gd name="T42" fmla="*/ 319 w 769"/>
                <a:gd name="T43" fmla="*/ 0 h 914"/>
                <a:gd name="T44" fmla="*/ 299 w 769"/>
                <a:gd name="T45" fmla="*/ 4 h 914"/>
                <a:gd name="T46" fmla="*/ 276 w 769"/>
                <a:gd name="T47" fmla="*/ 22 h 914"/>
                <a:gd name="T48" fmla="*/ 267 w 769"/>
                <a:gd name="T49" fmla="*/ 51 h 914"/>
                <a:gd name="T50" fmla="*/ 266 w 769"/>
                <a:gd name="T51" fmla="*/ 403 h 914"/>
                <a:gd name="T52" fmla="*/ 250 w 769"/>
                <a:gd name="T53" fmla="*/ 414 h 914"/>
                <a:gd name="T54" fmla="*/ 237 w 769"/>
                <a:gd name="T55" fmla="*/ 408 h 914"/>
                <a:gd name="T56" fmla="*/ 232 w 769"/>
                <a:gd name="T57" fmla="*/ 110 h 914"/>
                <a:gd name="T58" fmla="*/ 227 w 769"/>
                <a:gd name="T59" fmla="*/ 90 h 914"/>
                <a:gd name="T60" fmla="*/ 209 w 769"/>
                <a:gd name="T61" fmla="*/ 68 h 914"/>
                <a:gd name="T62" fmla="*/ 182 w 769"/>
                <a:gd name="T63" fmla="*/ 60 h 914"/>
                <a:gd name="T64" fmla="*/ 162 w 769"/>
                <a:gd name="T65" fmla="*/ 62 h 914"/>
                <a:gd name="T66" fmla="*/ 139 w 769"/>
                <a:gd name="T67" fmla="*/ 81 h 914"/>
                <a:gd name="T68" fmla="*/ 130 w 769"/>
                <a:gd name="T69" fmla="*/ 110 h 914"/>
                <a:gd name="T70" fmla="*/ 129 w 769"/>
                <a:gd name="T71" fmla="*/ 403 h 914"/>
                <a:gd name="T72" fmla="*/ 113 w 769"/>
                <a:gd name="T73" fmla="*/ 414 h 914"/>
                <a:gd name="T74" fmla="*/ 100 w 769"/>
                <a:gd name="T75" fmla="*/ 408 h 914"/>
                <a:gd name="T76" fmla="*/ 96 w 769"/>
                <a:gd name="T77" fmla="*/ 204 h 914"/>
                <a:gd name="T78" fmla="*/ 92 w 769"/>
                <a:gd name="T79" fmla="*/ 185 h 914"/>
                <a:gd name="T80" fmla="*/ 74 w 769"/>
                <a:gd name="T81" fmla="*/ 164 h 914"/>
                <a:gd name="T82" fmla="*/ 47 w 769"/>
                <a:gd name="T83" fmla="*/ 157 h 914"/>
                <a:gd name="T84" fmla="*/ 29 w 769"/>
                <a:gd name="T85" fmla="*/ 160 h 914"/>
                <a:gd name="T86" fmla="*/ 7 w 769"/>
                <a:gd name="T87" fmla="*/ 177 h 914"/>
                <a:gd name="T88" fmla="*/ 0 w 769"/>
                <a:gd name="T89" fmla="*/ 204 h 914"/>
                <a:gd name="T90" fmla="*/ 0 w 769"/>
                <a:gd name="T91" fmla="*/ 651 h 914"/>
                <a:gd name="T92" fmla="*/ 7 w 769"/>
                <a:gd name="T93" fmla="*/ 700 h 914"/>
                <a:gd name="T94" fmla="*/ 23 w 769"/>
                <a:gd name="T95" fmla="*/ 747 h 914"/>
                <a:gd name="T96" fmla="*/ 64 w 769"/>
                <a:gd name="T97" fmla="*/ 833 h 914"/>
                <a:gd name="T98" fmla="*/ 103 w 769"/>
                <a:gd name="T99" fmla="*/ 881 h 914"/>
                <a:gd name="T100" fmla="*/ 156 w 769"/>
                <a:gd name="T101" fmla="*/ 909 h 914"/>
                <a:gd name="T102" fmla="*/ 379 w 769"/>
                <a:gd name="T103" fmla="*/ 914 h 914"/>
                <a:gd name="T104" fmla="*/ 416 w 769"/>
                <a:gd name="T105" fmla="*/ 910 h 914"/>
                <a:gd name="T106" fmla="*/ 465 w 769"/>
                <a:gd name="T107" fmla="*/ 887 h 914"/>
                <a:gd name="T108" fmla="*/ 502 w 769"/>
                <a:gd name="T109" fmla="*/ 849 h 914"/>
                <a:gd name="T110" fmla="*/ 763 w 769"/>
                <a:gd name="T111" fmla="*/ 453 h 914"/>
                <a:gd name="T112" fmla="*/ 768 w 769"/>
                <a:gd name="T113" fmla="*/ 414 h 914"/>
                <a:gd name="T114" fmla="*/ 751 w 769"/>
                <a:gd name="T115" fmla="*/ 378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69" h="914">
                  <a:moveTo>
                    <a:pt x="741" y="368"/>
                  </a:moveTo>
                  <a:lnTo>
                    <a:pt x="741" y="368"/>
                  </a:lnTo>
                  <a:lnTo>
                    <a:pt x="741" y="368"/>
                  </a:lnTo>
                  <a:lnTo>
                    <a:pt x="729" y="361"/>
                  </a:lnTo>
                  <a:lnTo>
                    <a:pt x="716" y="357"/>
                  </a:lnTo>
                  <a:lnTo>
                    <a:pt x="703" y="355"/>
                  </a:lnTo>
                  <a:lnTo>
                    <a:pt x="691" y="355"/>
                  </a:lnTo>
                  <a:lnTo>
                    <a:pt x="679" y="358"/>
                  </a:lnTo>
                  <a:lnTo>
                    <a:pt x="668" y="364"/>
                  </a:lnTo>
                  <a:lnTo>
                    <a:pt x="656" y="373"/>
                  </a:lnTo>
                  <a:lnTo>
                    <a:pt x="648" y="383"/>
                  </a:lnTo>
                  <a:lnTo>
                    <a:pt x="583" y="477"/>
                  </a:lnTo>
                  <a:lnTo>
                    <a:pt x="583" y="477"/>
                  </a:lnTo>
                  <a:lnTo>
                    <a:pt x="579" y="481"/>
                  </a:lnTo>
                  <a:lnTo>
                    <a:pt x="575" y="484"/>
                  </a:lnTo>
                  <a:lnTo>
                    <a:pt x="570" y="487"/>
                  </a:lnTo>
                  <a:lnTo>
                    <a:pt x="566" y="488"/>
                  </a:lnTo>
                  <a:lnTo>
                    <a:pt x="560" y="490"/>
                  </a:lnTo>
                  <a:lnTo>
                    <a:pt x="555" y="490"/>
                  </a:lnTo>
                  <a:lnTo>
                    <a:pt x="550" y="488"/>
                  </a:lnTo>
                  <a:lnTo>
                    <a:pt x="545" y="487"/>
                  </a:lnTo>
                  <a:lnTo>
                    <a:pt x="545" y="487"/>
                  </a:lnTo>
                  <a:lnTo>
                    <a:pt x="535" y="480"/>
                  </a:lnTo>
                  <a:lnTo>
                    <a:pt x="528" y="471"/>
                  </a:lnTo>
                  <a:lnTo>
                    <a:pt x="523" y="461"/>
                  </a:lnTo>
                  <a:lnTo>
                    <a:pt x="522" y="450"/>
                  </a:lnTo>
                  <a:lnTo>
                    <a:pt x="522" y="128"/>
                  </a:lnTo>
                  <a:lnTo>
                    <a:pt x="522" y="128"/>
                  </a:lnTo>
                  <a:lnTo>
                    <a:pt x="520" y="117"/>
                  </a:lnTo>
                  <a:lnTo>
                    <a:pt x="518" y="105"/>
                  </a:lnTo>
                  <a:lnTo>
                    <a:pt x="512" y="95"/>
                  </a:lnTo>
                  <a:lnTo>
                    <a:pt x="505" y="87"/>
                  </a:lnTo>
                  <a:lnTo>
                    <a:pt x="496" y="80"/>
                  </a:lnTo>
                  <a:lnTo>
                    <a:pt x="486" y="74"/>
                  </a:lnTo>
                  <a:lnTo>
                    <a:pt x="475" y="71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52" y="71"/>
                  </a:lnTo>
                  <a:lnTo>
                    <a:pt x="440" y="74"/>
                  </a:lnTo>
                  <a:lnTo>
                    <a:pt x="430" y="80"/>
                  </a:lnTo>
                  <a:lnTo>
                    <a:pt x="422" y="87"/>
                  </a:lnTo>
                  <a:lnTo>
                    <a:pt x="415" y="95"/>
                  </a:lnTo>
                  <a:lnTo>
                    <a:pt x="410" y="105"/>
                  </a:lnTo>
                  <a:lnTo>
                    <a:pt x="406" y="117"/>
                  </a:lnTo>
                  <a:lnTo>
                    <a:pt x="405" y="128"/>
                  </a:lnTo>
                  <a:lnTo>
                    <a:pt x="405" y="396"/>
                  </a:lnTo>
                  <a:lnTo>
                    <a:pt x="405" y="396"/>
                  </a:lnTo>
                  <a:lnTo>
                    <a:pt x="403" y="403"/>
                  </a:lnTo>
                  <a:lnTo>
                    <a:pt x="400" y="408"/>
                  </a:lnTo>
                  <a:lnTo>
                    <a:pt x="395" y="413"/>
                  </a:lnTo>
                  <a:lnTo>
                    <a:pt x="388" y="414"/>
                  </a:lnTo>
                  <a:lnTo>
                    <a:pt x="388" y="414"/>
                  </a:lnTo>
                  <a:lnTo>
                    <a:pt x="380" y="413"/>
                  </a:lnTo>
                  <a:lnTo>
                    <a:pt x="375" y="408"/>
                  </a:lnTo>
                  <a:lnTo>
                    <a:pt x="372" y="403"/>
                  </a:lnTo>
                  <a:lnTo>
                    <a:pt x="370" y="396"/>
                  </a:lnTo>
                  <a:lnTo>
                    <a:pt x="370" y="51"/>
                  </a:lnTo>
                  <a:lnTo>
                    <a:pt x="370" y="51"/>
                  </a:lnTo>
                  <a:lnTo>
                    <a:pt x="369" y="41"/>
                  </a:lnTo>
                  <a:lnTo>
                    <a:pt x="366" y="31"/>
                  </a:lnTo>
                  <a:lnTo>
                    <a:pt x="362" y="22"/>
                  </a:lnTo>
                  <a:lnTo>
                    <a:pt x="355" y="15"/>
                  </a:lnTo>
                  <a:lnTo>
                    <a:pt x="348" y="8"/>
                  </a:lnTo>
                  <a:lnTo>
                    <a:pt x="339" y="4"/>
                  </a:lnTo>
                  <a:lnTo>
                    <a:pt x="329" y="1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09" y="1"/>
                  </a:lnTo>
                  <a:lnTo>
                    <a:pt x="299" y="4"/>
                  </a:lnTo>
                  <a:lnTo>
                    <a:pt x="290" y="8"/>
                  </a:lnTo>
                  <a:lnTo>
                    <a:pt x="283" y="15"/>
                  </a:lnTo>
                  <a:lnTo>
                    <a:pt x="276" y="22"/>
                  </a:lnTo>
                  <a:lnTo>
                    <a:pt x="272" y="31"/>
                  </a:lnTo>
                  <a:lnTo>
                    <a:pt x="269" y="41"/>
                  </a:lnTo>
                  <a:lnTo>
                    <a:pt x="267" y="51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6" y="403"/>
                  </a:lnTo>
                  <a:lnTo>
                    <a:pt x="262" y="408"/>
                  </a:lnTo>
                  <a:lnTo>
                    <a:pt x="256" y="413"/>
                  </a:lnTo>
                  <a:lnTo>
                    <a:pt x="250" y="414"/>
                  </a:lnTo>
                  <a:lnTo>
                    <a:pt x="250" y="414"/>
                  </a:lnTo>
                  <a:lnTo>
                    <a:pt x="243" y="413"/>
                  </a:lnTo>
                  <a:lnTo>
                    <a:pt x="237" y="408"/>
                  </a:lnTo>
                  <a:lnTo>
                    <a:pt x="233" y="403"/>
                  </a:lnTo>
                  <a:lnTo>
                    <a:pt x="232" y="396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0" y="100"/>
                  </a:lnTo>
                  <a:lnTo>
                    <a:pt x="227" y="90"/>
                  </a:lnTo>
                  <a:lnTo>
                    <a:pt x="223" y="81"/>
                  </a:lnTo>
                  <a:lnTo>
                    <a:pt x="216" y="74"/>
                  </a:lnTo>
                  <a:lnTo>
                    <a:pt x="209" y="68"/>
                  </a:lnTo>
                  <a:lnTo>
                    <a:pt x="200" y="62"/>
                  </a:lnTo>
                  <a:lnTo>
                    <a:pt x="192" y="60"/>
                  </a:lnTo>
                  <a:lnTo>
                    <a:pt x="182" y="60"/>
                  </a:lnTo>
                  <a:lnTo>
                    <a:pt x="182" y="60"/>
                  </a:lnTo>
                  <a:lnTo>
                    <a:pt x="170" y="60"/>
                  </a:lnTo>
                  <a:lnTo>
                    <a:pt x="162" y="62"/>
                  </a:lnTo>
                  <a:lnTo>
                    <a:pt x="153" y="68"/>
                  </a:lnTo>
                  <a:lnTo>
                    <a:pt x="146" y="74"/>
                  </a:lnTo>
                  <a:lnTo>
                    <a:pt x="139" y="81"/>
                  </a:lnTo>
                  <a:lnTo>
                    <a:pt x="135" y="90"/>
                  </a:lnTo>
                  <a:lnTo>
                    <a:pt x="132" y="100"/>
                  </a:lnTo>
                  <a:lnTo>
                    <a:pt x="130" y="110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29" y="403"/>
                  </a:lnTo>
                  <a:lnTo>
                    <a:pt x="126" y="408"/>
                  </a:lnTo>
                  <a:lnTo>
                    <a:pt x="120" y="413"/>
                  </a:lnTo>
                  <a:lnTo>
                    <a:pt x="113" y="414"/>
                  </a:lnTo>
                  <a:lnTo>
                    <a:pt x="113" y="414"/>
                  </a:lnTo>
                  <a:lnTo>
                    <a:pt x="106" y="413"/>
                  </a:lnTo>
                  <a:lnTo>
                    <a:pt x="100" y="408"/>
                  </a:lnTo>
                  <a:lnTo>
                    <a:pt x="97" y="403"/>
                  </a:lnTo>
                  <a:lnTo>
                    <a:pt x="96" y="396"/>
                  </a:lnTo>
                  <a:lnTo>
                    <a:pt x="96" y="204"/>
                  </a:lnTo>
                  <a:lnTo>
                    <a:pt x="96" y="204"/>
                  </a:lnTo>
                  <a:lnTo>
                    <a:pt x="95" y="194"/>
                  </a:lnTo>
                  <a:lnTo>
                    <a:pt x="92" y="185"/>
                  </a:lnTo>
                  <a:lnTo>
                    <a:pt x="87" y="177"/>
                  </a:lnTo>
                  <a:lnTo>
                    <a:pt x="82" y="170"/>
                  </a:lnTo>
                  <a:lnTo>
                    <a:pt x="74" y="164"/>
                  </a:lnTo>
                  <a:lnTo>
                    <a:pt x="66" y="160"/>
                  </a:lnTo>
                  <a:lnTo>
                    <a:pt x="57" y="157"/>
                  </a:lnTo>
                  <a:lnTo>
                    <a:pt x="47" y="157"/>
                  </a:lnTo>
                  <a:lnTo>
                    <a:pt x="47" y="157"/>
                  </a:lnTo>
                  <a:lnTo>
                    <a:pt x="37" y="157"/>
                  </a:lnTo>
                  <a:lnTo>
                    <a:pt x="29" y="160"/>
                  </a:lnTo>
                  <a:lnTo>
                    <a:pt x="20" y="164"/>
                  </a:lnTo>
                  <a:lnTo>
                    <a:pt x="13" y="170"/>
                  </a:lnTo>
                  <a:lnTo>
                    <a:pt x="7" y="177"/>
                  </a:lnTo>
                  <a:lnTo>
                    <a:pt x="3" y="185"/>
                  </a:lnTo>
                  <a:lnTo>
                    <a:pt x="0" y="194"/>
                  </a:lnTo>
                  <a:lnTo>
                    <a:pt x="0" y="204"/>
                  </a:lnTo>
                  <a:lnTo>
                    <a:pt x="0" y="634"/>
                  </a:lnTo>
                  <a:lnTo>
                    <a:pt x="0" y="634"/>
                  </a:lnTo>
                  <a:lnTo>
                    <a:pt x="0" y="651"/>
                  </a:lnTo>
                  <a:lnTo>
                    <a:pt x="2" y="667"/>
                  </a:lnTo>
                  <a:lnTo>
                    <a:pt x="4" y="684"/>
                  </a:lnTo>
                  <a:lnTo>
                    <a:pt x="7" y="700"/>
                  </a:lnTo>
                  <a:lnTo>
                    <a:pt x="12" y="716"/>
                  </a:lnTo>
                  <a:lnTo>
                    <a:pt x="17" y="731"/>
                  </a:lnTo>
                  <a:lnTo>
                    <a:pt x="23" y="747"/>
                  </a:lnTo>
                  <a:lnTo>
                    <a:pt x="30" y="761"/>
                  </a:lnTo>
                  <a:lnTo>
                    <a:pt x="64" y="833"/>
                  </a:lnTo>
                  <a:lnTo>
                    <a:pt x="64" y="833"/>
                  </a:lnTo>
                  <a:lnTo>
                    <a:pt x="76" y="851"/>
                  </a:lnTo>
                  <a:lnTo>
                    <a:pt x="89" y="867"/>
                  </a:lnTo>
                  <a:lnTo>
                    <a:pt x="103" y="881"/>
                  </a:lnTo>
                  <a:lnTo>
                    <a:pt x="119" y="893"/>
                  </a:lnTo>
                  <a:lnTo>
                    <a:pt x="137" y="901"/>
                  </a:lnTo>
                  <a:lnTo>
                    <a:pt x="156" y="909"/>
                  </a:lnTo>
                  <a:lnTo>
                    <a:pt x="176" y="913"/>
                  </a:lnTo>
                  <a:lnTo>
                    <a:pt x="196" y="914"/>
                  </a:lnTo>
                  <a:lnTo>
                    <a:pt x="379" y="914"/>
                  </a:lnTo>
                  <a:lnTo>
                    <a:pt x="379" y="914"/>
                  </a:lnTo>
                  <a:lnTo>
                    <a:pt x="398" y="913"/>
                  </a:lnTo>
                  <a:lnTo>
                    <a:pt x="416" y="910"/>
                  </a:lnTo>
                  <a:lnTo>
                    <a:pt x="433" y="904"/>
                  </a:lnTo>
                  <a:lnTo>
                    <a:pt x="449" y="897"/>
                  </a:lnTo>
                  <a:lnTo>
                    <a:pt x="465" y="887"/>
                  </a:lnTo>
                  <a:lnTo>
                    <a:pt x="478" y="877"/>
                  </a:lnTo>
                  <a:lnTo>
                    <a:pt x="490" y="864"/>
                  </a:lnTo>
                  <a:lnTo>
                    <a:pt x="502" y="849"/>
                  </a:lnTo>
                  <a:lnTo>
                    <a:pt x="756" y="466"/>
                  </a:lnTo>
                  <a:lnTo>
                    <a:pt x="756" y="466"/>
                  </a:lnTo>
                  <a:lnTo>
                    <a:pt x="763" y="453"/>
                  </a:lnTo>
                  <a:lnTo>
                    <a:pt x="768" y="440"/>
                  </a:lnTo>
                  <a:lnTo>
                    <a:pt x="769" y="427"/>
                  </a:lnTo>
                  <a:lnTo>
                    <a:pt x="768" y="414"/>
                  </a:lnTo>
                  <a:lnTo>
                    <a:pt x="765" y="401"/>
                  </a:lnTo>
                  <a:lnTo>
                    <a:pt x="759" y="388"/>
                  </a:lnTo>
                  <a:lnTo>
                    <a:pt x="751" y="378"/>
                  </a:lnTo>
                  <a:lnTo>
                    <a:pt x="741" y="368"/>
                  </a:lnTo>
                  <a:lnTo>
                    <a:pt x="741" y="368"/>
                  </a:lnTo>
                  <a:close/>
                </a:path>
              </a:pathLst>
            </a:custGeom>
            <a:solidFill>
              <a:srgbClr val="DD2522"/>
            </a:soli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sz="2400">
                <a:sym typeface="+mn-lt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C784C6C-FEE5-79C1-D460-746CC0B153FD}"/>
              </a:ext>
            </a:extLst>
          </p:cNvPr>
          <p:cNvGrpSpPr/>
          <p:nvPr/>
        </p:nvGrpSpPr>
        <p:grpSpPr>
          <a:xfrm>
            <a:off x="1278052" y="4278472"/>
            <a:ext cx="1560598" cy="1305167"/>
            <a:chOff x="604643" y="1859580"/>
            <a:chExt cx="1593486" cy="1332672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D1CD296F-2FDA-E30A-EF74-9A0D303A1075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8CC9831-8123-E0D2-7321-12F82203A28D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4C1E0A4-8FF7-3F15-F5CC-AC8245CFEAE7}"/>
              </a:ext>
            </a:extLst>
          </p:cNvPr>
          <p:cNvGrpSpPr/>
          <p:nvPr/>
        </p:nvGrpSpPr>
        <p:grpSpPr>
          <a:xfrm>
            <a:off x="6911390" y="3921009"/>
            <a:ext cx="1560598" cy="1305167"/>
            <a:chOff x="604643" y="1859580"/>
            <a:chExt cx="1593486" cy="1332672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113E34D9-31E9-53C3-7AE5-F6F98E9FAF7D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354A8365-F2CA-6118-F456-113187407249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24394198-75C9-9AD3-BAC2-68A6685DC8DB}"/>
              </a:ext>
            </a:extLst>
          </p:cNvPr>
          <p:cNvGrpSpPr/>
          <p:nvPr/>
        </p:nvGrpSpPr>
        <p:grpSpPr>
          <a:xfrm>
            <a:off x="9590304" y="4473283"/>
            <a:ext cx="1560598" cy="1305167"/>
            <a:chOff x="604643" y="1859580"/>
            <a:chExt cx="1593486" cy="1332672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DAC7BCAA-5523-5847-A75C-0CDEB425F923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70CDBA94-6D09-4891-29B3-ED13EE946FD5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24E85ED2-49E4-3F51-D17A-0D79F4FC9C2A}"/>
              </a:ext>
            </a:extLst>
          </p:cNvPr>
          <p:cNvGrpSpPr/>
          <p:nvPr/>
        </p:nvGrpSpPr>
        <p:grpSpPr>
          <a:xfrm>
            <a:off x="4096727" y="4565033"/>
            <a:ext cx="1560598" cy="1305167"/>
            <a:chOff x="604643" y="1859580"/>
            <a:chExt cx="1593486" cy="133267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253D78C9-CC5A-1122-224C-2C8117824E73}"/>
                </a:ext>
              </a:extLst>
            </p:cNvPr>
            <p:cNvSpPr txBox="1"/>
            <p:nvPr/>
          </p:nvSpPr>
          <p:spPr>
            <a:xfrm>
              <a:off x="604643" y="2198134"/>
              <a:ext cx="159348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FC9377CF-AE4C-0BFC-0710-91DB61CD0923}"/>
                </a:ext>
              </a:extLst>
            </p:cNvPr>
            <p:cNvSpPr txBox="1"/>
            <p:nvPr/>
          </p:nvSpPr>
          <p:spPr>
            <a:xfrm>
              <a:off x="674873" y="1859580"/>
              <a:ext cx="14530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4687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7D3D120E-41FC-0A31-2BE8-FF409809788F}"/>
              </a:ext>
            </a:extLst>
          </p:cNvPr>
          <p:cNvGrpSpPr/>
          <p:nvPr/>
        </p:nvGrpSpPr>
        <p:grpSpPr>
          <a:xfrm>
            <a:off x="4318713" y="1949274"/>
            <a:ext cx="4910023" cy="2029965"/>
            <a:chOff x="3176589" y="1285879"/>
            <a:chExt cx="3771900" cy="1362075"/>
          </a:xfrm>
        </p:grpSpPr>
        <p:sp>
          <p:nvSpPr>
            <p:cNvPr id="28" name="右箭头 1">
              <a:extLst>
                <a:ext uri="{FF2B5EF4-FFF2-40B4-BE49-F238E27FC236}">
                  <a16:creationId xmlns:a16="http://schemas.microsoft.com/office/drawing/2014/main" id="{D46AE41D-49AC-CBF0-4602-3B85060DD4CB}"/>
                </a:ext>
              </a:extLst>
            </p:cNvPr>
            <p:cNvSpPr/>
            <p:nvPr/>
          </p:nvSpPr>
          <p:spPr>
            <a:xfrm rot="905815">
              <a:off x="3176589" y="1285879"/>
              <a:ext cx="3771900" cy="1362075"/>
            </a:xfrm>
            <a:custGeom>
              <a:avLst/>
              <a:gdLst>
                <a:gd name="connsiteX0" fmla="*/ 0 w 3981450"/>
                <a:gd name="connsiteY0" fmla="*/ 373856 h 1495425"/>
                <a:gd name="connsiteX1" fmla="*/ 3233738 w 3981450"/>
                <a:gd name="connsiteY1" fmla="*/ 373856 h 1495425"/>
                <a:gd name="connsiteX2" fmla="*/ 3233738 w 3981450"/>
                <a:gd name="connsiteY2" fmla="*/ 0 h 1495425"/>
                <a:gd name="connsiteX3" fmla="*/ 3981450 w 3981450"/>
                <a:gd name="connsiteY3" fmla="*/ 747713 h 1495425"/>
                <a:gd name="connsiteX4" fmla="*/ 3233738 w 3981450"/>
                <a:gd name="connsiteY4" fmla="*/ 1495425 h 1495425"/>
                <a:gd name="connsiteX5" fmla="*/ 3233738 w 3981450"/>
                <a:gd name="connsiteY5" fmla="*/ 1121569 h 1495425"/>
                <a:gd name="connsiteX6" fmla="*/ 0 w 3981450"/>
                <a:gd name="connsiteY6" fmla="*/ 1121569 h 1495425"/>
                <a:gd name="connsiteX7" fmla="*/ 0 w 3981450"/>
                <a:gd name="connsiteY7" fmla="*/ 373856 h 1495425"/>
                <a:gd name="connsiteX0" fmla="*/ 0 w 3981450"/>
                <a:gd name="connsiteY0" fmla="*/ 1121569 h 1495425"/>
                <a:gd name="connsiteX1" fmla="*/ 3233738 w 3981450"/>
                <a:gd name="connsiteY1" fmla="*/ 373856 h 1495425"/>
                <a:gd name="connsiteX2" fmla="*/ 3233738 w 3981450"/>
                <a:gd name="connsiteY2" fmla="*/ 0 h 1495425"/>
                <a:gd name="connsiteX3" fmla="*/ 3981450 w 3981450"/>
                <a:gd name="connsiteY3" fmla="*/ 747713 h 1495425"/>
                <a:gd name="connsiteX4" fmla="*/ 3233738 w 3981450"/>
                <a:gd name="connsiteY4" fmla="*/ 1495425 h 1495425"/>
                <a:gd name="connsiteX5" fmla="*/ 3233738 w 3981450"/>
                <a:gd name="connsiteY5" fmla="*/ 1121569 h 1495425"/>
                <a:gd name="connsiteX6" fmla="*/ 0 w 3981450"/>
                <a:gd name="connsiteY6" fmla="*/ 1121569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0718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2995613 w 3933825"/>
                <a:gd name="connsiteY4" fmla="*/ 1495425 h 1495425"/>
                <a:gd name="connsiteX5" fmla="*/ 30718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73919 h 1485900"/>
                <a:gd name="connsiteX1" fmla="*/ 3186113 w 3933825"/>
                <a:gd name="connsiteY1" fmla="*/ 364331 h 1485900"/>
                <a:gd name="connsiteX2" fmla="*/ 3290888 w 3933825"/>
                <a:gd name="connsiteY2" fmla="*/ 0 h 1485900"/>
                <a:gd name="connsiteX3" fmla="*/ 3933825 w 3933825"/>
                <a:gd name="connsiteY3" fmla="*/ 738188 h 1485900"/>
                <a:gd name="connsiteX4" fmla="*/ 2995613 w 3933825"/>
                <a:gd name="connsiteY4" fmla="*/ 1485900 h 1485900"/>
                <a:gd name="connsiteX5" fmla="*/ 3071813 w 3933825"/>
                <a:gd name="connsiteY5" fmla="*/ 1112044 h 1485900"/>
                <a:gd name="connsiteX6" fmla="*/ 0 w 3933825"/>
                <a:gd name="connsiteY6" fmla="*/ 873919 h 1485900"/>
                <a:gd name="connsiteX0" fmla="*/ 0 w 3771900"/>
                <a:gd name="connsiteY0" fmla="*/ 873919 h 1485900"/>
                <a:gd name="connsiteX1" fmla="*/ 3186113 w 3771900"/>
                <a:gd name="connsiteY1" fmla="*/ 364331 h 1485900"/>
                <a:gd name="connsiteX2" fmla="*/ 3290888 w 3771900"/>
                <a:gd name="connsiteY2" fmla="*/ 0 h 1485900"/>
                <a:gd name="connsiteX3" fmla="*/ 3771900 w 3771900"/>
                <a:gd name="connsiteY3" fmla="*/ 938213 h 1485900"/>
                <a:gd name="connsiteX4" fmla="*/ 2995613 w 3771900"/>
                <a:gd name="connsiteY4" fmla="*/ 1485900 h 1485900"/>
                <a:gd name="connsiteX5" fmla="*/ 3071813 w 3771900"/>
                <a:gd name="connsiteY5" fmla="*/ 1112044 h 1485900"/>
                <a:gd name="connsiteX6" fmla="*/ 0 w 3771900"/>
                <a:gd name="connsiteY6" fmla="*/ 873919 h 1485900"/>
                <a:gd name="connsiteX0" fmla="*/ 0 w 3771900"/>
                <a:gd name="connsiteY0" fmla="*/ 873919 h 1485900"/>
                <a:gd name="connsiteX1" fmla="*/ 3186113 w 3771900"/>
                <a:gd name="connsiteY1" fmla="*/ 364331 h 1485900"/>
                <a:gd name="connsiteX2" fmla="*/ 3271838 w 3771900"/>
                <a:gd name="connsiteY2" fmla="*/ 0 h 1485900"/>
                <a:gd name="connsiteX3" fmla="*/ 3771900 w 3771900"/>
                <a:gd name="connsiteY3" fmla="*/ 938213 h 1485900"/>
                <a:gd name="connsiteX4" fmla="*/ 2995613 w 3771900"/>
                <a:gd name="connsiteY4" fmla="*/ 1485900 h 1485900"/>
                <a:gd name="connsiteX5" fmla="*/ 3071813 w 3771900"/>
                <a:gd name="connsiteY5" fmla="*/ 1112044 h 1485900"/>
                <a:gd name="connsiteX6" fmla="*/ 0 w 3771900"/>
                <a:gd name="connsiteY6" fmla="*/ 873919 h 1485900"/>
                <a:gd name="connsiteX0" fmla="*/ 0 w 3771900"/>
                <a:gd name="connsiteY0" fmla="*/ 826294 h 1438275"/>
                <a:gd name="connsiteX1" fmla="*/ 3186113 w 3771900"/>
                <a:gd name="connsiteY1" fmla="*/ 316706 h 1438275"/>
                <a:gd name="connsiteX2" fmla="*/ 3243263 w 3771900"/>
                <a:gd name="connsiteY2" fmla="*/ 0 h 1438275"/>
                <a:gd name="connsiteX3" fmla="*/ 3771900 w 3771900"/>
                <a:gd name="connsiteY3" fmla="*/ 890588 h 1438275"/>
                <a:gd name="connsiteX4" fmla="*/ 2995613 w 3771900"/>
                <a:gd name="connsiteY4" fmla="*/ 1438275 h 1438275"/>
                <a:gd name="connsiteX5" fmla="*/ 3071813 w 3771900"/>
                <a:gd name="connsiteY5" fmla="*/ 1064419 h 1438275"/>
                <a:gd name="connsiteX6" fmla="*/ 0 w 3771900"/>
                <a:gd name="connsiteY6" fmla="*/ 826294 h 14382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90588 h 1362075"/>
                <a:gd name="connsiteX4" fmla="*/ 2995613 w 3771900"/>
                <a:gd name="connsiteY4" fmla="*/ 1362075 h 1362075"/>
                <a:gd name="connsiteX5" fmla="*/ 3071813 w 3771900"/>
                <a:gd name="connsiteY5" fmla="*/ 106441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9058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3343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3343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1900" h="1362075">
                  <a:moveTo>
                    <a:pt x="0" y="826294"/>
                  </a:moveTo>
                  <a:cubicBezTo>
                    <a:pt x="1163638" y="335756"/>
                    <a:pt x="2174875" y="273844"/>
                    <a:pt x="3186113" y="316706"/>
                  </a:cubicBezTo>
                  <a:lnTo>
                    <a:pt x="3243263" y="0"/>
                  </a:lnTo>
                  <a:lnTo>
                    <a:pt x="3771900" y="833438"/>
                  </a:lnTo>
                  <a:lnTo>
                    <a:pt x="2995613" y="1362075"/>
                  </a:lnTo>
                  <a:lnTo>
                    <a:pt x="3052763" y="1045369"/>
                  </a:lnTo>
                  <a:cubicBezTo>
                    <a:pt x="2212975" y="838994"/>
                    <a:pt x="1363663" y="718344"/>
                    <a:pt x="0" y="826294"/>
                  </a:cubicBezTo>
                  <a:close/>
                </a:path>
              </a:pathLst>
            </a:custGeom>
            <a:solidFill>
              <a:schemeClr val="bg1"/>
            </a:solidFill>
            <a:ln w="12700" cap="flat" cmpd="sng" algn="ctr">
              <a:solidFill>
                <a:srgbClr val="DD2522"/>
              </a:solidFill>
              <a:prstDash val="solid"/>
            </a:ln>
            <a:effectLst/>
          </p:spPr>
          <p:txBody>
            <a:bodyPr anchor="ctr"/>
            <a:lstStyle/>
            <a:p>
              <a:pPr algn="ctr"/>
              <a:endParaRPr lang="zh-CN" altLang="en-US" kern="0">
                <a:solidFill>
                  <a:srgbClr val="FFFFFF"/>
                </a:solidFill>
                <a:cs typeface="+mn-ea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D2CBE924-0E8F-2CE2-6523-9140DA645DE4}"/>
                </a:ext>
              </a:extLst>
            </p:cNvPr>
            <p:cNvSpPr txBox="1"/>
            <p:nvPr/>
          </p:nvSpPr>
          <p:spPr>
            <a:xfrm rot="1212081">
              <a:off x="5203798" y="1941942"/>
              <a:ext cx="930964" cy="22716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B26F7F10-D822-0E28-242D-9F12D532BE54}"/>
              </a:ext>
            </a:extLst>
          </p:cNvPr>
          <p:cNvGrpSpPr/>
          <p:nvPr/>
        </p:nvGrpSpPr>
        <p:grpSpPr>
          <a:xfrm>
            <a:off x="3041607" y="3014102"/>
            <a:ext cx="4910023" cy="2004450"/>
            <a:chOff x="2195511" y="1906532"/>
            <a:chExt cx="3771900" cy="1362075"/>
          </a:xfrm>
        </p:grpSpPr>
        <p:sp>
          <p:nvSpPr>
            <p:cNvPr id="31" name="右箭头 1">
              <a:extLst>
                <a:ext uri="{FF2B5EF4-FFF2-40B4-BE49-F238E27FC236}">
                  <a16:creationId xmlns:a16="http://schemas.microsoft.com/office/drawing/2014/main" id="{B7F907FE-4231-D050-25B4-5AC9DE1FDB90}"/>
                </a:ext>
              </a:extLst>
            </p:cNvPr>
            <p:cNvSpPr/>
            <p:nvPr/>
          </p:nvSpPr>
          <p:spPr>
            <a:xfrm rot="905815" flipH="1" flipV="1">
              <a:off x="2195511" y="1906532"/>
              <a:ext cx="3771900" cy="1362075"/>
            </a:xfrm>
            <a:custGeom>
              <a:avLst/>
              <a:gdLst>
                <a:gd name="connsiteX0" fmla="*/ 0 w 3981450"/>
                <a:gd name="connsiteY0" fmla="*/ 373856 h 1495425"/>
                <a:gd name="connsiteX1" fmla="*/ 3233738 w 3981450"/>
                <a:gd name="connsiteY1" fmla="*/ 373856 h 1495425"/>
                <a:gd name="connsiteX2" fmla="*/ 3233738 w 3981450"/>
                <a:gd name="connsiteY2" fmla="*/ 0 h 1495425"/>
                <a:gd name="connsiteX3" fmla="*/ 3981450 w 3981450"/>
                <a:gd name="connsiteY3" fmla="*/ 747713 h 1495425"/>
                <a:gd name="connsiteX4" fmla="*/ 3233738 w 3981450"/>
                <a:gd name="connsiteY4" fmla="*/ 1495425 h 1495425"/>
                <a:gd name="connsiteX5" fmla="*/ 3233738 w 3981450"/>
                <a:gd name="connsiteY5" fmla="*/ 1121569 h 1495425"/>
                <a:gd name="connsiteX6" fmla="*/ 0 w 3981450"/>
                <a:gd name="connsiteY6" fmla="*/ 1121569 h 1495425"/>
                <a:gd name="connsiteX7" fmla="*/ 0 w 3981450"/>
                <a:gd name="connsiteY7" fmla="*/ 373856 h 1495425"/>
                <a:gd name="connsiteX0" fmla="*/ 0 w 3981450"/>
                <a:gd name="connsiteY0" fmla="*/ 1121569 h 1495425"/>
                <a:gd name="connsiteX1" fmla="*/ 3233738 w 3981450"/>
                <a:gd name="connsiteY1" fmla="*/ 373856 h 1495425"/>
                <a:gd name="connsiteX2" fmla="*/ 3233738 w 3981450"/>
                <a:gd name="connsiteY2" fmla="*/ 0 h 1495425"/>
                <a:gd name="connsiteX3" fmla="*/ 3981450 w 3981450"/>
                <a:gd name="connsiteY3" fmla="*/ 747713 h 1495425"/>
                <a:gd name="connsiteX4" fmla="*/ 3233738 w 3981450"/>
                <a:gd name="connsiteY4" fmla="*/ 1495425 h 1495425"/>
                <a:gd name="connsiteX5" fmla="*/ 3233738 w 3981450"/>
                <a:gd name="connsiteY5" fmla="*/ 1121569 h 1495425"/>
                <a:gd name="connsiteX6" fmla="*/ 0 w 3981450"/>
                <a:gd name="connsiteY6" fmla="*/ 1121569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52875"/>
                <a:gd name="connsiteY0" fmla="*/ 731044 h 1495425"/>
                <a:gd name="connsiteX1" fmla="*/ 3205163 w 3952875"/>
                <a:gd name="connsiteY1" fmla="*/ 373856 h 1495425"/>
                <a:gd name="connsiteX2" fmla="*/ 3205163 w 3952875"/>
                <a:gd name="connsiteY2" fmla="*/ 0 h 1495425"/>
                <a:gd name="connsiteX3" fmla="*/ 3952875 w 3952875"/>
                <a:gd name="connsiteY3" fmla="*/ 747713 h 1495425"/>
                <a:gd name="connsiteX4" fmla="*/ 3205163 w 3952875"/>
                <a:gd name="connsiteY4" fmla="*/ 1495425 h 1495425"/>
                <a:gd name="connsiteX5" fmla="*/ 3205163 w 3952875"/>
                <a:gd name="connsiteY5" fmla="*/ 1121569 h 1495425"/>
                <a:gd name="connsiteX6" fmla="*/ 0 w 3952875"/>
                <a:gd name="connsiteY6" fmla="*/ 7310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1861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3186113 w 3933825"/>
                <a:gd name="connsiteY4" fmla="*/ 1495425 h 1495425"/>
                <a:gd name="connsiteX5" fmla="*/ 30718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83444 h 1495425"/>
                <a:gd name="connsiteX1" fmla="*/ 3186113 w 3933825"/>
                <a:gd name="connsiteY1" fmla="*/ 373856 h 1495425"/>
                <a:gd name="connsiteX2" fmla="*/ 3186113 w 3933825"/>
                <a:gd name="connsiteY2" fmla="*/ 0 h 1495425"/>
                <a:gd name="connsiteX3" fmla="*/ 3933825 w 3933825"/>
                <a:gd name="connsiteY3" fmla="*/ 747713 h 1495425"/>
                <a:gd name="connsiteX4" fmla="*/ 2995613 w 3933825"/>
                <a:gd name="connsiteY4" fmla="*/ 1495425 h 1495425"/>
                <a:gd name="connsiteX5" fmla="*/ 3071813 w 3933825"/>
                <a:gd name="connsiteY5" fmla="*/ 1121569 h 1495425"/>
                <a:gd name="connsiteX6" fmla="*/ 0 w 3933825"/>
                <a:gd name="connsiteY6" fmla="*/ 883444 h 1495425"/>
                <a:gd name="connsiteX0" fmla="*/ 0 w 3933825"/>
                <a:gd name="connsiteY0" fmla="*/ 873919 h 1485900"/>
                <a:gd name="connsiteX1" fmla="*/ 3186113 w 3933825"/>
                <a:gd name="connsiteY1" fmla="*/ 364331 h 1485900"/>
                <a:gd name="connsiteX2" fmla="*/ 3290888 w 3933825"/>
                <a:gd name="connsiteY2" fmla="*/ 0 h 1485900"/>
                <a:gd name="connsiteX3" fmla="*/ 3933825 w 3933825"/>
                <a:gd name="connsiteY3" fmla="*/ 738188 h 1485900"/>
                <a:gd name="connsiteX4" fmla="*/ 2995613 w 3933825"/>
                <a:gd name="connsiteY4" fmla="*/ 1485900 h 1485900"/>
                <a:gd name="connsiteX5" fmla="*/ 3071813 w 3933825"/>
                <a:gd name="connsiteY5" fmla="*/ 1112044 h 1485900"/>
                <a:gd name="connsiteX6" fmla="*/ 0 w 3933825"/>
                <a:gd name="connsiteY6" fmla="*/ 873919 h 1485900"/>
                <a:gd name="connsiteX0" fmla="*/ 0 w 3771900"/>
                <a:gd name="connsiteY0" fmla="*/ 873919 h 1485900"/>
                <a:gd name="connsiteX1" fmla="*/ 3186113 w 3771900"/>
                <a:gd name="connsiteY1" fmla="*/ 364331 h 1485900"/>
                <a:gd name="connsiteX2" fmla="*/ 3290888 w 3771900"/>
                <a:gd name="connsiteY2" fmla="*/ 0 h 1485900"/>
                <a:gd name="connsiteX3" fmla="*/ 3771900 w 3771900"/>
                <a:gd name="connsiteY3" fmla="*/ 938213 h 1485900"/>
                <a:gd name="connsiteX4" fmla="*/ 2995613 w 3771900"/>
                <a:gd name="connsiteY4" fmla="*/ 1485900 h 1485900"/>
                <a:gd name="connsiteX5" fmla="*/ 3071813 w 3771900"/>
                <a:gd name="connsiteY5" fmla="*/ 1112044 h 1485900"/>
                <a:gd name="connsiteX6" fmla="*/ 0 w 3771900"/>
                <a:gd name="connsiteY6" fmla="*/ 873919 h 1485900"/>
                <a:gd name="connsiteX0" fmla="*/ 0 w 3771900"/>
                <a:gd name="connsiteY0" fmla="*/ 873919 h 1485900"/>
                <a:gd name="connsiteX1" fmla="*/ 3186113 w 3771900"/>
                <a:gd name="connsiteY1" fmla="*/ 364331 h 1485900"/>
                <a:gd name="connsiteX2" fmla="*/ 3271838 w 3771900"/>
                <a:gd name="connsiteY2" fmla="*/ 0 h 1485900"/>
                <a:gd name="connsiteX3" fmla="*/ 3771900 w 3771900"/>
                <a:gd name="connsiteY3" fmla="*/ 938213 h 1485900"/>
                <a:gd name="connsiteX4" fmla="*/ 2995613 w 3771900"/>
                <a:gd name="connsiteY4" fmla="*/ 1485900 h 1485900"/>
                <a:gd name="connsiteX5" fmla="*/ 3071813 w 3771900"/>
                <a:gd name="connsiteY5" fmla="*/ 1112044 h 1485900"/>
                <a:gd name="connsiteX6" fmla="*/ 0 w 3771900"/>
                <a:gd name="connsiteY6" fmla="*/ 873919 h 1485900"/>
                <a:gd name="connsiteX0" fmla="*/ 0 w 3771900"/>
                <a:gd name="connsiteY0" fmla="*/ 826294 h 1438275"/>
                <a:gd name="connsiteX1" fmla="*/ 3186113 w 3771900"/>
                <a:gd name="connsiteY1" fmla="*/ 316706 h 1438275"/>
                <a:gd name="connsiteX2" fmla="*/ 3243263 w 3771900"/>
                <a:gd name="connsiteY2" fmla="*/ 0 h 1438275"/>
                <a:gd name="connsiteX3" fmla="*/ 3771900 w 3771900"/>
                <a:gd name="connsiteY3" fmla="*/ 890588 h 1438275"/>
                <a:gd name="connsiteX4" fmla="*/ 2995613 w 3771900"/>
                <a:gd name="connsiteY4" fmla="*/ 1438275 h 1438275"/>
                <a:gd name="connsiteX5" fmla="*/ 3071813 w 3771900"/>
                <a:gd name="connsiteY5" fmla="*/ 1064419 h 1438275"/>
                <a:gd name="connsiteX6" fmla="*/ 0 w 3771900"/>
                <a:gd name="connsiteY6" fmla="*/ 826294 h 14382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90588 h 1362075"/>
                <a:gd name="connsiteX4" fmla="*/ 2995613 w 3771900"/>
                <a:gd name="connsiteY4" fmla="*/ 1362075 h 1362075"/>
                <a:gd name="connsiteX5" fmla="*/ 3071813 w 3771900"/>
                <a:gd name="connsiteY5" fmla="*/ 106441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9058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3343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  <a:gd name="connsiteX0" fmla="*/ 0 w 3771900"/>
                <a:gd name="connsiteY0" fmla="*/ 826294 h 1362075"/>
                <a:gd name="connsiteX1" fmla="*/ 3186113 w 3771900"/>
                <a:gd name="connsiteY1" fmla="*/ 316706 h 1362075"/>
                <a:gd name="connsiteX2" fmla="*/ 3243263 w 3771900"/>
                <a:gd name="connsiteY2" fmla="*/ 0 h 1362075"/>
                <a:gd name="connsiteX3" fmla="*/ 3771900 w 3771900"/>
                <a:gd name="connsiteY3" fmla="*/ 833438 h 1362075"/>
                <a:gd name="connsiteX4" fmla="*/ 2995613 w 3771900"/>
                <a:gd name="connsiteY4" fmla="*/ 1362075 h 1362075"/>
                <a:gd name="connsiteX5" fmla="*/ 3052763 w 3771900"/>
                <a:gd name="connsiteY5" fmla="*/ 1045369 h 1362075"/>
                <a:gd name="connsiteX6" fmla="*/ 0 w 3771900"/>
                <a:gd name="connsiteY6" fmla="*/ 826294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1900" h="1362075">
                  <a:moveTo>
                    <a:pt x="0" y="826294"/>
                  </a:moveTo>
                  <a:cubicBezTo>
                    <a:pt x="1163638" y="335756"/>
                    <a:pt x="2174875" y="273844"/>
                    <a:pt x="3186113" y="316706"/>
                  </a:cubicBezTo>
                  <a:lnTo>
                    <a:pt x="3243263" y="0"/>
                  </a:lnTo>
                  <a:lnTo>
                    <a:pt x="3771900" y="833438"/>
                  </a:lnTo>
                  <a:lnTo>
                    <a:pt x="2995613" y="1362075"/>
                  </a:lnTo>
                  <a:lnTo>
                    <a:pt x="3052763" y="1045369"/>
                  </a:lnTo>
                  <a:cubicBezTo>
                    <a:pt x="2212975" y="838994"/>
                    <a:pt x="1363663" y="718344"/>
                    <a:pt x="0" y="826294"/>
                  </a:cubicBezTo>
                  <a:close/>
                </a:path>
              </a:pathLst>
            </a:custGeom>
            <a:solidFill>
              <a:srgbClr val="DD2522"/>
            </a:solidFill>
            <a:ln w="19050">
              <a:solidFill>
                <a:srgbClr val="DD2522"/>
              </a:solidFill>
              <a:round/>
            </a:ln>
          </p:spPr>
          <p:txBody>
            <a:bodyPr anchor="ctr"/>
            <a:lstStyle/>
            <a:p>
              <a:pPr algn="ctr"/>
              <a:endParaRPr lang="zh-CN" altLang="en-US" sz="2400">
                <a:cs typeface="+mn-ea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FD25C8A-B11C-A61A-6FA6-D982B1C4776B}"/>
                </a:ext>
              </a:extLst>
            </p:cNvPr>
            <p:cNvSpPr txBox="1"/>
            <p:nvPr/>
          </p:nvSpPr>
          <p:spPr>
            <a:xfrm rot="1309175">
              <a:off x="2930748" y="2356341"/>
              <a:ext cx="930964" cy="23005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1600" b="1" dirty="0">
                  <a:solidFill>
                    <a:schemeClr val="bg1"/>
                  </a:solidFill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3B9A323-0EFF-705A-B3D2-28442EA376C1}"/>
              </a:ext>
            </a:extLst>
          </p:cNvPr>
          <p:cNvGrpSpPr/>
          <p:nvPr/>
        </p:nvGrpSpPr>
        <p:grpSpPr>
          <a:xfrm>
            <a:off x="8085052" y="4439474"/>
            <a:ext cx="2966425" cy="816522"/>
            <a:chOff x="283598" y="1906534"/>
            <a:chExt cx="2966425" cy="81652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73DD16CA-DA61-3FBC-DE43-11C790117E9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97FAA82-06AB-A7C2-FCEE-4131316ED53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D87E1F6B-A0E3-7EBF-84DA-2A4169700EF9}"/>
              </a:ext>
            </a:extLst>
          </p:cNvPr>
          <p:cNvGrpSpPr/>
          <p:nvPr/>
        </p:nvGrpSpPr>
        <p:grpSpPr>
          <a:xfrm>
            <a:off x="1154549" y="1820299"/>
            <a:ext cx="2984539" cy="816522"/>
            <a:chOff x="283598" y="1906534"/>
            <a:chExt cx="2984539" cy="81652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05381377-9B25-3460-7823-6212026B0B7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F4A749F-B4B3-ABCA-C3D2-14BDDC45FB5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47662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42A0ADE-953A-250B-C944-6959F55666A3}"/>
              </a:ext>
            </a:extLst>
          </p:cNvPr>
          <p:cNvGrpSpPr/>
          <p:nvPr/>
        </p:nvGrpSpPr>
        <p:grpSpPr>
          <a:xfrm>
            <a:off x="4960494" y="5268459"/>
            <a:ext cx="2264546" cy="774340"/>
            <a:chOff x="2128574" y="2067096"/>
            <a:chExt cx="8128248" cy="2779380"/>
          </a:xfrm>
        </p:grpSpPr>
        <p:grpSp>
          <p:nvGrpSpPr>
            <p:cNvPr id="61" name="图形 2">
              <a:extLst>
                <a:ext uri="{FF2B5EF4-FFF2-40B4-BE49-F238E27FC236}">
                  <a16:creationId xmlns:a16="http://schemas.microsoft.com/office/drawing/2014/main" id="{5C108FF0-F027-470E-F35E-71A270E30AF6}"/>
                </a:ext>
              </a:extLst>
            </p:cNvPr>
            <p:cNvGrpSpPr/>
            <p:nvPr/>
          </p:nvGrpSpPr>
          <p:grpSpPr>
            <a:xfrm>
              <a:off x="4649557" y="2443717"/>
              <a:ext cx="1779668" cy="2402759"/>
              <a:chOff x="3385439" y="1993817"/>
              <a:chExt cx="849512" cy="1146940"/>
            </a:xfrm>
            <a:solidFill>
              <a:srgbClr val="DD2522"/>
            </a:solidFill>
            <a:effectLst/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F6B667D8-CC29-F7E5-6132-FE9460F2B055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DF93AA74-BF70-B1F3-64F6-AED039A11FA9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EF59D62-17FD-1707-B3AF-ED576CE0C5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A266B83A-E14D-BB61-414D-7ECD8257CEAC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66" name="图形 2">
              <a:extLst>
                <a:ext uri="{FF2B5EF4-FFF2-40B4-BE49-F238E27FC236}">
                  <a16:creationId xmlns:a16="http://schemas.microsoft.com/office/drawing/2014/main" id="{A49DE642-E61F-F95C-3D32-CD0104E1C6B0}"/>
                </a:ext>
              </a:extLst>
            </p:cNvPr>
            <p:cNvGrpSpPr/>
            <p:nvPr/>
          </p:nvGrpSpPr>
          <p:grpSpPr>
            <a:xfrm>
              <a:off x="6296694" y="2603885"/>
              <a:ext cx="2058088" cy="1780867"/>
              <a:chOff x="4757073" y="2064225"/>
              <a:chExt cx="1171168" cy="1013413"/>
            </a:xfrm>
            <a:solidFill>
              <a:srgbClr val="DD2522"/>
            </a:solidFill>
            <a:effectLst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3835296B-522C-48AF-A3CA-E8C1FAEA81A4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EF8573AC-E891-D335-6323-F7611D2459CB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73000"/>
                </a:schemeClr>
              </a:solidFill>
              <a:ln w="850" cap="flat">
                <a:noFill/>
                <a:prstDash val="solid"/>
                <a:miter/>
              </a:ln>
              <a:effectLst>
                <a:softEdge rad="76200"/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89643E4-3736-ECA9-BD57-E374670F2038}"/>
                </a:ext>
              </a:extLst>
            </p:cNvPr>
            <p:cNvSpPr/>
            <p:nvPr/>
          </p:nvSpPr>
          <p:spPr>
            <a:xfrm>
              <a:off x="7870450" y="2366165"/>
              <a:ext cx="2386372" cy="1853699"/>
            </a:xfrm>
            <a:custGeom>
              <a:avLst/>
              <a:gdLst>
                <a:gd name="connsiteX0" fmla="*/ 0 w 2386372"/>
                <a:gd name="connsiteY0" fmla="*/ 1358235 h 1853699"/>
                <a:gd name="connsiteX1" fmla="*/ 119014 w 2386372"/>
                <a:gd name="connsiteY1" fmla="*/ 1392385 h 1853699"/>
                <a:gd name="connsiteX2" fmla="*/ 253158 w 2386372"/>
                <a:gd name="connsiteY2" fmla="*/ 1436249 h 1853699"/>
                <a:gd name="connsiteX3" fmla="*/ 634327 w 2386372"/>
                <a:gd name="connsiteY3" fmla="*/ 1536449 h 1853699"/>
                <a:gd name="connsiteX4" fmla="*/ 777931 w 2386372"/>
                <a:gd name="connsiteY4" fmla="*/ 1566610 h 1853699"/>
                <a:gd name="connsiteX5" fmla="*/ 985744 w 2386372"/>
                <a:gd name="connsiteY5" fmla="*/ 1579799 h 1853699"/>
                <a:gd name="connsiteX6" fmla="*/ 1273818 w 2386372"/>
                <a:gd name="connsiteY6" fmla="*/ 1592172 h 1853699"/>
                <a:gd name="connsiteX7" fmla="*/ 1374376 w 2386372"/>
                <a:gd name="connsiteY7" fmla="*/ 1581078 h 1853699"/>
                <a:gd name="connsiteX8" fmla="*/ 1457296 w 2386372"/>
                <a:gd name="connsiteY8" fmla="*/ 1584044 h 1853699"/>
                <a:gd name="connsiteX9" fmla="*/ 1584848 w 2386372"/>
                <a:gd name="connsiteY9" fmla="*/ 1567992 h 1853699"/>
                <a:gd name="connsiteX10" fmla="*/ 1761823 w 2386372"/>
                <a:gd name="connsiteY10" fmla="*/ 1563817 h 1853699"/>
                <a:gd name="connsiteX11" fmla="*/ 2262352 w 2386372"/>
                <a:gd name="connsiteY11" fmla="*/ 1506740 h 1853699"/>
                <a:gd name="connsiteX12" fmla="*/ 2315853 w 2386372"/>
                <a:gd name="connsiteY12" fmla="*/ 1583107 h 1853699"/>
                <a:gd name="connsiteX13" fmla="*/ 2125506 w 2386372"/>
                <a:gd name="connsiteY13" fmla="*/ 1777406 h 1853699"/>
                <a:gd name="connsiteX14" fmla="*/ 1788503 w 2386372"/>
                <a:gd name="connsiteY14" fmla="*/ 1849071 h 1853699"/>
                <a:gd name="connsiteX15" fmla="*/ 1375961 w 2386372"/>
                <a:gd name="connsiteY15" fmla="*/ 1843286 h 1853699"/>
                <a:gd name="connsiteX16" fmla="*/ 1222644 w 2386372"/>
                <a:gd name="connsiteY16" fmla="*/ 1832396 h 1853699"/>
                <a:gd name="connsiteX17" fmla="*/ 1027613 w 2386372"/>
                <a:gd name="connsiteY17" fmla="*/ 1823654 h 1853699"/>
                <a:gd name="connsiteX18" fmla="*/ 833245 w 2386372"/>
                <a:gd name="connsiteY18" fmla="*/ 1773504 h 1853699"/>
                <a:gd name="connsiteX19" fmla="*/ 754056 w 2386372"/>
                <a:gd name="connsiteY19" fmla="*/ 1748863 h 1853699"/>
                <a:gd name="connsiteX20" fmla="*/ 567255 w 2386372"/>
                <a:gd name="connsiteY20" fmla="*/ 1680409 h 1853699"/>
                <a:gd name="connsiteX21" fmla="*/ 448139 w 2386372"/>
                <a:gd name="connsiteY21" fmla="*/ 1637517 h 1853699"/>
                <a:gd name="connsiteX22" fmla="*/ 255971 w 2386372"/>
                <a:gd name="connsiteY22" fmla="*/ 1552092 h 1853699"/>
                <a:gd name="connsiteX23" fmla="*/ 94015 w 2386372"/>
                <a:gd name="connsiteY23" fmla="*/ 1464008 h 1853699"/>
                <a:gd name="connsiteX24" fmla="*/ 0 w 2386372"/>
                <a:gd name="connsiteY24" fmla="*/ 1358235 h 1853699"/>
                <a:gd name="connsiteX25" fmla="*/ 1445959 w 2386372"/>
                <a:gd name="connsiteY25" fmla="*/ 843911 h 1853699"/>
                <a:gd name="connsiteX26" fmla="*/ 1319993 w 2386372"/>
                <a:gd name="connsiteY26" fmla="*/ 955002 h 1853699"/>
                <a:gd name="connsiteX27" fmla="*/ 1235845 w 2386372"/>
                <a:gd name="connsiteY27" fmla="*/ 1053822 h 1853699"/>
                <a:gd name="connsiteX28" fmla="*/ 1358079 w 2386372"/>
                <a:gd name="connsiteY28" fmla="*/ 1040172 h 1853699"/>
                <a:gd name="connsiteX29" fmla="*/ 1404345 w 2386372"/>
                <a:gd name="connsiteY29" fmla="*/ 998405 h 1853699"/>
                <a:gd name="connsiteX30" fmla="*/ 1469118 w 2386372"/>
                <a:gd name="connsiteY30" fmla="*/ 850405 h 1853699"/>
                <a:gd name="connsiteX31" fmla="*/ 1445959 w 2386372"/>
                <a:gd name="connsiteY31" fmla="*/ 843911 h 1853699"/>
                <a:gd name="connsiteX32" fmla="*/ 291961 w 2386372"/>
                <a:gd name="connsiteY32" fmla="*/ 497838 h 1853699"/>
                <a:gd name="connsiteX33" fmla="*/ 431986 w 2386372"/>
                <a:gd name="connsiteY33" fmla="*/ 513071 h 1853699"/>
                <a:gd name="connsiteX34" fmla="*/ 492515 w 2386372"/>
                <a:gd name="connsiteY34" fmla="*/ 569563 h 1853699"/>
                <a:gd name="connsiteX35" fmla="*/ 514600 w 2386372"/>
                <a:gd name="connsiteY35" fmla="*/ 624110 h 1853699"/>
                <a:gd name="connsiteX36" fmla="*/ 475542 w 2386372"/>
                <a:gd name="connsiteY36" fmla="*/ 712246 h 1853699"/>
                <a:gd name="connsiteX37" fmla="*/ 410974 w 2386372"/>
                <a:gd name="connsiteY37" fmla="*/ 769706 h 1853699"/>
                <a:gd name="connsiteX38" fmla="*/ 373195 w 2386372"/>
                <a:gd name="connsiteY38" fmla="*/ 840410 h 1853699"/>
                <a:gd name="connsiteX39" fmla="*/ 389759 w 2386372"/>
                <a:gd name="connsiteY39" fmla="*/ 959985 h 1853699"/>
                <a:gd name="connsiteX40" fmla="*/ 435309 w 2386372"/>
                <a:gd name="connsiteY40" fmla="*/ 1117341 h 1853699"/>
                <a:gd name="connsiteX41" fmla="*/ 559383 w 2386372"/>
                <a:gd name="connsiteY41" fmla="*/ 1175569 h 1853699"/>
                <a:gd name="connsiteX42" fmla="*/ 664541 w 2386372"/>
                <a:gd name="connsiteY42" fmla="*/ 1352913 h 1853699"/>
                <a:gd name="connsiteX43" fmla="*/ 584944 w 2386372"/>
                <a:gd name="connsiteY43" fmla="*/ 1485832 h 1853699"/>
                <a:gd name="connsiteX44" fmla="*/ 518842 w 2386372"/>
                <a:gd name="connsiteY44" fmla="*/ 1485883 h 1853699"/>
                <a:gd name="connsiteX45" fmla="*/ 359136 w 2386372"/>
                <a:gd name="connsiteY45" fmla="*/ 1230321 h 1853699"/>
                <a:gd name="connsiteX46" fmla="*/ 374626 w 2386372"/>
                <a:gd name="connsiteY46" fmla="*/ 1182521 h 1853699"/>
                <a:gd name="connsiteX47" fmla="*/ 343493 w 2386372"/>
                <a:gd name="connsiteY47" fmla="*/ 861522 h 1853699"/>
                <a:gd name="connsiteX48" fmla="*/ 334188 w 2386372"/>
                <a:gd name="connsiteY48" fmla="*/ 651153 h 1853699"/>
                <a:gd name="connsiteX49" fmla="*/ 291961 w 2386372"/>
                <a:gd name="connsiteY49" fmla="*/ 497838 h 1853699"/>
                <a:gd name="connsiteX50" fmla="*/ 1494104 w 2386372"/>
                <a:gd name="connsiteY50" fmla="*/ 473544 h 1853699"/>
                <a:gd name="connsiteX51" fmla="*/ 1582559 w 2386372"/>
                <a:gd name="connsiteY51" fmla="*/ 488559 h 1853699"/>
                <a:gd name="connsiteX52" fmla="*/ 1660061 w 2386372"/>
                <a:gd name="connsiteY52" fmla="*/ 548526 h 1853699"/>
                <a:gd name="connsiteX53" fmla="*/ 1664252 w 2386372"/>
                <a:gd name="connsiteY53" fmla="*/ 645251 h 1853699"/>
                <a:gd name="connsiteX54" fmla="*/ 1567835 w 2386372"/>
                <a:gd name="connsiteY54" fmla="*/ 750818 h 1853699"/>
                <a:gd name="connsiteX55" fmla="*/ 1666041 w 2386372"/>
                <a:gd name="connsiteY55" fmla="*/ 854495 h 1853699"/>
                <a:gd name="connsiteX56" fmla="*/ 1684343 w 2386372"/>
                <a:gd name="connsiteY56" fmla="*/ 904697 h 1853699"/>
                <a:gd name="connsiteX57" fmla="*/ 1752950 w 2386372"/>
                <a:gd name="connsiteY57" fmla="*/ 1015582 h 1853699"/>
                <a:gd name="connsiteX58" fmla="*/ 1739322 w 2386372"/>
                <a:gd name="connsiteY58" fmla="*/ 1170738 h 1853699"/>
                <a:gd name="connsiteX59" fmla="*/ 1760771 w 2386372"/>
                <a:gd name="connsiteY59" fmla="*/ 1310602 h 1853699"/>
                <a:gd name="connsiteX60" fmla="*/ 1465846 w 2386372"/>
                <a:gd name="connsiteY60" fmla="*/ 1247627 h 1853699"/>
                <a:gd name="connsiteX61" fmla="*/ 1360892 w 2386372"/>
                <a:gd name="connsiteY61" fmla="*/ 1301152 h 1853699"/>
                <a:gd name="connsiteX62" fmla="*/ 1256141 w 2386372"/>
                <a:gd name="connsiteY62" fmla="*/ 1339801 h 1853699"/>
                <a:gd name="connsiteX63" fmla="*/ 1055435 w 2386372"/>
                <a:gd name="connsiteY63" fmla="*/ 1375128 h 1853699"/>
                <a:gd name="connsiteX64" fmla="*/ 988464 w 2386372"/>
                <a:gd name="connsiteY64" fmla="*/ 1383869 h 1853699"/>
                <a:gd name="connsiteX65" fmla="*/ 909991 w 2386372"/>
                <a:gd name="connsiteY65" fmla="*/ 1256369 h 1853699"/>
                <a:gd name="connsiteX66" fmla="*/ 879623 w 2386372"/>
                <a:gd name="connsiteY66" fmla="*/ 1131630 h 1853699"/>
                <a:gd name="connsiteX67" fmla="*/ 869859 w 2386372"/>
                <a:gd name="connsiteY67" fmla="*/ 1040018 h 1853699"/>
                <a:gd name="connsiteX68" fmla="*/ 973331 w 2386372"/>
                <a:gd name="connsiteY68" fmla="*/ 925044 h 1853699"/>
                <a:gd name="connsiteX69" fmla="*/ 1008044 w 2386372"/>
                <a:gd name="connsiteY69" fmla="*/ 855159 h 1853699"/>
                <a:gd name="connsiteX70" fmla="*/ 893989 w 2386372"/>
                <a:gd name="connsiteY70" fmla="*/ 853165 h 1853699"/>
                <a:gd name="connsiteX71" fmla="*/ 801714 w 2386372"/>
                <a:gd name="connsiteY71" fmla="*/ 758486 h 1853699"/>
                <a:gd name="connsiteX72" fmla="*/ 776100 w 2386372"/>
                <a:gd name="connsiteY72" fmla="*/ 617796 h 1853699"/>
                <a:gd name="connsiteX73" fmla="*/ 847161 w 2386372"/>
                <a:gd name="connsiteY73" fmla="*/ 552003 h 1853699"/>
                <a:gd name="connsiteX74" fmla="*/ 930900 w 2386372"/>
                <a:gd name="connsiteY74" fmla="*/ 570560 h 1853699"/>
                <a:gd name="connsiteX75" fmla="*/ 1097150 w 2386372"/>
                <a:gd name="connsiteY75" fmla="*/ 532729 h 1853699"/>
                <a:gd name="connsiteX76" fmla="*/ 1226950 w 2386372"/>
                <a:gd name="connsiteY76" fmla="*/ 507117 h 1853699"/>
                <a:gd name="connsiteX77" fmla="*/ 1494104 w 2386372"/>
                <a:gd name="connsiteY77" fmla="*/ 473544 h 1853699"/>
                <a:gd name="connsiteX78" fmla="*/ 1123188 w 2386372"/>
                <a:gd name="connsiteY78" fmla="*/ 110 h 1853699"/>
                <a:gd name="connsiteX79" fmla="*/ 1166106 w 2386372"/>
                <a:gd name="connsiteY79" fmla="*/ 8704 h 1853699"/>
                <a:gd name="connsiteX80" fmla="*/ 1397333 w 2386372"/>
                <a:gd name="connsiteY80" fmla="*/ 81145 h 1853699"/>
                <a:gd name="connsiteX81" fmla="*/ 1497736 w 2386372"/>
                <a:gd name="connsiteY81" fmla="*/ 163963 h 1853699"/>
                <a:gd name="connsiteX82" fmla="*/ 1518953 w 2386372"/>
                <a:gd name="connsiteY82" fmla="*/ 224800 h 1853699"/>
                <a:gd name="connsiteX83" fmla="*/ 1506325 w 2386372"/>
                <a:gd name="connsiteY83" fmla="*/ 287066 h 1853699"/>
                <a:gd name="connsiteX84" fmla="*/ 1428824 w 2386372"/>
                <a:gd name="connsiteY84" fmla="*/ 316462 h 1853699"/>
                <a:gd name="connsiteX85" fmla="*/ 1399428 w 2386372"/>
                <a:gd name="connsiteY85" fmla="*/ 295808 h 1853699"/>
                <a:gd name="connsiteX86" fmla="*/ 1273616 w 2386372"/>
                <a:gd name="connsiteY86" fmla="*/ 318251 h 1853699"/>
                <a:gd name="connsiteX87" fmla="*/ 1215389 w 2386372"/>
                <a:gd name="connsiteY87" fmla="*/ 340797 h 1853699"/>
                <a:gd name="connsiteX88" fmla="*/ 1254087 w 2386372"/>
                <a:gd name="connsiteY88" fmla="*/ 231854 h 1853699"/>
                <a:gd name="connsiteX89" fmla="*/ 1099238 w 2386372"/>
                <a:gd name="connsiteY89" fmla="*/ 76136 h 1853699"/>
                <a:gd name="connsiteX90" fmla="*/ 1079197 w 2386372"/>
                <a:gd name="connsiteY90" fmla="*/ 2366 h 1853699"/>
                <a:gd name="connsiteX91" fmla="*/ 1123188 w 2386372"/>
                <a:gd name="connsiteY91" fmla="*/ 110 h 185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386372" h="1853699">
                  <a:moveTo>
                    <a:pt x="0" y="1358235"/>
                  </a:moveTo>
                  <a:cubicBezTo>
                    <a:pt x="41103" y="1364268"/>
                    <a:pt x="80517" y="1377201"/>
                    <a:pt x="119014" y="1392385"/>
                  </a:cubicBezTo>
                  <a:cubicBezTo>
                    <a:pt x="162672" y="1410278"/>
                    <a:pt x="209193" y="1419377"/>
                    <a:pt x="253158" y="1436249"/>
                  </a:cubicBezTo>
                  <a:cubicBezTo>
                    <a:pt x="377386" y="1479856"/>
                    <a:pt x="506727" y="1505213"/>
                    <a:pt x="634327" y="1536449"/>
                  </a:cubicBezTo>
                  <a:cubicBezTo>
                    <a:pt x="682228" y="1546264"/>
                    <a:pt x="729670" y="1558432"/>
                    <a:pt x="777931" y="1566610"/>
                  </a:cubicBezTo>
                  <a:cubicBezTo>
                    <a:pt x="846843" y="1575557"/>
                    <a:pt x="916677" y="1573001"/>
                    <a:pt x="985744" y="1579799"/>
                  </a:cubicBezTo>
                  <a:cubicBezTo>
                    <a:pt x="1080167" y="1599635"/>
                    <a:pt x="1178066" y="1604492"/>
                    <a:pt x="1273818" y="1592172"/>
                  </a:cubicBezTo>
                  <a:cubicBezTo>
                    <a:pt x="1307253" y="1588185"/>
                    <a:pt x="1340432" y="1578574"/>
                    <a:pt x="1374376" y="1581078"/>
                  </a:cubicBezTo>
                  <a:cubicBezTo>
                    <a:pt x="1402034" y="1581539"/>
                    <a:pt x="1429589" y="1585781"/>
                    <a:pt x="1457296" y="1584044"/>
                  </a:cubicBezTo>
                  <a:cubicBezTo>
                    <a:pt x="1499626" y="1577142"/>
                    <a:pt x="1534093" y="1571363"/>
                    <a:pt x="1584848" y="1567992"/>
                  </a:cubicBezTo>
                  <a:cubicBezTo>
                    <a:pt x="1635602" y="1564621"/>
                    <a:pt x="1721948" y="1552519"/>
                    <a:pt x="1761823" y="1563817"/>
                  </a:cubicBezTo>
                  <a:cubicBezTo>
                    <a:pt x="1812843" y="1583755"/>
                    <a:pt x="2229787" y="1465126"/>
                    <a:pt x="2262352" y="1506740"/>
                  </a:cubicBezTo>
                  <a:cubicBezTo>
                    <a:pt x="2498955" y="1526733"/>
                    <a:pt x="2326181" y="1567667"/>
                    <a:pt x="2315853" y="1583107"/>
                  </a:cubicBezTo>
                  <a:cubicBezTo>
                    <a:pt x="2174514" y="1672668"/>
                    <a:pt x="2150957" y="1765359"/>
                    <a:pt x="2125506" y="1777406"/>
                  </a:cubicBezTo>
                  <a:cubicBezTo>
                    <a:pt x="2100055" y="1789453"/>
                    <a:pt x="1913428" y="1838091"/>
                    <a:pt x="1788503" y="1849071"/>
                  </a:cubicBezTo>
                  <a:cubicBezTo>
                    <a:pt x="1663579" y="1860052"/>
                    <a:pt x="1468135" y="1848756"/>
                    <a:pt x="1375961" y="1843286"/>
                  </a:cubicBezTo>
                  <a:cubicBezTo>
                    <a:pt x="1325299" y="1834954"/>
                    <a:pt x="1273563" y="1838225"/>
                    <a:pt x="1222644" y="1832396"/>
                  </a:cubicBezTo>
                  <a:cubicBezTo>
                    <a:pt x="1157821" y="1824370"/>
                    <a:pt x="1091362" y="1841855"/>
                    <a:pt x="1027613" y="1823654"/>
                  </a:cubicBezTo>
                  <a:cubicBezTo>
                    <a:pt x="963198" y="1805558"/>
                    <a:pt x="899040" y="1786029"/>
                    <a:pt x="833245" y="1773504"/>
                  </a:cubicBezTo>
                  <a:cubicBezTo>
                    <a:pt x="806047" y="1767931"/>
                    <a:pt x="778698" y="1762052"/>
                    <a:pt x="754056" y="1748863"/>
                  </a:cubicBezTo>
                  <a:cubicBezTo>
                    <a:pt x="693986" y="1720337"/>
                    <a:pt x="629318" y="1703773"/>
                    <a:pt x="567255" y="1680409"/>
                  </a:cubicBezTo>
                  <a:cubicBezTo>
                    <a:pt x="527533" y="1666248"/>
                    <a:pt x="489396" y="1647231"/>
                    <a:pt x="448139" y="1637517"/>
                  </a:cubicBezTo>
                  <a:cubicBezTo>
                    <a:pt x="377489" y="1626168"/>
                    <a:pt x="320742" y="1578625"/>
                    <a:pt x="255971" y="1552092"/>
                  </a:cubicBezTo>
                  <a:cubicBezTo>
                    <a:pt x="198150" y="1531132"/>
                    <a:pt x="140739" y="1504292"/>
                    <a:pt x="94015" y="1464008"/>
                  </a:cubicBezTo>
                  <a:cubicBezTo>
                    <a:pt x="66460" y="1424592"/>
                    <a:pt x="1534" y="1413755"/>
                    <a:pt x="0" y="1358235"/>
                  </a:cubicBezTo>
                  <a:close/>
                  <a:moveTo>
                    <a:pt x="1445959" y="843911"/>
                  </a:moveTo>
                  <a:cubicBezTo>
                    <a:pt x="1414672" y="892069"/>
                    <a:pt x="1362375" y="918499"/>
                    <a:pt x="1319993" y="955002"/>
                  </a:cubicBezTo>
                  <a:cubicBezTo>
                    <a:pt x="1289576" y="985880"/>
                    <a:pt x="1265292" y="1022074"/>
                    <a:pt x="1235845" y="1053822"/>
                  </a:cubicBezTo>
                  <a:cubicBezTo>
                    <a:pt x="1276129" y="1046409"/>
                    <a:pt x="1316874" y="1037412"/>
                    <a:pt x="1358079" y="1040172"/>
                  </a:cubicBezTo>
                  <a:cubicBezTo>
                    <a:pt x="1382517" y="1041348"/>
                    <a:pt x="1392893" y="1015428"/>
                    <a:pt x="1404345" y="998405"/>
                  </a:cubicBezTo>
                  <a:cubicBezTo>
                    <a:pt x="1429753" y="950963"/>
                    <a:pt x="1458433" y="903827"/>
                    <a:pt x="1469118" y="850405"/>
                  </a:cubicBezTo>
                  <a:cubicBezTo>
                    <a:pt x="1461399" y="848155"/>
                    <a:pt x="1453679" y="846009"/>
                    <a:pt x="1445959" y="843911"/>
                  </a:cubicBezTo>
                  <a:close/>
                  <a:moveTo>
                    <a:pt x="291961" y="497838"/>
                  </a:moveTo>
                  <a:cubicBezTo>
                    <a:pt x="338891" y="499985"/>
                    <a:pt x="385821" y="504381"/>
                    <a:pt x="431986" y="513071"/>
                  </a:cubicBezTo>
                  <a:cubicBezTo>
                    <a:pt x="459182" y="521815"/>
                    <a:pt x="476257" y="547836"/>
                    <a:pt x="492515" y="569563"/>
                  </a:cubicBezTo>
                  <a:cubicBezTo>
                    <a:pt x="501051" y="586280"/>
                    <a:pt x="521910" y="603150"/>
                    <a:pt x="514600" y="624110"/>
                  </a:cubicBezTo>
                  <a:cubicBezTo>
                    <a:pt x="503710" y="654324"/>
                    <a:pt x="490162" y="683617"/>
                    <a:pt x="475542" y="712246"/>
                  </a:cubicBezTo>
                  <a:cubicBezTo>
                    <a:pt x="463272" y="740210"/>
                    <a:pt x="427947" y="745373"/>
                    <a:pt x="410974" y="769706"/>
                  </a:cubicBezTo>
                  <a:cubicBezTo>
                    <a:pt x="397069" y="792355"/>
                    <a:pt x="374320" y="811730"/>
                    <a:pt x="373195" y="840410"/>
                  </a:cubicBezTo>
                  <a:cubicBezTo>
                    <a:pt x="369105" y="880848"/>
                    <a:pt x="375546" y="922002"/>
                    <a:pt x="389759" y="959985"/>
                  </a:cubicBezTo>
                  <a:cubicBezTo>
                    <a:pt x="402233" y="1012794"/>
                    <a:pt x="399880" y="1072301"/>
                    <a:pt x="435309" y="1117341"/>
                  </a:cubicBezTo>
                  <a:cubicBezTo>
                    <a:pt x="461380" y="1162174"/>
                    <a:pt x="517053" y="1159208"/>
                    <a:pt x="559383" y="1175569"/>
                  </a:cubicBezTo>
                  <a:cubicBezTo>
                    <a:pt x="571294" y="1246527"/>
                    <a:pt x="643836" y="1286044"/>
                    <a:pt x="664541" y="1352913"/>
                  </a:cubicBezTo>
                  <a:cubicBezTo>
                    <a:pt x="645269" y="1400713"/>
                    <a:pt x="639645" y="1463491"/>
                    <a:pt x="584944" y="1485832"/>
                  </a:cubicBezTo>
                  <a:cubicBezTo>
                    <a:pt x="563983" y="1492478"/>
                    <a:pt x="540313" y="1486138"/>
                    <a:pt x="518842" y="1485883"/>
                  </a:cubicBezTo>
                  <a:cubicBezTo>
                    <a:pt x="471758" y="1396724"/>
                    <a:pt x="396557" y="1324745"/>
                    <a:pt x="359136" y="1230321"/>
                  </a:cubicBezTo>
                  <a:cubicBezTo>
                    <a:pt x="367775" y="1216007"/>
                    <a:pt x="382652" y="1200465"/>
                    <a:pt x="374626" y="1182521"/>
                  </a:cubicBezTo>
                  <a:cubicBezTo>
                    <a:pt x="336898" y="1080226"/>
                    <a:pt x="333933" y="968983"/>
                    <a:pt x="343493" y="861522"/>
                  </a:cubicBezTo>
                  <a:cubicBezTo>
                    <a:pt x="349372" y="791536"/>
                    <a:pt x="352796" y="719607"/>
                    <a:pt x="334188" y="651153"/>
                  </a:cubicBezTo>
                  <a:cubicBezTo>
                    <a:pt x="320487" y="599981"/>
                    <a:pt x="305202" y="549164"/>
                    <a:pt x="291961" y="497838"/>
                  </a:cubicBezTo>
                  <a:close/>
                  <a:moveTo>
                    <a:pt x="1494104" y="473544"/>
                  </a:moveTo>
                  <a:cubicBezTo>
                    <a:pt x="1523783" y="474692"/>
                    <a:pt x="1553317" y="479140"/>
                    <a:pt x="1582559" y="488559"/>
                  </a:cubicBezTo>
                  <a:cubicBezTo>
                    <a:pt x="1615277" y="496484"/>
                    <a:pt x="1644877" y="518262"/>
                    <a:pt x="1660061" y="548526"/>
                  </a:cubicBezTo>
                  <a:cubicBezTo>
                    <a:pt x="1680713" y="577052"/>
                    <a:pt x="1672993" y="614015"/>
                    <a:pt x="1664252" y="645251"/>
                  </a:cubicBezTo>
                  <a:cubicBezTo>
                    <a:pt x="1640326" y="686863"/>
                    <a:pt x="1600145" y="715952"/>
                    <a:pt x="1567835" y="750818"/>
                  </a:cubicBezTo>
                  <a:cubicBezTo>
                    <a:pt x="1600554" y="785428"/>
                    <a:pt x="1633988" y="819321"/>
                    <a:pt x="1666041" y="854495"/>
                  </a:cubicBezTo>
                  <a:cubicBezTo>
                    <a:pt x="1678005" y="868400"/>
                    <a:pt x="1677851" y="888082"/>
                    <a:pt x="1684343" y="904697"/>
                  </a:cubicBezTo>
                  <a:cubicBezTo>
                    <a:pt x="1697431" y="947128"/>
                    <a:pt x="1734443" y="976065"/>
                    <a:pt x="1752950" y="1015582"/>
                  </a:cubicBezTo>
                  <a:cubicBezTo>
                    <a:pt x="1749064" y="1039047"/>
                    <a:pt x="1748575" y="1149165"/>
                    <a:pt x="1739322" y="1170738"/>
                  </a:cubicBezTo>
                  <a:cubicBezTo>
                    <a:pt x="1913059" y="1215684"/>
                    <a:pt x="1826208" y="1246035"/>
                    <a:pt x="1760771" y="1310602"/>
                  </a:cubicBezTo>
                  <a:cubicBezTo>
                    <a:pt x="1733676" y="1302576"/>
                    <a:pt x="1477144" y="1279015"/>
                    <a:pt x="1465846" y="1247627"/>
                  </a:cubicBezTo>
                  <a:cubicBezTo>
                    <a:pt x="1430315" y="1264446"/>
                    <a:pt x="1398772" y="1289394"/>
                    <a:pt x="1360892" y="1301152"/>
                  </a:cubicBezTo>
                  <a:cubicBezTo>
                    <a:pt x="1324593" y="1310251"/>
                    <a:pt x="1291313" y="1327736"/>
                    <a:pt x="1256141" y="1339801"/>
                  </a:cubicBezTo>
                  <a:cubicBezTo>
                    <a:pt x="1189989" y="1356365"/>
                    <a:pt x="1119388" y="1348594"/>
                    <a:pt x="1055435" y="1375128"/>
                  </a:cubicBezTo>
                  <a:cubicBezTo>
                    <a:pt x="1033911" y="1379882"/>
                    <a:pt x="1009934" y="1396905"/>
                    <a:pt x="988464" y="1383869"/>
                  </a:cubicBezTo>
                  <a:cubicBezTo>
                    <a:pt x="943526" y="1355189"/>
                    <a:pt x="936421" y="1298596"/>
                    <a:pt x="909991" y="1256369"/>
                  </a:cubicBezTo>
                  <a:cubicBezTo>
                    <a:pt x="886475" y="1219817"/>
                    <a:pt x="870013" y="1175443"/>
                    <a:pt x="879623" y="1131630"/>
                  </a:cubicBezTo>
                  <a:cubicBezTo>
                    <a:pt x="888774" y="1100649"/>
                    <a:pt x="876709" y="1069874"/>
                    <a:pt x="869859" y="1040018"/>
                  </a:cubicBezTo>
                  <a:cubicBezTo>
                    <a:pt x="904418" y="1001779"/>
                    <a:pt x="936370" y="961084"/>
                    <a:pt x="973331" y="925044"/>
                  </a:cubicBezTo>
                  <a:cubicBezTo>
                    <a:pt x="993679" y="907202"/>
                    <a:pt x="999813" y="879698"/>
                    <a:pt x="1008044" y="855159"/>
                  </a:cubicBezTo>
                  <a:cubicBezTo>
                    <a:pt x="970111" y="852858"/>
                    <a:pt x="931974" y="850711"/>
                    <a:pt x="893989" y="853165"/>
                  </a:cubicBezTo>
                  <a:cubicBezTo>
                    <a:pt x="862907" y="821980"/>
                    <a:pt x="829115" y="793097"/>
                    <a:pt x="801714" y="758486"/>
                  </a:cubicBezTo>
                  <a:cubicBezTo>
                    <a:pt x="788779" y="712681"/>
                    <a:pt x="783003" y="664932"/>
                    <a:pt x="776100" y="617796"/>
                  </a:cubicBezTo>
                  <a:cubicBezTo>
                    <a:pt x="802839" y="599188"/>
                    <a:pt x="824770" y="575314"/>
                    <a:pt x="847161" y="552003"/>
                  </a:cubicBezTo>
                  <a:cubicBezTo>
                    <a:pt x="873949" y="562176"/>
                    <a:pt x="901147" y="575927"/>
                    <a:pt x="930900" y="570560"/>
                  </a:cubicBezTo>
                  <a:cubicBezTo>
                    <a:pt x="986827" y="560490"/>
                    <a:pt x="1041989" y="546276"/>
                    <a:pt x="1097150" y="532729"/>
                  </a:cubicBezTo>
                  <a:cubicBezTo>
                    <a:pt x="1140093" y="522965"/>
                    <a:pt x="1182269" y="506350"/>
                    <a:pt x="1226950" y="507117"/>
                  </a:cubicBezTo>
                  <a:cubicBezTo>
                    <a:pt x="1314715" y="496343"/>
                    <a:pt x="1405067" y="470098"/>
                    <a:pt x="1494104" y="473544"/>
                  </a:cubicBezTo>
                  <a:close/>
                  <a:moveTo>
                    <a:pt x="1123188" y="110"/>
                  </a:moveTo>
                  <a:cubicBezTo>
                    <a:pt x="1137835" y="614"/>
                    <a:pt x="1152303" y="2928"/>
                    <a:pt x="1166106" y="8704"/>
                  </a:cubicBezTo>
                  <a:cubicBezTo>
                    <a:pt x="1241204" y="39531"/>
                    <a:pt x="1324381" y="44439"/>
                    <a:pt x="1397333" y="81145"/>
                  </a:cubicBezTo>
                  <a:cubicBezTo>
                    <a:pt x="1435828" y="101799"/>
                    <a:pt x="1468597" y="131705"/>
                    <a:pt x="1497736" y="163963"/>
                  </a:cubicBezTo>
                  <a:cubicBezTo>
                    <a:pt x="1513584" y="179811"/>
                    <a:pt x="1514403" y="203992"/>
                    <a:pt x="1518953" y="224800"/>
                  </a:cubicBezTo>
                  <a:cubicBezTo>
                    <a:pt x="1520742" y="244124"/>
                    <a:pt x="1529229" y="275666"/>
                    <a:pt x="1506325" y="287066"/>
                  </a:cubicBezTo>
                  <a:cubicBezTo>
                    <a:pt x="1481633" y="299285"/>
                    <a:pt x="1455560" y="309458"/>
                    <a:pt x="1428824" y="316462"/>
                  </a:cubicBezTo>
                  <a:cubicBezTo>
                    <a:pt x="1414970" y="320552"/>
                    <a:pt x="1408221" y="303324"/>
                    <a:pt x="1399428" y="295808"/>
                  </a:cubicBezTo>
                  <a:cubicBezTo>
                    <a:pt x="1359298" y="311554"/>
                    <a:pt x="1315689" y="312014"/>
                    <a:pt x="1273616" y="318251"/>
                  </a:cubicBezTo>
                  <a:cubicBezTo>
                    <a:pt x="1253474" y="323670"/>
                    <a:pt x="1234916" y="333690"/>
                    <a:pt x="1215389" y="340797"/>
                  </a:cubicBezTo>
                  <a:cubicBezTo>
                    <a:pt x="1230316" y="305216"/>
                    <a:pt x="1248362" y="270503"/>
                    <a:pt x="1254087" y="231854"/>
                  </a:cubicBezTo>
                  <a:cubicBezTo>
                    <a:pt x="1204243" y="178125"/>
                    <a:pt x="1142436" y="135846"/>
                    <a:pt x="1099238" y="76136"/>
                  </a:cubicBezTo>
                  <a:cubicBezTo>
                    <a:pt x="1083338" y="54919"/>
                    <a:pt x="1084412" y="27314"/>
                    <a:pt x="1079197" y="2366"/>
                  </a:cubicBezTo>
                  <a:cubicBezTo>
                    <a:pt x="1093716" y="909"/>
                    <a:pt x="1108541" y="-395"/>
                    <a:pt x="1123188" y="110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A4DFC86A-27CA-6C64-4377-5AFB6652D816}"/>
                </a:ext>
              </a:extLst>
            </p:cNvPr>
            <p:cNvGrpSpPr/>
            <p:nvPr/>
          </p:nvGrpSpPr>
          <p:grpSpPr>
            <a:xfrm>
              <a:off x="4588265" y="2377592"/>
              <a:ext cx="1779668" cy="2402759"/>
              <a:chOff x="3385439" y="1993817"/>
              <a:chExt cx="849512" cy="1146940"/>
            </a:xfrm>
            <a:solidFill>
              <a:srgbClr val="CC3300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62F8C3AE-9D60-73C6-FF71-6B4A9C122A8E}"/>
                  </a:ext>
                </a:extLst>
              </p:cNvPr>
              <p:cNvSpPr/>
              <p:nvPr/>
            </p:nvSpPr>
            <p:spPr>
              <a:xfrm flipV="1">
                <a:off x="3385439" y="1993817"/>
                <a:ext cx="279770" cy="618133"/>
              </a:xfrm>
              <a:custGeom>
                <a:avLst/>
                <a:gdLst>
                  <a:gd name="connsiteX0" fmla="*/ 191358 w 279770"/>
                  <a:gd name="connsiteY0" fmla="*/ 605653 h 618133"/>
                  <a:gd name="connsiteX1" fmla="*/ 148839 w 279770"/>
                  <a:gd name="connsiteY1" fmla="*/ 510413 h 618133"/>
                  <a:gd name="connsiteX2" fmla="*/ 118226 w 279770"/>
                  <a:gd name="connsiteY2" fmla="*/ 284216 h 618133"/>
                  <a:gd name="connsiteX3" fmla="*/ 143737 w 279770"/>
                  <a:gd name="connsiteY3" fmla="*/ 273162 h 618133"/>
                  <a:gd name="connsiteX4" fmla="*/ 112274 w 279770"/>
                  <a:gd name="connsiteY4" fmla="*/ 212786 h 618133"/>
                  <a:gd name="connsiteX5" fmla="*/ 39993 w 279770"/>
                  <a:gd name="connsiteY5" fmla="*/ 80130 h 618133"/>
                  <a:gd name="connsiteX6" fmla="*/ 11931 w 279770"/>
                  <a:gd name="connsiteY6" fmla="*/ 5298 h 618133"/>
                  <a:gd name="connsiteX7" fmla="*/ 24687 w 279770"/>
                  <a:gd name="connsiteY7" fmla="*/ 25707 h 618133"/>
                  <a:gd name="connsiteX8" fmla="*/ 52749 w 279770"/>
                  <a:gd name="connsiteY8" fmla="*/ 66524 h 618133"/>
                  <a:gd name="connsiteX9" fmla="*/ 84212 w 279770"/>
                  <a:gd name="connsiteY9" fmla="*/ 103940 h 618133"/>
                  <a:gd name="connsiteX10" fmla="*/ 216868 w 279770"/>
                  <a:gd name="connsiteY10" fmla="*/ 232344 h 618133"/>
                  <a:gd name="connsiteX11" fmla="*/ 237277 w 279770"/>
                  <a:gd name="connsiteY11" fmla="*/ 263808 h 618133"/>
                  <a:gd name="connsiteX12" fmla="*/ 146288 w 279770"/>
                  <a:gd name="connsiteY12" fmla="*/ 315680 h 618133"/>
                  <a:gd name="connsiteX13" fmla="*/ 101219 w 279770"/>
                  <a:gd name="connsiteY13" fmla="*/ 347143 h 618133"/>
                  <a:gd name="connsiteX14" fmla="*/ 196460 w 279770"/>
                  <a:gd name="connsiteY14" fmla="*/ 471296 h 618133"/>
                  <a:gd name="connsiteX15" fmla="*/ 221120 w 279770"/>
                  <a:gd name="connsiteY15" fmla="*/ 490854 h 618133"/>
                  <a:gd name="connsiteX16" fmla="*/ 247481 w 279770"/>
                  <a:gd name="connsiteY16" fmla="*/ 507011 h 618133"/>
                  <a:gd name="connsiteX17" fmla="*/ 279795 w 279770"/>
                  <a:gd name="connsiteY17" fmla="*/ 555482 h 618133"/>
                  <a:gd name="connsiteX18" fmla="*/ 245781 w 279770"/>
                  <a:gd name="connsiteY18" fmla="*/ 598850 h 618133"/>
                  <a:gd name="connsiteX19" fmla="*/ 191358 w 279770"/>
                  <a:gd name="connsiteY19" fmla="*/ 605653 h 61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770" h="618133">
                    <a:moveTo>
                      <a:pt x="191358" y="605653"/>
                    </a:moveTo>
                    <a:cubicBezTo>
                      <a:pt x="193909" y="599701"/>
                      <a:pt x="174350" y="556332"/>
                      <a:pt x="148839" y="510413"/>
                    </a:cubicBezTo>
                    <a:cubicBezTo>
                      <a:pt x="67205" y="362450"/>
                      <a:pt x="59552" y="308027"/>
                      <a:pt x="118226" y="284216"/>
                    </a:cubicBezTo>
                    <a:lnTo>
                      <a:pt x="143737" y="273162"/>
                    </a:lnTo>
                    <a:lnTo>
                      <a:pt x="112274" y="212786"/>
                    </a:lnTo>
                    <a:cubicBezTo>
                      <a:pt x="94416" y="179622"/>
                      <a:pt x="62103" y="119246"/>
                      <a:pt x="39993" y="80130"/>
                    </a:cubicBezTo>
                    <a:cubicBezTo>
                      <a:pt x="-3375" y="3597"/>
                      <a:pt x="-9328" y="-11709"/>
                      <a:pt x="11931" y="5298"/>
                    </a:cubicBezTo>
                    <a:cubicBezTo>
                      <a:pt x="18734" y="11250"/>
                      <a:pt x="24687" y="20604"/>
                      <a:pt x="24687" y="25707"/>
                    </a:cubicBezTo>
                    <a:cubicBezTo>
                      <a:pt x="24687" y="31659"/>
                      <a:pt x="37442" y="49517"/>
                      <a:pt x="52749" y="66524"/>
                    </a:cubicBezTo>
                    <a:cubicBezTo>
                      <a:pt x="67205" y="82681"/>
                      <a:pt x="81661" y="99688"/>
                      <a:pt x="84212" y="103940"/>
                    </a:cubicBezTo>
                    <a:cubicBezTo>
                      <a:pt x="87613" y="110743"/>
                      <a:pt x="142037" y="162615"/>
                      <a:pt x="216868" y="232344"/>
                    </a:cubicBezTo>
                    <a:cubicBezTo>
                      <a:pt x="227923" y="242549"/>
                      <a:pt x="237277" y="257005"/>
                      <a:pt x="237277" y="263808"/>
                    </a:cubicBezTo>
                    <a:cubicBezTo>
                      <a:pt x="237277" y="285067"/>
                      <a:pt x="170949" y="322483"/>
                      <a:pt x="146288" y="315680"/>
                    </a:cubicBezTo>
                    <a:cubicBezTo>
                      <a:pt x="121628" y="309727"/>
                      <a:pt x="101219" y="323333"/>
                      <a:pt x="101219" y="347143"/>
                    </a:cubicBezTo>
                    <a:cubicBezTo>
                      <a:pt x="101219" y="361599"/>
                      <a:pt x="179452" y="463643"/>
                      <a:pt x="196460" y="471296"/>
                    </a:cubicBezTo>
                    <a:cubicBezTo>
                      <a:pt x="199011" y="472997"/>
                      <a:pt x="210066" y="481500"/>
                      <a:pt x="221120" y="490854"/>
                    </a:cubicBezTo>
                    <a:cubicBezTo>
                      <a:pt x="231325" y="499358"/>
                      <a:pt x="243230" y="507011"/>
                      <a:pt x="247481" y="507011"/>
                    </a:cubicBezTo>
                    <a:cubicBezTo>
                      <a:pt x="263638" y="507011"/>
                      <a:pt x="279795" y="531672"/>
                      <a:pt x="279795" y="555482"/>
                    </a:cubicBezTo>
                    <a:cubicBezTo>
                      <a:pt x="279795" y="574190"/>
                      <a:pt x="272992" y="583544"/>
                      <a:pt x="245781" y="598850"/>
                    </a:cubicBezTo>
                    <a:cubicBezTo>
                      <a:pt x="208365" y="620109"/>
                      <a:pt x="184555" y="623511"/>
                      <a:pt x="191358" y="60565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C5341E29-A602-CDF5-ACBB-BAF917BCE506}"/>
                  </a:ext>
                </a:extLst>
              </p:cNvPr>
              <p:cNvSpPr/>
              <p:nvPr/>
            </p:nvSpPr>
            <p:spPr>
              <a:xfrm flipV="1">
                <a:off x="3824541" y="2070272"/>
                <a:ext cx="233379" cy="141695"/>
              </a:xfrm>
              <a:custGeom>
                <a:avLst/>
                <a:gdLst>
                  <a:gd name="connsiteX0" fmla="*/ 103860 w 233379"/>
                  <a:gd name="connsiteY0" fmla="*/ 133182 h 141695"/>
                  <a:gd name="connsiteX1" fmla="*/ 52838 w 233379"/>
                  <a:gd name="connsiteY1" fmla="*/ 108522 h 141695"/>
                  <a:gd name="connsiteX2" fmla="*/ 6069 w 233379"/>
                  <a:gd name="connsiteY2" fmla="*/ 89814 h 141695"/>
                  <a:gd name="connsiteX3" fmla="*/ 24776 w 233379"/>
                  <a:gd name="connsiteY3" fmla="*/ 67704 h 141695"/>
                  <a:gd name="connsiteX4" fmla="*/ 47736 w 233379"/>
                  <a:gd name="connsiteY4" fmla="*/ 25186 h 141695"/>
                  <a:gd name="connsiteX5" fmla="*/ 46886 w 233379"/>
                  <a:gd name="connsiteY5" fmla="*/ -325 h 141695"/>
                  <a:gd name="connsiteX6" fmla="*/ 80050 w 233379"/>
                  <a:gd name="connsiteY6" fmla="*/ 7329 h 141695"/>
                  <a:gd name="connsiteX7" fmla="*/ 161685 w 233379"/>
                  <a:gd name="connsiteY7" fmla="*/ 33690 h 141695"/>
                  <a:gd name="connsiteX8" fmla="*/ 223761 w 233379"/>
                  <a:gd name="connsiteY8" fmla="*/ 55799 h 141695"/>
                  <a:gd name="connsiteX9" fmla="*/ 218659 w 233379"/>
                  <a:gd name="connsiteY9" fmla="*/ 73657 h 141695"/>
                  <a:gd name="connsiteX10" fmla="*/ 200801 w 233379"/>
                  <a:gd name="connsiteY10" fmla="*/ 116175 h 141695"/>
                  <a:gd name="connsiteX11" fmla="*/ 103860 w 233379"/>
                  <a:gd name="connsiteY11" fmla="*/ 133182 h 1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79" h="141695">
                    <a:moveTo>
                      <a:pt x="103860" y="133182"/>
                    </a:moveTo>
                    <a:cubicBezTo>
                      <a:pt x="91955" y="128930"/>
                      <a:pt x="68995" y="117876"/>
                      <a:pt x="52838" y="108522"/>
                    </a:cubicBezTo>
                    <a:cubicBezTo>
                      <a:pt x="36682" y="98317"/>
                      <a:pt x="15423" y="89814"/>
                      <a:pt x="6069" y="89814"/>
                    </a:cubicBezTo>
                    <a:cubicBezTo>
                      <a:pt x="-6687" y="88963"/>
                      <a:pt x="-734" y="83011"/>
                      <a:pt x="24776" y="67704"/>
                    </a:cubicBezTo>
                    <a:cubicBezTo>
                      <a:pt x="59641" y="46445"/>
                      <a:pt x="60492" y="45595"/>
                      <a:pt x="47736" y="25186"/>
                    </a:cubicBezTo>
                    <a:cubicBezTo>
                      <a:pt x="35831" y="7329"/>
                      <a:pt x="34981" y="4778"/>
                      <a:pt x="46886" y="-325"/>
                    </a:cubicBezTo>
                    <a:cubicBezTo>
                      <a:pt x="54539" y="-2876"/>
                      <a:pt x="68995" y="526"/>
                      <a:pt x="80050" y="7329"/>
                    </a:cubicBezTo>
                    <a:cubicBezTo>
                      <a:pt x="91105" y="14982"/>
                      <a:pt x="127670" y="26037"/>
                      <a:pt x="161685" y="33690"/>
                    </a:cubicBezTo>
                    <a:cubicBezTo>
                      <a:pt x="219509" y="44745"/>
                      <a:pt x="249272" y="55799"/>
                      <a:pt x="223761" y="55799"/>
                    </a:cubicBezTo>
                    <a:cubicBezTo>
                      <a:pt x="216958" y="55799"/>
                      <a:pt x="215257" y="61752"/>
                      <a:pt x="218659" y="73657"/>
                    </a:cubicBezTo>
                    <a:cubicBezTo>
                      <a:pt x="222911" y="86412"/>
                      <a:pt x="217809" y="98317"/>
                      <a:pt x="200801" y="116175"/>
                    </a:cubicBezTo>
                    <a:cubicBezTo>
                      <a:pt x="176141" y="141686"/>
                      <a:pt x="148079" y="146788"/>
                      <a:pt x="103860" y="13318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EE6BA3E-F1FF-7FC5-9CA4-1651D3C98CEC}"/>
                  </a:ext>
                </a:extLst>
              </p:cNvPr>
              <p:cNvSpPr/>
              <p:nvPr/>
            </p:nvSpPr>
            <p:spPr>
              <a:xfrm flipV="1">
                <a:off x="3678150" y="2286607"/>
                <a:ext cx="556801" cy="854150"/>
              </a:xfrm>
              <a:custGeom>
                <a:avLst/>
                <a:gdLst>
                  <a:gd name="connsiteX0" fmla="*/ 347176 w 556801"/>
                  <a:gd name="connsiteY0" fmla="*/ 839912 h 854150"/>
                  <a:gd name="connsiteX1" fmla="*/ 325917 w 556801"/>
                  <a:gd name="connsiteY1" fmla="*/ 823755 h 854150"/>
                  <a:gd name="connsiteX2" fmla="*/ 206866 w 556801"/>
                  <a:gd name="connsiteY2" fmla="*/ 769332 h 854150"/>
                  <a:gd name="connsiteX3" fmla="*/ 42746 w 556801"/>
                  <a:gd name="connsiteY3" fmla="*/ 712357 h 854150"/>
                  <a:gd name="connsiteX4" fmla="*/ 21487 w 556801"/>
                  <a:gd name="connsiteY4" fmla="*/ 710657 h 854150"/>
                  <a:gd name="connsiteX5" fmla="*/ 166049 w 556801"/>
                  <a:gd name="connsiteY5" fmla="*/ 604361 h 854150"/>
                  <a:gd name="connsiteX6" fmla="*/ 195811 w 556801"/>
                  <a:gd name="connsiteY6" fmla="*/ 599259 h 854150"/>
                  <a:gd name="connsiteX7" fmla="*/ 208567 w 556801"/>
                  <a:gd name="connsiteY7" fmla="*/ 282074 h 854150"/>
                  <a:gd name="connsiteX8" fmla="*/ 58903 w 556801"/>
                  <a:gd name="connsiteY8" fmla="*/ 69484 h 854150"/>
                  <a:gd name="connsiteX9" fmla="*/ 22338 w 556801"/>
                  <a:gd name="connsiteY9" fmla="*/ 8258 h 854150"/>
                  <a:gd name="connsiteX10" fmla="*/ 33392 w 556801"/>
                  <a:gd name="connsiteY10" fmla="*/ 8258 h 854150"/>
                  <a:gd name="connsiteX11" fmla="*/ 77611 w 556801"/>
                  <a:gd name="connsiteY11" fmla="*/ 4006 h 854150"/>
                  <a:gd name="connsiteX12" fmla="*/ 209417 w 556801"/>
                  <a:gd name="connsiteY12" fmla="*/ 7408 h 854150"/>
                  <a:gd name="connsiteX13" fmla="*/ 301256 w 556801"/>
                  <a:gd name="connsiteY13" fmla="*/ 49075 h 854150"/>
                  <a:gd name="connsiteX14" fmla="*/ 308059 w 556801"/>
                  <a:gd name="connsiteY14" fmla="*/ 68634 h 854150"/>
                  <a:gd name="connsiteX15" fmla="*/ 343774 w 556801"/>
                  <a:gd name="connsiteY15" fmla="*/ 134962 h 854150"/>
                  <a:gd name="connsiteX16" fmla="*/ 373537 w 556801"/>
                  <a:gd name="connsiteY16" fmla="*/ 313538 h 854150"/>
                  <a:gd name="connsiteX17" fmla="*/ 365884 w 556801"/>
                  <a:gd name="connsiteY17" fmla="*/ 445344 h 854150"/>
                  <a:gd name="connsiteX18" fmla="*/ 353128 w 556801"/>
                  <a:gd name="connsiteY18" fmla="*/ 486161 h 854150"/>
                  <a:gd name="connsiteX19" fmla="*/ 336971 w 556801"/>
                  <a:gd name="connsiteY19" fmla="*/ 514223 h 854150"/>
                  <a:gd name="connsiteX20" fmla="*/ 277446 w 556801"/>
                  <a:gd name="connsiteY20" fmla="*/ 612865 h 854150"/>
                  <a:gd name="connsiteX21" fmla="*/ 359081 w 556801"/>
                  <a:gd name="connsiteY21" fmla="*/ 669839 h 854150"/>
                  <a:gd name="connsiteX22" fmla="*/ 398197 w 556801"/>
                  <a:gd name="connsiteY22" fmla="*/ 698752 h 854150"/>
                  <a:gd name="connsiteX23" fmla="*/ 478131 w 556801"/>
                  <a:gd name="connsiteY23" fmla="*/ 737868 h 854150"/>
                  <a:gd name="connsiteX24" fmla="*/ 556365 w 556801"/>
                  <a:gd name="connsiteY24" fmla="*/ 785488 h 854150"/>
                  <a:gd name="connsiteX25" fmla="*/ 463675 w 556801"/>
                  <a:gd name="connsiteY25" fmla="*/ 850116 h 854150"/>
                  <a:gd name="connsiteX26" fmla="*/ 347176 w 556801"/>
                  <a:gd name="connsiteY26" fmla="*/ 839912 h 854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801" h="854150">
                    <a:moveTo>
                      <a:pt x="347176" y="839912"/>
                    </a:moveTo>
                    <a:cubicBezTo>
                      <a:pt x="339522" y="830558"/>
                      <a:pt x="330168" y="823755"/>
                      <a:pt x="325917" y="823755"/>
                    </a:cubicBezTo>
                    <a:cubicBezTo>
                      <a:pt x="322515" y="823755"/>
                      <a:pt x="268942" y="799094"/>
                      <a:pt x="206866" y="769332"/>
                    </a:cubicBezTo>
                    <a:cubicBezTo>
                      <a:pt x="72509" y="705554"/>
                      <a:pt x="57202" y="700452"/>
                      <a:pt x="42746" y="712357"/>
                    </a:cubicBezTo>
                    <a:cubicBezTo>
                      <a:pt x="34243" y="719160"/>
                      <a:pt x="29141" y="719160"/>
                      <a:pt x="21487" y="710657"/>
                    </a:cubicBezTo>
                    <a:cubicBezTo>
                      <a:pt x="-1473" y="682595"/>
                      <a:pt x="115027" y="596708"/>
                      <a:pt x="166049" y="604361"/>
                    </a:cubicBezTo>
                    <a:cubicBezTo>
                      <a:pt x="180505" y="606913"/>
                      <a:pt x="194111" y="604361"/>
                      <a:pt x="195811" y="599259"/>
                    </a:cubicBezTo>
                    <a:cubicBezTo>
                      <a:pt x="211118" y="558442"/>
                      <a:pt x="220472" y="326293"/>
                      <a:pt x="208567" y="282074"/>
                    </a:cubicBezTo>
                    <a:cubicBezTo>
                      <a:pt x="194961" y="231053"/>
                      <a:pt x="137987" y="151119"/>
                      <a:pt x="58903" y="69484"/>
                    </a:cubicBezTo>
                    <a:cubicBezTo>
                      <a:pt x="-7425" y="1455"/>
                      <a:pt x="-15929" y="-12151"/>
                      <a:pt x="22338" y="8258"/>
                    </a:cubicBezTo>
                    <a:cubicBezTo>
                      <a:pt x="35093" y="15061"/>
                      <a:pt x="38494" y="15061"/>
                      <a:pt x="33392" y="8258"/>
                    </a:cubicBezTo>
                    <a:cubicBezTo>
                      <a:pt x="29141" y="1455"/>
                      <a:pt x="41896" y="-246"/>
                      <a:pt x="77611" y="4006"/>
                    </a:cubicBezTo>
                    <a:cubicBezTo>
                      <a:pt x="135436" y="9959"/>
                      <a:pt x="144790" y="9959"/>
                      <a:pt x="209417" y="7408"/>
                    </a:cubicBezTo>
                    <a:cubicBezTo>
                      <a:pt x="263840" y="4857"/>
                      <a:pt x="301256" y="21864"/>
                      <a:pt x="301256" y="49075"/>
                    </a:cubicBezTo>
                    <a:cubicBezTo>
                      <a:pt x="301256" y="58429"/>
                      <a:pt x="304658" y="66933"/>
                      <a:pt x="308059" y="68634"/>
                    </a:cubicBezTo>
                    <a:cubicBezTo>
                      <a:pt x="311461" y="70334"/>
                      <a:pt x="327617" y="100097"/>
                      <a:pt x="343774" y="134962"/>
                    </a:cubicBezTo>
                    <a:cubicBezTo>
                      <a:pt x="371836" y="197038"/>
                      <a:pt x="372687" y="201290"/>
                      <a:pt x="373537" y="313538"/>
                    </a:cubicBezTo>
                    <a:cubicBezTo>
                      <a:pt x="373537" y="376465"/>
                      <a:pt x="370135" y="435990"/>
                      <a:pt x="365884" y="445344"/>
                    </a:cubicBezTo>
                    <a:cubicBezTo>
                      <a:pt x="356530" y="465752"/>
                      <a:pt x="354829" y="471705"/>
                      <a:pt x="353128" y="486161"/>
                    </a:cubicBezTo>
                    <a:cubicBezTo>
                      <a:pt x="353128" y="492114"/>
                      <a:pt x="345475" y="504869"/>
                      <a:pt x="336971" y="514223"/>
                    </a:cubicBezTo>
                    <a:cubicBezTo>
                      <a:pt x="297004" y="557592"/>
                      <a:pt x="274895" y="595007"/>
                      <a:pt x="277446" y="612865"/>
                    </a:cubicBezTo>
                    <a:cubicBezTo>
                      <a:pt x="279997" y="631573"/>
                      <a:pt x="332720" y="668139"/>
                      <a:pt x="359081" y="669839"/>
                    </a:cubicBezTo>
                    <a:cubicBezTo>
                      <a:pt x="365884" y="670690"/>
                      <a:pt x="382891" y="683445"/>
                      <a:pt x="398197" y="698752"/>
                    </a:cubicBezTo>
                    <a:cubicBezTo>
                      <a:pt x="419456" y="720861"/>
                      <a:pt x="437314" y="729365"/>
                      <a:pt x="478131" y="737868"/>
                    </a:cubicBezTo>
                    <a:cubicBezTo>
                      <a:pt x="530003" y="748072"/>
                      <a:pt x="556365" y="764229"/>
                      <a:pt x="556365" y="785488"/>
                    </a:cubicBezTo>
                    <a:cubicBezTo>
                      <a:pt x="556365" y="798244"/>
                      <a:pt x="484084" y="848415"/>
                      <a:pt x="463675" y="850116"/>
                    </a:cubicBezTo>
                    <a:cubicBezTo>
                      <a:pt x="381190" y="856919"/>
                      <a:pt x="360781" y="854368"/>
                      <a:pt x="347176" y="83991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2A869B0F-E8F7-2E60-688C-C5D649D8E307}"/>
                  </a:ext>
                </a:extLst>
              </p:cNvPr>
              <p:cNvSpPr/>
              <p:nvPr/>
            </p:nvSpPr>
            <p:spPr>
              <a:xfrm flipV="1">
                <a:off x="3439486" y="2571673"/>
                <a:ext cx="121263" cy="265616"/>
              </a:xfrm>
              <a:custGeom>
                <a:avLst/>
                <a:gdLst>
                  <a:gd name="connsiteX0" fmla="*/ 1280 w 121263"/>
                  <a:gd name="connsiteY0" fmla="*/ 246459 h 265616"/>
                  <a:gd name="connsiteX1" fmla="*/ 8083 w 121263"/>
                  <a:gd name="connsiteY1" fmla="*/ 132510 h 265616"/>
                  <a:gd name="connsiteX2" fmla="*/ 28491 w 121263"/>
                  <a:gd name="connsiteY2" fmla="*/ 14310 h 265616"/>
                  <a:gd name="connsiteX3" fmla="*/ 47199 w 121263"/>
                  <a:gd name="connsiteY3" fmla="*/ 4106 h 265616"/>
                  <a:gd name="connsiteX4" fmla="*/ 59955 w 121263"/>
                  <a:gd name="connsiteY4" fmla="*/ 21963 h 265616"/>
                  <a:gd name="connsiteX5" fmla="*/ 72710 w 121263"/>
                  <a:gd name="connsiteY5" fmla="*/ 39821 h 265616"/>
                  <a:gd name="connsiteX6" fmla="*/ 81214 w 121263"/>
                  <a:gd name="connsiteY6" fmla="*/ 52576 h 265616"/>
                  <a:gd name="connsiteX7" fmla="*/ 89717 w 121263"/>
                  <a:gd name="connsiteY7" fmla="*/ 67883 h 265616"/>
                  <a:gd name="connsiteX8" fmla="*/ 96520 w 121263"/>
                  <a:gd name="connsiteY8" fmla="*/ 71284 h 265616"/>
                  <a:gd name="connsiteX9" fmla="*/ 114378 w 121263"/>
                  <a:gd name="connsiteY9" fmla="*/ 119755 h 265616"/>
                  <a:gd name="connsiteX10" fmla="*/ 120331 w 121263"/>
                  <a:gd name="connsiteY10" fmla="*/ 187784 h 265616"/>
                  <a:gd name="connsiteX11" fmla="*/ 3831 w 121263"/>
                  <a:gd name="connsiteY11" fmla="*/ 265167 h 265616"/>
                  <a:gd name="connsiteX12" fmla="*/ 1280 w 121263"/>
                  <a:gd name="connsiteY12" fmla="*/ 246459 h 265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263" h="265616">
                    <a:moveTo>
                      <a:pt x="1280" y="246459"/>
                    </a:moveTo>
                    <a:cubicBezTo>
                      <a:pt x="3831" y="235404"/>
                      <a:pt x="6382" y="184382"/>
                      <a:pt x="8083" y="132510"/>
                    </a:cubicBezTo>
                    <a:cubicBezTo>
                      <a:pt x="8933" y="50025"/>
                      <a:pt x="11484" y="35569"/>
                      <a:pt x="28491" y="14310"/>
                    </a:cubicBezTo>
                    <a:cubicBezTo>
                      <a:pt x="40397" y="-997"/>
                      <a:pt x="47199" y="-4398"/>
                      <a:pt x="47199" y="4106"/>
                    </a:cubicBezTo>
                    <a:cubicBezTo>
                      <a:pt x="47199" y="10909"/>
                      <a:pt x="53152" y="18562"/>
                      <a:pt x="59955" y="21963"/>
                    </a:cubicBezTo>
                    <a:cubicBezTo>
                      <a:pt x="66758" y="24514"/>
                      <a:pt x="72710" y="32168"/>
                      <a:pt x="72710" y="39821"/>
                    </a:cubicBezTo>
                    <a:cubicBezTo>
                      <a:pt x="72710" y="46624"/>
                      <a:pt x="76962" y="52576"/>
                      <a:pt x="81214" y="52576"/>
                    </a:cubicBezTo>
                    <a:cubicBezTo>
                      <a:pt x="86316" y="52576"/>
                      <a:pt x="89717" y="59379"/>
                      <a:pt x="89717" y="67883"/>
                    </a:cubicBezTo>
                    <a:cubicBezTo>
                      <a:pt x="89717" y="78087"/>
                      <a:pt x="91418" y="79788"/>
                      <a:pt x="96520" y="71284"/>
                    </a:cubicBezTo>
                    <a:cubicBezTo>
                      <a:pt x="101623" y="64481"/>
                      <a:pt x="107575" y="82339"/>
                      <a:pt x="114378" y="119755"/>
                    </a:cubicBezTo>
                    <a:cubicBezTo>
                      <a:pt x="120331" y="152919"/>
                      <a:pt x="122882" y="183532"/>
                      <a:pt x="120331" y="187784"/>
                    </a:cubicBezTo>
                    <a:cubicBezTo>
                      <a:pt x="113528" y="197988"/>
                      <a:pt x="13185" y="265167"/>
                      <a:pt x="3831" y="265167"/>
                    </a:cubicBezTo>
                    <a:cubicBezTo>
                      <a:pt x="430" y="265167"/>
                      <a:pt x="-1271" y="256663"/>
                      <a:pt x="1280" y="246459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grpSp>
          <p:nvGrpSpPr>
            <p:cNvPr id="29" name="图形 2">
              <a:extLst>
                <a:ext uri="{FF2B5EF4-FFF2-40B4-BE49-F238E27FC236}">
                  <a16:creationId xmlns:a16="http://schemas.microsoft.com/office/drawing/2014/main" id="{14292ABB-C137-4316-1FA2-48B4F9BB01BE}"/>
                </a:ext>
              </a:extLst>
            </p:cNvPr>
            <p:cNvGrpSpPr/>
            <p:nvPr/>
          </p:nvGrpSpPr>
          <p:grpSpPr>
            <a:xfrm>
              <a:off x="6235402" y="2537760"/>
              <a:ext cx="2058088" cy="1780867"/>
              <a:chOff x="4757073" y="2064225"/>
              <a:chExt cx="1171168" cy="1013413"/>
            </a:xfrm>
            <a:solidFill>
              <a:srgbClr val="CC3300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5412B3F-291A-CAD1-3429-136B1368CB37}"/>
                  </a:ext>
                </a:extLst>
              </p:cNvPr>
              <p:cNvSpPr/>
              <p:nvPr/>
            </p:nvSpPr>
            <p:spPr>
              <a:xfrm flipV="1">
                <a:off x="4757073" y="2064225"/>
                <a:ext cx="810503" cy="960134"/>
              </a:xfrm>
              <a:custGeom>
                <a:avLst/>
                <a:gdLst>
                  <a:gd name="connsiteX0" fmla="*/ 358736 w 810503"/>
                  <a:gd name="connsiteY0" fmla="*/ 956375 h 960134"/>
                  <a:gd name="connsiteX1" fmla="*/ 339178 w 810503"/>
                  <a:gd name="connsiteY1" fmla="*/ 913007 h 960134"/>
                  <a:gd name="connsiteX2" fmla="*/ 348532 w 810503"/>
                  <a:gd name="connsiteY2" fmla="*/ 860284 h 960134"/>
                  <a:gd name="connsiteX3" fmla="*/ 372342 w 810503"/>
                  <a:gd name="connsiteY3" fmla="*/ 697015 h 960134"/>
                  <a:gd name="connsiteX4" fmla="*/ 368090 w 810503"/>
                  <a:gd name="connsiteY4" fmla="*/ 543950 h 960134"/>
                  <a:gd name="connsiteX5" fmla="*/ 319619 w 810503"/>
                  <a:gd name="connsiteY5" fmla="*/ 532895 h 960134"/>
                  <a:gd name="connsiteX6" fmla="*/ 274550 w 810503"/>
                  <a:gd name="connsiteY6" fmla="*/ 520140 h 960134"/>
                  <a:gd name="connsiteX7" fmla="*/ 235434 w 810503"/>
                  <a:gd name="connsiteY7" fmla="*/ 507384 h 960134"/>
                  <a:gd name="connsiteX8" fmla="*/ 135941 w 810503"/>
                  <a:gd name="connsiteY8" fmla="*/ 481023 h 960134"/>
                  <a:gd name="connsiteX9" fmla="*/ 35599 w 810503"/>
                  <a:gd name="connsiteY9" fmla="*/ 460614 h 960134"/>
                  <a:gd name="connsiteX10" fmla="*/ -117 w 810503"/>
                  <a:gd name="connsiteY10" fmla="*/ 460614 h 960134"/>
                  <a:gd name="connsiteX11" fmla="*/ 1584 w 810503"/>
                  <a:gd name="connsiteY11" fmla="*/ 429151 h 960134"/>
                  <a:gd name="connsiteX12" fmla="*/ 66212 w 810503"/>
                  <a:gd name="connsiteY12" fmla="*/ 280338 h 960134"/>
                  <a:gd name="connsiteX13" fmla="*/ 104478 w 810503"/>
                  <a:gd name="connsiteY13" fmla="*/ 265031 h 960134"/>
                  <a:gd name="connsiteX14" fmla="*/ 223528 w 810503"/>
                  <a:gd name="connsiteY14" fmla="*/ 325407 h 960134"/>
                  <a:gd name="connsiteX15" fmla="*/ 347681 w 810503"/>
                  <a:gd name="connsiteY15" fmla="*/ 382381 h 960134"/>
                  <a:gd name="connsiteX16" fmla="*/ 326422 w 810503"/>
                  <a:gd name="connsiteY16" fmla="*/ 308400 h 960134"/>
                  <a:gd name="connsiteX17" fmla="*/ 255842 w 810503"/>
                  <a:gd name="connsiteY17" fmla="*/ 195302 h 960134"/>
                  <a:gd name="connsiteX18" fmla="*/ 86620 w 810503"/>
                  <a:gd name="connsiteY18" fmla="*/ 98360 h 960134"/>
                  <a:gd name="connsiteX19" fmla="*/ 62810 w 810503"/>
                  <a:gd name="connsiteY19" fmla="*/ 89857 h 960134"/>
                  <a:gd name="connsiteX20" fmla="*/ 44102 w 810503"/>
                  <a:gd name="connsiteY20" fmla="*/ 81353 h 960134"/>
                  <a:gd name="connsiteX21" fmla="*/ 35599 w 810503"/>
                  <a:gd name="connsiteY21" fmla="*/ 73700 h 960134"/>
                  <a:gd name="connsiteX22" fmla="*/ 27945 w 810503"/>
                  <a:gd name="connsiteY22" fmla="*/ 60945 h 960134"/>
                  <a:gd name="connsiteX23" fmla="*/ 33898 w 810503"/>
                  <a:gd name="connsiteY23" fmla="*/ 26080 h 960134"/>
                  <a:gd name="connsiteX24" fmla="*/ 78967 w 810503"/>
                  <a:gd name="connsiteY24" fmla="*/ 569 h 960134"/>
                  <a:gd name="connsiteX25" fmla="*/ 341729 w 810503"/>
                  <a:gd name="connsiteY25" fmla="*/ 72850 h 960134"/>
                  <a:gd name="connsiteX26" fmla="*/ 440371 w 810503"/>
                  <a:gd name="connsiteY26" fmla="*/ 286290 h 960134"/>
                  <a:gd name="connsiteX27" fmla="*/ 460779 w 810503"/>
                  <a:gd name="connsiteY27" fmla="*/ 388334 h 960134"/>
                  <a:gd name="connsiteX28" fmla="*/ 471834 w 810503"/>
                  <a:gd name="connsiteY28" fmla="*/ 430852 h 960134"/>
                  <a:gd name="connsiteX29" fmla="*/ 538162 w 810503"/>
                  <a:gd name="connsiteY29" fmla="*/ 445308 h 960134"/>
                  <a:gd name="connsiteX30" fmla="*/ 609593 w 810503"/>
                  <a:gd name="connsiteY30" fmla="*/ 466567 h 960134"/>
                  <a:gd name="connsiteX31" fmla="*/ 627450 w 810503"/>
                  <a:gd name="connsiteY31" fmla="*/ 473370 h 960134"/>
                  <a:gd name="connsiteX32" fmla="*/ 674220 w 810503"/>
                  <a:gd name="connsiteY32" fmla="*/ 481873 h 960134"/>
                  <a:gd name="connsiteX33" fmla="*/ 712486 w 810503"/>
                  <a:gd name="connsiteY33" fmla="*/ 492078 h 960134"/>
                  <a:gd name="connsiteX34" fmla="*/ 772012 w 810503"/>
                  <a:gd name="connsiteY34" fmla="*/ 512486 h 960134"/>
                  <a:gd name="connsiteX35" fmla="*/ 787318 w 810503"/>
                  <a:gd name="connsiteY35" fmla="*/ 535446 h 960134"/>
                  <a:gd name="connsiteX36" fmla="*/ 808577 w 810503"/>
                  <a:gd name="connsiteY36" fmla="*/ 577114 h 960134"/>
                  <a:gd name="connsiteX37" fmla="*/ 786468 w 810503"/>
                  <a:gd name="connsiteY37" fmla="*/ 614530 h 960134"/>
                  <a:gd name="connsiteX38" fmla="*/ 749052 w 810503"/>
                  <a:gd name="connsiteY38" fmla="*/ 623884 h 960134"/>
                  <a:gd name="connsiteX39" fmla="*/ 737997 w 810503"/>
                  <a:gd name="connsiteY39" fmla="*/ 630687 h 960134"/>
                  <a:gd name="connsiteX40" fmla="*/ 732045 w 810503"/>
                  <a:gd name="connsiteY40" fmla="*/ 637490 h 960134"/>
                  <a:gd name="connsiteX41" fmla="*/ 709935 w 810503"/>
                  <a:gd name="connsiteY41" fmla="*/ 643442 h 960134"/>
                  <a:gd name="connsiteX42" fmla="*/ 684424 w 810503"/>
                  <a:gd name="connsiteY42" fmla="*/ 623884 h 960134"/>
                  <a:gd name="connsiteX43" fmla="*/ 676771 w 810503"/>
                  <a:gd name="connsiteY43" fmla="*/ 610278 h 960134"/>
                  <a:gd name="connsiteX44" fmla="*/ 655512 w 810503"/>
                  <a:gd name="connsiteY44" fmla="*/ 606026 h 960134"/>
                  <a:gd name="connsiteX45" fmla="*/ 574728 w 810503"/>
                  <a:gd name="connsiteY45" fmla="*/ 584767 h 960134"/>
                  <a:gd name="connsiteX46" fmla="*/ 486290 w 810503"/>
                  <a:gd name="connsiteY46" fmla="*/ 566059 h 960134"/>
                  <a:gd name="connsiteX47" fmla="*/ 463330 w 810503"/>
                  <a:gd name="connsiteY47" fmla="*/ 560107 h 960134"/>
                  <a:gd name="connsiteX48" fmla="*/ 469283 w 810503"/>
                  <a:gd name="connsiteY48" fmla="*/ 644292 h 960134"/>
                  <a:gd name="connsiteX49" fmla="*/ 505848 w 810503"/>
                  <a:gd name="connsiteY49" fmla="*/ 805861 h 960134"/>
                  <a:gd name="connsiteX50" fmla="*/ 504148 w 810503"/>
                  <a:gd name="connsiteY50" fmla="*/ 908755 h 960134"/>
                  <a:gd name="connsiteX51" fmla="*/ 445473 w 810503"/>
                  <a:gd name="connsiteY51" fmla="*/ 944470 h 960134"/>
                  <a:gd name="connsiteX52" fmla="*/ 385097 w 810503"/>
                  <a:gd name="connsiteY52" fmla="*/ 958076 h 960134"/>
                  <a:gd name="connsiteX53" fmla="*/ 358736 w 810503"/>
                  <a:gd name="connsiteY53" fmla="*/ 956375 h 96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810503" h="960134">
                    <a:moveTo>
                      <a:pt x="358736" y="956375"/>
                    </a:moveTo>
                    <a:cubicBezTo>
                      <a:pt x="352783" y="952123"/>
                      <a:pt x="344280" y="933415"/>
                      <a:pt x="339178" y="913007"/>
                    </a:cubicBezTo>
                    <a:cubicBezTo>
                      <a:pt x="329824" y="878992"/>
                      <a:pt x="330674" y="875591"/>
                      <a:pt x="348532" y="860284"/>
                    </a:cubicBezTo>
                    <a:cubicBezTo>
                      <a:pt x="367240" y="845828"/>
                      <a:pt x="368090" y="838175"/>
                      <a:pt x="372342" y="697015"/>
                    </a:cubicBezTo>
                    <a:cubicBezTo>
                      <a:pt x="374893" y="608577"/>
                      <a:pt x="373192" y="547351"/>
                      <a:pt x="368090" y="543950"/>
                    </a:cubicBezTo>
                    <a:cubicBezTo>
                      <a:pt x="363838" y="540548"/>
                      <a:pt x="341729" y="535446"/>
                      <a:pt x="319619" y="532895"/>
                    </a:cubicBezTo>
                    <a:cubicBezTo>
                      <a:pt x="297510" y="529494"/>
                      <a:pt x="277101" y="523541"/>
                      <a:pt x="274550" y="520140"/>
                    </a:cubicBezTo>
                    <a:cubicBezTo>
                      <a:pt x="271999" y="515888"/>
                      <a:pt x="254992" y="510786"/>
                      <a:pt x="235434" y="507384"/>
                    </a:cubicBezTo>
                    <a:cubicBezTo>
                      <a:pt x="216726" y="503983"/>
                      <a:pt x="171656" y="492078"/>
                      <a:pt x="135941" y="481023"/>
                    </a:cubicBezTo>
                    <a:cubicBezTo>
                      <a:pt x="100226" y="469968"/>
                      <a:pt x="54307" y="460614"/>
                      <a:pt x="35599" y="460614"/>
                    </a:cubicBezTo>
                    <a:lnTo>
                      <a:pt x="-117" y="460614"/>
                    </a:lnTo>
                    <a:lnTo>
                      <a:pt x="1584" y="429151"/>
                    </a:lnTo>
                    <a:cubicBezTo>
                      <a:pt x="3285" y="391735"/>
                      <a:pt x="42401" y="302447"/>
                      <a:pt x="66212" y="280338"/>
                    </a:cubicBezTo>
                    <a:cubicBezTo>
                      <a:pt x="75566" y="271834"/>
                      <a:pt x="92573" y="265031"/>
                      <a:pt x="104478" y="265031"/>
                    </a:cubicBezTo>
                    <a:cubicBezTo>
                      <a:pt x="127438" y="265031"/>
                      <a:pt x="192915" y="298195"/>
                      <a:pt x="223528" y="325407"/>
                    </a:cubicBezTo>
                    <a:cubicBezTo>
                      <a:pt x="243087" y="343265"/>
                      <a:pt x="336627" y="385783"/>
                      <a:pt x="347681" y="382381"/>
                    </a:cubicBezTo>
                    <a:cubicBezTo>
                      <a:pt x="351933" y="380680"/>
                      <a:pt x="341729" y="347516"/>
                      <a:pt x="326422" y="308400"/>
                    </a:cubicBezTo>
                    <a:cubicBezTo>
                      <a:pt x="305163" y="256528"/>
                      <a:pt x="286455" y="225915"/>
                      <a:pt x="255842" y="195302"/>
                    </a:cubicBezTo>
                    <a:cubicBezTo>
                      <a:pt x="205671" y="144280"/>
                      <a:pt x="113832" y="91558"/>
                      <a:pt x="86620" y="98360"/>
                    </a:cubicBezTo>
                    <a:cubicBezTo>
                      <a:pt x="73865" y="101762"/>
                      <a:pt x="66212" y="99211"/>
                      <a:pt x="62810" y="89857"/>
                    </a:cubicBezTo>
                    <a:cubicBezTo>
                      <a:pt x="59409" y="81353"/>
                      <a:pt x="52606" y="77952"/>
                      <a:pt x="44102" y="81353"/>
                    </a:cubicBezTo>
                    <a:cubicBezTo>
                      <a:pt x="33898" y="84755"/>
                      <a:pt x="31347" y="83054"/>
                      <a:pt x="35599" y="73700"/>
                    </a:cubicBezTo>
                    <a:cubicBezTo>
                      <a:pt x="38150" y="66047"/>
                      <a:pt x="35599" y="60945"/>
                      <a:pt x="27945" y="60945"/>
                    </a:cubicBezTo>
                    <a:cubicBezTo>
                      <a:pt x="10938" y="60945"/>
                      <a:pt x="11788" y="56693"/>
                      <a:pt x="33898" y="26080"/>
                    </a:cubicBezTo>
                    <a:cubicBezTo>
                      <a:pt x="47504" y="8222"/>
                      <a:pt x="60259" y="569"/>
                      <a:pt x="78967" y="569"/>
                    </a:cubicBezTo>
                    <a:cubicBezTo>
                      <a:pt x="254141" y="-3683"/>
                      <a:pt x="269448" y="569"/>
                      <a:pt x="341729" y="72850"/>
                    </a:cubicBezTo>
                    <a:cubicBezTo>
                      <a:pt x="401254" y="130674"/>
                      <a:pt x="425064" y="182546"/>
                      <a:pt x="440371" y="286290"/>
                    </a:cubicBezTo>
                    <a:cubicBezTo>
                      <a:pt x="445473" y="319454"/>
                      <a:pt x="453976" y="365374"/>
                      <a:pt x="460779" y="388334"/>
                    </a:cubicBezTo>
                    <a:lnTo>
                      <a:pt x="471834" y="430852"/>
                    </a:lnTo>
                    <a:lnTo>
                      <a:pt x="538162" y="445308"/>
                    </a:lnTo>
                    <a:cubicBezTo>
                      <a:pt x="574728" y="452961"/>
                      <a:pt x="606191" y="462315"/>
                      <a:pt x="609593" y="466567"/>
                    </a:cubicBezTo>
                    <a:cubicBezTo>
                      <a:pt x="612144" y="470819"/>
                      <a:pt x="620647" y="473370"/>
                      <a:pt x="627450" y="473370"/>
                    </a:cubicBezTo>
                    <a:cubicBezTo>
                      <a:pt x="634253" y="472519"/>
                      <a:pt x="655512" y="476771"/>
                      <a:pt x="674220" y="481873"/>
                    </a:cubicBezTo>
                    <a:cubicBezTo>
                      <a:pt x="692928" y="486976"/>
                      <a:pt x="709935" y="492078"/>
                      <a:pt x="712486" y="492078"/>
                    </a:cubicBezTo>
                    <a:cubicBezTo>
                      <a:pt x="736296" y="493779"/>
                      <a:pt x="772012" y="506534"/>
                      <a:pt x="772012" y="512486"/>
                    </a:cubicBezTo>
                    <a:cubicBezTo>
                      <a:pt x="772012" y="516738"/>
                      <a:pt x="778814" y="526943"/>
                      <a:pt x="787318" y="535446"/>
                    </a:cubicBezTo>
                    <a:cubicBezTo>
                      <a:pt x="796672" y="544800"/>
                      <a:pt x="806026" y="563508"/>
                      <a:pt x="808577" y="577114"/>
                    </a:cubicBezTo>
                    <a:cubicBezTo>
                      <a:pt x="812829" y="600924"/>
                      <a:pt x="811128" y="604326"/>
                      <a:pt x="786468" y="614530"/>
                    </a:cubicBezTo>
                    <a:cubicBezTo>
                      <a:pt x="771161" y="621333"/>
                      <a:pt x="754154" y="624734"/>
                      <a:pt x="749052" y="623884"/>
                    </a:cubicBezTo>
                    <a:cubicBezTo>
                      <a:pt x="743099" y="622183"/>
                      <a:pt x="737997" y="625585"/>
                      <a:pt x="737997" y="630687"/>
                    </a:cubicBezTo>
                    <a:cubicBezTo>
                      <a:pt x="737997" y="634939"/>
                      <a:pt x="735446" y="638340"/>
                      <a:pt x="732045" y="637490"/>
                    </a:cubicBezTo>
                    <a:cubicBezTo>
                      <a:pt x="727793" y="637490"/>
                      <a:pt x="718439" y="639190"/>
                      <a:pt x="709935" y="643442"/>
                    </a:cubicBezTo>
                    <a:cubicBezTo>
                      <a:pt x="692078" y="651095"/>
                      <a:pt x="686125" y="646844"/>
                      <a:pt x="684424" y="623884"/>
                    </a:cubicBezTo>
                    <a:cubicBezTo>
                      <a:pt x="684424" y="614530"/>
                      <a:pt x="680173" y="607727"/>
                      <a:pt x="676771" y="610278"/>
                    </a:cubicBezTo>
                    <a:cubicBezTo>
                      <a:pt x="673370" y="612829"/>
                      <a:pt x="664016" y="610278"/>
                      <a:pt x="655512" y="606026"/>
                    </a:cubicBezTo>
                    <a:cubicBezTo>
                      <a:pt x="647008" y="600924"/>
                      <a:pt x="610443" y="591570"/>
                      <a:pt x="574728" y="584767"/>
                    </a:cubicBezTo>
                    <a:cubicBezTo>
                      <a:pt x="539013" y="577114"/>
                      <a:pt x="499046" y="569461"/>
                      <a:pt x="486290" y="566059"/>
                    </a:cubicBezTo>
                    <a:lnTo>
                      <a:pt x="463330" y="560107"/>
                    </a:lnTo>
                    <a:lnTo>
                      <a:pt x="469283" y="644292"/>
                    </a:lnTo>
                    <a:cubicBezTo>
                      <a:pt x="476086" y="737832"/>
                      <a:pt x="487991" y="791405"/>
                      <a:pt x="505848" y="805861"/>
                    </a:cubicBezTo>
                    <a:cubicBezTo>
                      <a:pt x="522856" y="820317"/>
                      <a:pt x="522005" y="878992"/>
                      <a:pt x="504148" y="908755"/>
                    </a:cubicBezTo>
                    <a:cubicBezTo>
                      <a:pt x="492243" y="929164"/>
                      <a:pt x="479487" y="936817"/>
                      <a:pt x="445473" y="944470"/>
                    </a:cubicBezTo>
                    <a:cubicBezTo>
                      <a:pt x="421663" y="949572"/>
                      <a:pt x="394451" y="956375"/>
                      <a:pt x="385097" y="958076"/>
                    </a:cubicBezTo>
                    <a:cubicBezTo>
                      <a:pt x="375743" y="960627"/>
                      <a:pt x="363838" y="959777"/>
                      <a:pt x="358736" y="95637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96756434-B201-716F-C107-247FD8FC9716}"/>
                  </a:ext>
                </a:extLst>
              </p:cNvPr>
              <p:cNvSpPr/>
              <p:nvPr/>
            </p:nvSpPr>
            <p:spPr>
              <a:xfrm flipV="1">
                <a:off x="5219480" y="2691440"/>
                <a:ext cx="708761" cy="386198"/>
              </a:xfrm>
              <a:custGeom>
                <a:avLst/>
                <a:gdLst>
                  <a:gd name="connsiteX0" fmla="*/ -367 w 708761"/>
                  <a:gd name="connsiteY0" fmla="*/ 379122 h 386198"/>
                  <a:gd name="connsiteX1" fmla="*/ 232632 w 708761"/>
                  <a:gd name="connsiteY1" fmla="*/ 124864 h 386198"/>
                  <a:gd name="connsiteX2" fmla="*/ 355934 w 708761"/>
                  <a:gd name="connsiteY2" fmla="*/ 33025 h 386198"/>
                  <a:gd name="connsiteX3" fmla="*/ 466481 w 708761"/>
                  <a:gd name="connsiteY3" fmla="*/ -139 h 386198"/>
                  <a:gd name="connsiteX4" fmla="*/ 543014 w 708761"/>
                  <a:gd name="connsiteY4" fmla="*/ 17718 h 386198"/>
                  <a:gd name="connsiteX5" fmla="*/ 599988 w 708761"/>
                  <a:gd name="connsiteY5" fmla="*/ 41528 h 386198"/>
                  <a:gd name="connsiteX6" fmla="*/ 656112 w 708761"/>
                  <a:gd name="connsiteY6" fmla="*/ 71291 h 386198"/>
                  <a:gd name="connsiteX7" fmla="*/ 696929 w 708761"/>
                  <a:gd name="connsiteY7" fmla="*/ 100203 h 386198"/>
                  <a:gd name="connsiteX8" fmla="*/ 695228 w 708761"/>
                  <a:gd name="connsiteY8" fmla="*/ 105306 h 386198"/>
                  <a:gd name="connsiteX9" fmla="*/ 658663 w 708761"/>
                  <a:gd name="connsiteY9" fmla="*/ 126565 h 386198"/>
                  <a:gd name="connsiteX10" fmla="*/ 614444 w 708761"/>
                  <a:gd name="connsiteY10" fmla="*/ 157178 h 386198"/>
                  <a:gd name="connsiteX11" fmla="*/ 594035 w 708761"/>
                  <a:gd name="connsiteY11" fmla="*/ 173334 h 386198"/>
                  <a:gd name="connsiteX12" fmla="*/ 536211 w 708761"/>
                  <a:gd name="connsiteY12" fmla="*/ 199696 h 386198"/>
                  <a:gd name="connsiteX13" fmla="*/ 401854 w 708761"/>
                  <a:gd name="connsiteY13" fmla="*/ 252418 h 386198"/>
                  <a:gd name="connsiteX14" fmla="*/ 321920 w 708761"/>
                  <a:gd name="connsiteY14" fmla="*/ 284732 h 386198"/>
                  <a:gd name="connsiteX15" fmla="*/ 217325 w 708761"/>
                  <a:gd name="connsiteY15" fmla="*/ 333202 h 386198"/>
                  <a:gd name="connsiteX16" fmla="*/ 61709 w 708761"/>
                  <a:gd name="connsiteY16" fmla="*/ 385074 h 386198"/>
                  <a:gd name="connsiteX17" fmla="*/ -367 w 708761"/>
                  <a:gd name="connsiteY17" fmla="*/ 379122 h 38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761" h="386198">
                    <a:moveTo>
                      <a:pt x="-367" y="379122"/>
                    </a:moveTo>
                    <a:cubicBezTo>
                      <a:pt x="-6320" y="369768"/>
                      <a:pt x="128888" y="221805"/>
                      <a:pt x="232632" y="124864"/>
                    </a:cubicBezTo>
                    <a:cubicBezTo>
                      <a:pt x="268347" y="91700"/>
                      <a:pt x="323620" y="50882"/>
                      <a:pt x="355934" y="33025"/>
                    </a:cubicBezTo>
                    <a:cubicBezTo>
                      <a:pt x="406105" y="4963"/>
                      <a:pt x="423113" y="-139"/>
                      <a:pt x="466481" y="-139"/>
                    </a:cubicBezTo>
                    <a:cubicBezTo>
                      <a:pt x="504747" y="-139"/>
                      <a:pt x="524306" y="4113"/>
                      <a:pt x="543014" y="17718"/>
                    </a:cubicBezTo>
                    <a:cubicBezTo>
                      <a:pt x="557470" y="27923"/>
                      <a:pt x="582981" y="38127"/>
                      <a:pt x="599988" y="41528"/>
                    </a:cubicBezTo>
                    <a:cubicBezTo>
                      <a:pt x="617845" y="44930"/>
                      <a:pt x="642506" y="57685"/>
                      <a:pt x="656112" y="71291"/>
                    </a:cubicBezTo>
                    <a:cubicBezTo>
                      <a:pt x="668867" y="84897"/>
                      <a:pt x="687575" y="97652"/>
                      <a:pt x="696929" y="100203"/>
                    </a:cubicBezTo>
                    <a:cubicBezTo>
                      <a:pt x="712235" y="103605"/>
                      <a:pt x="712235" y="104455"/>
                      <a:pt x="695228" y="105306"/>
                    </a:cubicBezTo>
                    <a:cubicBezTo>
                      <a:pt x="685874" y="105306"/>
                      <a:pt x="668867" y="115510"/>
                      <a:pt x="658663" y="126565"/>
                    </a:cubicBezTo>
                    <a:cubicBezTo>
                      <a:pt x="647608" y="138470"/>
                      <a:pt x="628050" y="152075"/>
                      <a:pt x="614444" y="157178"/>
                    </a:cubicBezTo>
                    <a:cubicBezTo>
                      <a:pt x="600838" y="163130"/>
                      <a:pt x="591484" y="170783"/>
                      <a:pt x="594035" y="173334"/>
                    </a:cubicBezTo>
                    <a:cubicBezTo>
                      <a:pt x="595736" y="176736"/>
                      <a:pt x="570225" y="188641"/>
                      <a:pt x="536211" y="199696"/>
                    </a:cubicBezTo>
                    <a:cubicBezTo>
                      <a:pt x="502196" y="210750"/>
                      <a:pt x="441821" y="233710"/>
                      <a:pt x="401854" y="252418"/>
                    </a:cubicBezTo>
                    <a:cubicBezTo>
                      <a:pt x="361036" y="270276"/>
                      <a:pt x="325321" y="284732"/>
                      <a:pt x="321920" y="284732"/>
                    </a:cubicBezTo>
                    <a:cubicBezTo>
                      <a:pt x="318518" y="284732"/>
                      <a:pt x="271748" y="306841"/>
                      <a:pt x="217325" y="333202"/>
                    </a:cubicBezTo>
                    <a:cubicBezTo>
                      <a:pt x="133139" y="374870"/>
                      <a:pt x="109329" y="382523"/>
                      <a:pt x="61709" y="385074"/>
                    </a:cubicBezTo>
                    <a:cubicBezTo>
                      <a:pt x="26844" y="387626"/>
                      <a:pt x="3034" y="385074"/>
                      <a:pt x="-367" y="379122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DF0000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  <a:ln w="850" cap="flat">
                <a:noFill/>
                <a:prstDash val="solid"/>
                <a:miter/>
              </a:ln>
              <a:effectLst>
                <a:innerShdw blurRad="50800" dist="152400" dir="12240000">
                  <a:srgbClr val="FF0000">
                    <a:alpha val="50000"/>
                  </a:srgbClr>
                </a:innerShdw>
              </a:effectLst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2400"/>
              </a:p>
            </p:txBody>
          </p:sp>
        </p:grp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5BACF220-D4BC-746F-EF73-30863864FB10}"/>
                </a:ext>
              </a:extLst>
            </p:cNvPr>
            <p:cNvSpPr/>
            <p:nvPr/>
          </p:nvSpPr>
          <p:spPr>
            <a:xfrm>
              <a:off x="8887927" y="2300180"/>
              <a:ext cx="442768" cy="340797"/>
            </a:xfrm>
            <a:custGeom>
              <a:avLst/>
              <a:gdLst>
                <a:gd name="connsiteX0" fmla="*/ 242 w 249961"/>
                <a:gd name="connsiteY0" fmla="*/ 1257 h 192394"/>
                <a:gd name="connsiteX1" fmla="*/ 49306 w 249961"/>
                <a:gd name="connsiteY1" fmla="*/ 4835 h 192394"/>
                <a:gd name="connsiteX2" fmla="*/ 179843 w 249961"/>
                <a:gd name="connsiteY2" fmla="*/ 45731 h 192394"/>
                <a:gd name="connsiteX3" fmla="*/ 236525 w 249961"/>
                <a:gd name="connsiteY3" fmla="*/ 92485 h 192394"/>
                <a:gd name="connsiteX4" fmla="*/ 248503 w 249961"/>
                <a:gd name="connsiteY4" fmla="*/ 126830 h 192394"/>
                <a:gd name="connsiteX5" fmla="*/ 241374 w 249961"/>
                <a:gd name="connsiteY5" fmla="*/ 161982 h 192394"/>
                <a:gd name="connsiteX6" fmla="*/ 197621 w 249961"/>
                <a:gd name="connsiteY6" fmla="*/ 178577 h 192394"/>
                <a:gd name="connsiteX7" fmla="*/ 181026 w 249961"/>
                <a:gd name="connsiteY7" fmla="*/ 166917 h 192394"/>
                <a:gd name="connsiteX8" fmla="*/ 110000 w 249961"/>
                <a:gd name="connsiteY8" fmla="*/ 179587 h 192394"/>
                <a:gd name="connsiteX9" fmla="*/ 77128 w 249961"/>
                <a:gd name="connsiteY9" fmla="*/ 192315 h 192394"/>
                <a:gd name="connsiteX10" fmla="*/ 98975 w 249961"/>
                <a:gd name="connsiteY10" fmla="*/ 130812 h 192394"/>
                <a:gd name="connsiteX11" fmla="*/ 11556 w 249961"/>
                <a:gd name="connsiteY11" fmla="*/ 42903 h 192394"/>
                <a:gd name="connsiteX12" fmla="*/ 242 w 249961"/>
                <a:gd name="connsiteY12" fmla="*/ 1257 h 19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961" h="192394">
                  <a:moveTo>
                    <a:pt x="242" y="1257"/>
                  </a:moveTo>
                  <a:cubicBezTo>
                    <a:pt x="16635" y="-389"/>
                    <a:pt x="33721" y="-1687"/>
                    <a:pt x="49306" y="4835"/>
                  </a:cubicBezTo>
                  <a:cubicBezTo>
                    <a:pt x="91702" y="22238"/>
                    <a:pt x="138659" y="25009"/>
                    <a:pt x="179843" y="45731"/>
                  </a:cubicBezTo>
                  <a:cubicBezTo>
                    <a:pt x="201575" y="57391"/>
                    <a:pt x="220075" y="74274"/>
                    <a:pt x="236525" y="92485"/>
                  </a:cubicBezTo>
                  <a:cubicBezTo>
                    <a:pt x="245472" y="101432"/>
                    <a:pt x="245934" y="115083"/>
                    <a:pt x="248503" y="126830"/>
                  </a:cubicBezTo>
                  <a:cubicBezTo>
                    <a:pt x="249513" y="137739"/>
                    <a:pt x="254304" y="155546"/>
                    <a:pt x="241374" y="161982"/>
                  </a:cubicBezTo>
                  <a:cubicBezTo>
                    <a:pt x="227434" y="168880"/>
                    <a:pt x="212715" y="174623"/>
                    <a:pt x="197621" y="178577"/>
                  </a:cubicBezTo>
                  <a:cubicBezTo>
                    <a:pt x="189800" y="180886"/>
                    <a:pt x="185990" y="171160"/>
                    <a:pt x="181026" y="166917"/>
                  </a:cubicBezTo>
                  <a:cubicBezTo>
                    <a:pt x="158371" y="175806"/>
                    <a:pt x="133752" y="176066"/>
                    <a:pt x="110000" y="179587"/>
                  </a:cubicBezTo>
                  <a:cubicBezTo>
                    <a:pt x="98629" y="182646"/>
                    <a:pt x="88152" y="188303"/>
                    <a:pt x="77128" y="192315"/>
                  </a:cubicBezTo>
                  <a:cubicBezTo>
                    <a:pt x="85555" y="172228"/>
                    <a:pt x="95743" y="152631"/>
                    <a:pt x="98975" y="130812"/>
                  </a:cubicBezTo>
                  <a:cubicBezTo>
                    <a:pt x="70836" y="100480"/>
                    <a:pt x="35943" y="76612"/>
                    <a:pt x="11556" y="42903"/>
                  </a:cubicBezTo>
                  <a:cubicBezTo>
                    <a:pt x="2580" y="30925"/>
                    <a:pt x="3186" y="15341"/>
                    <a:pt x="242" y="125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08D2CFF-6A1C-D2C3-235D-ABBF2330BA56}"/>
                </a:ext>
              </a:extLst>
            </p:cNvPr>
            <p:cNvSpPr/>
            <p:nvPr/>
          </p:nvSpPr>
          <p:spPr>
            <a:xfrm>
              <a:off x="8585259" y="2773275"/>
              <a:ext cx="1065232" cy="915452"/>
            </a:xfrm>
            <a:custGeom>
              <a:avLst/>
              <a:gdLst>
                <a:gd name="connsiteX0" fmla="*/ 254770 w 551471"/>
                <a:gd name="connsiteY0" fmla="*/ 18945 h 516810"/>
                <a:gd name="connsiteX1" fmla="*/ 455526 w 551471"/>
                <a:gd name="connsiteY1" fmla="*/ 8468 h 516810"/>
                <a:gd name="connsiteX2" fmla="*/ 499279 w 551471"/>
                <a:gd name="connsiteY2" fmla="*/ 42322 h 516810"/>
                <a:gd name="connsiteX3" fmla="*/ 501645 w 551471"/>
                <a:gd name="connsiteY3" fmla="*/ 96927 h 516810"/>
                <a:gd name="connsiteX4" fmla="*/ 447214 w 551471"/>
                <a:gd name="connsiteY4" fmla="*/ 156524 h 516810"/>
                <a:gd name="connsiteX5" fmla="*/ 502655 w 551471"/>
                <a:gd name="connsiteY5" fmla="*/ 215054 h 516810"/>
                <a:gd name="connsiteX6" fmla="*/ 512987 w 551471"/>
                <a:gd name="connsiteY6" fmla="*/ 243395 h 516810"/>
                <a:gd name="connsiteX7" fmla="*/ 551719 w 551471"/>
                <a:gd name="connsiteY7" fmla="*/ 305994 h 516810"/>
                <a:gd name="connsiteX8" fmla="*/ 536855 w 551471"/>
                <a:gd name="connsiteY8" fmla="*/ 343397 h 516810"/>
                <a:gd name="connsiteX9" fmla="*/ 431860 w 551471"/>
                <a:gd name="connsiteY9" fmla="*/ 458205 h 516810"/>
                <a:gd name="connsiteX10" fmla="*/ 389637 w 551471"/>
                <a:gd name="connsiteY10" fmla="*/ 436993 h 516810"/>
                <a:gd name="connsiteX11" fmla="*/ 330386 w 551471"/>
                <a:gd name="connsiteY11" fmla="*/ 467210 h 516810"/>
                <a:gd name="connsiteX12" fmla="*/ 271250 w 551471"/>
                <a:gd name="connsiteY12" fmla="*/ 489029 h 516810"/>
                <a:gd name="connsiteX13" fmla="*/ 157943 w 551471"/>
                <a:gd name="connsiteY13" fmla="*/ 508972 h 516810"/>
                <a:gd name="connsiteX14" fmla="*/ 120135 w 551471"/>
                <a:gd name="connsiteY14" fmla="*/ 513907 h 516810"/>
                <a:gd name="connsiteX15" fmla="*/ 75834 w 551471"/>
                <a:gd name="connsiteY15" fmla="*/ 441928 h 516810"/>
                <a:gd name="connsiteX16" fmla="*/ 58690 w 551471"/>
                <a:gd name="connsiteY16" fmla="*/ 371508 h 516810"/>
                <a:gd name="connsiteX17" fmla="*/ 53178 w 551471"/>
                <a:gd name="connsiteY17" fmla="*/ 319789 h 516810"/>
                <a:gd name="connsiteX18" fmla="*/ 111592 w 551471"/>
                <a:gd name="connsiteY18" fmla="*/ 254882 h 516810"/>
                <a:gd name="connsiteX19" fmla="*/ 131189 w 551471"/>
                <a:gd name="connsiteY19" fmla="*/ 215429 h 516810"/>
                <a:gd name="connsiteX20" fmla="*/ 66800 w 551471"/>
                <a:gd name="connsiteY20" fmla="*/ 214303 h 516810"/>
                <a:gd name="connsiteX21" fmla="*/ 14707 w 551471"/>
                <a:gd name="connsiteY21" fmla="*/ 160853 h 516810"/>
                <a:gd name="connsiteX22" fmla="*/ 247 w 551471"/>
                <a:gd name="connsiteY22" fmla="*/ 81428 h 516810"/>
                <a:gd name="connsiteX23" fmla="*/ 40364 w 551471"/>
                <a:gd name="connsiteY23" fmla="*/ 44285 h 516810"/>
                <a:gd name="connsiteX24" fmla="*/ 87638 w 551471"/>
                <a:gd name="connsiteY24" fmla="*/ 54761 h 516810"/>
                <a:gd name="connsiteX25" fmla="*/ 181493 w 551471"/>
                <a:gd name="connsiteY25" fmla="*/ 33404 h 516810"/>
                <a:gd name="connsiteX26" fmla="*/ 254770 w 551471"/>
                <a:gd name="connsiteY26" fmla="*/ 18945 h 516810"/>
                <a:gd name="connsiteX27" fmla="*/ 307297 w 551471"/>
                <a:gd name="connsiteY27" fmla="*/ 271794 h 516810"/>
                <a:gd name="connsiteX28" fmla="*/ 259792 w 551471"/>
                <a:gd name="connsiteY28" fmla="*/ 327582 h 516810"/>
                <a:gd name="connsiteX29" fmla="*/ 328798 w 551471"/>
                <a:gd name="connsiteY29" fmla="*/ 319876 h 516810"/>
                <a:gd name="connsiteX30" fmla="*/ 354917 w 551471"/>
                <a:gd name="connsiteY30" fmla="*/ 296297 h 516810"/>
                <a:gd name="connsiteX31" fmla="*/ 391484 w 551471"/>
                <a:gd name="connsiteY31" fmla="*/ 212745 h 516810"/>
                <a:gd name="connsiteX32" fmla="*/ 378410 w 551471"/>
                <a:gd name="connsiteY32" fmla="*/ 209079 h 516810"/>
                <a:gd name="connsiteX33" fmla="*/ 307297 w 551471"/>
                <a:gd name="connsiteY33" fmla="*/ 271794 h 516810"/>
                <a:gd name="connsiteX0" fmla="*/ 254523 w 564994"/>
                <a:gd name="connsiteY0" fmla="*/ 19128 h 516810"/>
                <a:gd name="connsiteX1" fmla="*/ 455279 w 564994"/>
                <a:gd name="connsiteY1" fmla="*/ 8651 h 516810"/>
                <a:gd name="connsiteX2" fmla="*/ 499032 w 564994"/>
                <a:gd name="connsiteY2" fmla="*/ 42505 h 516810"/>
                <a:gd name="connsiteX3" fmla="*/ 501398 w 564994"/>
                <a:gd name="connsiteY3" fmla="*/ 97110 h 516810"/>
                <a:gd name="connsiteX4" fmla="*/ 446967 w 564994"/>
                <a:gd name="connsiteY4" fmla="*/ 156707 h 516810"/>
                <a:gd name="connsiteX5" fmla="*/ 502408 w 564994"/>
                <a:gd name="connsiteY5" fmla="*/ 215237 h 516810"/>
                <a:gd name="connsiteX6" fmla="*/ 512740 w 564994"/>
                <a:gd name="connsiteY6" fmla="*/ 243578 h 516810"/>
                <a:gd name="connsiteX7" fmla="*/ 551472 w 564994"/>
                <a:gd name="connsiteY7" fmla="*/ 306177 h 516810"/>
                <a:gd name="connsiteX8" fmla="*/ 536608 w 564994"/>
                <a:gd name="connsiteY8" fmla="*/ 343580 h 516810"/>
                <a:gd name="connsiteX9" fmla="*/ 555887 w 564994"/>
                <a:gd name="connsiteY9" fmla="*/ 472728 h 516810"/>
                <a:gd name="connsiteX10" fmla="*/ 389390 w 564994"/>
                <a:gd name="connsiteY10" fmla="*/ 437176 h 516810"/>
                <a:gd name="connsiteX11" fmla="*/ 330139 w 564994"/>
                <a:gd name="connsiteY11" fmla="*/ 467393 h 516810"/>
                <a:gd name="connsiteX12" fmla="*/ 271003 w 564994"/>
                <a:gd name="connsiteY12" fmla="*/ 489212 h 516810"/>
                <a:gd name="connsiteX13" fmla="*/ 157696 w 564994"/>
                <a:gd name="connsiteY13" fmla="*/ 509155 h 516810"/>
                <a:gd name="connsiteX14" fmla="*/ 119888 w 564994"/>
                <a:gd name="connsiteY14" fmla="*/ 514090 h 516810"/>
                <a:gd name="connsiteX15" fmla="*/ 75587 w 564994"/>
                <a:gd name="connsiteY15" fmla="*/ 442111 h 516810"/>
                <a:gd name="connsiteX16" fmla="*/ 58443 w 564994"/>
                <a:gd name="connsiteY16" fmla="*/ 371691 h 516810"/>
                <a:gd name="connsiteX17" fmla="*/ 52931 w 564994"/>
                <a:gd name="connsiteY17" fmla="*/ 319972 h 516810"/>
                <a:gd name="connsiteX18" fmla="*/ 111345 w 564994"/>
                <a:gd name="connsiteY18" fmla="*/ 255065 h 516810"/>
                <a:gd name="connsiteX19" fmla="*/ 130942 w 564994"/>
                <a:gd name="connsiteY19" fmla="*/ 215612 h 516810"/>
                <a:gd name="connsiteX20" fmla="*/ 66553 w 564994"/>
                <a:gd name="connsiteY20" fmla="*/ 214486 h 516810"/>
                <a:gd name="connsiteX21" fmla="*/ 14460 w 564994"/>
                <a:gd name="connsiteY21" fmla="*/ 161036 h 516810"/>
                <a:gd name="connsiteX22" fmla="*/ 0 w 564994"/>
                <a:gd name="connsiteY22" fmla="*/ 81611 h 516810"/>
                <a:gd name="connsiteX23" fmla="*/ 40117 w 564994"/>
                <a:gd name="connsiteY23" fmla="*/ 44468 h 516810"/>
                <a:gd name="connsiteX24" fmla="*/ 87391 w 564994"/>
                <a:gd name="connsiteY24" fmla="*/ 54944 h 516810"/>
                <a:gd name="connsiteX25" fmla="*/ 181246 w 564994"/>
                <a:gd name="connsiteY25" fmla="*/ 33587 h 516810"/>
                <a:gd name="connsiteX26" fmla="*/ 254523 w 564994"/>
                <a:gd name="connsiteY26" fmla="*/ 19128 h 516810"/>
                <a:gd name="connsiteX27" fmla="*/ 307050 w 564994"/>
                <a:gd name="connsiteY27" fmla="*/ 271977 h 516810"/>
                <a:gd name="connsiteX28" fmla="*/ 259545 w 564994"/>
                <a:gd name="connsiteY28" fmla="*/ 327765 h 516810"/>
                <a:gd name="connsiteX29" fmla="*/ 328551 w 564994"/>
                <a:gd name="connsiteY29" fmla="*/ 320059 h 516810"/>
                <a:gd name="connsiteX30" fmla="*/ 354670 w 564994"/>
                <a:gd name="connsiteY30" fmla="*/ 296480 h 516810"/>
                <a:gd name="connsiteX31" fmla="*/ 391237 w 564994"/>
                <a:gd name="connsiteY31" fmla="*/ 212928 h 516810"/>
                <a:gd name="connsiteX32" fmla="*/ 378163 w 564994"/>
                <a:gd name="connsiteY32" fmla="*/ 209262 h 516810"/>
                <a:gd name="connsiteX33" fmla="*/ 307050 w 564994"/>
                <a:gd name="connsiteY33" fmla="*/ 271977 h 516810"/>
                <a:gd name="connsiteX0" fmla="*/ 254523 w 606228"/>
                <a:gd name="connsiteY0" fmla="*/ 19128 h 516810"/>
                <a:gd name="connsiteX1" fmla="*/ 455279 w 606228"/>
                <a:gd name="connsiteY1" fmla="*/ 8651 h 516810"/>
                <a:gd name="connsiteX2" fmla="*/ 499032 w 606228"/>
                <a:gd name="connsiteY2" fmla="*/ 42505 h 516810"/>
                <a:gd name="connsiteX3" fmla="*/ 501398 w 606228"/>
                <a:gd name="connsiteY3" fmla="*/ 97110 h 516810"/>
                <a:gd name="connsiteX4" fmla="*/ 446967 w 606228"/>
                <a:gd name="connsiteY4" fmla="*/ 156707 h 516810"/>
                <a:gd name="connsiteX5" fmla="*/ 502408 w 606228"/>
                <a:gd name="connsiteY5" fmla="*/ 215237 h 516810"/>
                <a:gd name="connsiteX6" fmla="*/ 512740 w 606228"/>
                <a:gd name="connsiteY6" fmla="*/ 243578 h 516810"/>
                <a:gd name="connsiteX7" fmla="*/ 551472 w 606228"/>
                <a:gd name="connsiteY7" fmla="*/ 306177 h 516810"/>
                <a:gd name="connsiteX8" fmla="*/ 605915 w 606228"/>
                <a:gd name="connsiteY8" fmla="*/ 381819 h 516810"/>
                <a:gd name="connsiteX9" fmla="*/ 555887 w 606228"/>
                <a:gd name="connsiteY9" fmla="*/ 472728 h 516810"/>
                <a:gd name="connsiteX10" fmla="*/ 389390 w 606228"/>
                <a:gd name="connsiteY10" fmla="*/ 437176 h 516810"/>
                <a:gd name="connsiteX11" fmla="*/ 330139 w 606228"/>
                <a:gd name="connsiteY11" fmla="*/ 467393 h 516810"/>
                <a:gd name="connsiteX12" fmla="*/ 271003 w 606228"/>
                <a:gd name="connsiteY12" fmla="*/ 489212 h 516810"/>
                <a:gd name="connsiteX13" fmla="*/ 157696 w 606228"/>
                <a:gd name="connsiteY13" fmla="*/ 509155 h 516810"/>
                <a:gd name="connsiteX14" fmla="*/ 119888 w 606228"/>
                <a:gd name="connsiteY14" fmla="*/ 514090 h 516810"/>
                <a:gd name="connsiteX15" fmla="*/ 75587 w 606228"/>
                <a:gd name="connsiteY15" fmla="*/ 442111 h 516810"/>
                <a:gd name="connsiteX16" fmla="*/ 58443 w 606228"/>
                <a:gd name="connsiteY16" fmla="*/ 371691 h 516810"/>
                <a:gd name="connsiteX17" fmla="*/ 52931 w 606228"/>
                <a:gd name="connsiteY17" fmla="*/ 319972 h 516810"/>
                <a:gd name="connsiteX18" fmla="*/ 111345 w 606228"/>
                <a:gd name="connsiteY18" fmla="*/ 255065 h 516810"/>
                <a:gd name="connsiteX19" fmla="*/ 130942 w 606228"/>
                <a:gd name="connsiteY19" fmla="*/ 215612 h 516810"/>
                <a:gd name="connsiteX20" fmla="*/ 66553 w 606228"/>
                <a:gd name="connsiteY20" fmla="*/ 214486 h 516810"/>
                <a:gd name="connsiteX21" fmla="*/ 14460 w 606228"/>
                <a:gd name="connsiteY21" fmla="*/ 161036 h 516810"/>
                <a:gd name="connsiteX22" fmla="*/ 0 w 606228"/>
                <a:gd name="connsiteY22" fmla="*/ 81611 h 516810"/>
                <a:gd name="connsiteX23" fmla="*/ 40117 w 606228"/>
                <a:gd name="connsiteY23" fmla="*/ 44468 h 516810"/>
                <a:gd name="connsiteX24" fmla="*/ 87391 w 606228"/>
                <a:gd name="connsiteY24" fmla="*/ 54944 h 516810"/>
                <a:gd name="connsiteX25" fmla="*/ 181246 w 606228"/>
                <a:gd name="connsiteY25" fmla="*/ 33587 h 516810"/>
                <a:gd name="connsiteX26" fmla="*/ 254523 w 606228"/>
                <a:gd name="connsiteY26" fmla="*/ 19128 h 516810"/>
                <a:gd name="connsiteX27" fmla="*/ 307050 w 606228"/>
                <a:gd name="connsiteY27" fmla="*/ 271977 h 516810"/>
                <a:gd name="connsiteX28" fmla="*/ 259545 w 606228"/>
                <a:gd name="connsiteY28" fmla="*/ 327765 h 516810"/>
                <a:gd name="connsiteX29" fmla="*/ 328551 w 606228"/>
                <a:gd name="connsiteY29" fmla="*/ 320059 h 516810"/>
                <a:gd name="connsiteX30" fmla="*/ 354670 w 606228"/>
                <a:gd name="connsiteY30" fmla="*/ 296480 h 516810"/>
                <a:gd name="connsiteX31" fmla="*/ 391237 w 606228"/>
                <a:gd name="connsiteY31" fmla="*/ 212928 h 516810"/>
                <a:gd name="connsiteX32" fmla="*/ 378163 w 606228"/>
                <a:gd name="connsiteY32" fmla="*/ 209262 h 516810"/>
                <a:gd name="connsiteX33" fmla="*/ 307050 w 606228"/>
                <a:gd name="connsiteY33" fmla="*/ 271977 h 516810"/>
                <a:gd name="connsiteX0" fmla="*/ 254523 w 599096"/>
                <a:gd name="connsiteY0" fmla="*/ 19128 h 516810"/>
                <a:gd name="connsiteX1" fmla="*/ 455279 w 599096"/>
                <a:gd name="connsiteY1" fmla="*/ 8651 h 516810"/>
                <a:gd name="connsiteX2" fmla="*/ 499032 w 599096"/>
                <a:gd name="connsiteY2" fmla="*/ 42505 h 516810"/>
                <a:gd name="connsiteX3" fmla="*/ 501398 w 599096"/>
                <a:gd name="connsiteY3" fmla="*/ 97110 h 516810"/>
                <a:gd name="connsiteX4" fmla="*/ 446967 w 599096"/>
                <a:gd name="connsiteY4" fmla="*/ 156707 h 516810"/>
                <a:gd name="connsiteX5" fmla="*/ 502408 w 599096"/>
                <a:gd name="connsiteY5" fmla="*/ 215237 h 516810"/>
                <a:gd name="connsiteX6" fmla="*/ 512740 w 599096"/>
                <a:gd name="connsiteY6" fmla="*/ 243578 h 516810"/>
                <a:gd name="connsiteX7" fmla="*/ 551472 w 599096"/>
                <a:gd name="connsiteY7" fmla="*/ 306177 h 516810"/>
                <a:gd name="connsiteX8" fmla="*/ 598745 w 599096"/>
                <a:gd name="connsiteY8" fmla="*/ 388989 h 516810"/>
                <a:gd name="connsiteX9" fmla="*/ 555887 w 599096"/>
                <a:gd name="connsiteY9" fmla="*/ 472728 h 516810"/>
                <a:gd name="connsiteX10" fmla="*/ 389390 w 599096"/>
                <a:gd name="connsiteY10" fmla="*/ 437176 h 516810"/>
                <a:gd name="connsiteX11" fmla="*/ 330139 w 599096"/>
                <a:gd name="connsiteY11" fmla="*/ 467393 h 516810"/>
                <a:gd name="connsiteX12" fmla="*/ 271003 w 599096"/>
                <a:gd name="connsiteY12" fmla="*/ 489212 h 516810"/>
                <a:gd name="connsiteX13" fmla="*/ 157696 w 599096"/>
                <a:gd name="connsiteY13" fmla="*/ 509155 h 516810"/>
                <a:gd name="connsiteX14" fmla="*/ 119888 w 599096"/>
                <a:gd name="connsiteY14" fmla="*/ 514090 h 516810"/>
                <a:gd name="connsiteX15" fmla="*/ 75587 w 599096"/>
                <a:gd name="connsiteY15" fmla="*/ 442111 h 516810"/>
                <a:gd name="connsiteX16" fmla="*/ 58443 w 599096"/>
                <a:gd name="connsiteY16" fmla="*/ 371691 h 516810"/>
                <a:gd name="connsiteX17" fmla="*/ 52931 w 599096"/>
                <a:gd name="connsiteY17" fmla="*/ 319972 h 516810"/>
                <a:gd name="connsiteX18" fmla="*/ 111345 w 599096"/>
                <a:gd name="connsiteY18" fmla="*/ 255065 h 516810"/>
                <a:gd name="connsiteX19" fmla="*/ 130942 w 599096"/>
                <a:gd name="connsiteY19" fmla="*/ 215612 h 516810"/>
                <a:gd name="connsiteX20" fmla="*/ 66553 w 599096"/>
                <a:gd name="connsiteY20" fmla="*/ 214486 h 516810"/>
                <a:gd name="connsiteX21" fmla="*/ 14460 w 599096"/>
                <a:gd name="connsiteY21" fmla="*/ 161036 h 516810"/>
                <a:gd name="connsiteX22" fmla="*/ 0 w 599096"/>
                <a:gd name="connsiteY22" fmla="*/ 81611 h 516810"/>
                <a:gd name="connsiteX23" fmla="*/ 40117 w 599096"/>
                <a:gd name="connsiteY23" fmla="*/ 44468 h 516810"/>
                <a:gd name="connsiteX24" fmla="*/ 87391 w 599096"/>
                <a:gd name="connsiteY24" fmla="*/ 54944 h 516810"/>
                <a:gd name="connsiteX25" fmla="*/ 181246 w 599096"/>
                <a:gd name="connsiteY25" fmla="*/ 33587 h 516810"/>
                <a:gd name="connsiteX26" fmla="*/ 254523 w 599096"/>
                <a:gd name="connsiteY26" fmla="*/ 19128 h 516810"/>
                <a:gd name="connsiteX27" fmla="*/ 307050 w 599096"/>
                <a:gd name="connsiteY27" fmla="*/ 271977 h 516810"/>
                <a:gd name="connsiteX28" fmla="*/ 259545 w 599096"/>
                <a:gd name="connsiteY28" fmla="*/ 327765 h 516810"/>
                <a:gd name="connsiteX29" fmla="*/ 328551 w 599096"/>
                <a:gd name="connsiteY29" fmla="*/ 320059 h 516810"/>
                <a:gd name="connsiteX30" fmla="*/ 354670 w 599096"/>
                <a:gd name="connsiteY30" fmla="*/ 296480 h 516810"/>
                <a:gd name="connsiteX31" fmla="*/ 391237 w 599096"/>
                <a:gd name="connsiteY31" fmla="*/ 212928 h 516810"/>
                <a:gd name="connsiteX32" fmla="*/ 378163 w 599096"/>
                <a:gd name="connsiteY32" fmla="*/ 209262 h 516810"/>
                <a:gd name="connsiteX33" fmla="*/ 307050 w 599096"/>
                <a:gd name="connsiteY33" fmla="*/ 271977 h 516810"/>
                <a:gd name="connsiteX0" fmla="*/ 254523 w 613504"/>
                <a:gd name="connsiteY0" fmla="*/ 19128 h 516810"/>
                <a:gd name="connsiteX1" fmla="*/ 455279 w 613504"/>
                <a:gd name="connsiteY1" fmla="*/ 8651 h 516810"/>
                <a:gd name="connsiteX2" fmla="*/ 499032 w 613504"/>
                <a:gd name="connsiteY2" fmla="*/ 42505 h 516810"/>
                <a:gd name="connsiteX3" fmla="*/ 501398 w 613504"/>
                <a:gd name="connsiteY3" fmla="*/ 97110 h 516810"/>
                <a:gd name="connsiteX4" fmla="*/ 446967 w 613504"/>
                <a:gd name="connsiteY4" fmla="*/ 156707 h 516810"/>
                <a:gd name="connsiteX5" fmla="*/ 502408 w 613504"/>
                <a:gd name="connsiteY5" fmla="*/ 215237 h 516810"/>
                <a:gd name="connsiteX6" fmla="*/ 512740 w 613504"/>
                <a:gd name="connsiteY6" fmla="*/ 243578 h 516810"/>
                <a:gd name="connsiteX7" fmla="*/ 551472 w 613504"/>
                <a:gd name="connsiteY7" fmla="*/ 306177 h 516810"/>
                <a:gd name="connsiteX8" fmla="*/ 598745 w 613504"/>
                <a:gd name="connsiteY8" fmla="*/ 388989 h 516810"/>
                <a:gd name="connsiteX9" fmla="*/ 555887 w 613504"/>
                <a:gd name="connsiteY9" fmla="*/ 472728 h 516810"/>
                <a:gd name="connsiteX10" fmla="*/ 389390 w 613504"/>
                <a:gd name="connsiteY10" fmla="*/ 437176 h 516810"/>
                <a:gd name="connsiteX11" fmla="*/ 330139 w 613504"/>
                <a:gd name="connsiteY11" fmla="*/ 467393 h 516810"/>
                <a:gd name="connsiteX12" fmla="*/ 271003 w 613504"/>
                <a:gd name="connsiteY12" fmla="*/ 489212 h 516810"/>
                <a:gd name="connsiteX13" fmla="*/ 157696 w 613504"/>
                <a:gd name="connsiteY13" fmla="*/ 509155 h 516810"/>
                <a:gd name="connsiteX14" fmla="*/ 119888 w 613504"/>
                <a:gd name="connsiteY14" fmla="*/ 514090 h 516810"/>
                <a:gd name="connsiteX15" fmla="*/ 75587 w 613504"/>
                <a:gd name="connsiteY15" fmla="*/ 442111 h 516810"/>
                <a:gd name="connsiteX16" fmla="*/ 58443 w 613504"/>
                <a:gd name="connsiteY16" fmla="*/ 371691 h 516810"/>
                <a:gd name="connsiteX17" fmla="*/ 52931 w 613504"/>
                <a:gd name="connsiteY17" fmla="*/ 319972 h 516810"/>
                <a:gd name="connsiteX18" fmla="*/ 111345 w 613504"/>
                <a:gd name="connsiteY18" fmla="*/ 255065 h 516810"/>
                <a:gd name="connsiteX19" fmla="*/ 130942 w 613504"/>
                <a:gd name="connsiteY19" fmla="*/ 215612 h 516810"/>
                <a:gd name="connsiteX20" fmla="*/ 66553 w 613504"/>
                <a:gd name="connsiteY20" fmla="*/ 214486 h 516810"/>
                <a:gd name="connsiteX21" fmla="*/ 14460 w 613504"/>
                <a:gd name="connsiteY21" fmla="*/ 161036 h 516810"/>
                <a:gd name="connsiteX22" fmla="*/ 0 w 613504"/>
                <a:gd name="connsiteY22" fmla="*/ 81611 h 516810"/>
                <a:gd name="connsiteX23" fmla="*/ 40117 w 613504"/>
                <a:gd name="connsiteY23" fmla="*/ 44468 h 516810"/>
                <a:gd name="connsiteX24" fmla="*/ 87391 w 613504"/>
                <a:gd name="connsiteY24" fmla="*/ 54944 h 516810"/>
                <a:gd name="connsiteX25" fmla="*/ 181246 w 613504"/>
                <a:gd name="connsiteY25" fmla="*/ 33587 h 516810"/>
                <a:gd name="connsiteX26" fmla="*/ 254523 w 613504"/>
                <a:gd name="connsiteY26" fmla="*/ 19128 h 516810"/>
                <a:gd name="connsiteX27" fmla="*/ 307050 w 613504"/>
                <a:gd name="connsiteY27" fmla="*/ 271977 h 516810"/>
                <a:gd name="connsiteX28" fmla="*/ 259545 w 613504"/>
                <a:gd name="connsiteY28" fmla="*/ 327765 h 516810"/>
                <a:gd name="connsiteX29" fmla="*/ 328551 w 613504"/>
                <a:gd name="connsiteY29" fmla="*/ 320059 h 516810"/>
                <a:gd name="connsiteX30" fmla="*/ 354670 w 613504"/>
                <a:gd name="connsiteY30" fmla="*/ 296480 h 516810"/>
                <a:gd name="connsiteX31" fmla="*/ 391237 w 613504"/>
                <a:gd name="connsiteY31" fmla="*/ 212928 h 516810"/>
                <a:gd name="connsiteX32" fmla="*/ 378163 w 613504"/>
                <a:gd name="connsiteY32" fmla="*/ 209262 h 516810"/>
                <a:gd name="connsiteX33" fmla="*/ 307050 w 613504"/>
                <a:gd name="connsiteY33" fmla="*/ 271977 h 516810"/>
                <a:gd name="connsiteX0" fmla="*/ 254523 w 578701"/>
                <a:gd name="connsiteY0" fmla="*/ 19128 h 516810"/>
                <a:gd name="connsiteX1" fmla="*/ 455279 w 578701"/>
                <a:gd name="connsiteY1" fmla="*/ 8651 h 516810"/>
                <a:gd name="connsiteX2" fmla="*/ 499032 w 578701"/>
                <a:gd name="connsiteY2" fmla="*/ 42505 h 516810"/>
                <a:gd name="connsiteX3" fmla="*/ 501398 w 578701"/>
                <a:gd name="connsiteY3" fmla="*/ 97110 h 516810"/>
                <a:gd name="connsiteX4" fmla="*/ 446967 w 578701"/>
                <a:gd name="connsiteY4" fmla="*/ 156707 h 516810"/>
                <a:gd name="connsiteX5" fmla="*/ 502408 w 578701"/>
                <a:gd name="connsiteY5" fmla="*/ 215237 h 516810"/>
                <a:gd name="connsiteX6" fmla="*/ 512740 w 578701"/>
                <a:gd name="connsiteY6" fmla="*/ 243578 h 516810"/>
                <a:gd name="connsiteX7" fmla="*/ 551472 w 578701"/>
                <a:gd name="connsiteY7" fmla="*/ 306177 h 516810"/>
                <a:gd name="connsiteX8" fmla="*/ 543778 w 578701"/>
                <a:gd name="connsiteY8" fmla="*/ 393769 h 516810"/>
                <a:gd name="connsiteX9" fmla="*/ 555887 w 578701"/>
                <a:gd name="connsiteY9" fmla="*/ 472728 h 516810"/>
                <a:gd name="connsiteX10" fmla="*/ 389390 w 578701"/>
                <a:gd name="connsiteY10" fmla="*/ 437176 h 516810"/>
                <a:gd name="connsiteX11" fmla="*/ 330139 w 578701"/>
                <a:gd name="connsiteY11" fmla="*/ 467393 h 516810"/>
                <a:gd name="connsiteX12" fmla="*/ 271003 w 578701"/>
                <a:gd name="connsiteY12" fmla="*/ 489212 h 516810"/>
                <a:gd name="connsiteX13" fmla="*/ 157696 w 578701"/>
                <a:gd name="connsiteY13" fmla="*/ 509155 h 516810"/>
                <a:gd name="connsiteX14" fmla="*/ 119888 w 578701"/>
                <a:gd name="connsiteY14" fmla="*/ 514090 h 516810"/>
                <a:gd name="connsiteX15" fmla="*/ 75587 w 578701"/>
                <a:gd name="connsiteY15" fmla="*/ 442111 h 516810"/>
                <a:gd name="connsiteX16" fmla="*/ 58443 w 578701"/>
                <a:gd name="connsiteY16" fmla="*/ 371691 h 516810"/>
                <a:gd name="connsiteX17" fmla="*/ 52931 w 578701"/>
                <a:gd name="connsiteY17" fmla="*/ 319972 h 516810"/>
                <a:gd name="connsiteX18" fmla="*/ 111345 w 578701"/>
                <a:gd name="connsiteY18" fmla="*/ 255065 h 516810"/>
                <a:gd name="connsiteX19" fmla="*/ 130942 w 578701"/>
                <a:gd name="connsiteY19" fmla="*/ 215612 h 516810"/>
                <a:gd name="connsiteX20" fmla="*/ 66553 w 578701"/>
                <a:gd name="connsiteY20" fmla="*/ 214486 h 516810"/>
                <a:gd name="connsiteX21" fmla="*/ 14460 w 578701"/>
                <a:gd name="connsiteY21" fmla="*/ 161036 h 516810"/>
                <a:gd name="connsiteX22" fmla="*/ 0 w 578701"/>
                <a:gd name="connsiteY22" fmla="*/ 81611 h 516810"/>
                <a:gd name="connsiteX23" fmla="*/ 40117 w 578701"/>
                <a:gd name="connsiteY23" fmla="*/ 44468 h 516810"/>
                <a:gd name="connsiteX24" fmla="*/ 87391 w 578701"/>
                <a:gd name="connsiteY24" fmla="*/ 54944 h 516810"/>
                <a:gd name="connsiteX25" fmla="*/ 181246 w 578701"/>
                <a:gd name="connsiteY25" fmla="*/ 33587 h 516810"/>
                <a:gd name="connsiteX26" fmla="*/ 254523 w 578701"/>
                <a:gd name="connsiteY26" fmla="*/ 19128 h 516810"/>
                <a:gd name="connsiteX27" fmla="*/ 307050 w 578701"/>
                <a:gd name="connsiteY27" fmla="*/ 271977 h 516810"/>
                <a:gd name="connsiteX28" fmla="*/ 259545 w 578701"/>
                <a:gd name="connsiteY28" fmla="*/ 327765 h 516810"/>
                <a:gd name="connsiteX29" fmla="*/ 328551 w 578701"/>
                <a:gd name="connsiteY29" fmla="*/ 320059 h 516810"/>
                <a:gd name="connsiteX30" fmla="*/ 354670 w 578701"/>
                <a:gd name="connsiteY30" fmla="*/ 296480 h 516810"/>
                <a:gd name="connsiteX31" fmla="*/ 391237 w 578701"/>
                <a:gd name="connsiteY31" fmla="*/ 212928 h 516810"/>
                <a:gd name="connsiteX32" fmla="*/ 378163 w 578701"/>
                <a:gd name="connsiteY32" fmla="*/ 209262 h 516810"/>
                <a:gd name="connsiteX33" fmla="*/ 307050 w 578701"/>
                <a:gd name="connsiteY33" fmla="*/ 271977 h 516810"/>
                <a:gd name="connsiteX0" fmla="*/ 254523 w 601367"/>
                <a:gd name="connsiteY0" fmla="*/ 19128 h 516810"/>
                <a:gd name="connsiteX1" fmla="*/ 455279 w 601367"/>
                <a:gd name="connsiteY1" fmla="*/ 8651 h 516810"/>
                <a:gd name="connsiteX2" fmla="*/ 499032 w 601367"/>
                <a:gd name="connsiteY2" fmla="*/ 42505 h 516810"/>
                <a:gd name="connsiteX3" fmla="*/ 501398 w 601367"/>
                <a:gd name="connsiteY3" fmla="*/ 97110 h 516810"/>
                <a:gd name="connsiteX4" fmla="*/ 446967 w 601367"/>
                <a:gd name="connsiteY4" fmla="*/ 156707 h 516810"/>
                <a:gd name="connsiteX5" fmla="*/ 502408 w 601367"/>
                <a:gd name="connsiteY5" fmla="*/ 215237 h 516810"/>
                <a:gd name="connsiteX6" fmla="*/ 512740 w 601367"/>
                <a:gd name="connsiteY6" fmla="*/ 243578 h 516810"/>
                <a:gd name="connsiteX7" fmla="*/ 551472 w 601367"/>
                <a:gd name="connsiteY7" fmla="*/ 306177 h 516810"/>
                <a:gd name="connsiteX8" fmla="*/ 543778 w 601367"/>
                <a:gd name="connsiteY8" fmla="*/ 393769 h 516810"/>
                <a:gd name="connsiteX9" fmla="*/ 555887 w 601367"/>
                <a:gd name="connsiteY9" fmla="*/ 472728 h 516810"/>
                <a:gd name="connsiteX10" fmla="*/ 389390 w 601367"/>
                <a:gd name="connsiteY10" fmla="*/ 437176 h 516810"/>
                <a:gd name="connsiteX11" fmla="*/ 330139 w 601367"/>
                <a:gd name="connsiteY11" fmla="*/ 467393 h 516810"/>
                <a:gd name="connsiteX12" fmla="*/ 271003 w 601367"/>
                <a:gd name="connsiteY12" fmla="*/ 489212 h 516810"/>
                <a:gd name="connsiteX13" fmla="*/ 157696 w 601367"/>
                <a:gd name="connsiteY13" fmla="*/ 509155 h 516810"/>
                <a:gd name="connsiteX14" fmla="*/ 119888 w 601367"/>
                <a:gd name="connsiteY14" fmla="*/ 514090 h 516810"/>
                <a:gd name="connsiteX15" fmla="*/ 75587 w 601367"/>
                <a:gd name="connsiteY15" fmla="*/ 442111 h 516810"/>
                <a:gd name="connsiteX16" fmla="*/ 58443 w 601367"/>
                <a:gd name="connsiteY16" fmla="*/ 371691 h 516810"/>
                <a:gd name="connsiteX17" fmla="*/ 52931 w 601367"/>
                <a:gd name="connsiteY17" fmla="*/ 319972 h 516810"/>
                <a:gd name="connsiteX18" fmla="*/ 111345 w 601367"/>
                <a:gd name="connsiteY18" fmla="*/ 255065 h 516810"/>
                <a:gd name="connsiteX19" fmla="*/ 130942 w 601367"/>
                <a:gd name="connsiteY19" fmla="*/ 215612 h 516810"/>
                <a:gd name="connsiteX20" fmla="*/ 66553 w 601367"/>
                <a:gd name="connsiteY20" fmla="*/ 214486 h 516810"/>
                <a:gd name="connsiteX21" fmla="*/ 14460 w 601367"/>
                <a:gd name="connsiteY21" fmla="*/ 161036 h 516810"/>
                <a:gd name="connsiteX22" fmla="*/ 0 w 601367"/>
                <a:gd name="connsiteY22" fmla="*/ 81611 h 516810"/>
                <a:gd name="connsiteX23" fmla="*/ 40117 w 601367"/>
                <a:gd name="connsiteY23" fmla="*/ 44468 h 516810"/>
                <a:gd name="connsiteX24" fmla="*/ 87391 w 601367"/>
                <a:gd name="connsiteY24" fmla="*/ 54944 h 516810"/>
                <a:gd name="connsiteX25" fmla="*/ 181246 w 601367"/>
                <a:gd name="connsiteY25" fmla="*/ 33587 h 516810"/>
                <a:gd name="connsiteX26" fmla="*/ 254523 w 601367"/>
                <a:gd name="connsiteY26" fmla="*/ 19128 h 516810"/>
                <a:gd name="connsiteX27" fmla="*/ 307050 w 601367"/>
                <a:gd name="connsiteY27" fmla="*/ 271977 h 516810"/>
                <a:gd name="connsiteX28" fmla="*/ 259545 w 601367"/>
                <a:gd name="connsiteY28" fmla="*/ 327765 h 516810"/>
                <a:gd name="connsiteX29" fmla="*/ 328551 w 601367"/>
                <a:gd name="connsiteY29" fmla="*/ 320059 h 516810"/>
                <a:gd name="connsiteX30" fmla="*/ 354670 w 601367"/>
                <a:gd name="connsiteY30" fmla="*/ 296480 h 516810"/>
                <a:gd name="connsiteX31" fmla="*/ 391237 w 601367"/>
                <a:gd name="connsiteY31" fmla="*/ 212928 h 516810"/>
                <a:gd name="connsiteX32" fmla="*/ 378163 w 601367"/>
                <a:gd name="connsiteY32" fmla="*/ 209262 h 516810"/>
                <a:gd name="connsiteX33" fmla="*/ 307050 w 601367"/>
                <a:gd name="connsiteY33" fmla="*/ 271977 h 5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1367" h="516810">
                  <a:moveTo>
                    <a:pt x="254523" y="19128"/>
                  </a:moveTo>
                  <a:cubicBezTo>
                    <a:pt x="320586" y="11018"/>
                    <a:pt x="389245" y="-12619"/>
                    <a:pt x="455279" y="8651"/>
                  </a:cubicBezTo>
                  <a:cubicBezTo>
                    <a:pt x="473750" y="13125"/>
                    <a:pt x="490460" y="25420"/>
                    <a:pt x="499032" y="42505"/>
                  </a:cubicBezTo>
                  <a:cubicBezTo>
                    <a:pt x="510691" y="58609"/>
                    <a:pt x="506333" y="79476"/>
                    <a:pt x="501398" y="97110"/>
                  </a:cubicBezTo>
                  <a:cubicBezTo>
                    <a:pt x="487891" y="120602"/>
                    <a:pt x="465207" y="137024"/>
                    <a:pt x="446967" y="156707"/>
                  </a:cubicBezTo>
                  <a:cubicBezTo>
                    <a:pt x="465438" y="176246"/>
                    <a:pt x="484313" y="195380"/>
                    <a:pt x="502408" y="215237"/>
                  </a:cubicBezTo>
                  <a:cubicBezTo>
                    <a:pt x="509162" y="223087"/>
                    <a:pt x="509075" y="234198"/>
                    <a:pt x="512740" y="243578"/>
                  </a:cubicBezTo>
                  <a:cubicBezTo>
                    <a:pt x="520129" y="267532"/>
                    <a:pt x="541024" y="283868"/>
                    <a:pt x="551472" y="306177"/>
                  </a:cubicBezTo>
                  <a:cubicBezTo>
                    <a:pt x="549278" y="319424"/>
                    <a:pt x="549002" y="381590"/>
                    <a:pt x="543778" y="393769"/>
                  </a:cubicBezTo>
                  <a:cubicBezTo>
                    <a:pt x="641860" y="419143"/>
                    <a:pt x="592829" y="436277"/>
                    <a:pt x="555887" y="472728"/>
                  </a:cubicBezTo>
                  <a:cubicBezTo>
                    <a:pt x="540591" y="468197"/>
                    <a:pt x="395768" y="454896"/>
                    <a:pt x="389390" y="437176"/>
                  </a:cubicBezTo>
                  <a:cubicBezTo>
                    <a:pt x="369331" y="446671"/>
                    <a:pt x="351524" y="460755"/>
                    <a:pt x="330139" y="467393"/>
                  </a:cubicBezTo>
                  <a:cubicBezTo>
                    <a:pt x="309647" y="472530"/>
                    <a:pt x="290859" y="482401"/>
                    <a:pt x="271003" y="489212"/>
                  </a:cubicBezTo>
                  <a:cubicBezTo>
                    <a:pt x="233657" y="498563"/>
                    <a:pt x="193800" y="494176"/>
                    <a:pt x="157696" y="509155"/>
                  </a:cubicBezTo>
                  <a:cubicBezTo>
                    <a:pt x="145545" y="511839"/>
                    <a:pt x="132009" y="521449"/>
                    <a:pt x="119888" y="514090"/>
                  </a:cubicBezTo>
                  <a:cubicBezTo>
                    <a:pt x="94519" y="497899"/>
                    <a:pt x="90508" y="465950"/>
                    <a:pt x="75587" y="442111"/>
                  </a:cubicBezTo>
                  <a:cubicBezTo>
                    <a:pt x="62311" y="421476"/>
                    <a:pt x="53018" y="396425"/>
                    <a:pt x="58443" y="371691"/>
                  </a:cubicBezTo>
                  <a:cubicBezTo>
                    <a:pt x="63609" y="354201"/>
                    <a:pt x="56798" y="336827"/>
                    <a:pt x="52931" y="319972"/>
                  </a:cubicBezTo>
                  <a:cubicBezTo>
                    <a:pt x="72441" y="298385"/>
                    <a:pt x="90479" y="275411"/>
                    <a:pt x="111345" y="255065"/>
                  </a:cubicBezTo>
                  <a:cubicBezTo>
                    <a:pt x="122832" y="244992"/>
                    <a:pt x="126295" y="229465"/>
                    <a:pt x="130942" y="215612"/>
                  </a:cubicBezTo>
                  <a:cubicBezTo>
                    <a:pt x="109527" y="214313"/>
                    <a:pt x="87997" y="213101"/>
                    <a:pt x="66553" y="214486"/>
                  </a:cubicBezTo>
                  <a:cubicBezTo>
                    <a:pt x="49006" y="196881"/>
                    <a:pt x="29929" y="180575"/>
                    <a:pt x="14460" y="161036"/>
                  </a:cubicBezTo>
                  <a:cubicBezTo>
                    <a:pt x="7158" y="135177"/>
                    <a:pt x="3897" y="108221"/>
                    <a:pt x="0" y="81611"/>
                  </a:cubicBezTo>
                  <a:cubicBezTo>
                    <a:pt x="15095" y="71106"/>
                    <a:pt x="27476" y="57628"/>
                    <a:pt x="40117" y="44468"/>
                  </a:cubicBezTo>
                  <a:cubicBezTo>
                    <a:pt x="55240" y="50211"/>
                    <a:pt x="70594" y="57974"/>
                    <a:pt x="87391" y="54944"/>
                  </a:cubicBezTo>
                  <a:cubicBezTo>
                    <a:pt x="118964" y="49259"/>
                    <a:pt x="150105" y="41235"/>
                    <a:pt x="181246" y="33587"/>
                  </a:cubicBezTo>
                  <a:cubicBezTo>
                    <a:pt x="205489" y="28075"/>
                    <a:pt x="229299" y="18695"/>
                    <a:pt x="254523" y="19128"/>
                  </a:cubicBezTo>
                  <a:moveTo>
                    <a:pt x="307050" y="271977"/>
                  </a:moveTo>
                  <a:cubicBezTo>
                    <a:pt x="289878" y="289409"/>
                    <a:pt x="276169" y="309842"/>
                    <a:pt x="259545" y="327765"/>
                  </a:cubicBezTo>
                  <a:cubicBezTo>
                    <a:pt x="282287" y="323580"/>
                    <a:pt x="305289" y="318501"/>
                    <a:pt x="328551" y="320059"/>
                  </a:cubicBezTo>
                  <a:cubicBezTo>
                    <a:pt x="342347" y="320723"/>
                    <a:pt x="348205" y="306090"/>
                    <a:pt x="354670" y="296480"/>
                  </a:cubicBezTo>
                  <a:cubicBezTo>
                    <a:pt x="369014" y="269697"/>
                    <a:pt x="385205" y="243087"/>
                    <a:pt x="391237" y="212928"/>
                  </a:cubicBezTo>
                  <a:cubicBezTo>
                    <a:pt x="386879" y="211658"/>
                    <a:pt x="382521" y="210446"/>
                    <a:pt x="378163" y="209262"/>
                  </a:cubicBezTo>
                  <a:cubicBezTo>
                    <a:pt x="360500" y="236449"/>
                    <a:pt x="330976" y="251370"/>
                    <a:pt x="307050" y="27197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9B96286-95DE-D550-4655-54A276030BA2}"/>
                </a:ext>
              </a:extLst>
            </p:cNvPr>
            <p:cNvSpPr/>
            <p:nvPr/>
          </p:nvSpPr>
          <p:spPr>
            <a:xfrm>
              <a:off x="8100491" y="2798227"/>
              <a:ext cx="372580" cy="991017"/>
            </a:xfrm>
            <a:custGeom>
              <a:avLst/>
              <a:gdLst>
                <a:gd name="connsiteX0" fmla="*/ 355 w 210337"/>
                <a:gd name="connsiteY0" fmla="*/ -197 h 559470"/>
                <a:gd name="connsiteX1" fmla="*/ 79405 w 210337"/>
                <a:gd name="connsiteY1" fmla="*/ 8403 h 559470"/>
                <a:gd name="connsiteX2" fmla="*/ 113576 w 210337"/>
                <a:gd name="connsiteY2" fmla="*/ 40295 h 559470"/>
                <a:gd name="connsiteX3" fmla="*/ 126044 w 210337"/>
                <a:gd name="connsiteY3" fmla="*/ 71089 h 559470"/>
                <a:gd name="connsiteX4" fmla="*/ 103994 w 210337"/>
                <a:gd name="connsiteY4" fmla="*/ 120845 h 559470"/>
                <a:gd name="connsiteX5" fmla="*/ 67543 w 210337"/>
                <a:gd name="connsiteY5" fmla="*/ 153284 h 559470"/>
                <a:gd name="connsiteX6" fmla="*/ 46215 w 210337"/>
                <a:gd name="connsiteY6" fmla="*/ 193199 h 559470"/>
                <a:gd name="connsiteX7" fmla="*/ 55566 w 210337"/>
                <a:gd name="connsiteY7" fmla="*/ 260704 h 559470"/>
                <a:gd name="connsiteX8" fmla="*/ 81281 w 210337"/>
                <a:gd name="connsiteY8" fmla="*/ 349538 h 559470"/>
                <a:gd name="connsiteX9" fmla="*/ 151326 w 210337"/>
                <a:gd name="connsiteY9" fmla="*/ 382410 h 559470"/>
                <a:gd name="connsiteX10" fmla="*/ 210692 w 210337"/>
                <a:gd name="connsiteY10" fmla="*/ 482528 h 559470"/>
                <a:gd name="connsiteX11" fmla="*/ 165756 w 210337"/>
                <a:gd name="connsiteY11" fmla="*/ 557566 h 559470"/>
                <a:gd name="connsiteX12" fmla="*/ 128439 w 210337"/>
                <a:gd name="connsiteY12" fmla="*/ 557595 h 559470"/>
                <a:gd name="connsiteX13" fmla="*/ 38278 w 210337"/>
                <a:gd name="connsiteY13" fmla="*/ 413320 h 559470"/>
                <a:gd name="connsiteX14" fmla="*/ 47023 w 210337"/>
                <a:gd name="connsiteY14" fmla="*/ 386335 h 559470"/>
                <a:gd name="connsiteX15" fmla="*/ 29447 w 210337"/>
                <a:gd name="connsiteY15" fmla="*/ 205118 h 559470"/>
                <a:gd name="connsiteX16" fmla="*/ 24194 w 210337"/>
                <a:gd name="connsiteY16" fmla="*/ 86356 h 559470"/>
                <a:gd name="connsiteX17" fmla="*/ 355 w 210337"/>
                <a:gd name="connsiteY17" fmla="*/ -197 h 55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337" h="559470">
                  <a:moveTo>
                    <a:pt x="355" y="-197"/>
                  </a:moveTo>
                  <a:cubicBezTo>
                    <a:pt x="26849" y="1015"/>
                    <a:pt x="53343" y="3497"/>
                    <a:pt x="79405" y="8403"/>
                  </a:cubicBezTo>
                  <a:cubicBezTo>
                    <a:pt x="94758" y="13339"/>
                    <a:pt x="104398" y="28029"/>
                    <a:pt x="113576" y="40295"/>
                  </a:cubicBezTo>
                  <a:cubicBezTo>
                    <a:pt x="118395" y="49732"/>
                    <a:pt x="130171" y="59256"/>
                    <a:pt x="126044" y="71089"/>
                  </a:cubicBezTo>
                  <a:cubicBezTo>
                    <a:pt x="119896" y="88146"/>
                    <a:pt x="112248" y="104683"/>
                    <a:pt x="103994" y="120845"/>
                  </a:cubicBezTo>
                  <a:cubicBezTo>
                    <a:pt x="97067" y="136632"/>
                    <a:pt x="77125" y="139547"/>
                    <a:pt x="67543" y="153284"/>
                  </a:cubicBezTo>
                  <a:cubicBezTo>
                    <a:pt x="59693" y="166070"/>
                    <a:pt x="46850" y="177008"/>
                    <a:pt x="46215" y="193199"/>
                  </a:cubicBezTo>
                  <a:cubicBezTo>
                    <a:pt x="43906" y="216028"/>
                    <a:pt x="47542" y="239261"/>
                    <a:pt x="55566" y="260704"/>
                  </a:cubicBezTo>
                  <a:cubicBezTo>
                    <a:pt x="62608" y="290517"/>
                    <a:pt x="61280" y="324111"/>
                    <a:pt x="81281" y="349538"/>
                  </a:cubicBezTo>
                  <a:cubicBezTo>
                    <a:pt x="95999" y="374848"/>
                    <a:pt x="127429" y="373174"/>
                    <a:pt x="151326" y="382410"/>
                  </a:cubicBezTo>
                  <a:cubicBezTo>
                    <a:pt x="158050" y="422469"/>
                    <a:pt x="199003" y="444778"/>
                    <a:pt x="210692" y="482528"/>
                  </a:cubicBezTo>
                  <a:cubicBezTo>
                    <a:pt x="199812" y="509513"/>
                    <a:pt x="196637" y="544954"/>
                    <a:pt x="165756" y="557566"/>
                  </a:cubicBezTo>
                  <a:cubicBezTo>
                    <a:pt x="153923" y="561318"/>
                    <a:pt x="140560" y="557739"/>
                    <a:pt x="128439" y="557595"/>
                  </a:cubicBezTo>
                  <a:cubicBezTo>
                    <a:pt x="101858" y="507261"/>
                    <a:pt x="59404" y="466626"/>
                    <a:pt x="38278" y="413320"/>
                  </a:cubicBezTo>
                  <a:cubicBezTo>
                    <a:pt x="43155" y="405239"/>
                    <a:pt x="51554" y="396465"/>
                    <a:pt x="47023" y="386335"/>
                  </a:cubicBezTo>
                  <a:cubicBezTo>
                    <a:pt x="25724" y="328585"/>
                    <a:pt x="24050" y="265784"/>
                    <a:pt x="29447" y="205118"/>
                  </a:cubicBezTo>
                  <a:cubicBezTo>
                    <a:pt x="32766" y="165608"/>
                    <a:pt x="34699" y="125001"/>
                    <a:pt x="24194" y="86356"/>
                  </a:cubicBezTo>
                  <a:cubicBezTo>
                    <a:pt x="16459" y="57467"/>
                    <a:pt x="7830" y="28779"/>
                    <a:pt x="355" y="-197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9971A6-6914-F959-8CEE-FCE88C7F1D60}"/>
                </a:ext>
              </a:extLst>
            </p:cNvPr>
            <p:cNvSpPr/>
            <p:nvPr/>
          </p:nvSpPr>
          <p:spPr>
            <a:xfrm>
              <a:off x="7809159" y="3658275"/>
              <a:ext cx="2386371" cy="495463"/>
            </a:xfrm>
            <a:custGeom>
              <a:avLst/>
              <a:gdLst>
                <a:gd name="connsiteX0" fmla="*/ 296 w 1029838"/>
                <a:gd name="connsiteY0" fmla="*/ -280 h 274274"/>
                <a:gd name="connsiteX1" fmla="*/ 67484 w 1029838"/>
                <a:gd name="connsiteY1" fmla="*/ 18999 h 274274"/>
                <a:gd name="connsiteX2" fmla="*/ 143214 w 1029838"/>
                <a:gd name="connsiteY2" fmla="*/ 43762 h 274274"/>
                <a:gd name="connsiteX3" fmla="*/ 358400 w 1029838"/>
                <a:gd name="connsiteY3" fmla="*/ 100329 h 274274"/>
                <a:gd name="connsiteX4" fmla="*/ 439470 w 1029838"/>
                <a:gd name="connsiteY4" fmla="*/ 117356 h 274274"/>
                <a:gd name="connsiteX5" fmla="*/ 556789 w 1029838"/>
                <a:gd name="connsiteY5" fmla="*/ 124802 h 274274"/>
                <a:gd name="connsiteX6" fmla="*/ 719419 w 1029838"/>
                <a:gd name="connsiteY6" fmla="*/ 131787 h 274274"/>
                <a:gd name="connsiteX7" fmla="*/ 776188 w 1029838"/>
                <a:gd name="connsiteY7" fmla="*/ 125524 h 274274"/>
                <a:gd name="connsiteX8" fmla="*/ 823000 w 1029838"/>
                <a:gd name="connsiteY8" fmla="*/ 127198 h 274274"/>
                <a:gd name="connsiteX9" fmla="*/ 895008 w 1029838"/>
                <a:gd name="connsiteY9" fmla="*/ 118136 h 274274"/>
                <a:gd name="connsiteX10" fmla="*/ 964447 w 1029838"/>
                <a:gd name="connsiteY10" fmla="*/ 126534 h 274274"/>
                <a:gd name="connsiteX11" fmla="*/ 1030134 w 1029838"/>
                <a:gd name="connsiteY11" fmla="*/ 187517 h 274274"/>
                <a:gd name="connsiteX12" fmla="*/ 1017320 w 1029838"/>
                <a:gd name="connsiteY12" fmla="*/ 216291 h 274274"/>
                <a:gd name="connsiteX13" fmla="*/ 931113 w 1029838"/>
                <a:gd name="connsiteY13" fmla="*/ 257100 h 274274"/>
                <a:gd name="connsiteX14" fmla="*/ 777083 w 1029838"/>
                <a:gd name="connsiteY14" fmla="*/ 273551 h 274274"/>
                <a:gd name="connsiteX15" fmla="*/ 690529 w 1029838"/>
                <a:gd name="connsiteY15" fmla="*/ 267403 h 274274"/>
                <a:gd name="connsiteX16" fmla="*/ 580426 w 1029838"/>
                <a:gd name="connsiteY16" fmla="*/ 262468 h 274274"/>
                <a:gd name="connsiteX17" fmla="*/ 470697 w 1029838"/>
                <a:gd name="connsiteY17" fmla="*/ 234156 h 274274"/>
                <a:gd name="connsiteX18" fmla="*/ 425992 w 1029838"/>
                <a:gd name="connsiteY18" fmla="*/ 220245 h 274274"/>
                <a:gd name="connsiteX19" fmla="*/ 320535 w 1029838"/>
                <a:gd name="connsiteY19" fmla="*/ 181600 h 274274"/>
                <a:gd name="connsiteX20" fmla="*/ 253289 w 1029838"/>
                <a:gd name="connsiteY20" fmla="*/ 157386 h 274274"/>
                <a:gd name="connsiteX21" fmla="*/ 144802 w 1029838"/>
                <a:gd name="connsiteY21" fmla="*/ 109160 h 274274"/>
                <a:gd name="connsiteX22" fmla="*/ 53371 w 1029838"/>
                <a:gd name="connsiteY22" fmla="*/ 59433 h 274274"/>
                <a:gd name="connsiteX23" fmla="*/ 296 w 1029838"/>
                <a:gd name="connsiteY23" fmla="*/ -280 h 274274"/>
                <a:gd name="connsiteX0" fmla="*/ 0 w 1200668"/>
                <a:gd name="connsiteY0" fmla="*/ 0 h 274288"/>
                <a:gd name="connsiteX1" fmla="*/ 67188 w 1200668"/>
                <a:gd name="connsiteY1" fmla="*/ 19279 h 274288"/>
                <a:gd name="connsiteX2" fmla="*/ 142918 w 1200668"/>
                <a:gd name="connsiteY2" fmla="*/ 44042 h 274288"/>
                <a:gd name="connsiteX3" fmla="*/ 358104 w 1200668"/>
                <a:gd name="connsiteY3" fmla="*/ 100609 h 274288"/>
                <a:gd name="connsiteX4" fmla="*/ 439174 w 1200668"/>
                <a:gd name="connsiteY4" fmla="*/ 117636 h 274288"/>
                <a:gd name="connsiteX5" fmla="*/ 556493 w 1200668"/>
                <a:gd name="connsiteY5" fmla="*/ 125082 h 274288"/>
                <a:gd name="connsiteX6" fmla="*/ 719123 w 1200668"/>
                <a:gd name="connsiteY6" fmla="*/ 132067 h 274288"/>
                <a:gd name="connsiteX7" fmla="*/ 775892 w 1200668"/>
                <a:gd name="connsiteY7" fmla="*/ 125804 h 274288"/>
                <a:gd name="connsiteX8" fmla="*/ 822704 w 1200668"/>
                <a:gd name="connsiteY8" fmla="*/ 127478 h 274288"/>
                <a:gd name="connsiteX9" fmla="*/ 894712 w 1200668"/>
                <a:gd name="connsiteY9" fmla="*/ 118416 h 274288"/>
                <a:gd name="connsiteX10" fmla="*/ 964151 w 1200668"/>
                <a:gd name="connsiteY10" fmla="*/ 126814 h 274288"/>
                <a:gd name="connsiteX11" fmla="*/ 1029838 w 1200668"/>
                <a:gd name="connsiteY11" fmla="*/ 187797 h 274288"/>
                <a:gd name="connsiteX12" fmla="*/ 1017024 w 1200668"/>
                <a:gd name="connsiteY12" fmla="*/ 216571 h 274288"/>
                <a:gd name="connsiteX13" fmla="*/ 1199936 w 1200668"/>
                <a:gd name="connsiteY13" fmla="*/ 236639 h 274288"/>
                <a:gd name="connsiteX14" fmla="*/ 930817 w 1200668"/>
                <a:gd name="connsiteY14" fmla="*/ 257380 h 274288"/>
                <a:gd name="connsiteX15" fmla="*/ 776787 w 1200668"/>
                <a:gd name="connsiteY15" fmla="*/ 273831 h 274288"/>
                <a:gd name="connsiteX16" fmla="*/ 690233 w 1200668"/>
                <a:gd name="connsiteY16" fmla="*/ 267683 h 274288"/>
                <a:gd name="connsiteX17" fmla="*/ 580130 w 1200668"/>
                <a:gd name="connsiteY17" fmla="*/ 262748 h 274288"/>
                <a:gd name="connsiteX18" fmla="*/ 470401 w 1200668"/>
                <a:gd name="connsiteY18" fmla="*/ 234436 h 274288"/>
                <a:gd name="connsiteX19" fmla="*/ 425696 w 1200668"/>
                <a:gd name="connsiteY19" fmla="*/ 220525 h 274288"/>
                <a:gd name="connsiteX20" fmla="*/ 320239 w 1200668"/>
                <a:gd name="connsiteY20" fmla="*/ 181880 h 274288"/>
                <a:gd name="connsiteX21" fmla="*/ 252993 w 1200668"/>
                <a:gd name="connsiteY21" fmla="*/ 157666 h 274288"/>
                <a:gd name="connsiteX22" fmla="*/ 144506 w 1200668"/>
                <a:gd name="connsiteY22" fmla="*/ 109440 h 274288"/>
                <a:gd name="connsiteX23" fmla="*/ 53075 w 1200668"/>
                <a:gd name="connsiteY23" fmla="*/ 59713 h 274288"/>
                <a:gd name="connsiteX24" fmla="*/ 0 w 1200668"/>
                <a:gd name="connsiteY24" fmla="*/ 0 h 274288"/>
                <a:gd name="connsiteX0" fmla="*/ 0 w 1200668"/>
                <a:gd name="connsiteY0" fmla="*/ 0 h 299502"/>
                <a:gd name="connsiteX1" fmla="*/ 67188 w 1200668"/>
                <a:gd name="connsiteY1" fmla="*/ 19279 h 299502"/>
                <a:gd name="connsiteX2" fmla="*/ 142918 w 1200668"/>
                <a:gd name="connsiteY2" fmla="*/ 44042 h 299502"/>
                <a:gd name="connsiteX3" fmla="*/ 358104 w 1200668"/>
                <a:gd name="connsiteY3" fmla="*/ 100609 h 299502"/>
                <a:gd name="connsiteX4" fmla="*/ 439174 w 1200668"/>
                <a:gd name="connsiteY4" fmla="*/ 117636 h 299502"/>
                <a:gd name="connsiteX5" fmla="*/ 556493 w 1200668"/>
                <a:gd name="connsiteY5" fmla="*/ 125082 h 299502"/>
                <a:gd name="connsiteX6" fmla="*/ 719123 w 1200668"/>
                <a:gd name="connsiteY6" fmla="*/ 132067 h 299502"/>
                <a:gd name="connsiteX7" fmla="*/ 775892 w 1200668"/>
                <a:gd name="connsiteY7" fmla="*/ 125804 h 299502"/>
                <a:gd name="connsiteX8" fmla="*/ 822704 w 1200668"/>
                <a:gd name="connsiteY8" fmla="*/ 127478 h 299502"/>
                <a:gd name="connsiteX9" fmla="*/ 894712 w 1200668"/>
                <a:gd name="connsiteY9" fmla="*/ 118416 h 299502"/>
                <a:gd name="connsiteX10" fmla="*/ 964151 w 1200668"/>
                <a:gd name="connsiteY10" fmla="*/ 126814 h 299502"/>
                <a:gd name="connsiteX11" fmla="*/ 1029838 w 1200668"/>
                <a:gd name="connsiteY11" fmla="*/ 187797 h 299502"/>
                <a:gd name="connsiteX12" fmla="*/ 1017024 w 1200668"/>
                <a:gd name="connsiteY12" fmla="*/ 216571 h 299502"/>
                <a:gd name="connsiteX13" fmla="*/ 1199936 w 1200668"/>
                <a:gd name="connsiteY13" fmla="*/ 236639 h 299502"/>
                <a:gd name="connsiteX14" fmla="*/ 1009684 w 1200668"/>
                <a:gd name="connsiteY14" fmla="*/ 298606 h 299502"/>
                <a:gd name="connsiteX15" fmla="*/ 776787 w 1200668"/>
                <a:gd name="connsiteY15" fmla="*/ 273831 h 299502"/>
                <a:gd name="connsiteX16" fmla="*/ 690233 w 1200668"/>
                <a:gd name="connsiteY16" fmla="*/ 267683 h 299502"/>
                <a:gd name="connsiteX17" fmla="*/ 580130 w 1200668"/>
                <a:gd name="connsiteY17" fmla="*/ 262748 h 299502"/>
                <a:gd name="connsiteX18" fmla="*/ 470401 w 1200668"/>
                <a:gd name="connsiteY18" fmla="*/ 234436 h 299502"/>
                <a:gd name="connsiteX19" fmla="*/ 425696 w 1200668"/>
                <a:gd name="connsiteY19" fmla="*/ 220525 h 299502"/>
                <a:gd name="connsiteX20" fmla="*/ 320239 w 1200668"/>
                <a:gd name="connsiteY20" fmla="*/ 181880 h 299502"/>
                <a:gd name="connsiteX21" fmla="*/ 252993 w 1200668"/>
                <a:gd name="connsiteY21" fmla="*/ 157666 h 299502"/>
                <a:gd name="connsiteX22" fmla="*/ 144506 w 1200668"/>
                <a:gd name="connsiteY22" fmla="*/ 109440 h 299502"/>
                <a:gd name="connsiteX23" fmla="*/ 53075 w 1200668"/>
                <a:gd name="connsiteY23" fmla="*/ 59713 h 299502"/>
                <a:gd name="connsiteX24" fmla="*/ 0 w 1200668"/>
                <a:gd name="connsiteY24" fmla="*/ 0 h 299502"/>
                <a:gd name="connsiteX0" fmla="*/ 0 w 1200668"/>
                <a:gd name="connsiteY0" fmla="*/ 0 h 279709"/>
                <a:gd name="connsiteX1" fmla="*/ 67188 w 1200668"/>
                <a:gd name="connsiteY1" fmla="*/ 19279 h 279709"/>
                <a:gd name="connsiteX2" fmla="*/ 142918 w 1200668"/>
                <a:gd name="connsiteY2" fmla="*/ 44042 h 279709"/>
                <a:gd name="connsiteX3" fmla="*/ 358104 w 1200668"/>
                <a:gd name="connsiteY3" fmla="*/ 100609 h 279709"/>
                <a:gd name="connsiteX4" fmla="*/ 439174 w 1200668"/>
                <a:gd name="connsiteY4" fmla="*/ 117636 h 279709"/>
                <a:gd name="connsiteX5" fmla="*/ 556493 w 1200668"/>
                <a:gd name="connsiteY5" fmla="*/ 125082 h 279709"/>
                <a:gd name="connsiteX6" fmla="*/ 719123 w 1200668"/>
                <a:gd name="connsiteY6" fmla="*/ 132067 h 279709"/>
                <a:gd name="connsiteX7" fmla="*/ 775892 w 1200668"/>
                <a:gd name="connsiteY7" fmla="*/ 125804 h 279709"/>
                <a:gd name="connsiteX8" fmla="*/ 822704 w 1200668"/>
                <a:gd name="connsiteY8" fmla="*/ 127478 h 279709"/>
                <a:gd name="connsiteX9" fmla="*/ 894712 w 1200668"/>
                <a:gd name="connsiteY9" fmla="*/ 118416 h 279709"/>
                <a:gd name="connsiteX10" fmla="*/ 964151 w 1200668"/>
                <a:gd name="connsiteY10" fmla="*/ 126814 h 279709"/>
                <a:gd name="connsiteX11" fmla="*/ 1029838 w 1200668"/>
                <a:gd name="connsiteY11" fmla="*/ 187797 h 279709"/>
                <a:gd name="connsiteX12" fmla="*/ 1017024 w 1200668"/>
                <a:gd name="connsiteY12" fmla="*/ 216571 h 279709"/>
                <a:gd name="connsiteX13" fmla="*/ 1199936 w 1200668"/>
                <a:gd name="connsiteY13" fmla="*/ 236639 h 279709"/>
                <a:gd name="connsiteX14" fmla="*/ 1009684 w 1200668"/>
                <a:gd name="connsiteY14" fmla="*/ 277097 h 279709"/>
                <a:gd name="connsiteX15" fmla="*/ 776787 w 1200668"/>
                <a:gd name="connsiteY15" fmla="*/ 273831 h 279709"/>
                <a:gd name="connsiteX16" fmla="*/ 690233 w 1200668"/>
                <a:gd name="connsiteY16" fmla="*/ 267683 h 279709"/>
                <a:gd name="connsiteX17" fmla="*/ 580130 w 1200668"/>
                <a:gd name="connsiteY17" fmla="*/ 262748 h 279709"/>
                <a:gd name="connsiteX18" fmla="*/ 470401 w 1200668"/>
                <a:gd name="connsiteY18" fmla="*/ 234436 h 279709"/>
                <a:gd name="connsiteX19" fmla="*/ 425696 w 1200668"/>
                <a:gd name="connsiteY19" fmla="*/ 220525 h 279709"/>
                <a:gd name="connsiteX20" fmla="*/ 320239 w 1200668"/>
                <a:gd name="connsiteY20" fmla="*/ 181880 h 279709"/>
                <a:gd name="connsiteX21" fmla="*/ 252993 w 1200668"/>
                <a:gd name="connsiteY21" fmla="*/ 157666 h 279709"/>
                <a:gd name="connsiteX22" fmla="*/ 144506 w 1200668"/>
                <a:gd name="connsiteY22" fmla="*/ 109440 h 279709"/>
                <a:gd name="connsiteX23" fmla="*/ 53075 w 1200668"/>
                <a:gd name="connsiteY23" fmla="*/ 59713 h 279709"/>
                <a:gd name="connsiteX24" fmla="*/ 0 w 1200668"/>
                <a:gd name="connsiteY24" fmla="*/ 0 h 279709"/>
                <a:gd name="connsiteX0" fmla="*/ 0 w 1250146"/>
                <a:gd name="connsiteY0" fmla="*/ 0 h 279709"/>
                <a:gd name="connsiteX1" fmla="*/ 67188 w 1250146"/>
                <a:gd name="connsiteY1" fmla="*/ 19279 h 279709"/>
                <a:gd name="connsiteX2" fmla="*/ 142918 w 1250146"/>
                <a:gd name="connsiteY2" fmla="*/ 44042 h 279709"/>
                <a:gd name="connsiteX3" fmla="*/ 358104 w 1250146"/>
                <a:gd name="connsiteY3" fmla="*/ 100609 h 279709"/>
                <a:gd name="connsiteX4" fmla="*/ 439174 w 1250146"/>
                <a:gd name="connsiteY4" fmla="*/ 117636 h 279709"/>
                <a:gd name="connsiteX5" fmla="*/ 556493 w 1250146"/>
                <a:gd name="connsiteY5" fmla="*/ 125082 h 279709"/>
                <a:gd name="connsiteX6" fmla="*/ 719123 w 1250146"/>
                <a:gd name="connsiteY6" fmla="*/ 132067 h 279709"/>
                <a:gd name="connsiteX7" fmla="*/ 775892 w 1250146"/>
                <a:gd name="connsiteY7" fmla="*/ 125804 h 279709"/>
                <a:gd name="connsiteX8" fmla="*/ 822704 w 1250146"/>
                <a:gd name="connsiteY8" fmla="*/ 127478 h 279709"/>
                <a:gd name="connsiteX9" fmla="*/ 894712 w 1250146"/>
                <a:gd name="connsiteY9" fmla="*/ 118416 h 279709"/>
                <a:gd name="connsiteX10" fmla="*/ 964151 w 1250146"/>
                <a:gd name="connsiteY10" fmla="*/ 126814 h 279709"/>
                <a:gd name="connsiteX11" fmla="*/ 1029838 w 1250146"/>
                <a:gd name="connsiteY11" fmla="*/ 187797 h 279709"/>
                <a:gd name="connsiteX12" fmla="*/ 1250038 w 1250146"/>
                <a:gd name="connsiteY12" fmla="*/ 157421 h 279709"/>
                <a:gd name="connsiteX13" fmla="*/ 1199936 w 1250146"/>
                <a:gd name="connsiteY13" fmla="*/ 236639 h 279709"/>
                <a:gd name="connsiteX14" fmla="*/ 1009684 w 1250146"/>
                <a:gd name="connsiteY14" fmla="*/ 277097 h 279709"/>
                <a:gd name="connsiteX15" fmla="*/ 776787 w 1250146"/>
                <a:gd name="connsiteY15" fmla="*/ 273831 h 279709"/>
                <a:gd name="connsiteX16" fmla="*/ 690233 w 1250146"/>
                <a:gd name="connsiteY16" fmla="*/ 267683 h 279709"/>
                <a:gd name="connsiteX17" fmla="*/ 580130 w 1250146"/>
                <a:gd name="connsiteY17" fmla="*/ 262748 h 279709"/>
                <a:gd name="connsiteX18" fmla="*/ 470401 w 1250146"/>
                <a:gd name="connsiteY18" fmla="*/ 234436 h 279709"/>
                <a:gd name="connsiteX19" fmla="*/ 425696 w 1250146"/>
                <a:gd name="connsiteY19" fmla="*/ 220525 h 279709"/>
                <a:gd name="connsiteX20" fmla="*/ 320239 w 1250146"/>
                <a:gd name="connsiteY20" fmla="*/ 181880 h 279709"/>
                <a:gd name="connsiteX21" fmla="*/ 252993 w 1250146"/>
                <a:gd name="connsiteY21" fmla="*/ 157666 h 279709"/>
                <a:gd name="connsiteX22" fmla="*/ 144506 w 1250146"/>
                <a:gd name="connsiteY22" fmla="*/ 109440 h 279709"/>
                <a:gd name="connsiteX23" fmla="*/ 53075 w 1250146"/>
                <a:gd name="connsiteY23" fmla="*/ 59713 h 279709"/>
                <a:gd name="connsiteX24" fmla="*/ 0 w 1250146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64151 w 1251007"/>
                <a:gd name="connsiteY10" fmla="*/ 126814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51007"/>
                <a:gd name="connsiteY0" fmla="*/ 0 h 279709"/>
                <a:gd name="connsiteX1" fmla="*/ 67188 w 1251007"/>
                <a:gd name="connsiteY1" fmla="*/ 19279 h 279709"/>
                <a:gd name="connsiteX2" fmla="*/ 142918 w 1251007"/>
                <a:gd name="connsiteY2" fmla="*/ 44042 h 279709"/>
                <a:gd name="connsiteX3" fmla="*/ 358104 w 1251007"/>
                <a:gd name="connsiteY3" fmla="*/ 100609 h 279709"/>
                <a:gd name="connsiteX4" fmla="*/ 439174 w 1251007"/>
                <a:gd name="connsiteY4" fmla="*/ 117636 h 279709"/>
                <a:gd name="connsiteX5" fmla="*/ 556493 w 1251007"/>
                <a:gd name="connsiteY5" fmla="*/ 125082 h 279709"/>
                <a:gd name="connsiteX6" fmla="*/ 719123 w 1251007"/>
                <a:gd name="connsiteY6" fmla="*/ 132067 h 279709"/>
                <a:gd name="connsiteX7" fmla="*/ 775892 w 1251007"/>
                <a:gd name="connsiteY7" fmla="*/ 125804 h 279709"/>
                <a:gd name="connsiteX8" fmla="*/ 822704 w 1251007"/>
                <a:gd name="connsiteY8" fmla="*/ 127478 h 279709"/>
                <a:gd name="connsiteX9" fmla="*/ 894712 w 1251007"/>
                <a:gd name="connsiteY9" fmla="*/ 118416 h 279709"/>
                <a:gd name="connsiteX10" fmla="*/ 994622 w 1251007"/>
                <a:gd name="connsiteY10" fmla="*/ 116059 h 279709"/>
                <a:gd name="connsiteX11" fmla="*/ 1237758 w 1251007"/>
                <a:gd name="connsiteY11" fmla="*/ 101761 h 279709"/>
                <a:gd name="connsiteX12" fmla="*/ 1250038 w 1251007"/>
                <a:gd name="connsiteY12" fmla="*/ 157421 h 279709"/>
                <a:gd name="connsiteX13" fmla="*/ 1199936 w 1251007"/>
                <a:gd name="connsiteY13" fmla="*/ 236639 h 279709"/>
                <a:gd name="connsiteX14" fmla="*/ 1009684 w 1251007"/>
                <a:gd name="connsiteY14" fmla="*/ 277097 h 279709"/>
                <a:gd name="connsiteX15" fmla="*/ 776787 w 1251007"/>
                <a:gd name="connsiteY15" fmla="*/ 273831 h 279709"/>
                <a:gd name="connsiteX16" fmla="*/ 690233 w 1251007"/>
                <a:gd name="connsiteY16" fmla="*/ 267683 h 279709"/>
                <a:gd name="connsiteX17" fmla="*/ 580130 w 1251007"/>
                <a:gd name="connsiteY17" fmla="*/ 262748 h 279709"/>
                <a:gd name="connsiteX18" fmla="*/ 470401 w 1251007"/>
                <a:gd name="connsiteY18" fmla="*/ 234436 h 279709"/>
                <a:gd name="connsiteX19" fmla="*/ 425696 w 1251007"/>
                <a:gd name="connsiteY19" fmla="*/ 220525 h 279709"/>
                <a:gd name="connsiteX20" fmla="*/ 320239 w 1251007"/>
                <a:gd name="connsiteY20" fmla="*/ 181880 h 279709"/>
                <a:gd name="connsiteX21" fmla="*/ 252993 w 1251007"/>
                <a:gd name="connsiteY21" fmla="*/ 157666 h 279709"/>
                <a:gd name="connsiteX22" fmla="*/ 144506 w 1251007"/>
                <a:gd name="connsiteY22" fmla="*/ 109440 h 279709"/>
                <a:gd name="connsiteX23" fmla="*/ 53075 w 1251007"/>
                <a:gd name="connsiteY23" fmla="*/ 59713 h 279709"/>
                <a:gd name="connsiteX24" fmla="*/ 0 w 1251007"/>
                <a:gd name="connsiteY24" fmla="*/ 0 h 279709"/>
                <a:gd name="connsiteX0" fmla="*/ 0 w 1277191"/>
                <a:gd name="connsiteY0" fmla="*/ 0 h 279709"/>
                <a:gd name="connsiteX1" fmla="*/ 67188 w 1277191"/>
                <a:gd name="connsiteY1" fmla="*/ 19279 h 279709"/>
                <a:gd name="connsiteX2" fmla="*/ 142918 w 1277191"/>
                <a:gd name="connsiteY2" fmla="*/ 44042 h 279709"/>
                <a:gd name="connsiteX3" fmla="*/ 358104 w 1277191"/>
                <a:gd name="connsiteY3" fmla="*/ 100609 h 279709"/>
                <a:gd name="connsiteX4" fmla="*/ 439174 w 1277191"/>
                <a:gd name="connsiteY4" fmla="*/ 117636 h 279709"/>
                <a:gd name="connsiteX5" fmla="*/ 556493 w 1277191"/>
                <a:gd name="connsiteY5" fmla="*/ 125082 h 279709"/>
                <a:gd name="connsiteX6" fmla="*/ 719123 w 1277191"/>
                <a:gd name="connsiteY6" fmla="*/ 132067 h 279709"/>
                <a:gd name="connsiteX7" fmla="*/ 775892 w 1277191"/>
                <a:gd name="connsiteY7" fmla="*/ 125804 h 279709"/>
                <a:gd name="connsiteX8" fmla="*/ 822704 w 1277191"/>
                <a:gd name="connsiteY8" fmla="*/ 127478 h 279709"/>
                <a:gd name="connsiteX9" fmla="*/ 894712 w 1277191"/>
                <a:gd name="connsiteY9" fmla="*/ 118416 h 279709"/>
                <a:gd name="connsiteX10" fmla="*/ 994622 w 1277191"/>
                <a:gd name="connsiteY10" fmla="*/ 116059 h 279709"/>
                <a:gd name="connsiteX11" fmla="*/ 1277191 w 1277191"/>
                <a:gd name="connsiteY11" fmla="*/ 83837 h 279709"/>
                <a:gd name="connsiteX12" fmla="*/ 1250038 w 1277191"/>
                <a:gd name="connsiteY12" fmla="*/ 157421 h 279709"/>
                <a:gd name="connsiteX13" fmla="*/ 1199936 w 1277191"/>
                <a:gd name="connsiteY13" fmla="*/ 236639 h 279709"/>
                <a:gd name="connsiteX14" fmla="*/ 1009684 w 1277191"/>
                <a:gd name="connsiteY14" fmla="*/ 277097 h 279709"/>
                <a:gd name="connsiteX15" fmla="*/ 776787 w 1277191"/>
                <a:gd name="connsiteY15" fmla="*/ 273831 h 279709"/>
                <a:gd name="connsiteX16" fmla="*/ 690233 w 1277191"/>
                <a:gd name="connsiteY16" fmla="*/ 267683 h 279709"/>
                <a:gd name="connsiteX17" fmla="*/ 580130 w 1277191"/>
                <a:gd name="connsiteY17" fmla="*/ 262748 h 279709"/>
                <a:gd name="connsiteX18" fmla="*/ 470401 w 1277191"/>
                <a:gd name="connsiteY18" fmla="*/ 234436 h 279709"/>
                <a:gd name="connsiteX19" fmla="*/ 425696 w 1277191"/>
                <a:gd name="connsiteY19" fmla="*/ 220525 h 279709"/>
                <a:gd name="connsiteX20" fmla="*/ 320239 w 1277191"/>
                <a:gd name="connsiteY20" fmla="*/ 181880 h 279709"/>
                <a:gd name="connsiteX21" fmla="*/ 252993 w 1277191"/>
                <a:gd name="connsiteY21" fmla="*/ 157666 h 279709"/>
                <a:gd name="connsiteX22" fmla="*/ 144506 w 1277191"/>
                <a:gd name="connsiteY22" fmla="*/ 109440 h 279709"/>
                <a:gd name="connsiteX23" fmla="*/ 53075 w 1277191"/>
                <a:gd name="connsiteY23" fmla="*/ 59713 h 279709"/>
                <a:gd name="connsiteX24" fmla="*/ 0 w 1277191"/>
                <a:gd name="connsiteY24" fmla="*/ 0 h 279709"/>
                <a:gd name="connsiteX0" fmla="*/ 0 w 1331333"/>
                <a:gd name="connsiteY0" fmla="*/ 0 h 279709"/>
                <a:gd name="connsiteX1" fmla="*/ 67188 w 1331333"/>
                <a:gd name="connsiteY1" fmla="*/ 19279 h 279709"/>
                <a:gd name="connsiteX2" fmla="*/ 142918 w 1331333"/>
                <a:gd name="connsiteY2" fmla="*/ 44042 h 279709"/>
                <a:gd name="connsiteX3" fmla="*/ 358104 w 1331333"/>
                <a:gd name="connsiteY3" fmla="*/ 100609 h 279709"/>
                <a:gd name="connsiteX4" fmla="*/ 439174 w 1331333"/>
                <a:gd name="connsiteY4" fmla="*/ 117636 h 279709"/>
                <a:gd name="connsiteX5" fmla="*/ 556493 w 1331333"/>
                <a:gd name="connsiteY5" fmla="*/ 125082 h 279709"/>
                <a:gd name="connsiteX6" fmla="*/ 719123 w 1331333"/>
                <a:gd name="connsiteY6" fmla="*/ 132067 h 279709"/>
                <a:gd name="connsiteX7" fmla="*/ 775892 w 1331333"/>
                <a:gd name="connsiteY7" fmla="*/ 125804 h 279709"/>
                <a:gd name="connsiteX8" fmla="*/ 822704 w 1331333"/>
                <a:gd name="connsiteY8" fmla="*/ 127478 h 279709"/>
                <a:gd name="connsiteX9" fmla="*/ 894712 w 1331333"/>
                <a:gd name="connsiteY9" fmla="*/ 118416 h 279709"/>
                <a:gd name="connsiteX10" fmla="*/ 994622 w 1331333"/>
                <a:gd name="connsiteY10" fmla="*/ 116059 h 279709"/>
                <a:gd name="connsiteX11" fmla="*/ 1277191 w 1331333"/>
                <a:gd name="connsiteY11" fmla="*/ 83837 h 279709"/>
                <a:gd name="connsiteX12" fmla="*/ 1250038 w 1331333"/>
                <a:gd name="connsiteY12" fmla="*/ 157421 h 279709"/>
                <a:gd name="connsiteX13" fmla="*/ 1199936 w 1331333"/>
                <a:gd name="connsiteY13" fmla="*/ 236639 h 279709"/>
                <a:gd name="connsiteX14" fmla="*/ 1009684 w 1331333"/>
                <a:gd name="connsiteY14" fmla="*/ 277097 h 279709"/>
                <a:gd name="connsiteX15" fmla="*/ 776787 w 1331333"/>
                <a:gd name="connsiteY15" fmla="*/ 273831 h 279709"/>
                <a:gd name="connsiteX16" fmla="*/ 690233 w 1331333"/>
                <a:gd name="connsiteY16" fmla="*/ 267683 h 279709"/>
                <a:gd name="connsiteX17" fmla="*/ 580130 w 1331333"/>
                <a:gd name="connsiteY17" fmla="*/ 262748 h 279709"/>
                <a:gd name="connsiteX18" fmla="*/ 470401 w 1331333"/>
                <a:gd name="connsiteY18" fmla="*/ 234436 h 279709"/>
                <a:gd name="connsiteX19" fmla="*/ 425696 w 1331333"/>
                <a:gd name="connsiteY19" fmla="*/ 220525 h 279709"/>
                <a:gd name="connsiteX20" fmla="*/ 320239 w 1331333"/>
                <a:gd name="connsiteY20" fmla="*/ 181880 h 279709"/>
                <a:gd name="connsiteX21" fmla="*/ 252993 w 1331333"/>
                <a:gd name="connsiteY21" fmla="*/ 157666 h 279709"/>
                <a:gd name="connsiteX22" fmla="*/ 144506 w 1331333"/>
                <a:gd name="connsiteY22" fmla="*/ 109440 h 279709"/>
                <a:gd name="connsiteX23" fmla="*/ 53075 w 1331333"/>
                <a:gd name="connsiteY23" fmla="*/ 59713 h 279709"/>
                <a:gd name="connsiteX24" fmla="*/ 0 w 1331333"/>
                <a:gd name="connsiteY24" fmla="*/ 0 h 279709"/>
                <a:gd name="connsiteX0" fmla="*/ 0 w 1339787"/>
                <a:gd name="connsiteY0" fmla="*/ 0 h 279709"/>
                <a:gd name="connsiteX1" fmla="*/ 67188 w 1339787"/>
                <a:gd name="connsiteY1" fmla="*/ 19279 h 279709"/>
                <a:gd name="connsiteX2" fmla="*/ 142918 w 1339787"/>
                <a:gd name="connsiteY2" fmla="*/ 44042 h 279709"/>
                <a:gd name="connsiteX3" fmla="*/ 358104 w 1339787"/>
                <a:gd name="connsiteY3" fmla="*/ 100609 h 279709"/>
                <a:gd name="connsiteX4" fmla="*/ 439174 w 1339787"/>
                <a:gd name="connsiteY4" fmla="*/ 117636 h 279709"/>
                <a:gd name="connsiteX5" fmla="*/ 556493 w 1339787"/>
                <a:gd name="connsiteY5" fmla="*/ 125082 h 279709"/>
                <a:gd name="connsiteX6" fmla="*/ 719123 w 1339787"/>
                <a:gd name="connsiteY6" fmla="*/ 132067 h 279709"/>
                <a:gd name="connsiteX7" fmla="*/ 775892 w 1339787"/>
                <a:gd name="connsiteY7" fmla="*/ 125804 h 279709"/>
                <a:gd name="connsiteX8" fmla="*/ 822704 w 1339787"/>
                <a:gd name="connsiteY8" fmla="*/ 127478 h 279709"/>
                <a:gd name="connsiteX9" fmla="*/ 894712 w 1339787"/>
                <a:gd name="connsiteY9" fmla="*/ 118416 h 279709"/>
                <a:gd name="connsiteX10" fmla="*/ 994622 w 1339787"/>
                <a:gd name="connsiteY10" fmla="*/ 116059 h 279709"/>
                <a:gd name="connsiteX11" fmla="*/ 1277191 w 1339787"/>
                <a:gd name="connsiteY11" fmla="*/ 83837 h 279709"/>
                <a:gd name="connsiteX12" fmla="*/ 1284094 w 1339787"/>
                <a:gd name="connsiteY12" fmla="*/ 171760 h 279709"/>
                <a:gd name="connsiteX13" fmla="*/ 1199936 w 1339787"/>
                <a:gd name="connsiteY13" fmla="*/ 236639 h 279709"/>
                <a:gd name="connsiteX14" fmla="*/ 1009684 w 1339787"/>
                <a:gd name="connsiteY14" fmla="*/ 277097 h 279709"/>
                <a:gd name="connsiteX15" fmla="*/ 776787 w 1339787"/>
                <a:gd name="connsiteY15" fmla="*/ 273831 h 279709"/>
                <a:gd name="connsiteX16" fmla="*/ 690233 w 1339787"/>
                <a:gd name="connsiteY16" fmla="*/ 267683 h 279709"/>
                <a:gd name="connsiteX17" fmla="*/ 580130 w 1339787"/>
                <a:gd name="connsiteY17" fmla="*/ 262748 h 279709"/>
                <a:gd name="connsiteX18" fmla="*/ 470401 w 1339787"/>
                <a:gd name="connsiteY18" fmla="*/ 234436 h 279709"/>
                <a:gd name="connsiteX19" fmla="*/ 425696 w 1339787"/>
                <a:gd name="connsiteY19" fmla="*/ 220525 h 279709"/>
                <a:gd name="connsiteX20" fmla="*/ 320239 w 1339787"/>
                <a:gd name="connsiteY20" fmla="*/ 181880 h 279709"/>
                <a:gd name="connsiteX21" fmla="*/ 252993 w 1339787"/>
                <a:gd name="connsiteY21" fmla="*/ 157666 h 279709"/>
                <a:gd name="connsiteX22" fmla="*/ 144506 w 1339787"/>
                <a:gd name="connsiteY22" fmla="*/ 109440 h 279709"/>
                <a:gd name="connsiteX23" fmla="*/ 53075 w 1339787"/>
                <a:gd name="connsiteY23" fmla="*/ 59713 h 279709"/>
                <a:gd name="connsiteX24" fmla="*/ 0 w 1339787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  <a:gd name="connsiteX0" fmla="*/ 0 w 1347205"/>
                <a:gd name="connsiteY0" fmla="*/ 0 h 279709"/>
                <a:gd name="connsiteX1" fmla="*/ 67188 w 1347205"/>
                <a:gd name="connsiteY1" fmla="*/ 19279 h 279709"/>
                <a:gd name="connsiteX2" fmla="*/ 142918 w 1347205"/>
                <a:gd name="connsiteY2" fmla="*/ 44042 h 279709"/>
                <a:gd name="connsiteX3" fmla="*/ 358104 w 1347205"/>
                <a:gd name="connsiteY3" fmla="*/ 100609 h 279709"/>
                <a:gd name="connsiteX4" fmla="*/ 439174 w 1347205"/>
                <a:gd name="connsiteY4" fmla="*/ 117636 h 279709"/>
                <a:gd name="connsiteX5" fmla="*/ 556493 w 1347205"/>
                <a:gd name="connsiteY5" fmla="*/ 125082 h 279709"/>
                <a:gd name="connsiteX6" fmla="*/ 719123 w 1347205"/>
                <a:gd name="connsiteY6" fmla="*/ 132067 h 279709"/>
                <a:gd name="connsiteX7" fmla="*/ 775892 w 1347205"/>
                <a:gd name="connsiteY7" fmla="*/ 125804 h 279709"/>
                <a:gd name="connsiteX8" fmla="*/ 822704 w 1347205"/>
                <a:gd name="connsiteY8" fmla="*/ 127478 h 279709"/>
                <a:gd name="connsiteX9" fmla="*/ 894712 w 1347205"/>
                <a:gd name="connsiteY9" fmla="*/ 118416 h 279709"/>
                <a:gd name="connsiteX10" fmla="*/ 994622 w 1347205"/>
                <a:gd name="connsiteY10" fmla="*/ 116059 h 279709"/>
                <a:gd name="connsiteX11" fmla="*/ 1277191 w 1347205"/>
                <a:gd name="connsiteY11" fmla="*/ 83837 h 279709"/>
                <a:gd name="connsiteX12" fmla="*/ 1307395 w 1347205"/>
                <a:gd name="connsiteY12" fmla="*/ 126949 h 279709"/>
                <a:gd name="connsiteX13" fmla="*/ 1199936 w 1347205"/>
                <a:gd name="connsiteY13" fmla="*/ 236639 h 279709"/>
                <a:gd name="connsiteX14" fmla="*/ 1009684 w 1347205"/>
                <a:gd name="connsiteY14" fmla="*/ 277097 h 279709"/>
                <a:gd name="connsiteX15" fmla="*/ 776787 w 1347205"/>
                <a:gd name="connsiteY15" fmla="*/ 273831 h 279709"/>
                <a:gd name="connsiteX16" fmla="*/ 690233 w 1347205"/>
                <a:gd name="connsiteY16" fmla="*/ 267683 h 279709"/>
                <a:gd name="connsiteX17" fmla="*/ 580130 w 1347205"/>
                <a:gd name="connsiteY17" fmla="*/ 262748 h 279709"/>
                <a:gd name="connsiteX18" fmla="*/ 470401 w 1347205"/>
                <a:gd name="connsiteY18" fmla="*/ 234436 h 279709"/>
                <a:gd name="connsiteX19" fmla="*/ 425696 w 1347205"/>
                <a:gd name="connsiteY19" fmla="*/ 220525 h 279709"/>
                <a:gd name="connsiteX20" fmla="*/ 320239 w 1347205"/>
                <a:gd name="connsiteY20" fmla="*/ 181880 h 279709"/>
                <a:gd name="connsiteX21" fmla="*/ 252993 w 1347205"/>
                <a:gd name="connsiteY21" fmla="*/ 157666 h 279709"/>
                <a:gd name="connsiteX22" fmla="*/ 144506 w 1347205"/>
                <a:gd name="connsiteY22" fmla="*/ 109440 h 279709"/>
                <a:gd name="connsiteX23" fmla="*/ 53075 w 1347205"/>
                <a:gd name="connsiteY23" fmla="*/ 59713 h 279709"/>
                <a:gd name="connsiteX24" fmla="*/ 0 w 1347205"/>
                <a:gd name="connsiteY24" fmla="*/ 0 h 2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47205" h="279709">
                  <a:moveTo>
                    <a:pt x="0" y="0"/>
                  </a:moveTo>
                  <a:cubicBezTo>
                    <a:pt x="23204" y="3406"/>
                    <a:pt x="45455" y="10707"/>
                    <a:pt x="67188" y="19279"/>
                  </a:cubicBezTo>
                  <a:cubicBezTo>
                    <a:pt x="91835" y="29380"/>
                    <a:pt x="118098" y="34517"/>
                    <a:pt x="142918" y="44042"/>
                  </a:cubicBezTo>
                  <a:cubicBezTo>
                    <a:pt x="213050" y="68660"/>
                    <a:pt x="286068" y="82975"/>
                    <a:pt x="358104" y="100609"/>
                  </a:cubicBezTo>
                  <a:cubicBezTo>
                    <a:pt x="385146" y="106150"/>
                    <a:pt x="411929" y="113019"/>
                    <a:pt x="439174" y="117636"/>
                  </a:cubicBezTo>
                  <a:cubicBezTo>
                    <a:pt x="478078" y="122687"/>
                    <a:pt x="517502" y="121244"/>
                    <a:pt x="556493" y="125082"/>
                  </a:cubicBezTo>
                  <a:cubicBezTo>
                    <a:pt x="609799" y="136280"/>
                    <a:pt x="665067" y="139022"/>
                    <a:pt x="719123" y="132067"/>
                  </a:cubicBezTo>
                  <a:cubicBezTo>
                    <a:pt x="737998" y="129816"/>
                    <a:pt x="756729" y="124390"/>
                    <a:pt x="775892" y="125804"/>
                  </a:cubicBezTo>
                  <a:cubicBezTo>
                    <a:pt x="791506" y="126064"/>
                    <a:pt x="807062" y="128459"/>
                    <a:pt x="822704" y="127478"/>
                  </a:cubicBezTo>
                  <a:cubicBezTo>
                    <a:pt x="846601" y="123582"/>
                    <a:pt x="866059" y="120319"/>
                    <a:pt x="894712" y="118416"/>
                  </a:cubicBezTo>
                  <a:cubicBezTo>
                    <a:pt x="923365" y="116513"/>
                    <a:pt x="972111" y="109681"/>
                    <a:pt x="994622" y="116059"/>
                  </a:cubicBezTo>
                  <a:cubicBezTo>
                    <a:pt x="1023425" y="127315"/>
                    <a:pt x="1258807" y="60344"/>
                    <a:pt x="1277191" y="83837"/>
                  </a:cubicBezTo>
                  <a:cubicBezTo>
                    <a:pt x="1410763" y="95124"/>
                    <a:pt x="1313225" y="118233"/>
                    <a:pt x="1307395" y="126949"/>
                  </a:cubicBezTo>
                  <a:cubicBezTo>
                    <a:pt x="1227603" y="177510"/>
                    <a:pt x="1214304" y="229838"/>
                    <a:pt x="1199936" y="236639"/>
                  </a:cubicBezTo>
                  <a:cubicBezTo>
                    <a:pt x="1185568" y="243440"/>
                    <a:pt x="1080209" y="270898"/>
                    <a:pt x="1009684" y="277097"/>
                  </a:cubicBezTo>
                  <a:cubicBezTo>
                    <a:pt x="939159" y="283296"/>
                    <a:pt x="828823" y="276919"/>
                    <a:pt x="776787" y="273831"/>
                  </a:cubicBezTo>
                  <a:cubicBezTo>
                    <a:pt x="748186" y="269127"/>
                    <a:pt x="718979" y="270974"/>
                    <a:pt x="690233" y="267683"/>
                  </a:cubicBezTo>
                  <a:cubicBezTo>
                    <a:pt x="653638" y="263152"/>
                    <a:pt x="616119" y="273023"/>
                    <a:pt x="580130" y="262748"/>
                  </a:cubicBezTo>
                  <a:cubicBezTo>
                    <a:pt x="543765" y="252532"/>
                    <a:pt x="507545" y="241507"/>
                    <a:pt x="470401" y="234436"/>
                  </a:cubicBezTo>
                  <a:cubicBezTo>
                    <a:pt x="455047" y="231290"/>
                    <a:pt x="439607" y="227971"/>
                    <a:pt x="425696" y="220525"/>
                  </a:cubicBezTo>
                  <a:cubicBezTo>
                    <a:pt x="391784" y="204421"/>
                    <a:pt x="355276" y="195070"/>
                    <a:pt x="320239" y="181880"/>
                  </a:cubicBezTo>
                  <a:cubicBezTo>
                    <a:pt x="297814" y="173886"/>
                    <a:pt x="276284" y="163150"/>
                    <a:pt x="252993" y="157666"/>
                  </a:cubicBezTo>
                  <a:cubicBezTo>
                    <a:pt x="213108" y="151259"/>
                    <a:pt x="181072" y="124419"/>
                    <a:pt x="144506" y="109440"/>
                  </a:cubicBezTo>
                  <a:cubicBezTo>
                    <a:pt x="111864" y="97607"/>
                    <a:pt x="79453" y="82455"/>
                    <a:pt x="53075" y="59713"/>
                  </a:cubicBezTo>
                  <a:cubicBezTo>
                    <a:pt x="37519" y="37461"/>
                    <a:pt x="866" y="3134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8351C122-2694-6D8F-2912-6BE199E9F697}"/>
                </a:ext>
              </a:extLst>
            </p:cNvPr>
            <p:cNvSpPr/>
            <p:nvPr/>
          </p:nvSpPr>
          <p:spPr>
            <a:xfrm flipV="1">
              <a:off x="2179056" y="2183297"/>
              <a:ext cx="2384296" cy="2228656"/>
            </a:xfrm>
            <a:custGeom>
              <a:avLst/>
              <a:gdLst>
                <a:gd name="connsiteX0" fmla="*/ 930214 w 2384296"/>
                <a:gd name="connsiteY0" fmla="*/ 650207 h 2228656"/>
                <a:gd name="connsiteX1" fmla="*/ 923332 w 2384296"/>
                <a:gd name="connsiteY1" fmla="*/ 642307 h 2228656"/>
                <a:gd name="connsiteX2" fmla="*/ 898605 w 2384296"/>
                <a:gd name="connsiteY2" fmla="*/ 361476 h 2228656"/>
                <a:gd name="connsiteX3" fmla="*/ 960422 w 2384296"/>
                <a:gd name="connsiteY3" fmla="*/ 421529 h 2228656"/>
                <a:gd name="connsiteX4" fmla="*/ 930214 w 2384296"/>
                <a:gd name="connsiteY4" fmla="*/ 650207 h 2228656"/>
                <a:gd name="connsiteX5" fmla="*/ 1522081 w 2384296"/>
                <a:gd name="connsiteY5" fmla="*/ 871916 h 2228656"/>
                <a:gd name="connsiteX6" fmla="*/ 1474393 w 2384296"/>
                <a:gd name="connsiteY6" fmla="*/ 592853 h 2228656"/>
                <a:gd name="connsiteX7" fmla="*/ 1589199 w 2384296"/>
                <a:gd name="connsiteY7" fmla="*/ 433892 h 2228656"/>
                <a:gd name="connsiteX8" fmla="*/ 1626288 w 2384296"/>
                <a:gd name="connsiteY8" fmla="*/ 497476 h 2228656"/>
                <a:gd name="connsiteX9" fmla="*/ 1575069 w 2384296"/>
                <a:gd name="connsiteY9" fmla="*/ 545164 h 2228656"/>
                <a:gd name="connsiteX10" fmla="*/ 1537977 w 2384296"/>
                <a:gd name="connsiteY10" fmla="*/ 730618 h 2228656"/>
                <a:gd name="connsiteX11" fmla="*/ 1522081 w 2384296"/>
                <a:gd name="connsiteY11" fmla="*/ 871916 h 2228656"/>
                <a:gd name="connsiteX12" fmla="*/ 979912 w 2384296"/>
                <a:gd name="connsiteY12" fmla="*/ 1043179 h 2228656"/>
                <a:gd name="connsiteX13" fmla="*/ 752008 w 2384296"/>
                <a:gd name="connsiteY13" fmla="*/ 801266 h 2228656"/>
                <a:gd name="connsiteX14" fmla="*/ 789098 w 2384296"/>
                <a:gd name="connsiteY14" fmla="*/ 811865 h 2228656"/>
                <a:gd name="connsiteX15" fmla="*/ 889774 w 2384296"/>
                <a:gd name="connsiteY15" fmla="*/ 880748 h 2228656"/>
                <a:gd name="connsiteX16" fmla="*/ 965720 w 2384296"/>
                <a:gd name="connsiteY16" fmla="*/ 963761 h 2228656"/>
                <a:gd name="connsiteX17" fmla="*/ 995746 w 2384296"/>
                <a:gd name="connsiteY17" fmla="*/ 1041475 h 2228656"/>
                <a:gd name="connsiteX18" fmla="*/ 979912 w 2384296"/>
                <a:gd name="connsiteY18" fmla="*/ 1043179 h 2228656"/>
                <a:gd name="connsiteX19" fmla="*/ 1011643 w 2384296"/>
                <a:gd name="connsiteY19" fmla="*/ 1860782 h 2228656"/>
                <a:gd name="connsiteX20" fmla="*/ 1094656 w 2384296"/>
                <a:gd name="connsiteY20" fmla="*/ 1827443 h 2228656"/>
                <a:gd name="connsiteX21" fmla="*/ 1096421 w 2384296"/>
                <a:gd name="connsiteY21" fmla="*/ 1739132 h 2228656"/>
                <a:gd name="connsiteX22" fmla="*/ 1089357 w 2384296"/>
                <a:gd name="connsiteY22" fmla="*/ 1684379 h 2228656"/>
                <a:gd name="connsiteX23" fmla="*/ 985149 w 2384296"/>
                <a:gd name="connsiteY23" fmla="*/ 1583704 h 2228656"/>
                <a:gd name="connsiteX24" fmla="*/ 902136 w 2384296"/>
                <a:gd name="connsiteY24" fmla="*/ 1534250 h 2228656"/>
                <a:gd name="connsiteX25" fmla="*/ 995746 w 2384296"/>
                <a:gd name="connsiteY25" fmla="*/ 1525420 h 2228656"/>
                <a:gd name="connsiteX26" fmla="*/ 1122914 w 2384296"/>
                <a:gd name="connsiteY26" fmla="*/ 1433576 h 2228656"/>
                <a:gd name="connsiteX27" fmla="*/ 1048733 w 2384296"/>
                <a:gd name="connsiteY27" fmla="*/ 1265783 h 2228656"/>
                <a:gd name="connsiteX28" fmla="*/ 1011643 w 2384296"/>
                <a:gd name="connsiteY28" fmla="*/ 1225161 h 2228656"/>
                <a:gd name="connsiteX29" fmla="*/ 1057564 w 2384296"/>
                <a:gd name="connsiteY29" fmla="*/ 1225161 h 2228656"/>
                <a:gd name="connsiteX30" fmla="*/ 1244784 w 2384296"/>
                <a:gd name="connsiteY30" fmla="*/ 1391186 h 2228656"/>
                <a:gd name="connsiteX31" fmla="*/ 1732262 w 2384296"/>
                <a:gd name="connsiteY31" fmla="*/ 1714405 h 2228656"/>
                <a:gd name="connsiteX32" fmla="*/ 1917716 w 2384296"/>
                <a:gd name="connsiteY32" fmla="*/ 1649055 h 2228656"/>
                <a:gd name="connsiteX33" fmla="*/ 1892989 w 2384296"/>
                <a:gd name="connsiteY33" fmla="*/ 1596068 h 2228656"/>
                <a:gd name="connsiteX34" fmla="*/ 1619224 w 2384296"/>
                <a:gd name="connsiteY34" fmla="*/ 1339967 h 2228656"/>
                <a:gd name="connsiteX35" fmla="*/ 1734030 w 2384296"/>
                <a:gd name="connsiteY35" fmla="*/ 1313472 h 2228656"/>
                <a:gd name="connsiteX36" fmla="*/ 1862963 w 2384296"/>
                <a:gd name="connsiteY36" fmla="*/ 1269316 h 2228656"/>
                <a:gd name="connsiteX37" fmla="*/ 1838236 w 2384296"/>
                <a:gd name="connsiteY37" fmla="*/ 1200434 h 2228656"/>
                <a:gd name="connsiteX38" fmla="*/ 1705770 w 2384296"/>
                <a:gd name="connsiteY38" fmla="*/ 1161577 h 2228656"/>
                <a:gd name="connsiteX39" fmla="*/ 1598030 w 2384296"/>
                <a:gd name="connsiteY39" fmla="*/ 1179240 h 2228656"/>
                <a:gd name="connsiteX40" fmla="*/ 1537977 w 2384296"/>
                <a:gd name="connsiteY40" fmla="*/ 1097993 h 2228656"/>
                <a:gd name="connsiteX41" fmla="*/ 1499120 w 2384296"/>
                <a:gd name="connsiteY41" fmla="*/ 983189 h 2228656"/>
                <a:gd name="connsiteX42" fmla="*/ 1559173 w 2384296"/>
                <a:gd name="connsiteY42" fmla="*/ 986720 h 2228656"/>
                <a:gd name="connsiteX43" fmla="*/ 1638653 w 2384296"/>
                <a:gd name="connsiteY43" fmla="*/ 1000850 h 2228656"/>
                <a:gd name="connsiteX44" fmla="*/ 1617459 w 2384296"/>
                <a:gd name="connsiteY44" fmla="*/ 794202 h 2228656"/>
                <a:gd name="connsiteX45" fmla="*/ 1589199 w 2384296"/>
                <a:gd name="connsiteY45" fmla="*/ 661736 h 2228656"/>
                <a:gd name="connsiteX46" fmla="*/ 1686341 w 2384296"/>
                <a:gd name="connsiteY46" fmla="*/ 647606 h 2228656"/>
                <a:gd name="connsiteX47" fmla="*/ 1633354 w 2384296"/>
                <a:gd name="connsiteY47" fmla="*/ 338517 h 2228656"/>
                <a:gd name="connsiteX48" fmla="*/ 1707535 w 2384296"/>
                <a:gd name="connsiteY48" fmla="*/ 306724 h 2228656"/>
                <a:gd name="connsiteX49" fmla="*/ 2106703 w 2384296"/>
                <a:gd name="connsiteY49" fmla="*/ 403866 h 2228656"/>
                <a:gd name="connsiteX50" fmla="*/ 2193248 w 2384296"/>
                <a:gd name="connsiteY50" fmla="*/ 628177 h 2228656"/>
                <a:gd name="connsiteX51" fmla="*/ 2179118 w 2384296"/>
                <a:gd name="connsiteY51" fmla="*/ 1212798 h 2228656"/>
                <a:gd name="connsiteX52" fmla="*/ 2217975 w 2384296"/>
                <a:gd name="connsiteY52" fmla="*/ 1235758 h 2228656"/>
                <a:gd name="connsiteX53" fmla="*/ 2323947 w 2384296"/>
                <a:gd name="connsiteY53" fmla="*/ 871916 h 2228656"/>
                <a:gd name="connsiteX54" fmla="*/ 2384001 w 2384296"/>
                <a:gd name="connsiteY54" fmla="*/ 553996 h 2228656"/>
                <a:gd name="connsiteX55" fmla="*/ 2345143 w 2384296"/>
                <a:gd name="connsiteY55" fmla="*/ 380905 h 2228656"/>
                <a:gd name="connsiteX56" fmla="*/ 2316883 w 2384296"/>
                <a:gd name="connsiteY56" fmla="*/ 319088 h 2228656"/>
                <a:gd name="connsiteX57" fmla="*/ 2316883 w 2384296"/>
                <a:gd name="connsiteY57" fmla="*/ 310257 h 2228656"/>
                <a:gd name="connsiteX58" fmla="*/ 2256832 w 2384296"/>
                <a:gd name="connsiteY58" fmla="*/ 269634 h 2228656"/>
                <a:gd name="connsiteX59" fmla="*/ 1541510 w 2384296"/>
                <a:gd name="connsiteY59" fmla="*/ 80647 h 2228656"/>
                <a:gd name="connsiteX60" fmla="*/ 1370186 w 2384296"/>
                <a:gd name="connsiteY60" fmla="*/ 183088 h 2228656"/>
                <a:gd name="connsiteX61" fmla="*/ 1311901 w 2384296"/>
                <a:gd name="connsiteY61" fmla="*/ 1029110 h 2228656"/>
                <a:gd name="connsiteX62" fmla="*/ 1343694 w 2384296"/>
                <a:gd name="connsiteY62" fmla="*/ 1283446 h 2228656"/>
                <a:gd name="connsiteX63" fmla="*/ 1486757 w 2384296"/>
                <a:gd name="connsiteY63" fmla="*/ 1375291 h 2228656"/>
                <a:gd name="connsiteX64" fmla="*/ 1550341 w 2384296"/>
                <a:gd name="connsiteY64" fmla="*/ 1341732 h 2228656"/>
                <a:gd name="connsiteX65" fmla="*/ 1723431 w 2384296"/>
                <a:gd name="connsiteY65" fmla="*/ 1636691 h 2228656"/>
                <a:gd name="connsiteX66" fmla="*/ 1435536 w 2384296"/>
                <a:gd name="connsiteY66" fmla="*/ 1544849 h 2228656"/>
                <a:gd name="connsiteX67" fmla="*/ 1239485 w 2384296"/>
                <a:gd name="connsiteY67" fmla="*/ 1248122 h 2228656"/>
                <a:gd name="connsiteX68" fmla="*/ 1280110 w 2384296"/>
                <a:gd name="connsiteY68" fmla="*/ 1226926 h 2228656"/>
                <a:gd name="connsiteX69" fmla="*/ 1184733 w 2384296"/>
                <a:gd name="connsiteY69" fmla="*/ 1117421 h 2228656"/>
                <a:gd name="connsiteX70" fmla="*/ 1061097 w 2384296"/>
                <a:gd name="connsiteY70" fmla="*/ 979656 h 2228656"/>
                <a:gd name="connsiteX71" fmla="*/ 1039901 w 2384296"/>
                <a:gd name="connsiteY71" fmla="*/ 841891 h 2228656"/>
                <a:gd name="connsiteX72" fmla="*/ 1107018 w 2384296"/>
                <a:gd name="connsiteY72" fmla="*/ 584021 h 2228656"/>
                <a:gd name="connsiteX73" fmla="*/ 912733 w 2384296"/>
                <a:gd name="connsiteY73" fmla="*/ 188387 h 2228656"/>
                <a:gd name="connsiteX74" fmla="*/ 822657 w 2384296"/>
                <a:gd name="connsiteY74" fmla="*/ 622879 h 2228656"/>
                <a:gd name="connsiteX75" fmla="*/ 852682 w 2384296"/>
                <a:gd name="connsiteY75" fmla="*/ 742981 h 2228656"/>
                <a:gd name="connsiteX76" fmla="*/ 707853 w 2384296"/>
                <a:gd name="connsiteY76" fmla="*/ 585787 h 2228656"/>
                <a:gd name="connsiteX77" fmla="*/ 612476 w 2384296"/>
                <a:gd name="connsiteY77" fmla="*/ 176022 h 2228656"/>
                <a:gd name="connsiteX78" fmla="*/ 511800 w 2384296"/>
                <a:gd name="connsiteY78" fmla="*/ 29425 h 2228656"/>
                <a:gd name="connsiteX79" fmla="*/ 478244 w 2384296"/>
                <a:gd name="connsiteY79" fmla="*/ 225478 h 2228656"/>
                <a:gd name="connsiteX80" fmla="*/ 540060 w 2384296"/>
                <a:gd name="connsiteY80" fmla="*/ 439190 h 2228656"/>
                <a:gd name="connsiteX81" fmla="*/ 700787 w 2384296"/>
                <a:gd name="connsiteY81" fmla="*/ 912539 h 2228656"/>
                <a:gd name="connsiteX82" fmla="*/ 720215 w 2384296"/>
                <a:gd name="connsiteY82" fmla="*/ 977888 h 2228656"/>
                <a:gd name="connsiteX83" fmla="*/ 584216 w 2384296"/>
                <a:gd name="connsiteY83" fmla="*/ 889577 h 2228656"/>
                <a:gd name="connsiteX84" fmla="*/ 366971 w 2384296"/>
                <a:gd name="connsiteY84" fmla="*/ 755345 h 2228656"/>
                <a:gd name="connsiteX85" fmla="*/ 170920 w 2384296"/>
                <a:gd name="connsiteY85" fmla="*/ 721787 h 2228656"/>
                <a:gd name="connsiteX86" fmla="*/ 41985 w 2384296"/>
                <a:gd name="connsiteY86" fmla="*/ 734151 h 2228656"/>
                <a:gd name="connsiteX87" fmla="*/ 20791 w 2384296"/>
                <a:gd name="connsiteY87" fmla="*/ 810098 h 2228656"/>
                <a:gd name="connsiteX88" fmla="*/ 550657 w 2384296"/>
                <a:gd name="connsiteY88" fmla="*/ 1083863 h 2228656"/>
                <a:gd name="connsiteX89" fmla="*/ 812060 w 2384296"/>
                <a:gd name="connsiteY89" fmla="*/ 1226926 h 2228656"/>
                <a:gd name="connsiteX90" fmla="*/ 783799 w 2384296"/>
                <a:gd name="connsiteY90" fmla="*/ 1279913 h 2228656"/>
                <a:gd name="connsiteX91" fmla="*/ 676060 w 2384296"/>
                <a:gd name="connsiteY91" fmla="*/ 1225161 h 2228656"/>
                <a:gd name="connsiteX92" fmla="*/ 695488 w 2384296"/>
                <a:gd name="connsiteY92" fmla="*/ 1458303 h 2228656"/>
                <a:gd name="connsiteX93" fmla="*/ 737878 w 2384296"/>
                <a:gd name="connsiteY93" fmla="*/ 1505992 h 2228656"/>
                <a:gd name="connsiteX94" fmla="*/ 679593 w 2384296"/>
                <a:gd name="connsiteY94" fmla="*/ 1530719 h 2228656"/>
                <a:gd name="connsiteX95" fmla="*/ 552425 w 2384296"/>
                <a:gd name="connsiteY95" fmla="*/ 1629627 h 2228656"/>
                <a:gd name="connsiteX96" fmla="*/ 504736 w 2384296"/>
                <a:gd name="connsiteY96" fmla="*/ 1737367 h 2228656"/>
                <a:gd name="connsiteX97" fmla="*/ 617774 w 2384296"/>
                <a:gd name="connsiteY97" fmla="*/ 1772691 h 2228656"/>
                <a:gd name="connsiteX98" fmla="*/ 737878 w 2384296"/>
                <a:gd name="connsiteY98" fmla="*/ 1777989 h 2228656"/>
                <a:gd name="connsiteX99" fmla="*/ 880942 w 2384296"/>
                <a:gd name="connsiteY99" fmla="*/ 1820379 h 2228656"/>
                <a:gd name="connsiteX100" fmla="*/ 939228 w 2384296"/>
                <a:gd name="connsiteY100" fmla="*/ 1845106 h 2228656"/>
                <a:gd name="connsiteX101" fmla="*/ 1011643 w 2384296"/>
                <a:gd name="connsiteY101" fmla="*/ 1860782 h 2228656"/>
                <a:gd name="connsiteX102" fmla="*/ 720498 w 2384296"/>
                <a:gd name="connsiteY102" fmla="*/ 2228656 h 2228656"/>
                <a:gd name="connsiteX103" fmla="*/ 775250 w 2384296"/>
                <a:gd name="connsiteY103" fmla="*/ 2202162 h 2228656"/>
                <a:gd name="connsiteX104" fmla="*/ 920081 w 2384296"/>
                <a:gd name="connsiteY104" fmla="*/ 2186266 h 2228656"/>
                <a:gd name="connsiteX105" fmla="*/ 1105535 w 2384296"/>
                <a:gd name="connsiteY105" fmla="*/ 2142111 h 2228656"/>
                <a:gd name="connsiteX106" fmla="*/ 1128497 w 2384296"/>
                <a:gd name="connsiteY106" fmla="*/ 2101488 h 2228656"/>
                <a:gd name="connsiteX107" fmla="*/ 1109068 w 2384296"/>
                <a:gd name="connsiteY107" fmla="*/ 2062631 h 2228656"/>
                <a:gd name="connsiteX108" fmla="*/ 1091405 w 2384296"/>
                <a:gd name="connsiteY108" fmla="*/ 2004346 h 2228656"/>
                <a:gd name="connsiteX109" fmla="*/ 1093170 w 2384296"/>
                <a:gd name="connsiteY109" fmla="*/ 1988450 h 2228656"/>
                <a:gd name="connsiteX110" fmla="*/ 1061379 w 2384296"/>
                <a:gd name="connsiteY110" fmla="*/ 1984917 h 2228656"/>
                <a:gd name="connsiteX111" fmla="*/ 1026055 w 2384296"/>
                <a:gd name="connsiteY111" fmla="*/ 1977853 h 2228656"/>
                <a:gd name="connsiteX112" fmla="*/ 973068 w 2384296"/>
                <a:gd name="connsiteY112" fmla="*/ 1965489 h 2228656"/>
                <a:gd name="connsiteX113" fmla="*/ 872393 w 2384296"/>
                <a:gd name="connsiteY113" fmla="*/ 1954892 h 2228656"/>
                <a:gd name="connsiteX114" fmla="*/ 784082 w 2384296"/>
                <a:gd name="connsiteY114" fmla="*/ 1963723 h 2228656"/>
                <a:gd name="connsiteX115" fmla="*/ 724031 w 2384296"/>
                <a:gd name="connsiteY115" fmla="*/ 2136812 h 22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2384296" h="2228656">
                  <a:moveTo>
                    <a:pt x="930214" y="650207"/>
                  </a:moveTo>
                  <a:cubicBezTo>
                    <a:pt x="927858" y="650310"/>
                    <a:pt x="925540" y="647827"/>
                    <a:pt x="923332" y="642307"/>
                  </a:cubicBezTo>
                  <a:cubicBezTo>
                    <a:pt x="891539" y="561060"/>
                    <a:pt x="877409" y="405632"/>
                    <a:pt x="898605" y="361476"/>
                  </a:cubicBezTo>
                  <a:cubicBezTo>
                    <a:pt x="933929" y="287295"/>
                    <a:pt x="955123" y="308491"/>
                    <a:pt x="960422" y="421529"/>
                  </a:cubicBezTo>
                  <a:cubicBezTo>
                    <a:pt x="965058" y="521982"/>
                    <a:pt x="946706" y="649482"/>
                    <a:pt x="930214" y="650207"/>
                  </a:cubicBezTo>
                  <a:close/>
                  <a:moveTo>
                    <a:pt x="1522081" y="871916"/>
                  </a:moveTo>
                  <a:cubicBezTo>
                    <a:pt x="1467329" y="871916"/>
                    <a:pt x="1453199" y="788904"/>
                    <a:pt x="1474393" y="592853"/>
                  </a:cubicBezTo>
                  <a:cubicBezTo>
                    <a:pt x="1504420" y="331451"/>
                    <a:pt x="1518548" y="312022"/>
                    <a:pt x="1589199" y="433892"/>
                  </a:cubicBezTo>
                  <a:lnTo>
                    <a:pt x="1626288" y="497476"/>
                  </a:lnTo>
                  <a:lnTo>
                    <a:pt x="1575069" y="545164"/>
                  </a:lnTo>
                  <a:cubicBezTo>
                    <a:pt x="1525614" y="591085"/>
                    <a:pt x="1525614" y="592853"/>
                    <a:pt x="1537977" y="730618"/>
                  </a:cubicBezTo>
                  <a:cubicBezTo>
                    <a:pt x="1548576" y="854253"/>
                    <a:pt x="1546808" y="871916"/>
                    <a:pt x="1522081" y="871916"/>
                  </a:cubicBezTo>
                  <a:close/>
                  <a:moveTo>
                    <a:pt x="979912" y="1043179"/>
                  </a:moveTo>
                  <a:cubicBezTo>
                    <a:pt x="930314" y="1029027"/>
                    <a:pt x="799917" y="895538"/>
                    <a:pt x="752008" y="801266"/>
                  </a:cubicBezTo>
                  <a:cubicBezTo>
                    <a:pt x="730812" y="760644"/>
                    <a:pt x="734345" y="760644"/>
                    <a:pt x="789098" y="811865"/>
                  </a:cubicBezTo>
                  <a:cubicBezTo>
                    <a:pt x="822657" y="843656"/>
                    <a:pt x="866812" y="873682"/>
                    <a:pt x="889774" y="880748"/>
                  </a:cubicBezTo>
                  <a:cubicBezTo>
                    <a:pt x="910968" y="886046"/>
                    <a:pt x="944526" y="923136"/>
                    <a:pt x="965720" y="963761"/>
                  </a:cubicBezTo>
                  <a:cubicBezTo>
                    <a:pt x="985149" y="1002618"/>
                    <a:pt x="999279" y="1037942"/>
                    <a:pt x="995746" y="1041475"/>
                  </a:cubicBezTo>
                  <a:cubicBezTo>
                    <a:pt x="992434" y="1044786"/>
                    <a:pt x="986998" y="1045200"/>
                    <a:pt x="979912" y="1043179"/>
                  </a:cubicBezTo>
                  <a:close/>
                  <a:moveTo>
                    <a:pt x="1011643" y="1860782"/>
                  </a:moveTo>
                  <a:cubicBezTo>
                    <a:pt x="1044318" y="1857028"/>
                    <a:pt x="1078759" y="1845106"/>
                    <a:pt x="1094656" y="1827443"/>
                  </a:cubicBezTo>
                  <a:cubicBezTo>
                    <a:pt x="1122914" y="1795652"/>
                    <a:pt x="1122914" y="1790354"/>
                    <a:pt x="1096421" y="1739132"/>
                  </a:cubicBezTo>
                  <a:cubicBezTo>
                    <a:pt x="1078758" y="1702043"/>
                    <a:pt x="1075227" y="1684379"/>
                    <a:pt x="1089357" y="1684379"/>
                  </a:cubicBezTo>
                  <a:cubicBezTo>
                    <a:pt x="1122914" y="1684379"/>
                    <a:pt x="1075227" y="1638458"/>
                    <a:pt x="985149" y="1583704"/>
                  </a:cubicBezTo>
                  <a:lnTo>
                    <a:pt x="902136" y="1534250"/>
                  </a:lnTo>
                  <a:lnTo>
                    <a:pt x="995746" y="1525420"/>
                  </a:lnTo>
                  <a:cubicBezTo>
                    <a:pt x="1089357" y="1514821"/>
                    <a:pt x="1122914" y="1491862"/>
                    <a:pt x="1122914" y="1433576"/>
                  </a:cubicBezTo>
                  <a:cubicBezTo>
                    <a:pt x="1122914" y="1385888"/>
                    <a:pt x="1087590" y="1308173"/>
                    <a:pt x="1048733" y="1265783"/>
                  </a:cubicBezTo>
                  <a:lnTo>
                    <a:pt x="1011643" y="1225161"/>
                  </a:lnTo>
                  <a:lnTo>
                    <a:pt x="1057564" y="1225161"/>
                  </a:lnTo>
                  <a:cubicBezTo>
                    <a:pt x="1110551" y="1225161"/>
                    <a:pt x="1131745" y="1244589"/>
                    <a:pt x="1244784" y="1391186"/>
                  </a:cubicBezTo>
                  <a:cubicBezTo>
                    <a:pt x="1382551" y="1573107"/>
                    <a:pt x="1571535" y="1698509"/>
                    <a:pt x="1732262" y="1714405"/>
                  </a:cubicBezTo>
                  <a:cubicBezTo>
                    <a:pt x="1871795" y="1728535"/>
                    <a:pt x="1917716" y="1712640"/>
                    <a:pt x="1917716" y="1649055"/>
                  </a:cubicBezTo>
                  <a:cubicBezTo>
                    <a:pt x="1917716" y="1615497"/>
                    <a:pt x="1908884" y="1596068"/>
                    <a:pt x="1892989" y="1596068"/>
                  </a:cubicBezTo>
                  <a:cubicBezTo>
                    <a:pt x="1862963" y="1596068"/>
                    <a:pt x="1605094" y="1354094"/>
                    <a:pt x="1619224" y="1339967"/>
                  </a:cubicBezTo>
                  <a:cubicBezTo>
                    <a:pt x="1626288" y="1334668"/>
                    <a:pt x="1677510" y="1322303"/>
                    <a:pt x="1734030" y="1313472"/>
                  </a:cubicBezTo>
                  <a:cubicBezTo>
                    <a:pt x="1790548" y="1304640"/>
                    <a:pt x="1848833" y="1283446"/>
                    <a:pt x="1862963" y="1269316"/>
                  </a:cubicBezTo>
                  <a:cubicBezTo>
                    <a:pt x="1887690" y="1244589"/>
                    <a:pt x="1885925" y="1237525"/>
                    <a:pt x="1838236" y="1200434"/>
                  </a:cubicBezTo>
                  <a:cubicBezTo>
                    <a:pt x="1797614" y="1166875"/>
                    <a:pt x="1767586" y="1158044"/>
                    <a:pt x="1705770" y="1161577"/>
                  </a:cubicBezTo>
                  <a:cubicBezTo>
                    <a:pt x="1661614" y="1165110"/>
                    <a:pt x="1613926" y="1172174"/>
                    <a:pt x="1598030" y="1179240"/>
                  </a:cubicBezTo>
                  <a:cubicBezTo>
                    <a:pt x="1573303" y="1189837"/>
                    <a:pt x="1562704" y="1173941"/>
                    <a:pt x="1537977" y="1097993"/>
                  </a:cubicBezTo>
                  <a:cubicBezTo>
                    <a:pt x="1520316" y="1046773"/>
                    <a:pt x="1502653" y="995552"/>
                    <a:pt x="1499120" y="983189"/>
                  </a:cubicBezTo>
                  <a:cubicBezTo>
                    <a:pt x="1493821" y="969059"/>
                    <a:pt x="1509719" y="970825"/>
                    <a:pt x="1559173" y="986720"/>
                  </a:cubicBezTo>
                  <a:cubicBezTo>
                    <a:pt x="1596263" y="999085"/>
                    <a:pt x="1631589" y="1006149"/>
                    <a:pt x="1638653" y="1000850"/>
                  </a:cubicBezTo>
                  <a:cubicBezTo>
                    <a:pt x="1661614" y="988488"/>
                    <a:pt x="1654548" y="916072"/>
                    <a:pt x="1617459" y="794202"/>
                  </a:cubicBezTo>
                  <a:cubicBezTo>
                    <a:pt x="1596263" y="728853"/>
                    <a:pt x="1583900" y="670567"/>
                    <a:pt x="1589199" y="661736"/>
                  </a:cubicBezTo>
                  <a:cubicBezTo>
                    <a:pt x="1594497" y="652904"/>
                    <a:pt x="1638653" y="647606"/>
                    <a:pt x="1686341" y="647606"/>
                  </a:cubicBezTo>
                  <a:cubicBezTo>
                    <a:pt x="1894754" y="651139"/>
                    <a:pt x="1870027" y="504542"/>
                    <a:pt x="1633354" y="338517"/>
                  </a:cubicBezTo>
                  <a:cubicBezTo>
                    <a:pt x="1590964" y="308491"/>
                    <a:pt x="1592732" y="308491"/>
                    <a:pt x="1707535" y="306724"/>
                  </a:cubicBezTo>
                  <a:cubicBezTo>
                    <a:pt x="1820573" y="306724"/>
                    <a:pt x="1937144" y="334984"/>
                    <a:pt x="2106703" y="403866"/>
                  </a:cubicBezTo>
                  <a:cubicBezTo>
                    <a:pt x="2191481" y="437425"/>
                    <a:pt x="2209144" y="481580"/>
                    <a:pt x="2193248" y="628177"/>
                  </a:cubicBezTo>
                  <a:cubicBezTo>
                    <a:pt x="2182649" y="728853"/>
                    <a:pt x="2173820" y="1073266"/>
                    <a:pt x="2179118" y="1212798"/>
                  </a:cubicBezTo>
                  <a:cubicBezTo>
                    <a:pt x="2182649" y="1306408"/>
                    <a:pt x="2217975" y="1327602"/>
                    <a:pt x="2217975" y="1235758"/>
                  </a:cubicBezTo>
                  <a:cubicBezTo>
                    <a:pt x="2217975" y="1170408"/>
                    <a:pt x="2300988" y="887812"/>
                    <a:pt x="2323947" y="871916"/>
                  </a:cubicBezTo>
                  <a:cubicBezTo>
                    <a:pt x="2350442" y="854253"/>
                    <a:pt x="2384001" y="682930"/>
                    <a:pt x="2384001" y="553996"/>
                  </a:cubicBezTo>
                  <a:cubicBezTo>
                    <a:pt x="2385766" y="439190"/>
                    <a:pt x="2380467" y="416231"/>
                    <a:pt x="2345143" y="380905"/>
                  </a:cubicBezTo>
                  <a:cubicBezTo>
                    <a:pt x="2322182" y="357945"/>
                    <a:pt x="2309817" y="331451"/>
                    <a:pt x="2316883" y="319088"/>
                  </a:cubicBezTo>
                  <a:cubicBezTo>
                    <a:pt x="2323947" y="306724"/>
                    <a:pt x="2323947" y="303191"/>
                    <a:pt x="2316883" y="310257"/>
                  </a:cubicBezTo>
                  <a:cubicBezTo>
                    <a:pt x="2309817" y="315555"/>
                    <a:pt x="2281559" y="297892"/>
                    <a:pt x="2256832" y="269634"/>
                  </a:cubicBezTo>
                  <a:cubicBezTo>
                    <a:pt x="2161455" y="163660"/>
                    <a:pt x="1705770" y="43555"/>
                    <a:pt x="1541510" y="80647"/>
                  </a:cubicBezTo>
                  <a:cubicBezTo>
                    <a:pt x="1446135" y="101841"/>
                    <a:pt x="1414342" y="121270"/>
                    <a:pt x="1370186" y="183088"/>
                  </a:cubicBezTo>
                  <a:cubicBezTo>
                    <a:pt x="1281875" y="306724"/>
                    <a:pt x="1253615" y="720021"/>
                    <a:pt x="1311901" y="1029110"/>
                  </a:cubicBezTo>
                  <a:cubicBezTo>
                    <a:pt x="1327796" y="1112123"/>
                    <a:pt x="1341926" y="1226926"/>
                    <a:pt x="1343694" y="1283446"/>
                  </a:cubicBezTo>
                  <a:cubicBezTo>
                    <a:pt x="1347225" y="1424745"/>
                    <a:pt x="1405510" y="1461836"/>
                    <a:pt x="1486757" y="1375291"/>
                  </a:cubicBezTo>
                  <a:cubicBezTo>
                    <a:pt x="1507951" y="1350564"/>
                    <a:pt x="1537977" y="1336433"/>
                    <a:pt x="1550341" y="1341732"/>
                  </a:cubicBezTo>
                  <a:cubicBezTo>
                    <a:pt x="1578602" y="1352329"/>
                    <a:pt x="1723431" y="1599601"/>
                    <a:pt x="1723431" y="1636691"/>
                  </a:cubicBezTo>
                  <a:cubicBezTo>
                    <a:pt x="1723431" y="1714405"/>
                    <a:pt x="1566237" y="1664951"/>
                    <a:pt x="1435536" y="1544849"/>
                  </a:cubicBezTo>
                  <a:cubicBezTo>
                    <a:pt x="1350758" y="1467135"/>
                    <a:pt x="1212993" y="1256954"/>
                    <a:pt x="1239485" y="1248122"/>
                  </a:cubicBezTo>
                  <a:cubicBezTo>
                    <a:pt x="1248317" y="1244589"/>
                    <a:pt x="1265980" y="1235758"/>
                    <a:pt x="1280110" y="1226926"/>
                  </a:cubicBezTo>
                  <a:cubicBezTo>
                    <a:pt x="1317199" y="1203967"/>
                    <a:pt x="1276577" y="1158044"/>
                    <a:pt x="1184733" y="1117421"/>
                  </a:cubicBezTo>
                  <a:cubicBezTo>
                    <a:pt x="1124681" y="1090929"/>
                    <a:pt x="1103487" y="1066202"/>
                    <a:pt x="1061097" y="979656"/>
                  </a:cubicBezTo>
                  <a:cubicBezTo>
                    <a:pt x="1015174" y="880748"/>
                    <a:pt x="1013409" y="870149"/>
                    <a:pt x="1039901" y="841891"/>
                  </a:cubicBezTo>
                  <a:cubicBezTo>
                    <a:pt x="1087590" y="787136"/>
                    <a:pt x="1108786" y="707657"/>
                    <a:pt x="1107018" y="584021"/>
                  </a:cubicBezTo>
                  <a:cubicBezTo>
                    <a:pt x="1103487" y="400333"/>
                    <a:pt x="1024006" y="237841"/>
                    <a:pt x="912733" y="188387"/>
                  </a:cubicBezTo>
                  <a:cubicBezTo>
                    <a:pt x="774968" y="128336"/>
                    <a:pt x="730812" y="336749"/>
                    <a:pt x="822657" y="622879"/>
                  </a:cubicBezTo>
                  <a:cubicBezTo>
                    <a:pt x="842085" y="684697"/>
                    <a:pt x="856215" y="739450"/>
                    <a:pt x="852682" y="742981"/>
                  </a:cubicBezTo>
                  <a:cubicBezTo>
                    <a:pt x="835021" y="758878"/>
                    <a:pt x="753774" y="670567"/>
                    <a:pt x="707853" y="585787"/>
                  </a:cubicBezTo>
                  <a:cubicBezTo>
                    <a:pt x="651333" y="483346"/>
                    <a:pt x="635437" y="412698"/>
                    <a:pt x="612476" y="176022"/>
                  </a:cubicBezTo>
                  <a:cubicBezTo>
                    <a:pt x="594813" y="1167"/>
                    <a:pt x="571853" y="-34159"/>
                    <a:pt x="511800" y="29425"/>
                  </a:cubicBezTo>
                  <a:cubicBezTo>
                    <a:pt x="460581" y="85946"/>
                    <a:pt x="449984" y="142466"/>
                    <a:pt x="478244" y="225478"/>
                  </a:cubicBezTo>
                  <a:cubicBezTo>
                    <a:pt x="490606" y="264334"/>
                    <a:pt x="518866" y="361476"/>
                    <a:pt x="540060" y="439190"/>
                  </a:cubicBezTo>
                  <a:cubicBezTo>
                    <a:pt x="594813" y="637009"/>
                    <a:pt x="661930" y="833059"/>
                    <a:pt x="700787" y="912539"/>
                  </a:cubicBezTo>
                  <a:cubicBezTo>
                    <a:pt x="720215" y="947863"/>
                    <a:pt x="729047" y="977888"/>
                    <a:pt x="720215" y="977888"/>
                  </a:cubicBezTo>
                  <a:cubicBezTo>
                    <a:pt x="713151" y="977888"/>
                    <a:pt x="651333" y="939034"/>
                    <a:pt x="584216" y="889577"/>
                  </a:cubicBezTo>
                  <a:cubicBezTo>
                    <a:pt x="517101" y="841891"/>
                    <a:pt x="419958" y="781838"/>
                    <a:pt x="366971" y="755345"/>
                  </a:cubicBezTo>
                  <a:cubicBezTo>
                    <a:pt x="283958" y="714723"/>
                    <a:pt x="259231" y="709424"/>
                    <a:pt x="170920" y="721787"/>
                  </a:cubicBezTo>
                  <a:cubicBezTo>
                    <a:pt x="116166" y="728853"/>
                    <a:pt x="57882" y="734151"/>
                    <a:pt x="41985" y="734151"/>
                  </a:cubicBezTo>
                  <a:cubicBezTo>
                    <a:pt x="-5702" y="732384"/>
                    <a:pt x="-12768" y="760644"/>
                    <a:pt x="20791" y="810098"/>
                  </a:cubicBezTo>
                  <a:cubicBezTo>
                    <a:pt x="57882" y="866618"/>
                    <a:pt x="374035" y="1029110"/>
                    <a:pt x="550657" y="1083863"/>
                  </a:cubicBezTo>
                  <a:cubicBezTo>
                    <a:pt x="748475" y="1145681"/>
                    <a:pt x="764371" y="1154513"/>
                    <a:pt x="812060" y="1226926"/>
                  </a:cubicBezTo>
                  <a:cubicBezTo>
                    <a:pt x="877409" y="1325836"/>
                    <a:pt x="868578" y="1341732"/>
                    <a:pt x="783799" y="1279913"/>
                  </a:cubicBezTo>
                  <a:cubicBezTo>
                    <a:pt x="743177" y="1249888"/>
                    <a:pt x="695488" y="1225161"/>
                    <a:pt x="676060" y="1225161"/>
                  </a:cubicBezTo>
                  <a:cubicBezTo>
                    <a:pt x="624840" y="1225161"/>
                    <a:pt x="638968" y="1392952"/>
                    <a:pt x="695488" y="1458303"/>
                  </a:cubicBezTo>
                  <a:lnTo>
                    <a:pt x="737878" y="1505992"/>
                  </a:lnTo>
                  <a:lnTo>
                    <a:pt x="679593" y="1530719"/>
                  </a:lnTo>
                  <a:cubicBezTo>
                    <a:pt x="646034" y="1544849"/>
                    <a:pt x="589514" y="1589004"/>
                    <a:pt x="552425" y="1629627"/>
                  </a:cubicBezTo>
                  <a:cubicBezTo>
                    <a:pt x="497672" y="1689678"/>
                    <a:pt x="488841" y="1709106"/>
                    <a:pt x="504736" y="1737367"/>
                  </a:cubicBezTo>
                  <a:cubicBezTo>
                    <a:pt x="531229" y="1788586"/>
                    <a:pt x="552425" y="1793885"/>
                    <a:pt x="617774" y="1772691"/>
                  </a:cubicBezTo>
                  <a:cubicBezTo>
                    <a:pt x="665463" y="1756795"/>
                    <a:pt x="691955" y="1758561"/>
                    <a:pt x="737878" y="1777989"/>
                  </a:cubicBezTo>
                  <a:cubicBezTo>
                    <a:pt x="799695" y="1804484"/>
                    <a:pt x="803228" y="1804484"/>
                    <a:pt x="880942" y="1820379"/>
                  </a:cubicBezTo>
                  <a:cubicBezTo>
                    <a:pt x="907435" y="1825678"/>
                    <a:pt x="933929" y="1838042"/>
                    <a:pt x="939228" y="1845106"/>
                  </a:cubicBezTo>
                  <a:cubicBezTo>
                    <a:pt x="948059" y="1860119"/>
                    <a:pt x="978968" y="1864535"/>
                    <a:pt x="1011643" y="1860782"/>
                  </a:cubicBezTo>
                  <a:close/>
                  <a:moveTo>
                    <a:pt x="720498" y="2228656"/>
                  </a:moveTo>
                  <a:lnTo>
                    <a:pt x="775250" y="2202162"/>
                  </a:lnTo>
                  <a:cubicBezTo>
                    <a:pt x="814107" y="2180968"/>
                    <a:pt x="852964" y="2177435"/>
                    <a:pt x="920081" y="2186266"/>
                  </a:cubicBezTo>
                  <a:cubicBezTo>
                    <a:pt x="1036652" y="2200396"/>
                    <a:pt x="1105535" y="2184501"/>
                    <a:pt x="1105535" y="2142111"/>
                  </a:cubicBezTo>
                  <a:cubicBezTo>
                    <a:pt x="1105535" y="2124450"/>
                    <a:pt x="1116132" y="2106787"/>
                    <a:pt x="1128497" y="2101488"/>
                  </a:cubicBezTo>
                  <a:cubicBezTo>
                    <a:pt x="1142624" y="2096190"/>
                    <a:pt x="1135560" y="2082060"/>
                    <a:pt x="1109068" y="2062631"/>
                  </a:cubicBezTo>
                  <a:cubicBezTo>
                    <a:pt x="1075509" y="2037904"/>
                    <a:pt x="1071976" y="2029073"/>
                    <a:pt x="1091405" y="2004346"/>
                  </a:cubicBezTo>
                  <a:cubicBezTo>
                    <a:pt x="1105535" y="1986683"/>
                    <a:pt x="1107300" y="1981384"/>
                    <a:pt x="1093170" y="1988450"/>
                  </a:cubicBezTo>
                  <a:cubicBezTo>
                    <a:pt x="1082573" y="1995514"/>
                    <a:pt x="1068443" y="1993749"/>
                    <a:pt x="1061379" y="1984917"/>
                  </a:cubicBezTo>
                  <a:cubicBezTo>
                    <a:pt x="1056081" y="1974320"/>
                    <a:pt x="1040183" y="1970787"/>
                    <a:pt x="1026055" y="1977853"/>
                  </a:cubicBezTo>
                  <a:cubicBezTo>
                    <a:pt x="1010158" y="1983152"/>
                    <a:pt x="987198" y="1977853"/>
                    <a:pt x="973068" y="1965489"/>
                  </a:cubicBezTo>
                  <a:cubicBezTo>
                    <a:pt x="957171" y="1953124"/>
                    <a:pt x="918316" y="1947826"/>
                    <a:pt x="872393" y="1954892"/>
                  </a:cubicBezTo>
                  <a:cubicBezTo>
                    <a:pt x="830003" y="1960190"/>
                    <a:pt x="791146" y="1963723"/>
                    <a:pt x="784082" y="1963723"/>
                  </a:cubicBezTo>
                  <a:cubicBezTo>
                    <a:pt x="755822" y="1967254"/>
                    <a:pt x="727562" y="2050267"/>
                    <a:pt x="724031" y="2136812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3000"/>
              </a:schemeClr>
            </a:solidFill>
            <a:ln w="850" cap="flat">
              <a:noFill/>
              <a:prstDash val="solid"/>
              <a:miter/>
            </a:ln>
            <a:effectLst>
              <a:softEdge rad="76200"/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44B20D8-E018-CAC7-A786-2255E3DEED1B}"/>
                </a:ext>
              </a:extLst>
            </p:cNvPr>
            <p:cNvSpPr/>
            <p:nvPr/>
          </p:nvSpPr>
          <p:spPr>
            <a:xfrm flipV="1">
              <a:off x="2848790" y="2067096"/>
              <a:ext cx="415129" cy="276928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F604D4B3-9FE0-645B-F861-48C651B4C78B}"/>
                </a:ext>
              </a:extLst>
            </p:cNvPr>
            <p:cNvSpPr/>
            <p:nvPr/>
          </p:nvSpPr>
          <p:spPr>
            <a:xfrm flipV="1">
              <a:off x="2128574" y="2435193"/>
              <a:ext cx="2384296" cy="186204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adFill>
              <a:gsLst>
                <a:gs pos="100000">
                  <a:srgbClr val="DF0000"/>
                </a:gs>
                <a:gs pos="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  <a:ln w="850" cap="flat">
              <a:noFill/>
              <a:prstDash val="solid"/>
              <a:miter/>
            </a:ln>
            <a:effectLst>
              <a:innerShdw blurRad="50800" dist="152400" dir="12240000">
                <a:srgbClr val="FF0000">
                  <a:alpha val="50000"/>
                </a:srgbClr>
              </a:innerShdw>
            </a:effectLst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935226BD-21B4-796A-BB2F-41190097C2D1}"/>
              </a:ext>
            </a:extLst>
          </p:cNvPr>
          <p:cNvGrpSpPr/>
          <p:nvPr/>
        </p:nvGrpSpPr>
        <p:grpSpPr>
          <a:xfrm rot="20862353" flipH="1">
            <a:off x="1224217" y="288388"/>
            <a:ext cx="3400302" cy="6421036"/>
            <a:chOff x="8536905" y="2425700"/>
            <a:chExt cx="3377801" cy="6857987"/>
          </a:xfrm>
          <a:gradFill>
            <a:gsLst>
              <a:gs pos="39000">
                <a:srgbClr val="DF0000">
                  <a:alpha val="0"/>
                </a:srgbClr>
              </a:gs>
              <a:gs pos="9000">
                <a:srgbClr val="DF0000"/>
              </a:gs>
            </a:gsLst>
            <a:lin ang="5400000" scaled="1"/>
          </a:gradFill>
          <a:effectLst/>
        </p:grpSpPr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FC77AA2D-D8E5-0004-E49E-257A12890676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32B1F5C-71B8-BC8D-1B4D-F30C1BDB73B3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A5D24B8-185B-D9B0-BFE2-4B30B980B1F3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BD2B4511-CED6-E179-9EA8-4F3E1D916D1D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08CFD492-A310-1F6A-6F41-E4B3C49EB05A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EB769BE-1E13-FDAE-9623-6F2FBB1DE741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BCC19D9E-1BE5-D321-BE0E-BAABE3EE2293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AF3CD5F-FBCA-C27E-0CE1-E403243385B8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27C57B7D-1278-BC84-5FAD-C95101B4BBE8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D82ED43-E735-0634-AC2C-E1C8DE183FD3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677E76EA-E925-1802-D840-956676F2F6CC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F6334-D3EC-74F6-800F-A6BC8D78AD4F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448DEB04-0E1D-7EA2-1973-E303C3EA84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031" y="4203102"/>
            <a:ext cx="2040664" cy="313344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88C49C1D-4BCC-24DC-C243-5D404E05289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2488" y="0"/>
            <a:ext cx="4229511" cy="3304108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431201B9-56AA-3615-6110-710816E8748D}"/>
              </a:ext>
            </a:extLst>
          </p:cNvPr>
          <p:cNvSpPr txBox="1"/>
          <p:nvPr/>
        </p:nvSpPr>
        <p:spPr>
          <a:xfrm>
            <a:off x="1883202" y="1064871"/>
            <a:ext cx="3910046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3900">
                <a:gradFill>
                  <a:gsLst>
                    <a:gs pos="31000">
                      <a:srgbClr val="DD2522"/>
                    </a:gs>
                    <a:gs pos="96000">
                      <a:srgbClr val="DD2522">
                        <a:alpha val="0"/>
                      </a:srgbClr>
                    </a:gs>
                  </a:gsLst>
                  <a:lin ang="5400000" scaled="1"/>
                </a:gradFill>
                <a:latin typeface="瀞ノクーゲル明朝" pitchFamily="50" charset="-122"/>
                <a:ea typeface="瀞ノクーゲル明朝" pitchFamily="50" charset="-122"/>
              </a:defRPr>
            </a:lvl1pPr>
          </a:lstStyle>
          <a:p>
            <a:r>
              <a:rPr lang="en-US" altLang="zh-CN" dirty="0"/>
              <a:t>02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DDCF6B-C562-A1D1-6B49-89CDE4B797CB}"/>
              </a:ext>
            </a:extLst>
          </p:cNvPr>
          <p:cNvGrpSpPr/>
          <p:nvPr/>
        </p:nvGrpSpPr>
        <p:grpSpPr>
          <a:xfrm rot="12646313">
            <a:off x="8670684" y="3502396"/>
            <a:ext cx="2235812" cy="4539393"/>
            <a:chOff x="8536905" y="2425700"/>
            <a:chExt cx="3377801" cy="6857987"/>
          </a:xfrm>
          <a:gradFill>
            <a:gsLst>
              <a:gs pos="48000">
                <a:srgbClr val="DF0000">
                  <a:alpha val="0"/>
                </a:srgbClr>
              </a:gs>
              <a:gs pos="86000">
                <a:srgbClr val="DF0000"/>
              </a:gs>
            </a:gsLst>
            <a:lin ang="5400000" scaled="1"/>
          </a:gradFill>
          <a:effectLst/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836C737F-9A66-6D83-B584-9D89AF1E2DDF}"/>
                </a:ext>
              </a:extLst>
            </p:cNvPr>
            <p:cNvSpPr/>
            <p:nvPr/>
          </p:nvSpPr>
          <p:spPr>
            <a:xfrm>
              <a:off x="8894500" y="6895276"/>
              <a:ext cx="3283" cy="16195"/>
            </a:xfrm>
            <a:custGeom>
              <a:avLst/>
              <a:gdLst>
                <a:gd name="connsiteX0" fmla="*/ 3284 w 3283"/>
                <a:gd name="connsiteY0" fmla="*/ 0 h 16195"/>
                <a:gd name="connsiteX1" fmla="*/ 0 w 3283"/>
                <a:gd name="connsiteY1" fmla="*/ 16196 h 16195"/>
                <a:gd name="connsiteX2" fmla="*/ 3284 w 3283"/>
                <a:gd name="connsiteY2" fmla="*/ 0 h 1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" h="16195">
                  <a:moveTo>
                    <a:pt x="3284" y="0"/>
                  </a:moveTo>
                  <a:cubicBezTo>
                    <a:pt x="2090" y="5770"/>
                    <a:pt x="927" y="11541"/>
                    <a:pt x="0" y="16196"/>
                  </a:cubicBezTo>
                  <a:cubicBezTo>
                    <a:pt x="1064" y="10775"/>
                    <a:pt x="2159" y="5376"/>
                    <a:pt x="3284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id="{C9AC6EF3-7ABB-9FAB-7CCE-209E96C93A02}"/>
                </a:ext>
              </a:extLst>
            </p:cNvPr>
            <p:cNvSpPr/>
            <p:nvPr/>
          </p:nvSpPr>
          <p:spPr>
            <a:xfrm>
              <a:off x="9754080" y="8502628"/>
              <a:ext cx="1470" cy="16184"/>
            </a:xfrm>
            <a:custGeom>
              <a:avLst/>
              <a:gdLst>
                <a:gd name="connsiteX0" fmla="*/ 1470 w 1470"/>
                <a:gd name="connsiteY0" fmla="*/ 0 h 16184"/>
                <a:gd name="connsiteX1" fmla="*/ 0 w 1470"/>
                <a:gd name="connsiteY1" fmla="*/ 16185 h 16184"/>
                <a:gd name="connsiteX2" fmla="*/ 1470 w 1470"/>
                <a:gd name="connsiteY2" fmla="*/ 0 h 1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0" h="16184">
                  <a:moveTo>
                    <a:pt x="1470" y="0"/>
                  </a:moveTo>
                  <a:cubicBezTo>
                    <a:pt x="830" y="5365"/>
                    <a:pt x="340" y="10760"/>
                    <a:pt x="0" y="16185"/>
                  </a:cubicBezTo>
                  <a:cubicBezTo>
                    <a:pt x="403" y="10609"/>
                    <a:pt x="924" y="5357"/>
                    <a:pt x="14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59529D4-054D-E354-BBAC-84ED31C93F7A}"/>
                </a:ext>
              </a:extLst>
            </p:cNvPr>
            <p:cNvSpPr/>
            <p:nvPr/>
          </p:nvSpPr>
          <p:spPr>
            <a:xfrm>
              <a:off x="10272335" y="8798315"/>
              <a:ext cx="1174" cy="2765"/>
            </a:xfrm>
            <a:custGeom>
              <a:avLst/>
              <a:gdLst>
                <a:gd name="connsiteX0" fmla="*/ 0 w 1174"/>
                <a:gd name="connsiteY0" fmla="*/ 68 h 2765"/>
                <a:gd name="connsiteX1" fmla="*/ 1174 w 1174"/>
                <a:gd name="connsiteY1" fmla="*/ 2766 h 2765"/>
                <a:gd name="connsiteX2" fmla="*/ 7 w 1174"/>
                <a:gd name="connsiteY2" fmla="*/ 0 h 2765"/>
                <a:gd name="connsiteX3" fmla="*/ 0 w 1174"/>
                <a:gd name="connsiteY3" fmla="*/ 68 h 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4" h="2765">
                  <a:moveTo>
                    <a:pt x="0" y="68"/>
                  </a:moveTo>
                  <a:cubicBezTo>
                    <a:pt x="412" y="980"/>
                    <a:pt x="800" y="1877"/>
                    <a:pt x="1174" y="2766"/>
                  </a:cubicBezTo>
                  <a:cubicBezTo>
                    <a:pt x="789" y="1840"/>
                    <a:pt x="416" y="903"/>
                    <a:pt x="7" y="0"/>
                  </a:cubicBezTo>
                  <a:cubicBezTo>
                    <a:pt x="6" y="23"/>
                    <a:pt x="3" y="46"/>
                    <a:pt x="0" y="6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56462E4-CCBB-284F-FDC4-2374C981BBA1}"/>
                </a:ext>
              </a:extLst>
            </p:cNvPr>
            <p:cNvSpPr/>
            <p:nvPr/>
          </p:nvSpPr>
          <p:spPr>
            <a:xfrm>
              <a:off x="9922587" y="3998729"/>
              <a:ext cx="633" cy="1312"/>
            </a:xfrm>
            <a:custGeom>
              <a:avLst/>
              <a:gdLst>
                <a:gd name="connsiteX0" fmla="*/ 0 w 633"/>
                <a:gd name="connsiteY0" fmla="*/ 1312 h 1312"/>
                <a:gd name="connsiteX1" fmla="*/ 634 w 633"/>
                <a:gd name="connsiteY1" fmla="*/ 119 h 1312"/>
                <a:gd name="connsiteX2" fmla="*/ 634 w 633"/>
                <a:gd name="connsiteY2" fmla="*/ 0 h 1312"/>
                <a:gd name="connsiteX3" fmla="*/ 0 w 633"/>
                <a:gd name="connsiteY3" fmla="*/ 1312 h 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" h="1312">
                  <a:moveTo>
                    <a:pt x="0" y="1312"/>
                  </a:moveTo>
                  <a:cubicBezTo>
                    <a:pt x="207" y="901"/>
                    <a:pt x="411" y="501"/>
                    <a:pt x="634" y="119"/>
                  </a:cubicBezTo>
                  <a:cubicBezTo>
                    <a:pt x="634" y="80"/>
                    <a:pt x="634" y="40"/>
                    <a:pt x="634" y="0"/>
                  </a:cubicBezTo>
                  <a:cubicBezTo>
                    <a:pt x="418" y="436"/>
                    <a:pt x="211" y="875"/>
                    <a:pt x="0" y="1312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1B6E333-996D-318A-405D-715D2B67BB9E}"/>
                </a:ext>
              </a:extLst>
            </p:cNvPr>
            <p:cNvSpPr/>
            <p:nvPr/>
          </p:nvSpPr>
          <p:spPr>
            <a:xfrm>
              <a:off x="9753311" y="8518805"/>
              <a:ext cx="1285" cy="51074"/>
            </a:xfrm>
            <a:custGeom>
              <a:avLst/>
              <a:gdLst>
                <a:gd name="connsiteX0" fmla="*/ 770 w 1285"/>
                <a:gd name="connsiteY0" fmla="*/ 0 h 51074"/>
                <a:gd name="connsiteX1" fmla="*/ 1210 w 1285"/>
                <a:gd name="connsiteY1" fmla="*/ 50886 h 51074"/>
                <a:gd name="connsiteX2" fmla="*/ 1285 w 1285"/>
                <a:gd name="connsiteY2" fmla="*/ 51074 h 51074"/>
                <a:gd name="connsiteX3" fmla="*/ 770 w 1285"/>
                <a:gd name="connsiteY3" fmla="*/ 0 h 5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" h="51074">
                  <a:moveTo>
                    <a:pt x="770" y="0"/>
                  </a:moveTo>
                  <a:cubicBezTo>
                    <a:pt x="-387" y="16948"/>
                    <a:pt x="-240" y="33960"/>
                    <a:pt x="1210" y="50886"/>
                  </a:cubicBezTo>
                  <a:cubicBezTo>
                    <a:pt x="1239" y="50948"/>
                    <a:pt x="1257" y="51012"/>
                    <a:pt x="1285" y="51074"/>
                  </a:cubicBezTo>
                  <a:cubicBezTo>
                    <a:pt x="-37" y="34080"/>
                    <a:pt x="-209" y="17016"/>
                    <a:pt x="770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CA625ED-BF33-64A6-F6A0-2DDF2B2C140A}"/>
                </a:ext>
              </a:extLst>
            </p:cNvPr>
            <p:cNvSpPr/>
            <p:nvPr/>
          </p:nvSpPr>
          <p:spPr>
            <a:xfrm>
              <a:off x="9915320" y="8559000"/>
              <a:ext cx="1604" cy="26208"/>
            </a:xfrm>
            <a:custGeom>
              <a:avLst/>
              <a:gdLst>
                <a:gd name="connsiteX0" fmla="*/ 2 w 1604"/>
                <a:gd name="connsiteY0" fmla="*/ 26208 h 26208"/>
                <a:gd name="connsiteX1" fmla="*/ 1604 w 1604"/>
                <a:gd name="connsiteY1" fmla="*/ 0 h 26208"/>
                <a:gd name="connsiteX2" fmla="*/ 2 w 1604"/>
                <a:gd name="connsiteY2" fmla="*/ 26208 h 2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4" h="26208">
                  <a:moveTo>
                    <a:pt x="2" y="26208"/>
                  </a:moveTo>
                  <a:cubicBezTo>
                    <a:pt x="351" y="16550"/>
                    <a:pt x="869" y="6208"/>
                    <a:pt x="1604" y="0"/>
                  </a:cubicBezTo>
                  <a:cubicBezTo>
                    <a:pt x="496" y="8692"/>
                    <a:pt x="-39" y="17446"/>
                    <a:pt x="2" y="26208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0FDDD6D-3985-0CD4-4D6E-CBCACAFAF6E9}"/>
                </a:ext>
              </a:extLst>
            </p:cNvPr>
            <p:cNvSpPr/>
            <p:nvPr/>
          </p:nvSpPr>
          <p:spPr>
            <a:xfrm>
              <a:off x="10247497" y="8810909"/>
              <a:ext cx="545" cy="49377"/>
            </a:xfrm>
            <a:custGeom>
              <a:avLst/>
              <a:gdLst>
                <a:gd name="connsiteX0" fmla="*/ 538 w 545"/>
                <a:gd name="connsiteY0" fmla="*/ 0 h 49377"/>
                <a:gd name="connsiteX1" fmla="*/ 0 w 545"/>
                <a:gd name="connsiteY1" fmla="*/ 49378 h 49377"/>
                <a:gd name="connsiteX2" fmla="*/ 538 w 545"/>
                <a:gd name="connsiteY2" fmla="*/ 0 h 4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5" h="49377">
                  <a:moveTo>
                    <a:pt x="538" y="0"/>
                  </a:moveTo>
                  <a:cubicBezTo>
                    <a:pt x="63" y="16705"/>
                    <a:pt x="7" y="33056"/>
                    <a:pt x="0" y="49378"/>
                  </a:cubicBezTo>
                  <a:cubicBezTo>
                    <a:pt x="111" y="30926"/>
                    <a:pt x="616" y="14856"/>
                    <a:pt x="538" y="0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743DD1C-C9ED-6E76-600B-17ECFD0AC5BF}"/>
                </a:ext>
              </a:extLst>
            </p:cNvPr>
            <p:cNvSpPr/>
            <p:nvPr/>
          </p:nvSpPr>
          <p:spPr>
            <a:xfrm>
              <a:off x="9922314" y="4000041"/>
              <a:ext cx="274" cy="559"/>
            </a:xfrm>
            <a:custGeom>
              <a:avLst/>
              <a:gdLst>
                <a:gd name="connsiteX0" fmla="*/ 0 w 274"/>
                <a:gd name="connsiteY0" fmla="*/ 560 h 559"/>
                <a:gd name="connsiteX1" fmla="*/ 274 w 274"/>
                <a:gd name="connsiteY1" fmla="*/ 0 h 559"/>
                <a:gd name="connsiteX2" fmla="*/ 0 w 274"/>
                <a:gd name="connsiteY2" fmla="*/ 536 h 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" h="559">
                  <a:moveTo>
                    <a:pt x="0" y="560"/>
                  </a:moveTo>
                  <a:cubicBezTo>
                    <a:pt x="89" y="373"/>
                    <a:pt x="184" y="187"/>
                    <a:pt x="274" y="0"/>
                  </a:cubicBezTo>
                  <a:cubicBezTo>
                    <a:pt x="182" y="181"/>
                    <a:pt x="85" y="348"/>
                    <a:pt x="0" y="536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C1D3FB6A-504D-C2FC-E55F-A5A1173852B3}"/>
                </a:ext>
              </a:extLst>
            </p:cNvPr>
            <p:cNvSpPr/>
            <p:nvPr/>
          </p:nvSpPr>
          <p:spPr>
            <a:xfrm>
              <a:off x="8536905" y="2425700"/>
              <a:ext cx="3377801" cy="6857987"/>
            </a:xfrm>
            <a:custGeom>
              <a:avLst/>
              <a:gdLst>
                <a:gd name="connsiteX0" fmla="*/ 3135289 w 3377801"/>
                <a:gd name="connsiteY0" fmla="*/ 1847101 h 6857987"/>
                <a:gd name="connsiteX1" fmla="*/ 3301673 w 3377801"/>
                <a:gd name="connsiteY1" fmla="*/ 1952560 h 6857987"/>
                <a:gd name="connsiteX2" fmla="*/ 3297147 w 3377801"/>
                <a:gd name="connsiteY2" fmla="*/ 1928311 h 6857987"/>
                <a:gd name="connsiteX3" fmla="*/ 3148254 w 3377801"/>
                <a:gd name="connsiteY3" fmla="*/ 1569045 h 6857987"/>
                <a:gd name="connsiteX4" fmla="*/ 3085656 w 3377801"/>
                <a:gd name="connsiteY4" fmla="*/ 1473170 h 6857987"/>
                <a:gd name="connsiteX5" fmla="*/ 3133019 w 3377801"/>
                <a:gd name="connsiteY5" fmla="*/ 1499684 h 6857987"/>
                <a:gd name="connsiteX6" fmla="*/ 3218767 w 3377801"/>
                <a:gd name="connsiteY6" fmla="*/ 1606845 h 6857987"/>
                <a:gd name="connsiteX7" fmla="*/ 3186049 w 3377801"/>
                <a:gd name="connsiteY7" fmla="*/ 1453431 h 6857987"/>
                <a:gd name="connsiteX8" fmla="*/ 3283622 w 3377801"/>
                <a:gd name="connsiteY8" fmla="*/ 1478246 h 6857987"/>
                <a:gd name="connsiteX9" fmla="*/ 3377801 w 3377801"/>
                <a:gd name="connsiteY9" fmla="*/ 1471479 h 6857987"/>
                <a:gd name="connsiteX10" fmla="*/ 3368214 w 3377801"/>
                <a:gd name="connsiteY10" fmla="*/ 1461891 h 6857987"/>
                <a:gd name="connsiteX11" fmla="*/ 3093541 w 3377801"/>
                <a:gd name="connsiteY11" fmla="*/ 1190040 h 6857987"/>
                <a:gd name="connsiteX12" fmla="*/ 3018535 w 3377801"/>
                <a:gd name="connsiteY12" fmla="*/ 1146051 h 6857987"/>
                <a:gd name="connsiteX13" fmla="*/ 3103137 w 3377801"/>
                <a:gd name="connsiteY13" fmla="*/ 1085144 h 6857987"/>
                <a:gd name="connsiteX14" fmla="*/ 3081143 w 3377801"/>
                <a:gd name="connsiteY14" fmla="*/ 1147752 h 6857987"/>
                <a:gd name="connsiteX15" fmla="*/ 3151073 w 3377801"/>
                <a:gd name="connsiteY15" fmla="*/ 1098115 h 6857987"/>
                <a:gd name="connsiteX16" fmla="*/ 3193369 w 3377801"/>
                <a:gd name="connsiteY16" fmla="*/ 1032690 h 6857987"/>
                <a:gd name="connsiteX17" fmla="*/ 3217629 w 3377801"/>
                <a:gd name="connsiteY17" fmla="*/ 962190 h 6857987"/>
                <a:gd name="connsiteX18" fmla="*/ 3205785 w 3377801"/>
                <a:gd name="connsiteY18" fmla="*/ 891690 h 6857987"/>
                <a:gd name="connsiteX19" fmla="*/ 3131325 w 3377801"/>
                <a:gd name="connsiteY19" fmla="*/ 864611 h 6857987"/>
                <a:gd name="connsiteX20" fmla="*/ 3094677 w 3377801"/>
                <a:gd name="connsiteY20" fmla="*/ 895073 h 6857987"/>
                <a:gd name="connsiteX21" fmla="*/ 3063086 w 3377801"/>
                <a:gd name="connsiteY21" fmla="*/ 959938 h 6857987"/>
                <a:gd name="connsiteX22" fmla="*/ 3035435 w 3377801"/>
                <a:gd name="connsiteY22" fmla="*/ 982496 h 6857987"/>
                <a:gd name="connsiteX23" fmla="*/ 2950841 w 3377801"/>
                <a:gd name="connsiteY23" fmla="*/ 972895 h 6857987"/>
                <a:gd name="connsiteX24" fmla="*/ 2997094 w 3377801"/>
                <a:gd name="connsiteY24" fmla="*/ 938494 h 6857987"/>
                <a:gd name="connsiteX25" fmla="*/ 3087895 w 3377801"/>
                <a:gd name="connsiteY25" fmla="*/ 839794 h 6857987"/>
                <a:gd name="connsiteX26" fmla="*/ 2977368 w 3377801"/>
                <a:gd name="connsiteY26" fmla="*/ 862343 h 6857987"/>
                <a:gd name="connsiteX27" fmla="*/ 2979609 w 3377801"/>
                <a:gd name="connsiteY27" fmla="*/ 825703 h 6857987"/>
                <a:gd name="connsiteX28" fmla="*/ 3007824 w 3377801"/>
                <a:gd name="connsiteY28" fmla="*/ 773246 h 6857987"/>
                <a:gd name="connsiteX29" fmla="*/ 2971159 w 3377801"/>
                <a:gd name="connsiteY29" fmla="*/ 719097 h 6857987"/>
                <a:gd name="connsiteX30" fmla="*/ 2917009 w 3377801"/>
                <a:gd name="connsiteY30" fmla="*/ 718533 h 6857987"/>
                <a:gd name="connsiteX31" fmla="*/ 2868528 w 3377801"/>
                <a:gd name="connsiteY31" fmla="*/ 752934 h 6857987"/>
                <a:gd name="connsiteX32" fmla="*/ 2840884 w 3377801"/>
                <a:gd name="connsiteY32" fmla="*/ 787335 h 6857987"/>
                <a:gd name="connsiteX33" fmla="*/ 2839183 w 3377801"/>
                <a:gd name="connsiteY33" fmla="*/ 844303 h 6857987"/>
                <a:gd name="connsiteX34" fmla="*/ 2761923 w 3377801"/>
                <a:gd name="connsiteY34" fmla="*/ 827375 h 6857987"/>
                <a:gd name="connsiteX35" fmla="*/ 2672236 w 3377801"/>
                <a:gd name="connsiteY35" fmla="*/ 811030 h 6857987"/>
                <a:gd name="connsiteX36" fmla="*/ 2681838 w 3377801"/>
                <a:gd name="connsiteY36" fmla="*/ 736570 h 6857987"/>
                <a:gd name="connsiteX37" fmla="*/ 2729228 w 3377801"/>
                <a:gd name="connsiteY37" fmla="*/ 676236 h 6857987"/>
                <a:gd name="connsiteX38" fmla="*/ 2645190 w 3377801"/>
                <a:gd name="connsiteY38" fmla="*/ 694837 h 6857987"/>
                <a:gd name="connsiteX39" fmla="*/ 2731463 w 3377801"/>
                <a:gd name="connsiteY39" fmla="*/ 633357 h 6857987"/>
                <a:gd name="connsiteX40" fmla="*/ 2729226 w 3377801"/>
                <a:gd name="connsiteY40" fmla="*/ 617002 h 6857987"/>
                <a:gd name="connsiteX41" fmla="*/ 2407745 w 3377801"/>
                <a:gd name="connsiteY41" fmla="*/ 607978 h 6857987"/>
                <a:gd name="connsiteX42" fmla="*/ 2329346 w 3377801"/>
                <a:gd name="connsiteY42" fmla="*/ 611362 h 6857987"/>
                <a:gd name="connsiteX43" fmla="*/ 2415071 w 3377801"/>
                <a:gd name="connsiteY43" fmla="*/ 535229 h 6857987"/>
                <a:gd name="connsiteX44" fmla="*/ 2307920 w 3377801"/>
                <a:gd name="connsiteY44" fmla="*/ 558915 h 6857987"/>
                <a:gd name="connsiteX45" fmla="*/ 2125190 w 3377801"/>
                <a:gd name="connsiteY45" fmla="*/ 538615 h 6857987"/>
                <a:gd name="connsiteX46" fmla="*/ 2272382 w 3377801"/>
                <a:gd name="connsiteY46" fmla="*/ 416229 h 6857987"/>
                <a:gd name="connsiteX47" fmla="*/ 2381797 w 3377801"/>
                <a:gd name="connsiteY47" fmla="*/ 283691 h 6857987"/>
                <a:gd name="connsiteX48" fmla="*/ 2445533 w 3377801"/>
                <a:gd name="connsiteY48" fmla="*/ 80085 h 6857987"/>
                <a:gd name="connsiteX49" fmla="*/ 2401544 w 3377801"/>
                <a:gd name="connsiteY49" fmla="*/ 49068 h 6857987"/>
                <a:gd name="connsiteX50" fmla="*/ 2276338 w 3377801"/>
                <a:gd name="connsiteY50" fmla="*/ 269017 h 6857987"/>
                <a:gd name="connsiteX51" fmla="*/ 2200750 w 3377801"/>
                <a:gd name="connsiteY51" fmla="*/ 355875 h 6857987"/>
                <a:gd name="connsiteX52" fmla="*/ 2221061 w 3377801"/>
                <a:gd name="connsiteY52" fmla="*/ 266771 h 6857987"/>
                <a:gd name="connsiteX53" fmla="*/ 2210336 w 3377801"/>
                <a:gd name="connsiteY53" fmla="*/ 240828 h 6857987"/>
                <a:gd name="connsiteX54" fmla="*/ 2187779 w 3377801"/>
                <a:gd name="connsiteY54" fmla="*/ 231227 h 6857987"/>
                <a:gd name="connsiteX55" fmla="*/ 2152255 w 3377801"/>
                <a:gd name="connsiteY55" fmla="*/ 302859 h 6857987"/>
                <a:gd name="connsiteX56" fmla="*/ 2080051 w 3377801"/>
                <a:gd name="connsiteY56" fmla="*/ 427502 h 6857987"/>
                <a:gd name="connsiteX57" fmla="*/ 2023655 w 3377801"/>
                <a:gd name="connsiteY57" fmla="*/ 483906 h 6857987"/>
                <a:gd name="connsiteX58" fmla="*/ 2014640 w 3377801"/>
                <a:gd name="connsiteY58" fmla="*/ 446685 h 6857987"/>
                <a:gd name="connsiteX59" fmla="*/ 1977983 w 3377801"/>
                <a:gd name="connsiteY59" fmla="*/ 426373 h 6857987"/>
                <a:gd name="connsiteX60" fmla="*/ 1907483 w 3377801"/>
                <a:gd name="connsiteY60" fmla="*/ 503080 h 6857987"/>
                <a:gd name="connsiteX61" fmla="*/ 1808227 w 3377801"/>
                <a:gd name="connsiteY61" fmla="*/ 567371 h 6857987"/>
                <a:gd name="connsiteX62" fmla="*/ 1569648 w 3377801"/>
                <a:gd name="connsiteY62" fmla="*/ 701609 h 6857987"/>
                <a:gd name="connsiteX63" fmla="*/ 1549349 w 3377801"/>
                <a:gd name="connsiteY63" fmla="*/ 731499 h 6857987"/>
                <a:gd name="connsiteX64" fmla="*/ 1536933 w 3377801"/>
                <a:gd name="connsiteY64" fmla="*/ 731499 h 6857987"/>
                <a:gd name="connsiteX65" fmla="*/ 1578675 w 3377801"/>
                <a:gd name="connsiteY65" fmla="*/ 659877 h 6857987"/>
                <a:gd name="connsiteX66" fmla="*/ 1670608 w 3377801"/>
                <a:gd name="connsiteY66" fmla="*/ 571328 h 6857987"/>
                <a:gd name="connsiteX67" fmla="*/ 2041716 w 3377801"/>
                <a:gd name="connsiteY67" fmla="*/ 276362 h 6857987"/>
                <a:gd name="connsiteX68" fmla="*/ 2143228 w 3377801"/>
                <a:gd name="connsiteY68" fmla="*/ 67118 h 6857987"/>
                <a:gd name="connsiteX69" fmla="*/ 2129703 w 3377801"/>
                <a:gd name="connsiteY69" fmla="*/ 3946 h 6857987"/>
                <a:gd name="connsiteX70" fmla="*/ 2106008 w 3377801"/>
                <a:gd name="connsiteY70" fmla="*/ 0 h 6857987"/>
                <a:gd name="connsiteX71" fmla="*/ 2105608 w 3377801"/>
                <a:gd name="connsiteY71" fmla="*/ 457 h 6857987"/>
                <a:gd name="connsiteX72" fmla="*/ 2066586 w 3377801"/>
                <a:gd name="connsiteY72" fmla="*/ 86887 h 6857987"/>
                <a:gd name="connsiteX73" fmla="*/ 1982557 w 3377801"/>
                <a:gd name="connsiteY73" fmla="*/ 222244 h 6857987"/>
                <a:gd name="connsiteX74" fmla="*/ 1875970 w 3377801"/>
                <a:gd name="connsiteY74" fmla="*/ 336172 h 6857987"/>
                <a:gd name="connsiteX75" fmla="*/ 1916556 w 3377801"/>
                <a:gd name="connsiteY75" fmla="*/ 76727 h 6857987"/>
                <a:gd name="connsiteX76" fmla="*/ 1873696 w 3377801"/>
                <a:gd name="connsiteY76" fmla="*/ 80111 h 6857987"/>
                <a:gd name="connsiteX77" fmla="*/ 1774441 w 3377801"/>
                <a:gd name="connsiteY77" fmla="*/ 341804 h 6857987"/>
                <a:gd name="connsiteX78" fmla="*/ 1701689 w 3377801"/>
                <a:gd name="connsiteY78" fmla="*/ 421895 h 6857987"/>
                <a:gd name="connsiteX79" fmla="*/ 1676293 w 3377801"/>
                <a:gd name="connsiteY79" fmla="*/ 433729 h 6857987"/>
                <a:gd name="connsiteX80" fmla="*/ 1658819 w 3377801"/>
                <a:gd name="connsiteY80" fmla="*/ 316990 h 6857987"/>
                <a:gd name="connsiteX81" fmla="*/ 1621589 w 3377801"/>
                <a:gd name="connsiteY81" fmla="*/ 318682 h 6857987"/>
                <a:gd name="connsiteX82" fmla="*/ 1605808 w 3377801"/>
                <a:gd name="connsiteY82" fmla="*/ 370001 h 6857987"/>
                <a:gd name="connsiteX83" fmla="*/ 1513875 w 3377801"/>
                <a:gd name="connsiteY83" fmla="*/ 492952 h 6857987"/>
                <a:gd name="connsiteX84" fmla="*/ 1416866 w 3377801"/>
                <a:gd name="connsiteY84" fmla="*/ 570786 h 6857987"/>
                <a:gd name="connsiteX85" fmla="*/ 1371176 w 3377801"/>
                <a:gd name="connsiteY85" fmla="*/ 637907 h 6857987"/>
                <a:gd name="connsiteX86" fmla="*/ 1354258 w 3377801"/>
                <a:gd name="connsiteY86" fmla="*/ 748441 h 6857987"/>
                <a:gd name="connsiteX87" fmla="*/ 1265717 w 3377801"/>
                <a:gd name="connsiteY87" fmla="*/ 825721 h 6857987"/>
                <a:gd name="connsiteX88" fmla="*/ 1164750 w 3377801"/>
                <a:gd name="connsiteY88" fmla="*/ 922157 h 6857987"/>
                <a:gd name="connsiteX89" fmla="*/ 1138800 w 3377801"/>
                <a:gd name="connsiteY89" fmla="*/ 974614 h 6857987"/>
                <a:gd name="connsiteX90" fmla="*/ 956633 w 3377801"/>
                <a:gd name="connsiteY90" fmla="*/ 1091925 h 6857987"/>
                <a:gd name="connsiteX91" fmla="*/ 868647 w 3377801"/>
                <a:gd name="connsiteY91" fmla="*/ 1161855 h 6857987"/>
                <a:gd name="connsiteX92" fmla="*/ 833682 w 3377801"/>
                <a:gd name="connsiteY92" fmla="*/ 1057515 h 6857987"/>
                <a:gd name="connsiteX93" fmla="*/ 820711 w 3377801"/>
                <a:gd name="connsiteY93" fmla="*/ 1057515 h 6857987"/>
                <a:gd name="connsiteX94" fmla="*/ 810550 w 3377801"/>
                <a:gd name="connsiteY94" fmla="*/ 1137032 h 6857987"/>
                <a:gd name="connsiteX95" fmla="*/ 778405 w 3377801"/>
                <a:gd name="connsiteY95" fmla="*/ 1055822 h 6857987"/>
                <a:gd name="connsiteX96" fmla="*/ 887830 w 3377801"/>
                <a:gd name="connsiteY96" fmla="*/ 887182 h 6857987"/>
                <a:gd name="connsiteX97" fmla="*/ 968480 w 3377801"/>
                <a:gd name="connsiteY97" fmla="*/ 816124 h 6857987"/>
                <a:gd name="connsiteX98" fmla="*/ 1054205 w 3377801"/>
                <a:gd name="connsiteY98" fmla="*/ 671171 h 6857987"/>
                <a:gd name="connsiteX99" fmla="*/ 1013606 w 3377801"/>
                <a:gd name="connsiteY99" fmla="*/ 551049 h 6857987"/>
                <a:gd name="connsiteX100" fmla="*/ 910393 w 3377801"/>
                <a:gd name="connsiteY100" fmla="*/ 512127 h 6857987"/>
                <a:gd name="connsiteX101" fmla="*/ 808872 w 3377801"/>
                <a:gd name="connsiteY101" fmla="*/ 513264 h 6857987"/>
                <a:gd name="connsiteX102" fmla="*/ 755288 w 3377801"/>
                <a:gd name="connsiteY102" fmla="*/ 482237 h 6857987"/>
                <a:gd name="connsiteX103" fmla="*/ 741189 w 3377801"/>
                <a:gd name="connsiteY103" fmla="*/ 433727 h 6857987"/>
                <a:gd name="connsiteX104" fmla="*/ 746264 w 3377801"/>
                <a:gd name="connsiteY104" fmla="*/ 502539 h 6857987"/>
                <a:gd name="connsiteX105" fmla="*/ 814512 w 3377801"/>
                <a:gd name="connsiteY105" fmla="*/ 547091 h 6857987"/>
                <a:gd name="connsiteX106" fmla="*/ 921673 w 3377801"/>
                <a:gd name="connsiteY106" fmla="*/ 545399 h 6857987"/>
                <a:gd name="connsiteX107" fmla="*/ 1013034 w 3377801"/>
                <a:gd name="connsiteY107" fmla="*/ 621542 h 6857987"/>
                <a:gd name="connsiteX108" fmla="*/ 967908 w 3377801"/>
                <a:gd name="connsiteY108" fmla="*/ 765360 h 6857987"/>
                <a:gd name="connsiteX109" fmla="*/ 889528 w 3377801"/>
                <a:gd name="connsiteY109" fmla="*/ 844323 h 6857987"/>
                <a:gd name="connsiteX110" fmla="*/ 780675 w 3377801"/>
                <a:gd name="connsiteY110" fmla="*/ 955422 h 6857987"/>
                <a:gd name="connsiteX111" fmla="*/ 820143 w 3377801"/>
                <a:gd name="connsiteY111" fmla="*/ 1184969 h 6857987"/>
                <a:gd name="connsiteX112" fmla="*/ 821834 w 3377801"/>
                <a:gd name="connsiteY112" fmla="*/ 1203580 h 6857987"/>
                <a:gd name="connsiteX113" fmla="*/ 717494 w 3377801"/>
                <a:gd name="connsiteY113" fmla="*/ 1180458 h 6857987"/>
                <a:gd name="connsiteX114" fmla="*/ 658843 w 3377801"/>
                <a:gd name="connsiteY114" fmla="*/ 1140407 h 6857987"/>
                <a:gd name="connsiteX115" fmla="*/ 661671 w 3377801"/>
                <a:gd name="connsiteY115" fmla="*/ 1160707 h 6857987"/>
                <a:gd name="connsiteX116" fmla="*/ 715257 w 3377801"/>
                <a:gd name="connsiteY116" fmla="*/ 1210907 h 6857987"/>
                <a:gd name="connsiteX117" fmla="*/ 776718 w 3377801"/>
                <a:gd name="connsiteY117" fmla="*/ 1236858 h 6857987"/>
                <a:gd name="connsiteX118" fmla="*/ 701712 w 3377801"/>
                <a:gd name="connsiteY118" fmla="*/ 1219939 h 6857987"/>
                <a:gd name="connsiteX119" fmla="*/ 644752 w 3377801"/>
                <a:gd name="connsiteY119" fmla="*/ 1240806 h 6857987"/>
                <a:gd name="connsiteX120" fmla="*/ 591168 w 3377801"/>
                <a:gd name="connsiteY120" fmla="*/ 1323143 h 6857987"/>
                <a:gd name="connsiteX121" fmla="*/ 626133 w 3377801"/>
                <a:gd name="connsiteY121" fmla="*/ 1350786 h 6857987"/>
                <a:gd name="connsiteX122" fmla="*/ 622185 w 3377801"/>
                <a:gd name="connsiteY122" fmla="*/ 1389135 h 6857987"/>
                <a:gd name="connsiteX123" fmla="*/ 570856 w 3377801"/>
                <a:gd name="connsiteY123" fmla="*/ 1400413 h 6857987"/>
                <a:gd name="connsiteX124" fmla="*/ 542659 w 3377801"/>
                <a:gd name="connsiteY124" fmla="*/ 1366576 h 6857987"/>
                <a:gd name="connsiteX125" fmla="*/ 508821 w 3377801"/>
                <a:gd name="connsiteY125" fmla="*/ 1281974 h 6857987"/>
                <a:gd name="connsiteX126" fmla="*/ 499220 w 3377801"/>
                <a:gd name="connsiteY126" fmla="*/ 1187221 h 6857987"/>
                <a:gd name="connsiteX127" fmla="*/ 540959 w 3377801"/>
                <a:gd name="connsiteY127" fmla="*/ 1040578 h 6857987"/>
                <a:gd name="connsiteX128" fmla="*/ 491876 w 3377801"/>
                <a:gd name="connsiteY128" fmla="*/ 1010677 h 6857987"/>
                <a:gd name="connsiteX129" fmla="*/ 456352 w 3377801"/>
                <a:gd name="connsiteY129" fmla="*/ 989247 h 6857987"/>
                <a:gd name="connsiteX130" fmla="*/ 410663 w 3377801"/>
                <a:gd name="connsiteY130" fmla="*/ 1015190 h 6857987"/>
                <a:gd name="connsiteX131" fmla="*/ 405588 w 3377801"/>
                <a:gd name="connsiteY131" fmla="*/ 1064827 h 6857987"/>
                <a:gd name="connsiteX132" fmla="*/ 381328 w 3377801"/>
                <a:gd name="connsiteY132" fmla="*/ 1142088 h 6857987"/>
                <a:gd name="connsiteX133" fmla="*/ 392616 w 3377801"/>
                <a:gd name="connsiteY133" fmla="*/ 1237404 h 6857987"/>
                <a:gd name="connsiteX134" fmla="*/ 415175 w 3377801"/>
                <a:gd name="connsiteY134" fmla="*/ 1341744 h 6857987"/>
                <a:gd name="connsiteX135" fmla="*/ 472707 w 3377801"/>
                <a:gd name="connsiteY135" fmla="*/ 1443265 h 6857987"/>
                <a:gd name="connsiteX136" fmla="*/ 318177 w 3377801"/>
                <a:gd name="connsiteY136" fmla="*/ 1213156 h 6857987"/>
                <a:gd name="connsiteX137" fmla="*/ 287140 w 3377801"/>
                <a:gd name="connsiteY137" fmla="*/ 1147730 h 6857987"/>
                <a:gd name="connsiteX138" fmla="*/ 241466 w 3377801"/>
                <a:gd name="connsiteY138" fmla="*/ 1141528 h 6857987"/>
                <a:gd name="connsiteX139" fmla="*/ 188446 w 3377801"/>
                <a:gd name="connsiteY139" fmla="*/ 1164650 h 6857987"/>
                <a:gd name="connsiteX140" fmla="*/ 188446 w 3377801"/>
                <a:gd name="connsiteY140" fmla="*/ 1231196 h 6857987"/>
                <a:gd name="connsiteX141" fmla="*/ 179422 w 3377801"/>
                <a:gd name="connsiteY141" fmla="*/ 1346251 h 6857987"/>
                <a:gd name="connsiteX142" fmla="*/ 210449 w 3377801"/>
                <a:gd name="connsiteY142" fmla="*/ 1410552 h 6857987"/>
                <a:gd name="connsiteX143" fmla="*/ 219472 w 3377801"/>
                <a:gd name="connsiteY143" fmla="*/ 1411116 h 6857987"/>
                <a:gd name="connsiteX144" fmla="*/ 229050 w 3377801"/>
                <a:gd name="connsiteY144" fmla="*/ 1360915 h 6857987"/>
                <a:gd name="connsiteX145" fmla="*/ 240329 w 3377801"/>
                <a:gd name="connsiteY145" fmla="*/ 1363726 h 6857987"/>
                <a:gd name="connsiteX146" fmla="*/ 325496 w 3377801"/>
                <a:gd name="connsiteY146" fmla="*/ 1504168 h 6857987"/>
                <a:gd name="connsiteX147" fmla="*/ 377388 w 3377801"/>
                <a:gd name="connsiteY147" fmla="*/ 1543090 h 6857987"/>
                <a:gd name="connsiteX148" fmla="*/ 321557 w 3377801"/>
                <a:gd name="connsiteY148" fmla="*/ 1547602 h 6857987"/>
                <a:gd name="connsiteX149" fmla="*/ 211576 w 3377801"/>
                <a:gd name="connsiteY149" fmla="*/ 1431977 h 6857987"/>
                <a:gd name="connsiteX150" fmla="*/ 169844 w 3377801"/>
                <a:gd name="connsiteY150" fmla="*/ 1403778 h 6857987"/>
                <a:gd name="connsiteX151" fmla="*/ 136570 w 3377801"/>
                <a:gd name="connsiteY151" fmla="*/ 1434227 h 6857987"/>
                <a:gd name="connsiteX152" fmla="*/ 72835 w 3377801"/>
                <a:gd name="connsiteY152" fmla="*/ 1479353 h 6857987"/>
                <a:gd name="connsiteX153" fmla="*/ 97085 w 3377801"/>
                <a:gd name="connsiteY153" fmla="*/ 1523342 h 6857987"/>
                <a:gd name="connsiteX154" fmla="*/ 128666 w 3377801"/>
                <a:gd name="connsiteY154" fmla="*/ 1644601 h 6857987"/>
                <a:gd name="connsiteX155" fmla="*/ 178866 w 3377801"/>
                <a:gd name="connsiteY155" fmla="*/ 1700997 h 6857987"/>
                <a:gd name="connsiteX156" fmla="*/ 172089 w 3377801"/>
                <a:gd name="connsiteY156" fmla="*/ 1579174 h 6857987"/>
                <a:gd name="connsiteX157" fmla="*/ 280941 w 3377801"/>
                <a:gd name="connsiteY157" fmla="*/ 1645729 h 6857987"/>
                <a:gd name="connsiteX158" fmla="*/ 350870 w 3377801"/>
                <a:gd name="connsiteY158" fmla="*/ 1658692 h 6857987"/>
                <a:gd name="connsiteX159" fmla="*/ 434908 w 3377801"/>
                <a:gd name="connsiteY159" fmla="*/ 1645729 h 6857987"/>
                <a:gd name="connsiteX160" fmla="*/ 489048 w 3377801"/>
                <a:gd name="connsiteY160" fmla="*/ 1610205 h 6857987"/>
                <a:gd name="connsiteX161" fmla="*/ 539249 w 3377801"/>
                <a:gd name="connsiteY161" fmla="*/ 1605120 h 6857987"/>
                <a:gd name="connsiteX162" fmla="*/ 576470 w 3377801"/>
                <a:gd name="connsiteY162" fmla="*/ 1591030 h 6857987"/>
                <a:gd name="connsiteX163" fmla="*/ 645282 w 3377801"/>
                <a:gd name="connsiteY163" fmla="*/ 1580880 h 6857987"/>
                <a:gd name="connsiteX164" fmla="*/ 887800 w 3377801"/>
                <a:gd name="connsiteY164" fmla="*/ 1378403 h 6857987"/>
                <a:gd name="connsiteX165" fmla="*/ 942503 w 3377801"/>
                <a:gd name="connsiteY165" fmla="*/ 1383478 h 6857987"/>
                <a:gd name="connsiteX166" fmla="*/ 1006239 w 3377801"/>
                <a:gd name="connsiteY166" fmla="*/ 1502481 h 6857987"/>
                <a:gd name="connsiteX167" fmla="*/ 1034446 w 3377801"/>
                <a:gd name="connsiteY167" fmla="*/ 1376705 h 6857987"/>
                <a:gd name="connsiteX168" fmla="*/ 1128062 w 3377801"/>
                <a:gd name="connsiteY168" fmla="*/ 1416756 h 6857987"/>
                <a:gd name="connsiteX169" fmla="*/ 1197428 w 3377801"/>
                <a:gd name="connsiteY169" fmla="*/ 1555489 h 6857987"/>
                <a:gd name="connsiteX170" fmla="*/ 1209843 w 3377801"/>
                <a:gd name="connsiteY170" fmla="*/ 1453413 h 6857987"/>
                <a:gd name="connsiteX171" fmla="*/ 1299512 w 3377801"/>
                <a:gd name="connsiteY171" fmla="*/ 1497966 h 6857987"/>
                <a:gd name="connsiteX172" fmla="*/ 1288797 w 3377801"/>
                <a:gd name="connsiteY172" fmla="*/ 1571844 h 6857987"/>
                <a:gd name="connsiteX173" fmla="*/ 1267367 w 3377801"/>
                <a:gd name="connsiteY173" fmla="*/ 1651371 h 6857987"/>
                <a:gd name="connsiteX174" fmla="*/ 1251585 w 3377801"/>
                <a:gd name="connsiteY174" fmla="*/ 1649680 h 6857987"/>
                <a:gd name="connsiteX175" fmla="*/ 1232412 w 3377801"/>
                <a:gd name="connsiteY175" fmla="*/ 1565642 h 6857987"/>
                <a:gd name="connsiteX176" fmla="*/ 1216057 w 3377801"/>
                <a:gd name="connsiteY176" fmla="*/ 1583697 h 6857987"/>
                <a:gd name="connsiteX177" fmla="*/ 1199702 w 3377801"/>
                <a:gd name="connsiteY177" fmla="*/ 1714548 h 6857987"/>
                <a:gd name="connsiteX178" fmla="*/ 966198 w 3377801"/>
                <a:gd name="connsiteY178" fmla="*/ 1868525 h 6857987"/>
                <a:gd name="connsiteX179" fmla="*/ 916561 w 3377801"/>
                <a:gd name="connsiteY179" fmla="*/ 1936764 h 6857987"/>
                <a:gd name="connsiteX180" fmla="*/ 938564 w 3377801"/>
                <a:gd name="connsiteY180" fmla="*/ 2024749 h 6857987"/>
                <a:gd name="connsiteX181" fmla="*/ 986510 w 3377801"/>
                <a:gd name="connsiteY181" fmla="*/ 2058596 h 6857987"/>
                <a:gd name="connsiteX182" fmla="*/ 957739 w 3377801"/>
                <a:gd name="connsiteY182" fmla="*/ 2096945 h 6857987"/>
                <a:gd name="connsiteX183" fmla="*/ 865806 w 3377801"/>
                <a:gd name="connsiteY183" fmla="*/ 2174771 h 6857987"/>
                <a:gd name="connsiteX184" fmla="*/ 787416 w 3377801"/>
                <a:gd name="connsiteY184" fmla="*/ 2305621 h 6857987"/>
                <a:gd name="connsiteX185" fmla="*/ 566892 w 3377801"/>
                <a:gd name="connsiteY185" fmla="*/ 2528964 h 6857987"/>
                <a:gd name="connsiteX186" fmla="*/ 500910 w 3377801"/>
                <a:gd name="connsiteY186" fmla="*/ 2664890 h 6857987"/>
                <a:gd name="connsiteX187" fmla="*/ 535886 w 3377801"/>
                <a:gd name="connsiteY187" fmla="*/ 2622584 h 6857987"/>
                <a:gd name="connsiteX188" fmla="*/ 693802 w 3377801"/>
                <a:gd name="connsiteY188" fmla="*/ 2453389 h 6857987"/>
                <a:gd name="connsiteX189" fmla="*/ 840448 w 3377801"/>
                <a:gd name="connsiteY189" fmla="*/ 2303360 h 6857987"/>
                <a:gd name="connsiteX190" fmla="*/ 828050 w 3377801"/>
                <a:gd name="connsiteY190" fmla="*/ 2273459 h 6857987"/>
                <a:gd name="connsiteX191" fmla="*/ 855112 w 3377801"/>
                <a:gd name="connsiteY191" fmla="*/ 2236801 h 6857987"/>
                <a:gd name="connsiteX192" fmla="*/ 1010788 w 3377801"/>
                <a:gd name="connsiteY192" fmla="*/ 2132461 h 6857987"/>
                <a:gd name="connsiteX193" fmla="*/ 1058734 w 3377801"/>
                <a:gd name="connsiteY193" fmla="*/ 2073818 h 6857987"/>
                <a:gd name="connsiteX194" fmla="*/ 1049133 w 3377801"/>
                <a:gd name="connsiteY194" fmla="*/ 1998243 h 6857987"/>
                <a:gd name="connsiteX195" fmla="*/ 1007401 w 3377801"/>
                <a:gd name="connsiteY195" fmla="*/ 1958202 h 6857987"/>
                <a:gd name="connsiteX196" fmla="*/ 1055346 w 3377801"/>
                <a:gd name="connsiteY196" fmla="*/ 1896158 h 6857987"/>
                <a:gd name="connsiteX197" fmla="*/ 1195771 w 3377801"/>
                <a:gd name="connsiteY197" fmla="*/ 1804788 h 6857987"/>
                <a:gd name="connsiteX198" fmla="*/ 1260634 w 3377801"/>
                <a:gd name="connsiteY198" fmla="*/ 1860629 h 6857987"/>
                <a:gd name="connsiteX199" fmla="*/ 1363283 w 3377801"/>
                <a:gd name="connsiteY199" fmla="*/ 1898978 h 6857987"/>
                <a:gd name="connsiteX200" fmla="*/ 1395428 w 3377801"/>
                <a:gd name="connsiteY200" fmla="*/ 1940710 h 6857987"/>
                <a:gd name="connsiteX201" fmla="*/ 1358206 w 3377801"/>
                <a:gd name="connsiteY201" fmla="*/ 1848212 h 6857987"/>
                <a:gd name="connsiteX202" fmla="*/ 1425890 w 3377801"/>
                <a:gd name="connsiteY202" fmla="*/ 1864002 h 6857987"/>
                <a:gd name="connsiteX203" fmla="*/ 1462537 w 3377801"/>
                <a:gd name="connsiteY203" fmla="*/ 1909118 h 6857987"/>
                <a:gd name="connsiteX204" fmla="*/ 1455779 w 3377801"/>
                <a:gd name="connsiteY204" fmla="*/ 1860054 h 6857987"/>
                <a:gd name="connsiteX205" fmla="*/ 1507653 w 3377801"/>
                <a:gd name="connsiteY205" fmla="*/ 1921525 h 6857987"/>
                <a:gd name="connsiteX206" fmla="*/ 1497503 w 3377801"/>
                <a:gd name="connsiteY206" fmla="*/ 1831857 h 6857987"/>
                <a:gd name="connsiteX207" fmla="*/ 1591321 w 3377801"/>
                <a:gd name="connsiteY207" fmla="*/ 1925795 h 6857987"/>
                <a:gd name="connsiteX208" fmla="*/ 1591880 w 3377801"/>
                <a:gd name="connsiteY208" fmla="*/ 1937042 h 6857987"/>
                <a:gd name="connsiteX209" fmla="*/ 1579798 w 3377801"/>
                <a:gd name="connsiteY209" fmla="*/ 1995992 h 6857987"/>
                <a:gd name="connsiteX210" fmla="*/ 1619274 w 3377801"/>
                <a:gd name="connsiteY210" fmla="*/ 1896728 h 6857987"/>
                <a:gd name="connsiteX211" fmla="*/ 1580352 w 3377801"/>
                <a:gd name="connsiteY211" fmla="*/ 1821713 h 6857987"/>
                <a:gd name="connsiteX212" fmla="*/ 1676227 w 3377801"/>
                <a:gd name="connsiteY212" fmla="*/ 1786188 h 6857987"/>
                <a:gd name="connsiteX213" fmla="*/ 1603476 w 3377801"/>
                <a:gd name="connsiteY213" fmla="*/ 1770952 h 6857987"/>
                <a:gd name="connsiteX214" fmla="*/ 1661000 w 3377801"/>
                <a:gd name="connsiteY214" fmla="*/ 1745565 h 6857987"/>
                <a:gd name="connsiteX215" fmla="*/ 1717394 w 3377801"/>
                <a:gd name="connsiteY215" fmla="*/ 1705534 h 6857987"/>
                <a:gd name="connsiteX216" fmla="*/ 1756880 w 3377801"/>
                <a:gd name="connsiteY216" fmla="*/ 1699886 h 6857987"/>
                <a:gd name="connsiteX217" fmla="*/ 1695955 w 3377801"/>
                <a:gd name="connsiteY217" fmla="*/ 1683531 h 6857987"/>
                <a:gd name="connsiteX218" fmla="*/ 1606858 w 3377801"/>
                <a:gd name="connsiteY218" fmla="*/ 1693118 h 6857987"/>
                <a:gd name="connsiteX219" fmla="*/ 1697092 w 3377801"/>
                <a:gd name="connsiteY219" fmla="*/ 1646310 h 6857987"/>
                <a:gd name="connsiteX220" fmla="*/ 1769851 w 3377801"/>
                <a:gd name="connsiteY220" fmla="*/ 1622050 h 6857987"/>
                <a:gd name="connsiteX221" fmla="*/ 1732066 w 3377801"/>
                <a:gd name="connsiteY221" fmla="*/ 1607388 h 6857987"/>
                <a:gd name="connsiteX222" fmla="*/ 1666641 w 3377801"/>
                <a:gd name="connsiteY222" fmla="*/ 1615274 h 6857987"/>
                <a:gd name="connsiteX223" fmla="*/ 1716842 w 3377801"/>
                <a:gd name="connsiteY223" fmla="*/ 1564518 h 6857987"/>
                <a:gd name="connsiteX224" fmla="*/ 1779432 w 3377801"/>
                <a:gd name="connsiteY224" fmla="*/ 1538012 h 6857987"/>
                <a:gd name="connsiteX225" fmla="*/ 1901818 w 3377801"/>
                <a:gd name="connsiteY225" fmla="*/ 1543097 h 6857987"/>
                <a:gd name="connsiteX226" fmla="*/ 1825685 w 3377801"/>
                <a:gd name="connsiteY226" fmla="*/ 1509250 h 6857987"/>
                <a:gd name="connsiteX227" fmla="*/ 1716260 w 3377801"/>
                <a:gd name="connsiteY227" fmla="*/ 1508122 h 6857987"/>
                <a:gd name="connsiteX228" fmla="*/ 1723609 w 3377801"/>
                <a:gd name="connsiteY228" fmla="*/ 1491204 h 6857987"/>
                <a:gd name="connsiteX229" fmla="*/ 1794667 w 3377801"/>
                <a:gd name="connsiteY229" fmla="*/ 1468081 h 6857987"/>
                <a:gd name="connsiteX230" fmla="*/ 1909159 w 3377801"/>
                <a:gd name="connsiteY230" fmla="*/ 1419008 h 6857987"/>
                <a:gd name="connsiteX231" fmla="*/ 1923267 w 3377801"/>
                <a:gd name="connsiteY231" fmla="*/ 1398708 h 6857987"/>
                <a:gd name="connsiteX232" fmla="*/ 1840357 w 3377801"/>
                <a:gd name="connsiteY232" fmla="*/ 1421831 h 6857987"/>
                <a:gd name="connsiteX233" fmla="*/ 1777749 w 3377801"/>
                <a:gd name="connsiteY233" fmla="*/ 1422958 h 6857987"/>
                <a:gd name="connsiteX234" fmla="*/ 1801999 w 3377801"/>
                <a:gd name="connsiteY234" fmla="*/ 1412243 h 6857987"/>
                <a:gd name="connsiteX235" fmla="*/ 1867990 w 3377801"/>
                <a:gd name="connsiteY235" fmla="*/ 1398708 h 6857987"/>
                <a:gd name="connsiteX236" fmla="*/ 2016893 w 3377801"/>
                <a:gd name="connsiteY236" fmla="*/ 1312424 h 6857987"/>
                <a:gd name="connsiteX237" fmla="*/ 2026471 w 3377801"/>
                <a:gd name="connsiteY237" fmla="*/ 1290429 h 6857987"/>
                <a:gd name="connsiteX238" fmla="*/ 1901828 w 3377801"/>
                <a:gd name="connsiteY238" fmla="*/ 1331028 h 6857987"/>
                <a:gd name="connsiteX239" fmla="*/ 2034357 w 3377801"/>
                <a:gd name="connsiteY239" fmla="*/ 1239095 h 6857987"/>
                <a:gd name="connsiteX240" fmla="*/ 2080047 w 3377801"/>
                <a:gd name="connsiteY240" fmla="*/ 1244170 h 6857987"/>
                <a:gd name="connsiteX241" fmla="*/ 2165204 w 3377801"/>
                <a:gd name="connsiteY241" fmla="*/ 1288167 h 6857987"/>
                <a:gd name="connsiteX242" fmla="*/ 2265605 w 3377801"/>
                <a:gd name="connsiteY242" fmla="*/ 1334410 h 6857987"/>
                <a:gd name="connsiteX243" fmla="*/ 2287035 w 3377801"/>
                <a:gd name="connsiteY243" fmla="*/ 1369935 h 6857987"/>
                <a:gd name="connsiteX244" fmla="*/ 2321991 w 3377801"/>
                <a:gd name="connsiteY244" fmla="*/ 1401517 h 6857987"/>
                <a:gd name="connsiteX245" fmla="*/ 2327505 w 3377801"/>
                <a:gd name="connsiteY245" fmla="*/ 1414367 h 6857987"/>
                <a:gd name="connsiteX246" fmla="*/ 2325385 w 3377801"/>
                <a:gd name="connsiteY246" fmla="*/ 1430852 h 6857987"/>
                <a:gd name="connsiteX247" fmla="*/ 2330460 w 3377801"/>
                <a:gd name="connsiteY247" fmla="*/ 1431465 h 6857987"/>
                <a:gd name="connsiteX248" fmla="*/ 2325385 w 3377801"/>
                <a:gd name="connsiteY248" fmla="*/ 1430852 h 6857987"/>
                <a:gd name="connsiteX249" fmla="*/ 2366562 w 3377801"/>
                <a:gd name="connsiteY249" fmla="*/ 1495151 h 6857987"/>
                <a:gd name="connsiteX250" fmla="*/ 2382907 w 3377801"/>
                <a:gd name="connsiteY250" fmla="*/ 1608515 h 6857987"/>
                <a:gd name="connsiteX251" fmla="*/ 2388547 w 3377801"/>
                <a:gd name="connsiteY251" fmla="*/ 1719615 h 6857987"/>
                <a:gd name="connsiteX252" fmla="*/ 2353023 w 3377801"/>
                <a:gd name="connsiteY252" fmla="*/ 1823955 h 6857987"/>
                <a:gd name="connsiteX253" fmla="*/ 2317498 w 3377801"/>
                <a:gd name="connsiteY253" fmla="*/ 1871901 h 6857987"/>
                <a:gd name="connsiteX254" fmla="*/ 2311850 w 3377801"/>
                <a:gd name="connsiteY254" fmla="*/ 1929988 h 6857987"/>
                <a:gd name="connsiteX255" fmla="*/ 2268989 w 3377801"/>
                <a:gd name="connsiteY255" fmla="*/ 1953110 h 6857987"/>
                <a:gd name="connsiteX256" fmla="*/ 2237408 w 3377801"/>
                <a:gd name="connsiteY256" fmla="*/ 2029244 h 6857987"/>
                <a:gd name="connsiteX257" fmla="*/ 2194538 w 3377801"/>
                <a:gd name="connsiteY257" fmla="*/ 2059706 h 6857987"/>
                <a:gd name="connsiteX258" fmla="*/ 2178174 w 3377801"/>
                <a:gd name="connsiteY258" fmla="*/ 2130206 h 6857987"/>
                <a:gd name="connsiteX259" fmla="*/ 2121779 w 3377801"/>
                <a:gd name="connsiteY259" fmla="*/ 2214236 h 6857987"/>
                <a:gd name="connsiteX260" fmla="*/ 2088497 w 3377801"/>
                <a:gd name="connsiteY260" fmla="*/ 2246381 h 6857987"/>
                <a:gd name="connsiteX261" fmla="*/ 2054650 w 3377801"/>
                <a:gd name="connsiteY261" fmla="*/ 2285866 h 6857987"/>
                <a:gd name="connsiteX262" fmla="*/ 2019703 w 3377801"/>
                <a:gd name="connsiteY262" fmla="*/ 2341142 h 6857987"/>
                <a:gd name="connsiteX263" fmla="*/ 1985292 w 3377801"/>
                <a:gd name="connsiteY263" fmla="*/ 2374979 h 6857987"/>
                <a:gd name="connsiteX264" fmla="*/ 1928324 w 3377801"/>
                <a:gd name="connsiteY264" fmla="*/ 2402057 h 6857987"/>
                <a:gd name="connsiteX265" fmla="*/ 1897853 w 3377801"/>
                <a:gd name="connsiteY265" fmla="*/ 2439269 h 6857987"/>
                <a:gd name="connsiteX266" fmla="*/ 1849361 w 3377801"/>
                <a:gd name="connsiteY266" fmla="*/ 2463528 h 6857987"/>
                <a:gd name="connsiteX267" fmla="*/ 1820027 w 3377801"/>
                <a:gd name="connsiteY267" fmla="*/ 2508080 h 6857987"/>
                <a:gd name="connsiteX268" fmla="*/ 1789010 w 3377801"/>
                <a:gd name="connsiteY268" fmla="*/ 2533455 h 6857987"/>
                <a:gd name="connsiteX269" fmla="*/ 1748968 w 3377801"/>
                <a:gd name="connsiteY269" fmla="*/ 2577444 h 6857987"/>
                <a:gd name="connsiteX270" fmla="*/ 1701032 w 3377801"/>
                <a:gd name="connsiteY270" fmla="*/ 2620869 h 6857987"/>
                <a:gd name="connsiteX271" fmla="*/ 1635041 w 3377801"/>
                <a:gd name="connsiteY271" fmla="*/ 2679529 h 6857987"/>
                <a:gd name="connsiteX272" fmla="*/ 1523933 w 3377801"/>
                <a:gd name="connsiteY272" fmla="*/ 2684604 h 6857987"/>
                <a:gd name="connsiteX273" fmla="*/ 1438208 w 3377801"/>
                <a:gd name="connsiteY273" fmla="*/ 2694754 h 6857987"/>
                <a:gd name="connsiteX274" fmla="*/ 1512658 w 3377801"/>
                <a:gd name="connsiteY274" fmla="*/ 2749457 h 6857987"/>
                <a:gd name="connsiteX275" fmla="*/ 1452308 w 3377801"/>
                <a:gd name="connsiteY275" fmla="*/ 2788379 h 6857987"/>
                <a:gd name="connsiteX276" fmla="*/ 1422428 w 3377801"/>
                <a:gd name="connsiteY276" fmla="*/ 2791199 h 6857987"/>
                <a:gd name="connsiteX277" fmla="*/ 1231226 w 3377801"/>
                <a:gd name="connsiteY277" fmla="*/ 2793456 h 6857987"/>
                <a:gd name="connsiteX278" fmla="*/ 1068789 w 3377801"/>
                <a:gd name="connsiteY278" fmla="*/ 2794584 h 6857987"/>
                <a:gd name="connsiteX279" fmla="*/ 998289 w 3377801"/>
                <a:gd name="connsiteY279" fmla="*/ 2779360 h 6857987"/>
                <a:gd name="connsiteX280" fmla="*/ 1062580 w 3377801"/>
                <a:gd name="connsiteY280" fmla="*/ 2859450 h 6857987"/>
                <a:gd name="connsiteX281" fmla="*/ 1140979 w 3377801"/>
                <a:gd name="connsiteY281" fmla="*/ 2906257 h 6857987"/>
                <a:gd name="connsiteX282" fmla="*/ 1011816 w 3377801"/>
                <a:gd name="connsiteY282" fmla="*/ 2982964 h 6857987"/>
                <a:gd name="connsiteX283" fmla="*/ 1135895 w 3377801"/>
                <a:gd name="connsiteY283" fmla="*/ 2984093 h 6857987"/>
                <a:gd name="connsiteX284" fmla="*/ 1087949 w 3377801"/>
                <a:gd name="connsiteY284" fmla="*/ 3001010 h 6857987"/>
                <a:gd name="connsiteX285" fmla="*/ 940739 w 3377801"/>
                <a:gd name="connsiteY285" fmla="*/ 3015673 h 6857987"/>
                <a:gd name="connsiteX286" fmla="*/ 893367 w 3377801"/>
                <a:gd name="connsiteY286" fmla="*/ 3019620 h 6857987"/>
                <a:gd name="connsiteX287" fmla="*/ 794665 w 3377801"/>
                <a:gd name="connsiteY287" fmla="*/ 3050647 h 6857987"/>
                <a:gd name="connsiteX288" fmla="*/ 706116 w 3377801"/>
                <a:gd name="connsiteY288" fmla="*/ 3092379 h 6857987"/>
                <a:gd name="connsiteX289" fmla="*/ 637878 w 3377801"/>
                <a:gd name="connsiteY289" fmla="*/ 3046690 h 6857987"/>
                <a:gd name="connsiteX290" fmla="*/ 543125 w 3377801"/>
                <a:gd name="connsiteY290" fmla="*/ 3021884 h 6857987"/>
                <a:gd name="connsiteX291" fmla="*/ 477706 w 3377801"/>
                <a:gd name="connsiteY291" fmla="*/ 3072634 h 6857987"/>
                <a:gd name="connsiteX292" fmla="*/ 591634 w 3377801"/>
                <a:gd name="connsiteY292" fmla="*/ 3112110 h 6857987"/>
                <a:gd name="connsiteX293" fmla="*/ 575843 w 3377801"/>
                <a:gd name="connsiteY293" fmla="*/ 3153288 h 6857987"/>
                <a:gd name="connsiteX294" fmla="*/ 503649 w 3377801"/>
                <a:gd name="connsiteY294" fmla="*/ 3154979 h 6857987"/>
                <a:gd name="connsiteX295" fmla="*/ 573024 w 3377801"/>
                <a:gd name="connsiteY295" fmla="*/ 3185441 h 6857987"/>
                <a:gd name="connsiteX296" fmla="*/ 614193 w 3377801"/>
                <a:gd name="connsiteY296" fmla="*/ 3194465 h 6857987"/>
                <a:gd name="connsiteX297" fmla="*/ 628855 w 3377801"/>
                <a:gd name="connsiteY297" fmla="*/ 3254815 h 6857987"/>
                <a:gd name="connsiteX298" fmla="*/ 645210 w 3377801"/>
                <a:gd name="connsiteY298" fmla="*/ 3321925 h 6857987"/>
                <a:gd name="connsiteX299" fmla="*/ 592753 w 3377801"/>
                <a:gd name="connsiteY299" fmla="*/ 3351259 h 6857987"/>
                <a:gd name="connsiteX300" fmla="*/ 527328 w 3377801"/>
                <a:gd name="connsiteY300" fmla="*/ 3327000 h 6857987"/>
                <a:gd name="connsiteX301" fmla="*/ 485596 w 3377801"/>
                <a:gd name="connsiteY301" fmla="*/ 3211944 h 6857987"/>
                <a:gd name="connsiteX302" fmla="*/ 459090 w 3377801"/>
                <a:gd name="connsiteY302" fmla="*/ 3170212 h 6857987"/>
                <a:gd name="connsiteX303" fmla="*/ 428628 w 3377801"/>
                <a:gd name="connsiteY303" fmla="*/ 3126787 h 6857987"/>
                <a:gd name="connsiteX304" fmla="*/ 367712 w 3377801"/>
                <a:gd name="connsiteY304" fmla="*/ 3092378 h 6857987"/>
                <a:gd name="connsiteX305" fmla="*/ 291015 w 3377801"/>
                <a:gd name="connsiteY305" fmla="*/ 3112678 h 6857987"/>
                <a:gd name="connsiteX306" fmla="*/ 366031 w 3377801"/>
                <a:gd name="connsiteY306" fmla="*/ 3167391 h 6857987"/>
                <a:gd name="connsiteX307" fmla="*/ 378992 w 3377801"/>
                <a:gd name="connsiteY307" fmla="*/ 3214763 h 6857987"/>
                <a:gd name="connsiteX308" fmla="*/ 378429 w 3377801"/>
                <a:gd name="connsiteY308" fmla="*/ 3255932 h 6857987"/>
                <a:gd name="connsiteX309" fmla="*/ 404943 w 3377801"/>
                <a:gd name="connsiteY309" fmla="*/ 3286381 h 6857987"/>
                <a:gd name="connsiteX310" fmla="*/ 419597 w 3377801"/>
                <a:gd name="connsiteY310" fmla="*/ 3333190 h 6857987"/>
                <a:gd name="connsiteX311" fmla="*/ 466978 w 3377801"/>
                <a:gd name="connsiteY311" fmla="*/ 3387339 h 6857987"/>
                <a:gd name="connsiteX312" fmla="*/ 498005 w 3377801"/>
                <a:gd name="connsiteY312" fmla="*/ 3425124 h 6857987"/>
                <a:gd name="connsiteX313" fmla="*/ 474319 w 3377801"/>
                <a:gd name="connsiteY313" fmla="*/ 3439786 h 6857987"/>
                <a:gd name="connsiteX314" fmla="*/ 373362 w 3377801"/>
                <a:gd name="connsiteY314" fmla="*/ 3396917 h 6857987"/>
                <a:gd name="connsiteX315" fmla="*/ 342912 w 3377801"/>
                <a:gd name="connsiteY315" fmla="*/ 3342214 h 6857987"/>
                <a:gd name="connsiteX316" fmla="*/ 300043 w 3377801"/>
                <a:gd name="connsiteY316" fmla="*/ 3319655 h 6857987"/>
                <a:gd name="connsiteX317" fmla="*/ 236316 w 3377801"/>
                <a:gd name="connsiteY317" fmla="*/ 3295969 h 6857987"/>
                <a:gd name="connsiteX318" fmla="*/ 183859 w 3377801"/>
                <a:gd name="connsiteY318" fmla="*/ 3297106 h 6857987"/>
                <a:gd name="connsiteX319" fmla="*/ 111663 w 3377801"/>
                <a:gd name="connsiteY319" fmla="*/ 3369855 h 6857987"/>
                <a:gd name="connsiteX320" fmla="*/ 235179 w 3377801"/>
                <a:gd name="connsiteY320" fmla="*/ 3393551 h 6857987"/>
                <a:gd name="connsiteX321" fmla="*/ 235752 w 3377801"/>
                <a:gd name="connsiteY321" fmla="*/ 3424013 h 6857987"/>
                <a:gd name="connsiteX322" fmla="*/ 287064 w 3377801"/>
                <a:gd name="connsiteY322" fmla="*/ 3470248 h 6857987"/>
                <a:gd name="connsiteX323" fmla="*/ 337837 w 3377801"/>
                <a:gd name="connsiteY323" fmla="*/ 3505224 h 6857987"/>
                <a:gd name="connsiteX324" fmla="*/ 369419 w 3377801"/>
                <a:gd name="connsiteY324" fmla="*/ 3540748 h 6857987"/>
                <a:gd name="connsiteX325" fmla="*/ 289901 w 3377801"/>
                <a:gd name="connsiteY325" fmla="*/ 3522147 h 6857987"/>
                <a:gd name="connsiteX326" fmla="*/ 250980 w 3377801"/>
                <a:gd name="connsiteY326" fmla="*/ 3536236 h 6857987"/>
                <a:gd name="connsiteX327" fmla="*/ 159055 w 3377801"/>
                <a:gd name="connsiteY327" fmla="*/ 3477593 h 6857987"/>
                <a:gd name="connsiteX328" fmla="*/ 181614 w 3377801"/>
                <a:gd name="connsiteY328" fmla="*/ 3582497 h 6857987"/>
                <a:gd name="connsiteX329" fmla="*/ 254373 w 3377801"/>
                <a:gd name="connsiteY329" fmla="*/ 3633808 h 6857987"/>
                <a:gd name="connsiteX330" fmla="*/ 315280 w 3377801"/>
                <a:gd name="connsiteY330" fmla="*/ 3646215 h 6857987"/>
                <a:gd name="connsiteX331" fmla="*/ 367727 w 3377801"/>
                <a:gd name="connsiteY331" fmla="*/ 3663134 h 6857987"/>
                <a:gd name="connsiteX332" fmla="*/ 423568 w 3377801"/>
                <a:gd name="connsiteY332" fmla="*/ 3671602 h 6857987"/>
                <a:gd name="connsiteX333" fmla="*/ 250416 w 3377801"/>
                <a:gd name="connsiteY333" fmla="*/ 3877454 h 6857987"/>
                <a:gd name="connsiteX334" fmla="*/ 187813 w 3377801"/>
                <a:gd name="connsiteY334" fmla="*/ 3960934 h 6857987"/>
                <a:gd name="connsiteX335" fmla="*/ 54712 w 3377801"/>
                <a:gd name="connsiteY335" fmla="*/ 4056251 h 6857987"/>
                <a:gd name="connsiteX336" fmla="*/ 119003 w 3377801"/>
                <a:gd name="connsiteY336" fmla="*/ 4085012 h 6857987"/>
                <a:gd name="connsiteX337" fmla="*/ 237442 w 3377801"/>
                <a:gd name="connsiteY337" fmla="*/ 4057378 h 6857987"/>
                <a:gd name="connsiteX338" fmla="*/ 200784 w 3377801"/>
                <a:gd name="connsiteY338" fmla="*/ 4095727 h 6857987"/>
                <a:gd name="connsiteX339" fmla="*/ 209808 w 3377801"/>
                <a:gd name="connsiteY339" fmla="*/ 4107015 h 6857987"/>
                <a:gd name="connsiteX340" fmla="*/ 291036 w 3377801"/>
                <a:gd name="connsiteY340" fmla="*/ 4092362 h 6857987"/>
                <a:gd name="connsiteX341" fmla="*/ 171460 w 3377801"/>
                <a:gd name="connsiteY341" fmla="*/ 4345022 h 6857987"/>
                <a:gd name="connsiteX342" fmla="*/ 119003 w 3377801"/>
                <a:gd name="connsiteY342" fmla="*/ 4456130 h 6857987"/>
                <a:gd name="connsiteX343" fmla="*/ 0 w 3377801"/>
                <a:gd name="connsiteY343" fmla="*/ 4533961 h 6857987"/>
                <a:gd name="connsiteX344" fmla="*/ 13535 w 3377801"/>
                <a:gd name="connsiteY344" fmla="*/ 4546369 h 6857987"/>
                <a:gd name="connsiteX345" fmla="*/ 153969 w 3377801"/>
                <a:gd name="connsiteY345" fmla="*/ 4546924 h 6857987"/>
                <a:gd name="connsiteX346" fmla="*/ 210373 w 3377801"/>
                <a:gd name="connsiteY346" fmla="*/ 4528886 h 6857987"/>
                <a:gd name="connsiteX347" fmla="*/ 175397 w 3377801"/>
                <a:gd name="connsiteY347" fmla="*/ 4583036 h 6857987"/>
                <a:gd name="connsiteX348" fmla="*/ 249848 w 3377801"/>
                <a:gd name="connsiteY348" fmla="*/ 4561606 h 6857987"/>
                <a:gd name="connsiteX349" fmla="*/ 221085 w 3377801"/>
                <a:gd name="connsiteY349" fmla="*/ 4660870 h 6857987"/>
                <a:gd name="connsiteX350" fmla="*/ 175411 w 3377801"/>
                <a:gd name="connsiteY350" fmla="*/ 4968794 h 6857987"/>
                <a:gd name="connsiteX351" fmla="*/ 139309 w 3377801"/>
                <a:gd name="connsiteY351" fmla="*/ 5004318 h 6857987"/>
                <a:gd name="connsiteX352" fmla="*/ 156801 w 3377801"/>
                <a:gd name="connsiteY352" fmla="*/ 5002072 h 6857987"/>
                <a:gd name="connsiteX353" fmla="*/ 250417 w 3377801"/>
                <a:gd name="connsiteY353" fmla="*/ 4937227 h 6857987"/>
                <a:gd name="connsiteX354" fmla="*/ 275804 w 3377801"/>
                <a:gd name="connsiteY354" fmla="*/ 4919725 h 6857987"/>
                <a:gd name="connsiteX355" fmla="*/ 251545 w 3377801"/>
                <a:gd name="connsiteY355" fmla="*/ 5002072 h 6857987"/>
                <a:gd name="connsiteX356" fmla="*/ 306258 w 3377801"/>
                <a:gd name="connsiteY356" fmla="*/ 4976129 h 6857987"/>
                <a:gd name="connsiteX357" fmla="*/ 354194 w 3377801"/>
                <a:gd name="connsiteY357" fmla="*/ 4939464 h 6857987"/>
                <a:gd name="connsiteX358" fmla="*/ 338969 w 3377801"/>
                <a:gd name="connsiteY358" fmla="*/ 5179735 h 6857987"/>
                <a:gd name="connsiteX359" fmla="*/ 372241 w 3377801"/>
                <a:gd name="connsiteY359" fmla="*/ 5348375 h 6857987"/>
                <a:gd name="connsiteX360" fmla="*/ 349119 w 3377801"/>
                <a:gd name="connsiteY360" fmla="*/ 5463412 h 6857987"/>
                <a:gd name="connsiteX361" fmla="*/ 408897 w 3377801"/>
                <a:gd name="connsiteY361" fmla="*/ 5400250 h 6857987"/>
                <a:gd name="connsiteX362" fmla="*/ 479964 w 3377801"/>
                <a:gd name="connsiteY362" fmla="*/ 5228791 h 6857987"/>
                <a:gd name="connsiteX363" fmla="*/ 488423 w 3377801"/>
                <a:gd name="connsiteY363" fmla="*/ 5237268 h 6857987"/>
                <a:gd name="connsiteX364" fmla="*/ 485603 w 3377801"/>
                <a:gd name="connsiteY364" fmla="*/ 5391791 h 6857987"/>
                <a:gd name="connsiteX365" fmla="*/ 540878 w 3377801"/>
                <a:gd name="connsiteY365" fmla="*/ 5324117 h 6857987"/>
                <a:gd name="connsiteX366" fmla="*/ 571328 w 3377801"/>
                <a:gd name="connsiteY366" fmla="*/ 5286895 h 6857987"/>
                <a:gd name="connsiteX367" fmla="*/ 643514 w 3377801"/>
                <a:gd name="connsiteY367" fmla="*/ 5461157 h 6857987"/>
                <a:gd name="connsiteX368" fmla="*/ 676796 w 3377801"/>
                <a:gd name="connsiteY368" fmla="*/ 5585818 h 6857987"/>
                <a:gd name="connsiteX369" fmla="*/ 678487 w 3377801"/>
                <a:gd name="connsiteY369" fmla="*/ 5664198 h 6857987"/>
                <a:gd name="connsiteX370" fmla="*/ 665515 w 3377801"/>
                <a:gd name="connsiteY370" fmla="*/ 5732444 h 6857987"/>
                <a:gd name="connsiteX371" fmla="*/ 778878 w 3377801"/>
                <a:gd name="connsiteY371" fmla="*/ 5560985 h 6857987"/>
                <a:gd name="connsiteX372" fmla="*/ 789028 w 3377801"/>
                <a:gd name="connsiteY372" fmla="*/ 5481449 h 6857987"/>
                <a:gd name="connsiteX373" fmla="*/ 845988 w 3377801"/>
                <a:gd name="connsiteY373" fmla="*/ 5599324 h 6857987"/>
                <a:gd name="connsiteX374" fmla="*/ 851628 w 3377801"/>
                <a:gd name="connsiteY374" fmla="*/ 5389532 h 6857987"/>
                <a:gd name="connsiteX375" fmla="*/ 981346 w 3377801"/>
                <a:gd name="connsiteY375" fmla="*/ 5602716 h 6857987"/>
                <a:gd name="connsiteX376" fmla="*/ 986986 w 3377801"/>
                <a:gd name="connsiteY376" fmla="*/ 5662495 h 6857987"/>
                <a:gd name="connsiteX377" fmla="*/ 970631 w 3377801"/>
                <a:gd name="connsiteY377" fmla="*/ 5738069 h 6857987"/>
                <a:gd name="connsiteX378" fmla="*/ 953148 w 3377801"/>
                <a:gd name="connsiteY378" fmla="*/ 5814786 h 6857987"/>
                <a:gd name="connsiteX379" fmla="*/ 913663 w 3377801"/>
                <a:gd name="connsiteY379" fmla="*/ 5905018 h 6857987"/>
                <a:gd name="connsiteX380" fmla="*/ 867988 w 3377801"/>
                <a:gd name="connsiteY380" fmla="*/ 5964243 h 6857987"/>
                <a:gd name="connsiteX381" fmla="*/ 926076 w 3377801"/>
                <a:gd name="connsiteY381" fmla="*/ 5945642 h 6857987"/>
                <a:gd name="connsiteX382" fmla="*/ 1016309 w 3377801"/>
                <a:gd name="connsiteY382" fmla="*/ 5872309 h 6857987"/>
                <a:gd name="connsiteX383" fmla="*/ 1071021 w 3377801"/>
                <a:gd name="connsiteY383" fmla="*/ 5807464 h 6857987"/>
                <a:gd name="connsiteX384" fmla="*/ 1031545 w 3377801"/>
                <a:gd name="connsiteY384" fmla="*/ 5970446 h 6857987"/>
                <a:gd name="connsiteX385" fmla="*/ 1049027 w 3377801"/>
                <a:gd name="connsiteY385" fmla="*/ 5968763 h 6857987"/>
                <a:gd name="connsiteX386" fmla="*/ 1115009 w 3377801"/>
                <a:gd name="connsiteY386" fmla="*/ 5873445 h 6857987"/>
                <a:gd name="connsiteX387" fmla="*/ 1116138 w 3377801"/>
                <a:gd name="connsiteY387" fmla="*/ 5938846 h 6857987"/>
                <a:gd name="connsiteX388" fmla="*/ 1104296 w 3377801"/>
                <a:gd name="connsiteY388" fmla="*/ 6118210 h 6857987"/>
                <a:gd name="connsiteX389" fmla="*/ 1081729 w 3377801"/>
                <a:gd name="connsiteY389" fmla="*/ 6197164 h 6857987"/>
                <a:gd name="connsiteX390" fmla="*/ 1051849 w 3377801"/>
                <a:gd name="connsiteY390" fmla="*/ 6277827 h 6857987"/>
                <a:gd name="connsiteX391" fmla="*/ 1118958 w 3377801"/>
                <a:gd name="connsiteY391" fmla="*/ 6228754 h 6857987"/>
                <a:gd name="connsiteX392" fmla="*/ 1175363 w 3377801"/>
                <a:gd name="connsiteY392" fmla="*/ 6152037 h 6857987"/>
                <a:gd name="connsiteX393" fmla="*/ 1200189 w 3377801"/>
                <a:gd name="connsiteY393" fmla="*/ 6218603 h 6857987"/>
                <a:gd name="connsiteX394" fmla="*/ 1219927 w 3377801"/>
                <a:gd name="connsiteY394" fmla="*/ 6399077 h 6857987"/>
                <a:gd name="connsiteX395" fmla="*/ 1235718 w 3377801"/>
                <a:gd name="connsiteY395" fmla="*/ 6398513 h 6857987"/>
                <a:gd name="connsiteX396" fmla="*/ 1324268 w 3377801"/>
                <a:gd name="connsiteY396" fmla="*/ 6248493 h 6857987"/>
                <a:gd name="connsiteX397" fmla="*/ 1335556 w 3377801"/>
                <a:gd name="connsiteY397" fmla="*/ 6198292 h 6857987"/>
                <a:gd name="connsiteX398" fmla="*/ 1397591 w 3377801"/>
                <a:gd name="connsiteY398" fmla="*/ 6344368 h 6857987"/>
                <a:gd name="connsiteX399" fmla="*/ 1407178 w 3377801"/>
                <a:gd name="connsiteY399" fmla="*/ 6343796 h 6857987"/>
                <a:gd name="connsiteX400" fmla="*/ 1413391 w 3377801"/>
                <a:gd name="connsiteY400" fmla="*/ 6300934 h 6857987"/>
                <a:gd name="connsiteX401" fmla="*/ 1415648 w 3377801"/>
                <a:gd name="connsiteY401" fmla="*/ 6260903 h 6857987"/>
                <a:gd name="connsiteX402" fmla="*/ 1466412 w 3377801"/>
                <a:gd name="connsiteY402" fmla="*/ 6352264 h 6857987"/>
                <a:gd name="connsiteX403" fmla="*/ 1496313 w 3377801"/>
                <a:gd name="connsiteY403" fmla="*/ 6529363 h 6857987"/>
                <a:gd name="connsiteX404" fmla="*/ 1531837 w 3377801"/>
                <a:gd name="connsiteY404" fmla="*/ 6494962 h 6857987"/>
                <a:gd name="connsiteX405" fmla="*/ 1563982 w 3377801"/>
                <a:gd name="connsiteY405" fmla="*/ 6433482 h 6857987"/>
                <a:gd name="connsiteX406" fmla="*/ 1571313 w 3377801"/>
                <a:gd name="connsiteY406" fmla="*/ 6432364 h 6857987"/>
                <a:gd name="connsiteX407" fmla="*/ 1589359 w 3377801"/>
                <a:gd name="connsiteY407" fmla="*/ 6607763 h 6857987"/>
                <a:gd name="connsiteX408" fmla="*/ 1629959 w 3377801"/>
                <a:gd name="connsiteY408" fmla="*/ 6564902 h 6857987"/>
                <a:gd name="connsiteX409" fmla="*/ 1655346 w 3377801"/>
                <a:gd name="connsiteY409" fmla="*/ 6466193 h 6857987"/>
                <a:gd name="connsiteX410" fmla="*/ 1680172 w 3377801"/>
                <a:gd name="connsiteY410" fmla="*/ 6521469 h 6857987"/>
                <a:gd name="connsiteX411" fmla="*/ 1690322 w 3377801"/>
                <a:gd name="connsiteY411" fmla="*/ 6617343 h 6857987"/>
                <a:gd name="connsiteX412" fmla="*/ 1678478 w 3377801"/>
                <a:gd name="connsiteY412" fmla="*/ 6675448 h 6857987"/>
                <a:gd name="connsiteX413" fmla="*/ 1699344 w 3377801"/>
                <a:gd name="connsiteY413" fmla="*/ 6661896 h 6857987"/>
                <a:gd name="connsiteX414" fmla="*/ 1752364 w 3377801"/>
                <a:gd name="connsiteY414" fmla="*/ 6573928 h 6857987"/>
                <a:gd name="connsiteX415" fmla="*/ 1742763 w 3377801"/>
                <a:gd name="connsiteY415" fmla="*/ 6700253 h 6857987"/>
                <a:gd name="connsiteX416" fmla="*/ 1582027 w 3377801"/>
                <a:gd name="connsiteY416" fmla="*/ 6845759 h 6857987"/>
                <a:gd name="connsiteX417" fmla="*/ 1607969 w 3377801"/>
                <a:gd name="connsiteY417" fmla="*/ 6857612 h 6857987"/>
                <a:gd name="connsiteX418" fmla="*/ 1685813 w 3377801"/>
                <a:gd name="connsiteY418" fmla="*/ 6846342 h 6857987"/>
                <a:gd name="connsiteX419" fmla="*/ 1812138 w 3377801"/>
                <a:gd name="connsiteY419" fmla="*/ 6751589 h 6857987"/>
                <a:gd name="connsiteX420" fmla="*/ 1774916 w 3377801"/>
                <a:gd name="connsiteY420" fmla="*/ 6846342 h 6857987"/>
                <a:gd name="connsiteX421" fmla="*/ 1791835 w 3377801"/>
                <a:gd name="connsiteY421" fmla="*/ 6840130 h 6857987"/>
                <a:gd name="connsiteX422" fmla="*/ 1877560 w 3377801"/>
                <a:gd name="connsiteY422" fmla="*/ 6766797 h 6857987"/>
                <a:gd name="connsiteX423" fmla="*/ 1927187 w 3377801"/>
                <a:gd name="connsiteY423" fmla="*/ 6665847 h 6857987"/>
                <a:gd name="connsiteX424" fmla="*/ 1942423 w 3377801"/>
                <a:gd name="connsiteY424" fmla="*/ 6509622 h 6857987"/>
                <a:gd name="connsiteX425" fmla="*/ 1930571 w 3377801"/>
                <a:gd name="connsiteY425" fmla="*/ 6441375 h 6857987"/>
                <a:gd name="connsiteX426" fmla="*/ 1994880 w 3377801"/>
                <a:gd name="connsiteY426" fmla="*/ 6513571 h 6857987"/>
                <a:gd name="connsiteX427" fmla="*/ 1996007 w 3377801"/>
                <a:gd name="connsiteY427" fmla="*/ 6402471 h 6857987"/>
                <a:gd name="connsiteX428" fmla="*/ 2027588 w 3377801"/>
                <a:gd name="connsiteY428" fmla="*/ 6452654 h 6857987"/>
                <a:gd name="connsiteX429" fmla="*/ 2040569 w 3377801"/>
                <a:gd name="connsiteY429" fmla="*/ 6452089 h 6857987"/>
                <a:gd name="connsiteX430" fmla="*/ 2041689 w 3377801"/>
                <a:gd name="connsiteY430" fmla="*/ 6408665 h 6857987"/>
                <a:gd name="connsiteX431" fmla="*/ 1928324 w 3377801"/>
                <a:gd name="connsiteY431" fmla="*/ 6223689 h 6857987"/>
                <a:gd name="connsiteX432" fmla="*/ 1875877 w 3377801"/>
                <a:gd name="connsiteY432" fmla="*/ 6166147 h 6857987"/>
                <a:gd name="connsiteX433" fmla="*/ 1908586 w 3377801"/>
                <a:gd name="connsiteY433" fmla="*/ 6170674 h 6857987"/>
                <a:gd name="connsiteX434" fmla="*/ 2001630 w 3377801"/>
                <a:gd name="connsiteY434" fmla="*/ 6224258 h 6857987"/>
                <a:gd name="connsiteX435" fmla="*/ 2078910 w 3377801"/>
                <a:gd name="connsiteY435" fmla="*/ 6265406 h 6857987"/>
                <a:gd name="connsiteX436" fmla="*/ 2035485 w 3377801"/>
                <a:gd name="connsiteY436" fmla="*/ 6206765 h 6857987"/>
                <a:gd name="connsiteX437" fmla="*/ 1975134 w 3377801"/>
                <a:gd name="connsiteY437" fmla="*/ 6109182 h 6857987"/>
                <a:gd name="connsiteX438" fmla="*/ 1919294 w 3377801"/>
                <a:gd name="connsiteY438" fmla="*/ 6052787 h 6857987"/>
                <a:gd name="connsiteX439" fmla="*/ 1787320 w 3377801"/>
                <a:gd name="connsiteY439" fmla="*/ 5980582 h 6857987"/>
                <a:gd name="connsiteX440" fmla="*/ 1843151 w 3377801"/>
                <a:gd name="connsiteY440" fmla="*/ 5987923 h 6857987"/>
                <a:gd name="connsiteX441" fmla="*/ 1948055 w 3377801"/>
                <a:gd name="connsiteY441" fmla="*/ 6018385 h 6857987"/>
                <a:gd name="connsiteX442" fmla="*/ 2016867 w 3377801"/>
                <a:gd name="connsiteY442" fmla="*/ 6055042 h 6857987"/>
                <a:gd name="connsiteX443" fmla="*/ 1988660 w 3377801"/>
                <a:gd name="connsiteY443" fmla="*/ 6011637 h 6857987"/>
                <a:gd name="connsiteX444" fmla="*/ 1908010 w 3377801"/>
                <a:gd name="connsiteY444" fmla="*/ 5933782 h 6857987"/>
                <a:gd name="connsiteX445" fmla="*/ 1813265 w 3377801"/>
                <a:gd name="connsiteY445" fmla="*/ 5887519 h 6857987"/>
                <a:gd name="connsiteX446" fmla="*/ 1776034 w 3377801"/>
                <a:gd name="connsiteY446" fmla="*/ 5795042 h 6857987"/>
                <a:gd name="connsiteX447" fmla="*/ 1732046 w 3377801"/>
                <a:gd name="connsiteY447" fmla="*/ 5690138 h 6857987"/>
                <a:gd name="connsiteX448" fmla="*/ 1809880 w 3377801"/>
                <a:gd name="connsiteY448" fmla="*/ 5705919 h 6857987"/>
                <a:gd name="connsiteX449" fmla="*/ 1895037 w 3377801"/>
                <a:gd name="connsiteY449" fmla="*/ 5705919 h 6857987"/>
                <a:gd name="connsiteX450" fmla="*/ 1871351 w 3377801"/>
                <a:gd name="connsiteY450" fmla="*/ 5674912 h 6857987"/>
                <a:gd name="connsiteX451" fmla="*/ 2066488 w 3377801"/>
                <a:gd name="connsiteY451" fmla="*/ 5739767 h 6857987"/>
                <a:gd name="connsiteX452" fmla="*/ 2203547 w 3377801"/>
                <a:gd name="connsiteY452" fmla="*/ 5745406 h 6857987"/>
                <a:gd name="connsiteX453" fmla="*/ 2160678 w 3377801"/>
                <a:gd name="connsiteY453" fmla="*/ 5703684 h 6857987"/>
                <a:gd name="connsiteX454" fmla="*/ 2102581 w 3377801"/>
                <a:gd name="connsiteY454" fmla="*/ 5628108 h 6857987"/>
                <a:gd name="connsiteX455" fmla="*/ 2213698 w 3377801"/>
                <a:gd name="connsiteY455" fmla="*/ 5654042 h 6857987"/>
                <a:gd name="connsiteX456" fmla="*/ 2129096 w 3377801"/>
                <a:gd name="connsiteY456" fmla="*/ 5551957 h 6857987"/>
                <a:gd name="connsiteX457" fmla="*/ 2265582 w 3377801"/>
                <a:gd name="connsiteY457" fmla="*/ 5548000 h 6857987"/>
                <a:gd name="connsiteX458" fmla="*/ 2346800 w 3377801"/>
                <a:gd name="connsiteY458" fmla="*/ 5538413 h 6857987"/>
                <a:gd name="connsiteX459" fmla="*/ 2448876 w 3377801"/>
                <a:gd name="connsiteY459" fmla="*/ 5527142 h 6857987"/>
                <a:gd name="connsiteX460" fmla="*/ 2561684 w 3377801"/>
                <a:gd name="connsiteY460" fmla="*/ 5525442 h 6857987"/>
                <a:gd name="connsiteX461" fmla="*/ 2682385 w 3377801"/>
                <a:gd name="connsiteY461" fmla="*/ 5526570 h 6857987"/>
                <a:gd name="connsiteX462" fmla="*/ 2574107 w 3377801"/>
                <a:gd name="connsiteY462" fmla="*/ 5436902 h 6857987"/>
                <a:gd name="connsiteX463" fmla="*/ 2426333 w 3377801"/>
                <a:gd name="connsiteY463" fmla="*/ 5392895 h 6857987"/>
                <a:gd name="connsiteX464" fmla="*/ 2480463 w 3377801"/>
                <a:gd name="connsiteY464" fmla="*/ 5367521 h 6857987"/>
                <a:gd name="connsiteX465" fmla="*/ 2559998 w 3377801"/>
                <a:gd name="connsiteY465" fmla="*/ 5342706 h 6857987"/>
                <a:gd name="connsiteX466" fmla="*/ 2521086 w 3377801"/>
                <a:gd name="connsiteY466" fmla="*/ 5325224 h 6857987"/>
                <a:gd name="connsiteX467" fmla="*/ 2597802 w 3377801"/>
                <a:gd name="connsiteY467" fmla="*/ 5282354 h 6857987"/>
                <a:gd name="connsiteX468" fmla="*/ 2741619 w 3377801"/>
                <a:gd name="connsiteY468" fmla="*/ 5209605 h 6857987"/>
                <a:gd name="connsiteX469" fmla="*/ 2754026 w 3377801"/>
                <a:gd name="connsiteY469" fmla="*/ 5200598 h 6857987"/>
                <a:gd name="connsiteX470" fmla="*/ 2848779 w 3377801"/>
                <a:gd name="connsiteY470" fmla="*/ 5154901 h 6857987"/>
                <a:gd name="connsiteX471" fmla="*/ 2910250 w 3377801"/>
                <a:gd name="connsiteY471" fmla="*/ 5132352 h 6857987"/>
                <a:gd name="connsiteX472" fmla="*/ 2954812 w 3377801"/>
                <a:gd name="connsiteY472" fmla="*/ 5117127 h 6857987"/>
                <a:gd name="connsiteX473" fmla="*/ 2951973 w 3377801"/>
                <a:gd name="connsiteY473" fmla="*/ 5106985 h 6857987"/>
                <a:gd name="connsiteX474" fmla="*/ 2883179 w 3377801"/>
                <a:gd name="connsiteY474" fmla="*/ 5094006 h 6857987"/>
                <a:gd name="connsiteX475" fmla="*/ 2809846 w 3377801"/>
                <a:gd name="connsiteY475" fmla="*/ 5087794 h 6857987"/>
                <a:gd name="connsiteX476" fmla="*/ 2724121 w 3377801"/>
                <a:gd name="connsiteY476" fmla="*/ 5095143 h 6857987"/>
                <a:gd name="connsiteX477" fmla="*/ 2804771 w 3377801"/>
                <a:gd name="connsiteY477" fmla="*/ 4973875 h 6857987"/>
                <a:gd name="connsiteX478" fmla="*/ 2773190 w 3377801"/>
                <a:gd name="connsiteY478" fmla="*/ 4967663 h 6857987"/>
                <a:gd name="connsiteX479" fmla="*/ 2959295 w 3377801"/>
                <a:gd name="connsiteY479" fmla="*/ 4589787 h 6857987"/>
                <a:gd name="connsiteX480" fmla="*/ 2895568 w 3377801"/>
                <a:gd name="connsiteY480" fmla="*/ 4593752 h 6857987"/>
                <a:gd name="connsiteX481" fmla="*/ 2830150 w 3377801"/>
                <a:gd name="connsiteY481" fmla="*/ 4624202 h 6857987"/>
                <a:gd name="connsiteX482" fmla="*/ 2750069 w 3377801"/>
                <a:gd name="connsiteY482" fmla="*/ 4699207 h 6857987"/>
                <a:gd name="connsiteX483" fmla="*/ 2761358 w 3377801"/>
                <a:gd name="connsiteY483" fmla="*/ 4623066 h 6857987"/>
                <a:gd name="connsiteX484" fmla="*/ 2763040 w 3377801"/>
                <a:gd name="connsiteY484" fmla="*/ 4590912 h 6857987"/>
                <a:gd name="connsiteX485" fmla="*/ 2729759 w 3377801"/>
                <a:gd name="connsiteY485" fmla="*/ 4615744 h 6857987"/>
                <a:gd name="connsiteX486" fmla="*/ 2738792 w 3377801"/>
                <a:gd name="connsiteY486" fmla="*/ 4546369 h 6857987"/>
                <a:gd name="connsiteX487" fmla="*/ 2734279 w 3377801"/>
                <a:gd name="connsiteY487" fmla="*/ 4251958 h 6857987"/>
                <a:gd name="connsiteX488" fmla="*/ 2757966 w 3377801"/>
                <a:gd name="connsiteY488" fmla="*/ 4189341 h 6857987"/>
                <a:gd name="connsiteX489" fmla="*/ 2696495 w 3377801"/>
                <a:gd name="connsiteY489" fmla="*/ 4224888 h 6857987"/>
                <a:gd name="connsiteX490" fmla="*/ 2601178 w 3377801"/>
                <a:gd name="connsiteY490" fmla="*/ 4338242 h 6857987"/>
                <a:gd name="connsiteX491" fmla="*/ 2566202 w 3377801"/>
                <a:gd name="connsiteY491" fmla="*/ 4436952 h 6857987"/>
                <a:gd name="connsiteX492" fmla="*/ 2481599 w 3377801"/>
                <a:gd name="connsiteY492" fmla="*/ 4321887 h 6857987"/>
                <a:gd name="connsiteX493" fmla="*/ 2414489 w 3377801"/>
                <a:gd name="connsiteY493" fmla="*/ 4243517 h 6857987"/>
                <a:gd name="connsiteX494" fmla="*/ 2341722 w 3377801"/>
                <a:gd name="connsiteY494" fmla="*/ 4196690 h 6857987"/>
                <a:gd name="connsiteX495" fmla="*/ 2228367 w 3377801"/>
                <a:gd name="connsiteY495" fmla="*/ 4140866 h 6857987"/>
                <a:gd name="connsiteX496" fmla="*/ 2177611 w 3377801"/>
                <a:gd name="connsiteY496" fmla="*/ 4078813 h 6857987"/>
                <a:gd name="connsiteX497" fmla="*/ 2168588 w 3377801"/>
                <a:gd name="connsiteY497" fmla="*/ 4091802 h 6857987"/>
                <a:gd name="connsiteX498" fmla="*/ 2207492 w 3377801"/>
                <a:gd name="connsiteY498" fmla="*/ 4251974 h 6857987"/>
                <a:gd name="connsiteX499" fmla="*/ 2131358 w 3377801"/>
                <a:gd name="connsiteY499" fmla="*/ 4209677 h 6857987"/>
                <a:gd name="connsiteX500" fmla="*/ 2155618 w 3377801"/>
                <a:gd name="connsiteY500" fmla="*/ 4262133 h 6857987"/>
                <a:gd name="connsiteX501" fmla="*/ 2052969 w 3377801"/>
                <a:gd name="connsiteY501" fmla="*/ 4215880 h 6857987"/>
                <a:gd name="connsiteX502" fmla="*/ 1965556 w 3377801"/>
                <a:gd name="connsiteY502" fmla="*/ 4178095 h 6857987"/>
                <a:gd name="connsiteX503" fmla="*/ 1914227 w 3377801"/>
                <a:gd name="connsiteY503" fmla="*/ 4156674 h 6857987"/>
                <a:gd name="connsiteX504" fmla="*/ 1827942 w 3377801"/>
                <a:gd name="connsiteY504" fmla="*/ 4095758 h 6857987"/>
                <a:gd name="connsiteX505" fmla="*/ 1842597 w 3377801"/>
                <a:gd name="connsiteY505" fmla="*/ 4161183 h 6857987"/>
                <a:gd name="connsiteX506" fmla="*/ 1881509 w 3377801"/>
                <a:gd name="connsiteY506" fmla="*/ 4241847 h 6857987"/>
                <a:gd name="connsiteX507" fmla="*/ 1778869 w 3377801"/>
                <a:gd name="connsiteY507" fmla="*/ 4172472 h 6857987"/>
                <a:gd name="connsiteX508" fmla="*/ 1784500 w 3377801"/>
                <a:gd name="connsiteY508" fmla="*/ 4207428 h 6857987"/>
                <a:gd name="connsiteX509" fmla="*/ 1814962 w 3377801"/>
                <a:gd name="connsiteY509" fmla="*/ 4272293 h 6857987"/>
                <a:gd name="connsiteX510" fmla="*/ 1668316 w 3377801"/>
                <a:gd name="connsiteY510" fmla="*/ 4267790 h 6857987"/>
                <a:gd name="connsiteX511" fmla="*/ 1507016 w 3377801"/>
                <a:gd name="connsiteY511" fmla="*/ 4270600 h 6857987"/>
                <a:gd name="connsiteX512" fmla="*/ 1431440 w 3377801"/>
                <a:gd name="connsiteY512" fmla="*/ 4255376 h 6857987"/>
                <a:gd name="connsiteX513" fmla="*/ 1512090 w 3377801"/>
                <a:gd name="connsiteY513" fmla="*/ 4321913 h 6857987"/>
                <a:gd name="connsiteX514" fmla="*/ 1579773 w 3377801"/>
                <a:gd name="connsiteY514" fmla="*/ 4355195 h 6857987"/>
                <a:gd name="connsiteX515" fmla="*/ 1509844 w 3377801"/>
                <a:gd name="connsiteY515" fmla="*/ 4368730 h 6857987"/>
                <a:gd name="connsiteX516" fmla="*/ 1412835 w 3377801"/>
                <a:gd name="connsiteY516" fmla="*/ 4386766 h 6857987"/>
                <a:gd name="connsiteX517" fmla="*/ 1526753 w 3377801"/>
                <a:gd name="connsiteY517" fmla="*/ 4436403 h 6857987"/>
                <a:gd name="connsiteX518" fmla="*/ 1526753 w 3377801"/>
                <a:gd name="connsiteY518" fmla="*/ 4448255 h 6857987"/>
                <a:gd name="connsiteX519" fmla="*/ 1412835 w 3377801"/>
                <a:gd name="connsiteY519" fmla="*/ 4480965 h 6857987"/>
                <a:gd name="connsiteX520" fmla="*/ 1309048 w 3377801"/>
                <a:gd name="connsiteY520" fmla="*/ 4519314 h 6857987"/>
                <a:gd name="connsiteX521" fmla="*/ 1148867 w 3377801"/>
                <a:gd name="connsiteY521" fmla="*/ 4518765 h 6857987"/>
                <a:gd name="connsiteX522" fmla="*/ 1174818 w 3377801"/>
                <a:gd name="connsiteY522" fmla="*/ 4603359 h 6857987"/>
                <a:gd name="connsiteX523" fmla="*/ 1257729 w 3377801"/>
                <a:gd name="connsiteY523" fmla="*/ 4648475 h 6857987"/>
                <a:gd name="connsiteX524" fmla="*/ 1200769 w 3377801"/>
                <a:gd name="connsiteY524" fmla="*/ 4721242 h 6857987"/>
                <a:gd name="connsiteX525" fmla="*/ 1279722 w 3377801"/>
                <a:gd name="connsiteY525" fmla="*/ 4698102 h 6857987"/>
                <a:gd name="connsiteX526" fmla="*/ 1265632 w 3377801"/>
                <a:gd name="connsiteY526" fmla="*/ 4706561 h 6857987"/>
                <a:gd name="connsiteX527" fmla="*/ 1116729 w 3377801"/>
                <a:gd name="connsiteY527" fmla="*/ 4839108 h 6857987"/>
                <a:gd name="connsiteX528" fmla="*/ 1084019 w 3377801"/>
                <a:gd name="connsiteY528" fmla="*/ 4880268 h 6857987"/>
                <a:gd name="connsiteX529" fmla="*/ 1070485 w 3377801"/>
                <a:gd name="connsiteY529" fmla="*/ 4879159 h 6857987"/>
                <a:gd name="connsiteX530" fmla="*/ 1019156 w 3377801"/>
                <a:gd name="connsiteY530" fmla="*/ 4832332 h 6857987"/>
                <a:gd name="connsiteX531" fmla="*/ 1006749 w 3377801"/>
                <a:gd name="connsiteY531" fmla="*/ 4782132 h 6857987"/>
                <a:gd name="connsiteX532" fmla="*/ 966150 w 3377801"/>
                <a:gd name="connsiteY532" fmla="*/ 4757891 h 6857987"/>
                <a:gd name="connsiteX533" fmla="*/ 953742 w 3377801"/>
                <a:gd name="connsiteY533" fmla="*/ 4705426 h 6857987"/>
                <a:gd name="connsiteX534" fmla="*/ 939643 w 3377801"/>
                <a:gd name="connsiteY534" fmla="*/ 4641691 h 6857987"/>
                <a:gd name="connsiteX535" fmla="*/ 916521 w 3377801"/>
                <a:gd name="connsiteY535" fmla="*/ 4615758 h 6857987"/>
                <a:gd name="connsiteX536" fmla="*/ 892271 w 3377801"/>
                <a:gd name="connsiteY536" fmla="*/ 4528336 h 6857987"/>
                <a:gd name="connsiteX537" fmla="*/ 893954 w 3377801"/>
                <a:gd name="connsiteY537" fmla="*/ 4443735 h 6857987"/>
                <a:gd name="connsiteX538" fmla="*/ 889451 w 3377801"/>
                <a:gd name="connsiteY538" fmla="*/ 4368720 h 6857987"/>
                <a:gd name="connsiteX539" fmla="*/ 891134 w 3377801"/>
                <a:gd name="connsiteY539" fmla="*/ 4330372 h 6857987"/>
                <a:gd name="connsiteX540" fmla="*/ 894518 w 3377801"/>
                <a:gd name="connsiteY540" fmla="*/ 4278488 h 6857987"/>
                <a:gd name="connsiteX541" fmla="*/ 927800 w 3377801"/>
                <a:gd name="connsiteY541" fmla="*/ 4226587 h 6857987"/>
                <a:gd name="connsiteX542" fmla="*/ 933440 w 3377801"/>
                <a:gd name="connsiteY542" fmla="*/ 4176968 h 6857987"/>
                <a:gd name="connsiteX543" fmla="*/ 961083 w 3377801"/>
                <a:gd name="connsiteY543" fmla="*/ 4112091 h 6857987"/>
                <a:gd name="connsiteX544" fmla="*/ 966723 w 3377801"/>
                <a:gd name="connsiteY544" fmla="*/ 4091225 h 6857987"/>
                <a:gd name="connsiteX545" fmla="*/ 1005062 w 3377801"/>
                <a:gd name="connsiteY545" fmla="*/ 3984074 h 6857987"/>
                <a:gd name="connsiteX546" fmla="*/ 1034963 w 3377801"/>
                <a:gd name="connsiteY546" fmla="*/ 3950227 h 6857987"/>
                <a:gd name="connsiteX547" fmla="*/ 1055274 w 3377801"/>
                <a:gd name="connsiteY547" fmla="*/ 3909628 h 6857987"/>
                <a:gd name="connsiteX548" fmla="*/ 1111670 w 3377801"/>
                <a:gd name="connsiteY548" fmla="*/ 3848139 h 6857987"/>
                <a:gd name="connsiteX549" fmla="*/ 1123512 w 3377801"/>
                <a:gd name="connsiteY549" fmla="*/ 3813738 h 6857987"/>
                <a:gd name="connsiteX550" fmla="*/ 1187248 w 3377801"/>
                <a:gd name="connsiteY550" fmla="*/ 3725197 h 6857987"/>
                <a:gd name="connsiteX551" fmla="*/ 1256050 w 3377801"/>
                <a:gd name="connsiteY551" fmla="*/ 3657514 h 6857987"/>
                <a:gd name="connsiteX552" fmla="*/ 1333320 w 3377801"/>
                <a:gd name="connsiteY552" fmla="*/ 3602811 h 6857987"/>
                <a:gd name="connsiteX553" fmla="*/ 1395928 w 3377801"/>
                <a:gd name="connsiteY553" fmla="*/ 3578551 h 6857987"/>
                <a:gd name="connsiteX554" fmla="*/ 1421871 w 3377801"/>
                <a:gd name="connsiteY554" fmla="*/ 3536255 h 6857987"/>
                <a:gd name="connsiteX555" fmla="*/ 1476019 w 3377801"/>
                <a:gd name="connsiteY555" fmla="*/ 3517645 h 6857987"/>
                <a:gd name="connsiteX556" fmla="*/ 1520571 w 3377801"/>
                <a:gd name="connsiteY556" fmla="*/ 3477614 h 6857987"/>
                <a:gd name="connsiteX557" fmla="*/ 1554982 w 3377801"/>
                <a:gd name="connsiteY557" fmla="*/ 3466888 h 6857987"/>
                <a:gd name="connsiteX558" fmla="*/ 1575848 w 3377801"/>
                <a:gd name="connsiteY558" fmla="*/ 3440945 h 6857987"/>
                <a:gd name="connsiteX559" fmla="*/ 1644086 w 3377801"/>
                <a:gd name="connsiteY559" fmla="*/ 3426269 h 6857987"/>
                <a:gd name="connsiteX560" fmla="*/ 1678496 w 3377801"/>
                <a:gd name="connsiteY560" fmla="*/ 3398647 h 6857987"/>
                <a:gd name="connsiteX561" fmla="*/ 1725868 w 3377801"/>
                <a:gd name="connsiteY561" fmla="*/ 3394688 h 6857987"/>
                <a:gd name="connsiteX562" fmla="*/ 1768174 w 3377801"/>
                <a:gd name="connsiteY562" fmla="*/ 3363099 h 6857987"/>
                <a:gd name="connsiteX563" fmla="*/ 1807086 w 3377801"/>
                <a:gd name="connsiteY563" fmla="*/ 3406522 h 6857987"/>
                <a:gd name="connsiteX564" fmla="*/ 1855595 w 3377801"/>
                <a:gd name="connsiteY564" fmla="*/ 3405395 h 6857987"/>
                <a:gd name="connsiteX565" fmla="*/ 1901270 w 3377801"/>
                <a:gd name="connsiteY565" fmla="*/ 3391296 h 6857987"/>
                <a:gd name="connsiteX566" fmla="*/ 1951462 w 3377801"/>
                <a:gd name="connsiteY566" fmla="*/ 3405395 h 6857987"/>
                <a:gd name="connsiteX567" fmla="*/ 2008994 w 3377801"/>
                <a:gd name="connsiteY567" fmla="*/ 3383964 h 6857987"/>
                <a:gd name="connsiteX568" fmla="*/ 2080616 w 3377801"/>
                <a:gd name="connsiteY568" fmla="*/ 3418365 h 6857987"/>
                <a:gd name="connsiteX569" fmla="*/ 2123485 w 3377801"/>
                <a:gd name="connsiteY569" fmla="*/ 3399201 h 6857987"/>
                <a:gd name="connsiteX570" fmla="*/ 2187203 w 3377801"/>
                <a:gd name="connsiteY570" fmla="*/ 3388486 h 6857987"/>
                <a:gd name="connsiteX571" fmla="*/ 2249821 w 3377801"/>
                <a:gd name="connsiteY571" fmla="*/ 3377771 h 6857987"/>
                <a:gd name="connsiteX572" fmla="*/ 2320321 w 3377801"/>
                <a:gd name="connsiteY572" fmla="*/ 3333219 h 6857987"/>
                <a:gd name="connsiteX573" fmla="*/ 2334429 w 3377801"/>
                <a:gd name="connsiteY573" fmla="*/ 3393007 h 6857987"/>
                <a:gd name="connsiteX574" fmla="*/ 2378982 w 3377801"/>
                <a:gd name="connsiteY574" fmla="*/ 3449965 h 6857987"/>
                <a:gd name="connsiteX575" fmla="*/ 2421279 w 3377801"/>
                <a:gd name="connsiteY575" fmla="*/ 3497911 h 6857987"/>
                <a:gd name="connsiteX576" fmla="*/ 2466404 w 3377801"/>
                <a:gd name="connsiteY576" fmla="*/ 3519914 h 6857987"/>
                <a:gd name="connsiteX577" fmla="*/ 2512640 w 3377801"/>
                <a:gd name="connsiteY577" fmla="*/ 3545855 h 6857987"/>
                <a:gd name="connsiteX578" fmla="*/ 2447785 w 3377801"/>
                <a:gd name="connsiteY578" fmla="*/ 3641730 h 6857987"/>
                <a:gd name="connsiteX579" fmla="*/ 2499123 w 3377801"/>
                <a:gd name="connsiteY579" fmla="*/ 3638910 h 6857987"/>
                <a:gd name="connsiteX580" fmla="*/ 2585972 w 3377801"/>
                <a:gd name="connsiteY580" fmla="*/ 3539071 h 6857987"/>
                <a:gd name="connsiteX581" fmla="*/ 2610786 w 3377801"/>
                <a:gd name="connsiteY581" fmla="*/ 3478737 h 6857987"/>
                <a:gd name="connsiteX582" fmla="*/ 2588237 w 3377801"/>
                <a:gd name="connsiteY582" fmla="*/ 3425716 h 6857987"/>
                <a:gd name="connsiteX583" fmla="*/ 2496312 w 3377801"/>
                <a:gd name="connsiteY583" fmla="*/ 3405417 h 6857987"/>
                <a:gd name="connsiteX584" fmla="*/ 2435397 w 3377801"/>
                <a:gd name="connsiteY584" fmla="*/ 3329842 h 6857987"/>
                <a:gd name="connsiteX585" fmla="*/ 2469225 w 3377801"/>
                <a:gd name="connsiteY585" fmla="*/ 3330405 h 6857987"/>
                <a:gd name="connsiteX586" fmla="*/ 2502506 w 3377801"/>
                <a:gd name="connsiteY586" fmla="*/ 3372138 h 6857987"/>
                <a:gd name="connsiteX587" fmla="*/ 2526193 w 3377801"/>
                <a:gd name="connsiteY587" fmla="*/ 3374384 h 6857987"/>
                <a:gd name="connsiteX588" fmla="*/ 2601208 w 3377801"/>
                <a:gd name="connsiteY588" fmla="*/ 3401463 h 6857987"/>
                <a:gd name="connsiteX589" fmla="*/ 2652546 w 3377801"/>
                <a:gd name="connsiteY589" fmla="*/ 3391303 h 6857987"/>
                <a:gd name="connsiteX590" fmla="*/ 2692568 w 3377801"/>
                <a:gd name="connsiteY590" fmla="*/ 3391867 h 6857987"/>
                <a:gd name="connsiteX591" fmla="*/ 2752929 w 3377801"/>
                <a:gd name="connsiteY591" fmla="*/ 3379459 h 6857987"/>
                <a:gd name="connsiteX592" fmla="*/ 2797473 w 3377801"/>
                <a:gd name="connsiteY592" fmla="*/ 3373255 h 6857987"/>
                <a:gd name="connsiteX593" fmla="*/ 2827944 w 3377801"/>
                <a:gd name="connsiteY593" fmla="*/ 3357464 h 6857987"/>
                <a:gd name="connsiteX594" fmla="*/ 2852748 w 3377801"/>
                <a:gd name="connsiteY594" fmla="*/ 3364232 h 6857987"/>
                <a:gd name="connsiteX595" fmla="*/ 2923249 w 3377801"/>
                <a:gd name="connsiteY595" fmla="*/ 3455610 h 6857987"/>
                <a:gd name="connsiteX596" fmla="*/ 2914790 w 3377801"/>
                <a:gd name="connsiteY596" fmla="*/ 3343939 h 6857987"/>
                <a:gd name="connsiteX597" fmla="*/ 2861206 w 3377801"/>
                <a:gd name="connsiteY597" fmla="*/ 3271180 h 6857987"/>
                <a:gd name="connsiteX598" fmla="*/ 2804811 w 3377801"/>
                <a:gd name="connsiteY598" fmla="*/ 3231138 h 6857987"/>
                <a:gd name="connsiteX599" fmla="*/ 2657610 w 3377801"/>
                <a:gd name="connsiteY599" fmla="*/ 3276813 h 6857987"/>
                <a:gd name="connsiteX600" fmla="*/ 2563421 w 3377801"/>
                <a:gd name="connsiteY600" fmla="*/ 3281339 h 6857987"/>
                <a:gd name="connsiteX601" fmla="*/ 2491781 w 3377801"/>
                <a:gd name="connsiteY601" fmla="*/ 3222678 h 6857987"/>
                <a:gd name="connsiteX602" fmla="*/ 2523379 w 3377801"/>
                <a:gd name="connsiteY602" fmla="*/ 3214782 h 6857987"/>
                <a:gd name="connsiteX603" fmla="*/ 2571889 w 3377801"/>
                <a:gd name="connsiteY603" fmla="*/ 3217047 h 6857987"/>
                <a:gd name="connsiteX604" fmla="*/ 2657614 w 3377801"/>
                <a:gd name="connsiteY604" fmla="*/ 3213090 h 6857987"/>
                <a:gd name="connsiteX605" fmla="*/ 2682988 w 3377801"/>
                <a:gd name="connsiteY605" fmla="*/ 3213654 h 6857987"/>
                <a:gd name="connsiteX606" fmla="*/ 2713996 w 3377801"/>
                <a:gd name="connsiteY606" fmla="*/ 3198991 h 6857987"/>
                <a:gd name="connsiteX607" fmla="*/ 2741639 w 3377801"/>
                <a:gd name="connsiteY607" fmla="*/ 3192224 h 6857987"/>
                <a:gd name="connsiteX608" fmla="*/ 2811005 w 3377801"/>
                <a:gd name="connsiteY608" fmla="*/ 3149928 h 6857987"/>
                <a:gd name="connsiteX609" fmla="*/ 2864016 w 3377801"/>
                <a:gd name="connsiteY609" fmla="*/ 3095224 h 6857987"/>
                <a:gd name="connsiteX610" fmla="*/ 2951438 w 3377801"/>
                <a:gd name="connsiteY610" fmla="*/ 3042204 h 6857987"/>
                <a:gd name="connsiteX611" fmla="*/ 3051277 w 3377801"/>
                <a:gd name="connsiteY611" fmla="*/ 3056866 h 6857987"/>
                <a:gd name="connsiteX612" fmla="*/ 2954833 w 3377801"/>
                <a:gd name="connsiteY612" fmla="*/ 2964941 h 6857987"/>
                <a:gd name="connsiteX613" fmla="*/ 2910269 w 3377801"/>
                <a:gd name="connsiteY613" fmla="*/ 2957046 h 6857987"/>
                <a:gd name="connsiteX614" fmla="*/ 2866281 w 3377801"/>
                <a:gd name="connsiteY614" fmla="*/ 2961557 h 6857987"/>
                <a:gd name="connsiteX615" fmla="*/ 2827367 w 3377801"/>
                <a:gd name="connsiteY615" fmla="*/ 2968333 h 6857987"/>
                <a:gd name="connsiteX616" fmla="*/ 2647457 w 3377801"/>
                <a:gd name="connsiteY616" fmla="*/ 3126813 h 6857987"/>
                <a:gd name="connsiteX617" fmla="*/ 2536340 w 3377801"/>
                <a:gd name="connsiteY617" fmla="*/ 3105947 h 6857987"/>
                <a:gd name="connsiteX618" fmla="*/ 2508716 w 3377801"/>
                <a:gd name="connsiteY618" fmla="*/ 3064769 h 6857987"/>
                <a:gd name="connsiteX619" fmla="*/ 2552704 w 3377801"/>
                <a:gd name="connsiteY619" fmla="*/ 3042776 h 6857987"/>
                <a:gd name="connsiteX620" fmla="*/ 2608528 w 3377801"/>
                <a:gd name="connsiteY620" fmla="*/ 2997659 h 6857987"/>
                <a:gd name="connsiteX621" fmla="*/ 2653090 w 3377801"/>
                <a:gd name="connsiteY621" fmla="*/ 2968333 h 6857987"/>
                <a:gd name="connsiteX622" fmla="*/ 2719628 w 3377801"/>
                <a:gd name="connsiteY622" fmla="*/ 2877518 h 6857987"/>
                <a:gd name="connsiteX623" fmla="*/ 2751227 w 3377801"/>
                <a:gd name="connsiteY623" fmla="*/ 2841426 h 6857987"/>
                <a:gd name="connsiteX624" fmla="*/ 2822285 w 3377801"/>
                <a:gd name="connsiteY624" fmla="*/ 2771496 h 6857987"/>
                <a:gd name="connsiteX625" fmla="*/ 2886567 w 3377801"/>
                <a:gd name="connsiteY625" fmla="*/ 2768112 h 6857987"/>
                <a:gd name="connsiteX626" fmla="*/ 2843152 w 3377801"/>
                <a:gd name="connsiteY626" fmla="*/ 2733137 h 6857987"/>
                <a:gd name="connsiteX627" fmla="*/ 2835255 w 3377801"/>
                <a:gd name="connsiteY627" fmla="*/ 2727497 h 6857987"/>
                <a:gd name="connsiteX628" fmla="*/ 2835029 w 3377801"/>
                <a:gd name="connsiteY628" fmla="*/ 2727890 h 6857987"/>
                <a:gd name="connsiteX629" fmla="*/ 2835015 w 3377801"/>
                <a:gd name="connsiteY629" fmla="*/ 2727890 h 6857987"/>
                <a:gd name="connsiteX630" fmla="*/ 2835257 w 3377801"/>
                <a:gd name="connsiteY630" fmla="*/ 2727495 h 6857987"/>
                <a:gd name="connsiteX631" fmla="*/ 2815518 w 3377801"/>
                <a:gd name="connsiteY631" fmla="*/ 2717908 h 6857987"/>
                <a:gd name="connsiteX632" fmla="*/ 2695378 w 3377801"/>
                <a:gd name="connsiteY632" fmla="*/ 2763024 h 6857987"/>
                <a:gd name="connsiteX633" fmla="*/ 2632215 w 3377801"/>
                <a:gd name="connsiteY633" fmla="*/ 2773174 h 6857987"/>
                <a:gd name="connsiteX634" fmla="*/ 2602325 w 3377801"/>
                <a:gd name="connsiteY634" fmla="*/ 2827887 h 6857987"/>
                <a:gd name="connsiteX635" fmla="*/ 2573564 w 3377801"/>
                <a:gd name="connsiteY635" fmla="*/ 2900636 h 6857987"/>
                <a:gd name="connsiteX636" fmla="*/ 2472597 w 3377801"/>
                <a:gd name="connsiteY636" fmla="*/ 2949136 h 6857987"/>
                <a:gd name="connsiteX637" fmla="*/ 2529002 w 3377801"/>
                <a:gd name="connsiteY637" fmla="*/ 2889921 h 6857987"/>
                <a:gd name="connsiteX638" fmla="*/ 2565667 w 3377801"/>
                <a:gd name="connsiteY638" fmla="*/ 2803627 h 6857987"/>
                <a:gd name="connsiteX639" fmla="*/ 2551559 w 3377801"/>
                <a:gd name="connsiteY639" fmla="*/ 2796296 h 6857987"/>
                <a:gd name="connsiteX640" fmla="*/ 2556634 w 3377801"/>
                <a:gd name="connsiteY640" fmla="*/ 2702680 h 6857987"/>
                <a:gd name="connsiteX641" fmla="*/ 2459051 w 3377801"/>
                <a:gd name="connsiteY641" fmla="*/ 2784454 h 6857987"/>
                <a:gd name="connsiteX642" fmla="*/ 2553814 w 3377801"/>
                <a:gd name="connsiteY642" fmla="*/ 2683497 h 6857987"/>
                <a:gd name="connsiteX643" fmla="*/ 2611328 w 3377801"/>
                <a:gd name="connsiteY643" fmla="*/ 2632741 h 6857987"/>
                <a:gd name="connsiteX644" fmla="*/ 2624299 w 3377801"/>
                <a:gd name="connsiteY644" fmla="*/ 2681806 h 6857987"/>
                <a:gd name="connsiteX645" fmla="*/ 2633900 w 3377801"/>
                <a:gd name="connsiteY645" fmla="*/ 2682355 h 6857987"/>
                <a:gd name="connsiteX646" fmla="*/ 2682400 w 3377801"/>
                <a:gd name="connsiteY646" fmla="*/ 2592123 h 6857987"/>
                <a:gd name="connsiteX647" fmla="*/ 2922671 w 3377801"/>
                <a:gd name="connsiteY647" fmla="*/ 2353552 h 6857987"/>
                <a:gd name="connsiteX648" fmla="*/ 2946357 w 3377801"/>
                <a:gd name="connsiteY648" fmla="*/ 2280229 h 6857987"/>
                <a:gd name="connsiteX649" fmla="*/ 2949724 w 3377801"/>
                <a:gd name="connsiteY649" fmla="*/ 2214804 h 6857987"/>
                <a:gd name="connsiteX650" fmla="*/ 2966651 w 3377801"/>
                <a:gd name="connsiteY650" fmla="*/ 2284179 h 6857987"/>
                <a:gd name="connsiteX651" fmla="*/ 2944093 w 3377801"/>
                <a:gd name="connsiteY651" fmla="*/ 2345095 h 6857987"/>
                <a:gd name="connsiteX652" fmla="*/ 2985262 w 3377801"/>
                <a:gd name="connsiteY652" fmla="*/ 2308429 h 6857987"/>
                <a:gd name="connsiteX653" fmla="*/ 3029259 w 3377801"/>
                <a:gd name="connsiteY653" fmla="*/ 2226082 h 6857987"/>
                <a:gd name="connsiteX654" fmla="*/ 3060831 w 3377801"/>
                <a:gd name="connsiteY654" fmla="*/ 2270635 h 6857987"/>
                <a:gd name="connsiteX655" fmla="*/ 3218202 w 3377801"/>
                <a:gd name="connsiteY655" fmla="*/ 2433070 h 6857987"/>
                <a:gd name="connsiteX656" fmla="*/ 3232856 w 3377801"/>
                <a:gd name="connsiteY656" fmla="*/ 2434771 h 6857987"/>
                <a:gd name="connsiteX657" fmla="*/ 3186047 w 3377801"/>
                <a:gd name="connsiteY657" fmla="*/ 2338896 h 6857987"/>
                <a:gd name="connsiteX658" fmla="*/ 3180963 w 3377801"/>
                <a:gd name="connsiteY658" fmla="*/ 2223286 h 6857987"/>
                <a:gd name="connsiteX659" fmla="*/ 3118355 w 3377801"/>
                <a:gd name="connsiteY659" fmla="*/ 1988099 h 6857987"/>
                <a:gd name="connsiteX660" fmla="*/ 3069845 w 3377801"/>
                <a:gd name="connsiteY660" fmla="*/ 1807047 h 6857987"/>
                <a:gd name="connsiteX661" fmla="*/ 3135289 w 3377801"/>
                <a:gd name="connsiteY661" fmla="*/ 1847101 h 6857987"/>
                <a:gd name="connsiteX662" fmla="*/ 766502 w 3377801"/>
                <a:gd name="connsiteY662" fmla="*/ 1019709 h 6857987"/>
                <a:gd name="connsiteX663" fmla="*/ 787368 w 3377801"/>
                <a:gd name="connsiteY663" fmla="*/ 967252 h 6857987"/>
                <a:gd name="connsiteX664" fmla="*/ 839260 w 3377801"/>
                <a:gd name="connsiteY664" fmla="*/ 906902 h 6857987"/>
                <a:gd name="connsiteX665" fmla="*/ 943601 w 3377801"/>
                <a:gd name="connsiteY665" fmla="*/ 813842 h 6857987"/>
                <a:gd name="connsiteX666" fmla="*/ 1001697 w 3377801"/>
                <a:gd name="connsiteY666" fmla="*/ 736016 h 6857987"/>
                <a:gd name="connsiteX667" fmla="*/ 1031024 w 3377801"/>
                <a:gd name="connsiteY667" fmla="*/ 638443 h 6857987"/>
                <a:gd name="connsiteX668" fmla="*/ 972899 w 3377801"/>
                <a:gd name="connsiteY668" fmla="*/ 544236 h 6857987"/>
                <a:gd name="connsiteX669" fmla="*/ 972917 w 3377801"/>
                <a:gd name="connsiteY669" fmla="*/ 544254 h 6857987"/>
                <a:gd name="connsiteX670" fmla="*/ 1036653 w 3377801"/>
                <a:gd name="connsiteY670" fmla="*/ 681303 h 6857987"/>
                <a:gd name="connsiteX671" fmla="*/ 959946 w 3377801"/>
                <a:gd name="connsiteY671" fmla="*/ 807646 h 6857987"/>
                <a:gd name="connsiteX672" fmla="*/ 887760 w 3377801"/>
                <a:gd name="connsiteY672" fmla="*/ 870818 h 6857987"/>
                <a:gd name="connsiteX673" fmla="*/ 798082 w 3377801"/>
                <a:gd name="connsiteY673" fmla="*/ 972894 h 6857987"/>
                <a:gd name="connsiteX674" fmla="*/ 759170 w 3377801"/>
                <a:gd name="connsiteY674" fmla="*/ 1068769 h 6857987"/>
                <a:gd name="connsiteX675" fmla="*/ 766502 w 3377801"/>
                <a:gd name="connsiteY675" fmla="*/ 1019709 h 6857987"/>
                <a:gd name="connsiteX676" fmla="*/ 784007 w 3377801"/>
                <a:gd name="connsiteY676" fmla="*/ 1134206 h 6857987"/>
                <a:gd name="connsiteX677" fmla="*/ 783974 w 3377801"/>
                <a:gd name="connsiteY677" fmla="*/ 1134183 h 6857987"/>
                <a:gd name="connsiteX678" fmla="*/ 783974 w 3377801"/>
                <a:gd name="connsiteY678" fmla="*/ 1134156 h 6857987"/>
                <a:gd name="connsiteX679" fmla="*/ 784007 w 3377801"/>
                <a:gd name="connsiteY679" fmla="*/ 1134206 h 6857987"/>
                <a:gd name="connsiteX680" fmla="*/ 802029 w 3377801"/>
                <a:gd name="connsiteY680" fmla="*/ 1158442 h 6857987"/>
                <a:gd name="connsiteX681" fmla="*/ 784007 w 3377801"/>
                <a:gd name="connsiteY681" fmla="*/ 1134206 h 6857987"/>
                <a:gd name="connsiteX682" fmla="*/ 139313 w 3377801"/>
                <a:gd name="connsiteY682" fmla="*/ 3347881 h 6857987"/>
                <a:gd name="connsiteX683" fmla="*/ 159613 w 3377801"/>
                <a:gd name="connsiteY683" fmla="*/ 3327015 h 6857987"/>
                <a:gd name="connsiteX684" fmla="*/ 175404 w 3377801"/>
                <a:gd name="connsiteY684" fmla="*/ 3350701 h 6857987"/>
                <a:gd name="connsiteX685" fmla="*/ 139313 w 3377801"/>
                <a:gd name="connsiteY685" fmla="*/ 3347881 h 6857987"/>
                <a:gd name="connsiteX686" fmla="*/ 183875 w 3377801"/>
                <a:gd name="connsiteY686" fmla="*/ 3517595 h 6857987"/>
                <a:gd name="connsiteX687" fmla="*/ 183904 w 3377801"/>
                <a:gd name="connsiteY687" fmla="*/ 3517633 h 6857987"/>
                <a:gd name="connsiteX688" fmla="*/ 218842 w 3377801"/>
                <a:gd name="connsiteY688" fmla="*/ 3556525 h 6857987"/>
                <a:gd name="connsiteX689" fmla="*/ 183904 w 3377801"/>
                <a:gd name="connsiteY689" fmla="*/ 3517633 h 6857987"/>
                <a:gd name="connsiteX690" fmla="*/ 183875 w 3377801"/>
                <a:gd name="connsiteY690" fmla="*/ 3517612 h 6857987"/>
                <a:gd name="connsiteX691" fmla="*/ 196273 w 3377801"/>
                <a:gd name="connsiteY691" fmla="*/ 3578529 h 6857987"/>
                <a:gd name="connsiteX692" fmla="*/ 175425 w 3377801"/>
                <a:gd name="connsiteY692" fmla="*/ 3539636 h 6857987"/>
                <a:gd name="connsiteX693" fmla="*/ 175415 w 3377801"/>
                <a:gd name="connsiteY693" fmla="*/ 3539625 h 6857987"/>
                <a:gd name="connsiteX694" fmla="*/ 175415 w 3377801"/>
                <a:gd name="connsiteY694" fmla="*/ 3539598 h 6857987"/>
                <a:gd name="connsiteX695" fmla="*/ 175425 w 3377801"/>
                <a:gd name="connsiteY695" fmla="*/ 3539636 h 6857987"/>
                <a:gd name="connsiteX696" fmla="*/ 203049 w 3377801"/>
                <a:gd name="connsiteY696" fmla="*/ 3578529 h 6857987"/>
                <a:gd name="connsiteX697" fmla="*/ 249292 w 3377801"/>
                <a:gd name="connsiteY697" fmla="*/ 3595448 h 6857987"/>
                <a:gd name="connsiteX698" fmla="*/ 196276 w 3377801"/>
                <a:gd name="connsiteY698" fmla="*/ 3578529 h 6857987"/>
                <a:gd name="connsiteX699" fmla="*/ 3088999 w 3377801"/>
                <a:gd name="connsiteY699" fmla="*/ 1452834 h 6857987"/>
                <a:gd name="connsiteX700" fmla="*/ 3089016 w 3377801"/>
                <a:gd name="connsiteY700" fmla="*/ 1452817 h 6857987"/>
                <a:gd name="connsiteX701" fmla="*/ 3108190 w 3377801"/>
                <a:gd name="connsiteY701" fmla="*/ 1461840 h 6857987"/>
                <a:gd name="connsiteX702" fmla="*/ 3088999 w 3377801"/>
                <a:gd name="connsiteY702" fmla="*/ 1452834 h 6857987"/>
                <a:gd name="connsiteX703" fmla="*/ 3115521 w 3377801"/>
                <a:gd name="connsiteY703" fmla="*/ 1443830 h 6857987"/>
                <a:gd name="connsiteX704" fmla="*/ 3105971 w 3377801"/>
                <a:gd name="connsiteY704" fmla="*/ 1434824 h 6857987"/>
                <a:gd name="connsiteX705" fmla="*/ 3105935 w 3377801"/>
                <a:gd name="connsiteY705" fmla="*/ 1434806 h 6857987"/>
                <a:gd name="connsiteX706" fmla="*/ 3115521 w 3377801"/>
                <a:gd name="connsiteY706" fmla="*/ 1443830 h 6857987"/>
                <a:gd name="connsiteX707" fmla="*/ 3148259 w 3377801"/>
                <a:gd name="connsiteY707" fmla="*/ 1253223 h 6857987"/>
                <a:gd name="connsiteX708" fmla="*/ 3195075 w 3377801"/>
                <a:gd name="connsiteY708" fmla="*/ 1302850 h 6857987"/>
                <a:gd name="connsiteX709" fmla="*/ 3343968 w 3377801"/>
                <a:gd name="connsiteY709" fmla="*/ 1463031 h 6857987"/>
                <a:gd name="connsiteX710" fmla="*/ 3249779 w 3377801"/>
                <a:gd name="connsiteY710" fmla="*/ 1463031 h 6857987"/>
                <a:gd name="connsiteX711" fmla="*/ 3178720 w 3377801"/>
                <a:gd name="connsiteY711" fmla="*/ 1425810 h 6857987"/>
                <a:gd name="connsiteX712" fmla="*/ 3122880 w 3377801"/>
                <a:gd name="connsiteY712" fmla="*/ 1393092 h 6857987"/>
                <a:gd name="connsiteX713" fmla="*/ 3121751 w 3377801"/>
                <a:gd name="connsiteY713" fmla="*/ 1407190 h 6857987"/>
                <a:gd name="connsiteX714" fmla="*/ 3199015 w 3377801"/>
                <a:gd name="connsiteY714" fmla="*/ 1548760 h 6857987"/>
                <a:gd name="connsiteX715" fmla="*/ 3152770 w 3377801"/>
                <a:gd name="connsiteY715" fmla="*/ 1505335 h 6857987"/>
                <a:gd name="connsiteX716" fmla="*/ 3167994 w 3377801"/>
                <a:gd name="connsiteY716" fmla="*/ 1496877 h 6857987"/>
                <a:gd name="connsiteX717" fmla="*/ 3094681 w 3377801"/>
                <a:gd name="connsiteY717" fmla="*/ 1366026 h 6857987"/>
                <a:gd name="connsiteX718" fmla="*/ 3197894 w 3377801"/>
                <a:gd name="connsiteY718" fmla="*/ 1406067 h 6857987"/>
                <a:gd name="connsiteX719" fmla="*/ 3260492 w 3377801"/>
                <a:gd name="connsiteY719" fmla="*/ 1424669 h 6857987"/>
                <a:gd name="connsiteX720" fmla="*/ 3195082 w 3377801"/>
                <a:gd name="connsiteY720" fmla="*/ 1358686 h 6857987"/>
                <a:gd name="connsiteX721" fmla="*/ 3050119 w 3377801"/>
                <a:gd name="connsiteY721" fmla="*/ 1198515 h 6857987"/>
                <a:gd name="connsiteX722" fmla="*/ 2981265 w 3377801"/>
                <a:gd name="connsiteY722" fmla="*/ 1161312 h 6857987"/>
                <a:gd name="connsiteX723" fmla="*/ 2981321 w 3377801"/>
                <a:gd name="connsiteY723" fmla="*/ 1161284 h 6857987"/>
                <a:gd name="connsiteX724" fmla="*/ 3001621 w 3377801"/>
                <a:gd name="connsiteY724" fmla="*/ 1156200 h 6857987"/>
                <a:gd name="connsiteX725" fmla="*/ 3148259 w 3377801"/>
                <a:gd name="connsiteY725" fmla="*/ 1253223 h 6857987"/>
                <a:gd name="connsiteX726" fmla="*/ 3066458 w 3377801"/>
                <a:gd name="connsiteY726" fmla="*/ 1365403 h 6857987"/>
                <a:gd name="connsiteX727" fmla="*/ 3078856 w 3377801"/>
                <a:gd name="connsiteY727" fmla="*/ 1373862 h 6857987"/>
                <a:gd name="connsiteX728" fmla="*/ 3066485 w 3377801"/>
                <a:gd name="connsiteY728" fmla="*/ 1365403 h 6857987"/>
                <a:gd name="connsiteX729" fmla="*/ 3043354 w 3377801"/>
                <a:gd name="connsiteY729" fmla="*/ 1434258 h 6857987"/>
                <a:gd name="connsiteX730" fmla="*/ 3061391 w 3377801"/>
                <a:gd name="connsiteY730" fmla="*/ 1439332 h 6857987"/>
                <a:gd name="connsiteX731" fmla="*/ 3043380 w 3377801"/>
                <a:gd name="connsiteY731" fmla="*/ 1434238 h 6857987"/>
                <a:gd name="connsiteX732" fmla="*/ 3044937 w 3377801"/>
                <a:gd name="connsiteY732" fmla="*/ 1500823 h 6857987"/>
                <a:gd name="connsiteX733" fmla="*/ 3044992 w 3377801"/>
                <a:gd name="connsiteY733" fmla="*/ 1500840 h 6857987"/>
                <a:gd name="connsiteX734" fmla="*/ 3065292 w 3377801"/>
                <a:gd name="connsiteY734" fmla="*/ 1538062 h 6857987"/>
                <a:gd name="connsiteX735" fmla="*/ 3052884 w 3377801"/>
                <a:gd name="connsiteY735" fmla="*/ 1520015 h 6857987"/>
                <a:gd name="connsiteX736" fmla="*/ 3054585 w 3377801"/>
                <a:gd name="connsiteY736" fmla="*/ 1545390 h 6857987"/>
                <a:gd name="connsiteX737" fmla="*/ 3044937 w 3377801"/>
                <a:gd name="connsiteY737" fmla="*/ 1500825 h 6857987"/>
                <a:gd name="connsiteX738" fmla="*/ 3039916 w 3377801"/>
                <a:gd name="connsiteY738" fmla="*/ 1674547 h 6857987"/>
                <a:gd name="connsiteX739" fmla="*/ 3030911 w 3377801"/>
                <a:gd name="connsiteY739" fmla="*/ 1661540 h 6857987"/>
                <a:gd name="connsiteX740" fmla="*/ 3030893 w 3377801"/>
                <a:gd name="connsiteY740" fmla="*/ 1661567 h 6857987"/>
                <a:gd name="connsiteX741" fmla="*/ 3039916 w 3377801"/>
                <a:gd name="connsiteY741" fmla="*/ 1674550 h 6857987"/>
                <a:gd name="connsiteX742" fmla="*/ 3028074 w 3377801"/>
                <a:gd name="connsiteY742" fmla="*/ 1862319 h 6857987"/>
                <a:gd name="connsiteX743" fmla="*/ 3034841 w 3377801"/>
                <a:gd name="connsiteY743" fmla="*/ 1877543 h 6857987"/>
                <a:gd name="connsiteX744" fmla="*/ 3028110 w 3377801"/>
                <a:gd name="connsiteY744" fmla="*/ 1862353 h 6857987"/>
                <a:gd name="connsiteX745" fmla="*/ 3020195 w 3377801"/>
                <a:gd name="connsiteY745" fmla="*/ 1485588 h 6857987"/>
                <a:gd name="connsiteX746" fmla="*/ 2995953 w 3377801"/>
                <a:gd name="connsiteY746" fmla="*/ 1377310 h 6857987"/>
                <a:gd name="connsiteX747" fmla="*/ 2973950 w 3377801"/>
                <a:gd name="connsiteY747" fmla="*/ 1294400 h 6857987"/>
                <a:gd name="connsiteX748" fmla="*/ 2934593 w 3377801"/>
                <a:gd name="connsiteY748" fmla="*/ 1178340 h 6857987"/>
                <a:gd name="connsiteX749" fmla="*/ 2934474 w 3377801"/>
                <a:gd name="connsiteY749" fmla="*/ 1178203 h 6857987"/>
                <a:gd name="connsiteX750" fmla="*/ 2934565 w 3377801"/>
                <a:gd name="connsiteY750" fmla="*/ 1178239 h 6857987"/>
                <a:gd name="connsiteX751" fmla="*/ 2934593 w 3377801"/>
                <a:gd name="connsiteY751" fmla="*/ 1178335 h 6857987"/>
                <a:gd name="connsiteX752" fmla="*/ 2969432 w 3377801"/>
                <a:gd name="connsiteY752" fmla="*/ 1240246 h 6857987"/>
                <a:gd name="connsiteX753" fmla="*/ 2998203 w 3377801"/>
                <a:gd name="connsiteY753" fmla="*/ 1323720 h 6857987"/>
                <a:gd name="connsiteX754" fmla="*/ 3010618 w 3377801"/>
                <a:gd name="connsiteY754" fmla="*/ 1387446 h 6857987"/>
                <a:gd name="connsiteX755" fmla="*/ 3022453 w 3377801"/>
                <a:gd name="connsiteY755" fmla="*/ 1483892 h 6857987"/>
                <a:gd name="connsiteX756" fmla="*/ 3019642 w 3377801"/>
                <a:gd name="connsiteY756" fmla="*/ 1545936 h 6857987"/>
                <a:gd name="connsiteX757" fmla="*/ 3020195 w 3377801"/>
                <a:gd name="connsiteY757" fmla="*/ 1485588 h 6857987"/>
                <a:gd name="connsiteX758" fmla="*/ 2645748 w 3377801"/>
                <a:gd name="connsiteY758" fmla="*/ 2467469 h 6857987"/>
                <a:gd name="connsiteX759" fmla="*/ 2740483 w 3377801"/>
                <a:gd name="connsiteY759" fmla="*/ 2373843 h 6857987"/>
                <a:gd name="connsiteX760" fmla="*/ 2885838 w 3377801"/>
                <a:gd name="connsiteY760" fmla="*/ 2169629 h 6857987"/>
                <a:gd name="connsiteX761" fmla="*/ 2885993 w 3377801"/>
                <a:gd name="connsiteY761" fmla="*/ 2169674 h 6857987"/>
                <a:gd name="connsiteX762" fmla="*/ 2895595 w 3377801"/>
                <a:gd name="connsiteY762" fmla="*/ 2180381 h 6857987"/>
                <a:gd name="connsiteX763" fmla="*/ 2774894 w 3377801"/>
                <a:gd name="connsiteY763" fmla="*/ 2453361 h 6857987"/>
                <a:gd name="connsiteX764" fmla="*/ 2694803 w 3377801"/>
                <a:gd name="connsiteY764" fmla="*/ 2500169 h 6857987"/>
                <a:gd name="connsiteX765" fmla="*/ 2710028 w 3377801"/>
                <a:gd name="connsiteY765" fmla="*/ 2441518 h 6857987"/>
                <a:gd name="connsiteX766" fmla="*/ 2645750 w 3377801"/>
                <a:gd name="connsiteY766" fmla="*/ 2467469 h 6857987"/>
                <a:gd name="connsiteX767" fmla="*/ 2553824 w 3377801"/>
                <a:gd name="connsiteY767" fmla="*/ 2501332 h 6857987"/>
                <a:gd name="connsiteX768" fmla="*/ 2714550 w 3377801"/>
                <a:gd name="connsiteY768" fmla="*/ 2359207 h 6857987"/>
                <a:gd name="connsiteX769" fmla="*/ 2797461 w 3377801"/>
                <a:gd name="connsiteY769" fmla="*/ 2255440 h 6857987"/>
                <a:gd name="connsiteX770" fmla="*/ 2899427 w 3377801"/>
                <a:gd name="connsiteY770" fmla="*/ 2081795 h 6857987"/>
                <a:gd name="connsiteX771" fmla="*/ 2899545 w 3377801"/>
                <a:gd name="connsiteY771" fmla="*/ 2081714 h 6857987"/>
                <a:gd name="connsiteX772" fmla="*/ 2955395 w 3377801"/>
                <a:gd name="connsiteY772" fmla="*/ 1936769 h 6857987"/>
                <a:gd name="connsiteX773" fmla="*/ 2935083 w 3377801"/>
                <a:gd name="connsiteY773" fmla="*/ 2021380 h 6857987"/>
                <a:gd name="connsiteX774" fmla="*/ 2553825 w 3377801"/>
                <a:gd name="connsiteY774" fmla="*/ 2501332 h 6857987"/>
                <a:gd name="connsiteX775" fmla="*/ 2354147 w 3377801"/>
                <a:gd name="connsiteY775" fmla="*/ 3251460 h 6857987"/>
                <a:gd name="connsiteX776" fmla="*/ 2363171 w 3377801"/>
                <a:gd name="connsiteY776" fmla="*/ 3260492 h 6857987"/>
                <a:gd name="connsiteX777" fmla="*/ 2354166 w 3377801"/>
                <a:gd name="connsiteY777" fmla="*/ 3251488 h 6857987"/>
                <a:gd name="connsiteX778" fmla="*/ 2296579 w 3377801"/>
                <a:gd name="connsiteY778" fmla="*/ 3291456 h 6857987"/>
                <a:gd name="connsiteX779" fmla="*/ 2330416 w 3377801"/>
                <a:gd name="connsiteY779" fmla="*/ 3222053 h 6857987"/>
                <a:gd name="connsiteX780" fmla="*/ 2330406 w 3377801"/>
                <a:gd name="connsiteY780" fmla="*/ 3222080 h 6857987"/>
                <a:gd name="connsiteX781" fmla="*/ 2364244 w 3377801"/>
                <a:gd name="connsiteY781" fmla="*/ 3210802 h 6857987"/>
                <a:gd name="connsiteX782" fmla="*/ 2296580 w 3377801"/>
                <a:gd name="connsiteY782" fmla="*/ 3291459 h 6857987"/>
                <a:gd name="connsiteX783" fmla="*/ 2064239 w 3377801"/>
                <a:gd name="connsiteY783" fmla="*/ 3220443 h 6857987"/>
                <a:gd name="connsiteX784" fmla="*/ 1972187 w 3377801"/>
                <a:gd name="connsiteY784" fmla="*/ 3228902 h 6857987"/>
                <a:gd name="connsiteX785" fmla="*/ 1972295 w 3377801"/>
                <a:gd name="connsiteY785" fmla="*/ 3228902 h 6857987"/>
                <a:gd name="connsiteX786" fmla="*/ 2024742 w 3377801"/>
                <a:gd name="connsiteY786" fmla="*/ 3174188 h 6857987"/>
                <a:gd name="connsiteX787" fmla="*/ 2073825 w 3377801"/>
                <a:gd name="connsiteY787" fmla="*/ 3175889 h 6857987"/>
                <a:gd name="connsiteX788" fmla="*/ 2064240 w 3377801"/>
                <a:gd name="connsiteY788" fmla="*/ 3220446 h 6857987"/>
                <a:gd name="connsiteX789" fmla="*/ 2046757 w 3377801"/>
                <a:gd name="connsiteY789" fmla="*/ 3298813 h 6857987"/>
                <a:gd name="connsiteX790" fmla="*/ 1944681 w 3377801"/>
                <a:gd name="connsiteY790" fmla="*/ 3361985 h 6857987"/>
                <a:gd name="connsiteX791" fmla="*/ 2033731 w 3377801"/>
                <a:gd name="connsiteY791" fmla="*/ 3257744 h 6857987"/>
                <a:gd name="connsiteX792" fmla="*/ 2069887 w 3377801"/>
                <a:gd name="connsiteY792" fmla="*/ 3253140 h 6857987"/>
                <a:gd name="connsiteX793" fmla="*/ 2046758 w 3377801"/>
                <a:gd name="connsiteY793" fmla="*/ 3298816 h 6857987"/>
                <a:gd name="connsiteX794" fmla="*/ 1768091 w 3377801"/>
                <a:gd name="connsiteY794" fmla="*/ 3184331 h 6857987"/>
                <a:gd name="connsiteX795" fmla="*/ 1783873 w 3377801"/>
                <a:gd name="connsiteY795" fmla="*/ 3156133 h 6857987"/>
                <a:gd name="connsiteX796" fmla="*/ 1840859 w 3377801"/>
                <a:gd name="connsiteY796" fmla="*/ 3222688 h 6857987"/>
                <a:gd name="connsiteX797" fmla="*/ 1897799 w 3377801"/>
                <a:gd name="connsiteY797" fmla="*/ 3224944 h 6857987"/>
                <a:gd name="connsiteX798" fmla="*/ 1854948 w 3377801"/>
                <a:gd name="connsiteY798" fmla="*/ 3281349 h 6857987"/>
                <a:gd name="connsiteX799" fmla="*/ 1779942 w 3377801"/>
                <a:gd name="connsiteY799" fmla="*/ 3270070 h 6857987"/>
                <a:gd name="connsiteX800" fmla="*/ 1768117 w 3377801"/>
                <a:gd name="connsiteY800" fmla="*/ 3184294 h 6857987"/>
                <a:gd name="connsiteX801" fmla="*/ 1614132 w 3377801"/>
                <a:gd name="connsiteY801" fmla="*/ 3276847 h 6857987"/>
                <a:gd name="connsiteX802" fmla="*/ 1595521 w 3377801"/>
                <a:gd name="connsiteY802" fmla="*/ 3256548 h 6857987"/>
                <a:gd name="connsiteX803" fmla="*/ 1596157 w 3377801"/>
                <a:gd name="connsiteY803" fmla="*/ 3223256 h 6857987"/>
                <a:gd name="connsiteX804" fmla="*/ 1596084 w 3377801"/>
                <a:gd name="connsiteY804" fmla="*/ 3223264 h 6857987"/>
                <a:gd name="connsiteX805" fmla="*/ 1631049 w 3377801"/>
                <a:gd name="connsiteY805" fmla="*/ 3214805 h 6857987"/>
                <a:gd name="connsiteX806" fmla="*/ 1704372 w 3377801"/>
                <a:gd name="connsiteY806" fmla="*/ 3231734 h 6857987"/>
                <a:gd name="connsiteX807" fmla="*/ 1715643 w 3377801"/>
                <a:gd name="connsiteY807" fmla="*/ 3239065 h 6857987"/>
                <a:gd name="connsiteX808" fmla="*/ 1614133 w 3377801"/>
                <a:gd name="connsiteY808" fmla="*/ 3276850 h 6857987"/>
                <a:gd name="connsiteX809" fmla="*/ 1701571 w 3377801"/>
                <a:gd name="connsiteY809" fmla="*/ 3263277 h 6857987"/>
                <a:gd name="connsiteX810" fmla="*/ 1685745 w 3377801"/>
                <a:gd name="connsiteY810" fmla="*/ 3255362 h 6857987"/>
                <a:gd name="connsiteX811" fmla="*/ 1685772 w 3377801"/>
                <a:gd name="connsiteY811" fmla="*/ 3255372 h 6857987"/>
                <a:gd name="connsiteX812" fmla="*/ 1701573 w 3377801"/>
                <a:gd name="connsiteY812" fmla="*/ 3263279 h 6857987"/>
                <a:gd name="connsiteX813" fmla="*/ 1421262 w 3377801"/>
                <a:gd name="connsiteY813" fmla="*/ 3355208 h 6857987"/>
                <a:gd name="connsiteX814" fmla="*/ 1378402 w 3377801"/>
                <a:gd name="connsiteY814" fmla="*/ 3351824 h 6857987"/>
                <a:gd name="connsiteX815" fmla="*/ 1339470 w 3377801"/>
                <a:gd name="connsiteY815" fmla="*/ 3361921 h 6857987"/>
                <a:gd name="connsiteX816" fmla="*/ 1339488 w 3377801"/>
                <a:gd name="connsiteY816" fmla="*/ 3361985 h 6857987"/>
                <a:gd name="connsiteX817" fmla="*/ 1341753 w 3377801"/>
                <a:gd name="connsiteY817" fmla="*/ 3286398 h 6857987"/>
                <a:gd name="connsiteX818" fmla="*/ 1416194 w 3377801"/>
                <a:gd name="connsiteY818" fmla="*/ 3295421 h 6857987"/>
                <a:gd name="connsiteX819" fmla="*/ 1450031 w 3377801"/>
                <a:gd name="connsiteY819" fmla="*/ 3328131 h 6857987"/>
                <a:gd name="connsiteX820" fmla="*/ 1421262 w 3377801"/>
                <a:gd name="connsiteY820" fmla="*/ 3355208 h 6857987"/>
                <a:gd name="connsiteX821" fmla="*/ 1453398 w 3377801"/>
                <a:gd name="connsiteY821" fmla="*/ 3444904 h 6857987"/>
                <a:gd name="connsiteX822" fmla="*/ 1419034 w 3377801"/>
                <a:gd name="connsiteY822" fmla="*/ 3381204 h 6857987"/>
                <a:gd name="connsiteX823" fmla="*/ 1418987 w 3377801"/>
                <a:gd name="connsiteY823" fmla="*/ 3381177 h 6857987"/>
                <a:gd name="connsiteX824" fmla="*/ 1419015 w 3377801"/>
                <a:gd name="connsiteY824" fmla="*/ 3381139 h 6857987"/>
                <a:gd name="connsiteX825" fmla="*/ 1419034 w 3377801"/>
                <a:gd name="connsiteY825" fmla="*/ 3381204 h 6857987"/>
                <a:gd name="connsiteX826" fmla="*/ 1453398 w 3377801"/>
                <a:gd name="connsiteY826" fmla="*/ 3444898 h 6857987"/>
                <a:gd name="connsiteX827" fmla="*/ 1225014 w 3377801"/>
                <a:gd name="connsiteY827" fmla="*/ 3364809 h 6857987"/>
                <a:gd name="connsiteX828" fmla="*/ 1292126 w 3377801"/>
                <a:gd name="connsiteY828" fmla="*/ 3405409 h 6857987"/>
                <a:gd name="connsiteX829" fmla="*/ 1238541 w 3377801"/>
                <a:gd name="connsiteY829" fmla="*/ 3471964 h 6857987"/>
                <a:gd name="connsiteX830" fmla="*/ 1220985 w 3377801"/>
                <a:gd name="connsiteY830" fmla="*/ 3474238 h 6857987"/>
                <a:gd name="connsiteX831" fmla="*/ 1221057 w 3377801"/>
                <a:gd name="connsiteY831" fmla="*/ 3474220 h 6857987"/>
                <a:gd name="connsiteX832" fmla="*/ 1225014 w 3377801"/>
                <a:gd name="connsiteY832" fmla="*/ 3364809 h 6857987"/>
                <a:gd name="connsiteX833" fmla="*/ 1113907 w 3377801"/>
                <a:gd name="connsiteY833" fmla="*/ 3507524 h 6857987"/>
                <a:gd name="connsiteX834" fmla="*/ 1039456 w 3377801"/>
                <a:gd name="connsiteY834" fmla="*/ 3457324 h 6857987"/>
                <a:gd name="connsiteX835" fmla="*/ 1032634 w 3377801"/>
                <a:gd name="connsiteY835" fmla="*/ 3394653 h 6857987"/>
                <a:gd name="connsiteX836" fmla="*/ 1032679 w 3377801"/>
                <a:gd name="connsiteY836" fmla="*/ 3394725 h 6857987"/>
                <a:gd name="connsiteX837" fmla="*/ 1088529 w 3377801"/>
                <a:gd name="connsiteY837" fmla="*/ 3408832 h 6857987"/>
                <a:gd name="connsiteX838" fmla="*/ 1139279 w 3377801"/>
                <a:gd name="connsiteY838" fmla="*/ 3464656 h 6857987"/>
                <a:gd name="connsiteX839" fmla="*/ 1200186 w 3377801"/>
                <a:gd name="connsiteY839" fmla="*/ 3479892 h 6857987"/>
                <a:gd name="connsiteX840" fmla="*/ 1178191 w 3377801"/>
                <a:gd name="connsiteY840" fmla="*/ 3499643 h 6857987"/>
                <a:gd name="connsiteX841" fmla="*/ 1113907 w 3377801"/>
                <a:gd name="connsiteY841" fmla="*/ 3507524 h 6857987"/>
                <a:gd name="connsiteX842" fmla="*/ 1167483 w 3377801"/>
                <a:gd name="connsiteY842" fmla="*/ 3519358 h 6857987"/>
                <a:gd name="connsiteX843" fmla="*/ 1161843 w 3377801"/>
                <a:gd name="connsiteY843" fmla="*/ 3542490 h 6857987"/>
                <a:gd name="connsiteX844" fmla="*/ 1107130 w 3377801"/>
                <a:gd name="connsiteY844" fmla="*/ 3562790 h 6857987"/>
                <a:gd name="connsiteX845" fmla="*/ 1096943 w 3377801"/>
                <a:gd name="connsiteY845" fmla="*/ 3524496 h 6857987"/>
                <a:gd name="connsiteX846" fmla="*/ 1096988 w 3377801"/>
                <a:gd name="connsiteY846" fmla="*/ 3524442 h 6857987"/>
                <a:gd name="connsiteX847" fmla="*/ 1167483 w 3377801"/>
                <a:gd name="connsiteY847" fmla="*/ 3519358 h 6857987"/>
                <a:gd name="connsiteX848" fmla="*/ 911438 w 3377801"/>
                <a:gd name="connsiteY848" fmla="*/ 4797376 h 6857987"/>
                <a:gd name="connsiteX849" fmla="*/ 860110 w 3377801"/>
                <a:gd name="connsiteY849" fmla="*/ 4802451 h 6857987"/>
                <a:gd name="connsiteX850" fmla="*/ 817814 w 3377801"/>
                <a:gd name="connsiteY850" fmla="*/ 4756776 h 6857987"/>
                <a:gd name="connsiteX851" fmla="*/ 873654 w 3377801"/>
                <a:gd name="connsiteY851" fmla="*/ 4753956 h 6857987"/>
                <a:gd name="connsiteX852" fmla="*/ 873646 w 3377801"/>
                <a:gd name="connsiteY852" fmla="*/ 4753938 h 6857987"/>
                <a:gd name="connsiteX853" fmla="*/ 930051 w 3377801"/>
                <a:gd name="connsiteY853" fmla="*/ 4731944 h 6857987"/>
                <a:gd name="connsiteX854" fmla="*/ 911438 w 3377801"/>
                <a:gd name="connsiteY854" fmla="*/ 4797376 h 6857987"/>
                <a:gd name="connsiteX855" fmla="*/ 953135 w 3377801"/>
                <a:gd name="connsiteY855" fmla="*/ 4778157 h 6857987"/>
                <a:gd name="connsiteX856" fmla="*/ 918205 w 3377801"/>
                <a:gd name="connsiteY856" fmla="*/ 4814267 h 6857987"/>
                <a:gd name="connsiteX857" fmla="*/ 918160 w 3377801"/>
                <a:gd name="connsiteY857" fmla="*/ 4814249 h 6857987"/>
                <a:gd name="connsiteX858" fmla="*/ 953135 w 3377801"/>
                <a:gd name="connsiteY858" fmla="*/ 4778157 h 6857987"/>
                <a:gd name="connsiteX859" fmla="*/ 910341 w 3377801"/>
                <a:gd name="connsiteY859" fmla="*/ 4946778 h 6857987"/>
                <a:gd name="connsiteX860" fmla="*/ 966745 w 3377801"/>
                <a:gd name="connsiteY860" fmla="*/ 4981735 h 6857987"/>
                <a:gd name="connsiteX861" fmla="*/ 886654 w 3377801"/>
                <a:gd name="connsiteY861" fmla="*/ 5007695 h 6857987"/>
                <a:gd name="connsiteX862" fmla="*/ 910350 w 3377801"/>
                <a:gd name="connsiteY862" fmla="*/ 4946843 h 6857987"/>
                <a:gd name="connsiteX863" fmla="*/ 989840 w 3377801"/>
                <a:gd name="connsiteY863" fmla="*/ 5063026 h 6857987"/>
                <a:gd name="connsiteX864" fmla="*/ 998318 w 3377801"/>
                <a:gd name="connsiteY864" fmla="*/ 5032564 h 6857987"/>
                <a:gd name="connsiteX865" fmla="*/ 1028767 w 3377801"/>
                <a:gd name="connsiteY865" fmla="*/ 5053430 h 6857987"/>
                <a:gd name="connsiteX866" fmla="*/ 986470 w 3377801"/>
                <a:gd name="connsiteY866" fmla="*/ 5114901 h 6857987"/>
                <a:gd name="connsiteX867" fmla="*/ 951494 w 3377801"/>
                <a:gd name="connsiteY867" fmla="*/ 5112637 h 6857987"/>
                <a:gd name="connsiteX868" fmla="*/ 989878 w 3377801"/>
                <a:gd name="connsiteY868" fmla="*/ 5063063 h 6857987"/>
                <a:gd name="connsiteX869" fmla="*/ 1175390 w 3377801"/>
                <a:gd name="connsiteY869" fmla="*/ 4923165 h 6857987"/>
                <a:gd name="connsiteX870" fmla="*/ 1099815 w 3377801"/>
                <a:gd name="connsiteY870" fmla="*/ 4993095 h 6857987"/>
                <a:gd name="connsiteX871" fmla="*/ 1099815 w 3377801"/>
                <a:gd name="connsiteY871" fmla="*/ 4986891 h 6857987"/>
                <a:gd name="connsiteX872" fmla="*/ 1175387 w 3377801"/>
                <a:gd name="connsiteY872" fmla="*/ 4923165 h 6857987"/>
                <a:gd name="connsiteX873" fmla="*/ 1119549 w 3377801"/>
                <a:gd name="connsiteY873" fmla="*/ 4934935 h 6857987"/>
                <a:gd name="connsiteX874" fmla="*/ 1119549 w 3377801"/>
                <a:gd name="connsiteY874" fmla="*/ 4921400 h 6857987"/>
                <a:gd name="connsiteX875" fmla="*/ 1140416 w 3377801"/>
                <a:gd name="connsiteY875" fmla="*/ 4923656 h 6857987"/>
                <a:gd name="connsiteX876" fmla="*/ 1131957 w 3377801"/>
                <a:gd name="connsiteY876" fmla="*/ 4934371 h 6857987"/>
                <a:gd name="connsiteX877" fmla="*/ 1119547 w 3377801"/>
                <a:gd name="connsiteY877" fmla="*/ 4934935 h 6857987"/>
                <a:gd name="connsiteX878" fmla="*/ 1280813 w 3377801"/>
                <a:gd name="connsiteY878" fmla="*/ 4762921 h 6857987"/>
                <a:gd name="connsiteX879" fmla="*/ 1184938 w 3377801"/>
                <a:gd name="connsiteY879" fmla="*/ 4813685 h 6857987"/>
                <a:gd name="connsiteX880" fmla="*/ 1289179 w 3377801"/>
                <a:gd name="connsiteY880" fmla="*/ 4735278 h 6857987"/>
                <a:gd name="connsiteX881" fmla="*/ 1289289 w 3377801"/>
                <a:gd name="connsiteY881" fmla="*/ 4735296 h 6857987"/>
                <a:gd name="connsiteX882" fmla="*/ 1332722 w 3377801"/>
                <a:gd name="connsiteY882" fmla="*/ 4729647 h 6857987"/>
                <a:gd name="connsiteX883" fmla="*/ 1236278 w 3377801"/>
                <a:gd name="connsiteY883" fmla="*/ 4840191 h 6857987"/>
                <a:gd name="connsiteX884" fmla="*/ 1135885 w 3377801"/>
                <a:gd name="connsiteY884" fmla="*/ 4866706 h 6857987"/>
                <a:gd name="connsiteX885" fmla="*/ 1205816 w 3377801"/>
                <a:gd name="connsiteY885" fmla="*/ 4832295 h 6857987"/>
                <a:gd name="connsiteX886" fmla="*/ 1272362 w 3377801"/>
                <a:gd name="connsiteY886" fmla="*/ 4806353 h 6857987"/>
                <a:gd name="connsiteX887" fmla="*/ 1272362 w 3377801"/>
                <a:gd name="connsiteY887" fmla="*/ 4786602 h 6857987"/>
                <a:gd name="connsiteX888" fmla="*/ 1299996 w 3377801"/>
                <a:gd name="connsiteY888" fmla="*/ 4773067 h 6857987"/>
                <a:gd name="connsiteX889" fmla="*/ 1280810 w 3377801"/>
                <a:gd name="connsiteY889" fmla="*/ 4762921 h 6857987"/>
                <a:gd name="connsiteX890" fmla="*/ 1294338 w 3377801"/>
                <a:gd name="connsiteY890" fmla="*/ 4818870 h 6857987"/>
                <a:gd name="connsiteX891" fmla="*/ 1338366 w 3377801"/>
                <a:gd name="connsiteY891" fmla="*/ 4755062 h 6857987"/>
                <a:gd name="connsiteX892" fmla="*/ 1272374 w 3377801"/>
                <a:gd name="connsiteY892" fmla="*/ 4883079 h 6857987"/>
                <a:gd name="connsiteX893" fmla="*/ 1197932 w 3377801"/>
                <a:gd name="connsiteY893" fmla="*/ 5037619 h 6857987"/>
                <a:gd name="connsiteX894" fmla="*/ 1229505 w 3377801"/>
                <a:gd name="connsiteY894" fmla="*/ 4945122 h 6857987"/>
                <a:gd name="connsiteX895" fmla="*/ 1262223 w 3377801"/>
                <a:gd name="connsiteY895" fmla="*/ 4877447 h 6857987"/>
                <a:gd name="connsiteX896" fmla="*/ 1294335 w 3377801"/>
                <a:gd name="connsiteY896" fmla="*/ 4818870 h 6857987"/>
                <a:gd name="connsiteX897" fmla="*/ 1305098 w 3377801"/>
                <a:gd name="connsiteY897" fmla="*/ 4613510 h 6857987"/>
                <a:gd name="connsiteX898" fmla="*/ 1393056 w 3377801"/>
                <a:gd name="connsiteY898" fmla="*/ 4607324 h 6857987"/>
                <a:gd name="connsiteX899" fmla="*/ 1437633 w 3377801"/>
                <a:gd name="connsiteY899" fmla="*/ 4598838 h 6857987"/>
                <a:gd name="connsiteX900" fmla="*/ 1416203 w 3377801"/>
                <a:gd name="connsiteY900" fmla="*/ 4608439 h 6857987"/>
                <a:gd name="connsiteX901" fmla="*/ 1384622 w 3377801"/>
                <a:gd name="connsiteY901" fmla="*/ 4655811 h 6857987"/>
                <a:gd name="connsiteX902" fmla="*/ 1351340 w 3377801"/>
                <a:gd name="connsiteY902" fmla="*/ 4663716 h 6857987"/>
                <a:gd name="connsiteX903" fmla="*/ 1400423 w 3377801"/>
                <a:gd name="connsiteY903" fmla="*/ 4623676 h 6857987"/>
                <a:gd name="connsiteX904" fmla="*/ 1305095 w 3377801"/>
                <a:gd name="connsiteY904" fmla="*/ 4613514 h 6857987"/>
                <a:gd name="connsiteX905" fmla="*/ 2631035 w 3377801"/>
                <a:gd name="connsiteY905" fmla="*/ 4711646 h 6857987"/>
                <a:gd name="connsiteX906" fmla="*/ 2631080 w 3377801"/>
                <a:gd name="connsiteY906" fmla="*/ 4711611 h 6857987"/>
                <a:gd name="connsiteX907" fmla="*/ 2631080 w 3377801"/>
                <a:gd name="connsiteY907" fmla="*/ 4711637 h 6857987"/>
                <a:gd name="connsiteX908" fmla="*/ 2640638 w 3377801"/>
                <a:gd name="connsiteY908" fmla="*/ 4721252 h 6857987"/>
                <a:gd name="connsiteX909" fmla="*/ 2631080 w 3377801"/>
                <a:gd name="connsiteY909" fmla="*/ 4711637 h 6857987"/>
                <a:gd name="connsiteX910" fmla="*/ 2673331 w 3377801"/>
                <a:gd name="connsiteY910" fmla="*/ 4787780 h 6857987"/>
                <a:gd name="connsiteX911" fmla="*/ 2708855 w 3377801"/>
                <a:gd name="connsiteY911" fmla="*/ 4738698 h 6857987"/>
                <a:gd name="connsiteX912" fmla="*/ 2717889 w 3377801"/>
                <a:gd name="connsiteY912" fmla="*/ 4762385 h 6857987"/>
                <a:gd name="connsiteX913" fmla="*/ 2717325 w 3377801"/>
                <a:gd name="connsiteY913" fmla="*/ 4821619 h 6857987"/>
                <a:gd name="connsiteX914" fmla="*/ 2662621 w 3377801"/>
                <a:gd name="connsiteY914" fmla="*/ 4884791 h 6857987"/>
                <a:gd name="connsiteX915" fmla="*/ 2673354 w 3377801"/>
                <a:gd name="connsiteY915" fmla="*/ 4787827 h 6857987"/>
                <a:gd name="connsiteX916" fmla="*/ 2665990 w 3377801"/>
                <a:gd name="connsiteY916" fmla="*/ 4977884 h 6857987"/>
                <a:gd name="connsiteX917" fmla="*/ 2735929 w 3377801"/>
                <a:gd name="connsiteY917" fmla="*/ 4884831 h 6857987"/>
                <a:gd name="connsiteX918" fmla="*/ 2762999 w 3377801"/>
                <a:gd name="connsiteY918" fmla="*/ 4820532 h 6857987"/>
                <a:gd name="connsiteX919" fmla="*/ 2801912 w 3377801"/>
                <a:gd name="connsiteY919" fmla="*/ 4731983 h 6857987"/>
                <a:gd name="connsiteX920" fmla="*/ 2786085 w 3377801"/>
                <a:gd name="connsiteY920" fmla="*/ 4722433 h 6857987"/>
                <a:gd name="connsiteX921" fmla="*/ 2786120 w 3377801"/>
                <a:gd name="connsiteY921" fmla="*/ 4722386 h 6857987"/>
                <a:gd name="connsiteX922" fmla="*/ 2823905 w 3377801"/>
                <a:gd name="connsiteY922" fmla="*/ 4697012 h 6857987"/>
                <a:gd name="connsiteX923" fmla="*/ 2751156 w 3377801"/>
                <a:gd name="connsiteY923" fmla="*/ 4910767 h 6857987"/>
                <a:gd name="connsiteX924" fmla="*/ 2618599 w 3377801"/>
                <a:gd name="connsiteY924" fmla="*/ 5020756 h 6857987"/>
                <a:gd name="connsiteX925" fmla="*/ 2632143 w 3377801"/>
                <a:gd name="connsiteY925" fmla="*/ 4981270 h 6857987"/>
                <a:gd name="connsiteX926" fmla="*/ 2665988 w 3377801"/>
                <a:gd name="connsiteY926" fmla="*/ 4977878 h 6857987"/>
                <a:gd name="connsiteX927" fmla="*/ 2778844 w 3377801"/>
                <a:gd name="connsiteY927" fmla="*/ 4735933 h 6857987"/>
                <a:gd name="connsiteX928" fmla="*/ 2765309 w 3377801"/>
                <a:gd name="connsiteY928" fmla="*/ 4751707 h 6857987"/>
                <a:gd name="connsiteX929" fmla="*/ 2778862 w 3377801"/>
                <a:gd name="connsiteY929" fmla="*/ 4735970 h 6857987"/>
                <a:gd name="connsiteX930" fmla="*/ 2653602 w 3377801"/>
                <a:gd name="connsiteY930" fmla="*/ 5129001 h 6857987"/>
                <a:gd name="connsiteX931" fmla="*/ 2568445 w 3377801"/>
                <a:gd name="connsiteY931" fmla="*/ 5133495 h 6857987"/>
                <a:gd name="connsiteX932" fmla="*/ 2530104 w 3377801"/>
                <a:gd name="connsiteY932" fmla="*/ 5169033 h 6857987"/>
                <a:gd name="connsiteX933" fmla="*/ 2571265 w 3377801"/>
                <a:gd name="connsiteY933" fmla="*/ 5171861 h 6857987"/>
                <a:gd name="connsiteX934" fmla="*/ 2494548 w 3377801"/>
                <a:gd name="connsiteY934" fmla="*/ 5191026 h 6857987"/>
                <a:gd name="connsiteX935" fmla="*/ 2552654 w 3377801"/>
                <a:gd name="connsiteY935" fmla="*/ 5118840 h 6857987"/>
                <a:gd name="connsiteX936" fmla="*/ 2607866 w 3377801"/>
                <a:gd name="connsiteY936" fmla="*/ 5100830 h 6857987"/>
                <a:gd name="connsiteX937" fmla="*/ 2607930 w 3377801"/>
                <a:gd name="connsiteY937" fmla="*/ 5100775 h 6857987"/>
                <a:gd name="connsiteX938" fmla="*/ 2698730 w 3377801"/>
                <a:gd name="connsiteY938" fmla="*/ 5069767 h 6857987"/>
                <a:gd name="connsiteX939" fmla="*/ 2653599 w 3377801"/>
                <a:gd name="connsiteY939" fmla="*/ 5129000 h 6857987"/>
                <a:gd name="connsiteX940" fmla="*/ 2678406 w 3377801"/>
                <a:gd name="connsiteY940" fmla="*/ 5121077 h 6857987"/>
                <a:gd name="connsiteX941" fmla="*/ 2678424 w 3377801"/>
                <a:gd name="connsiteY941" fmla="*/ 5121059 h 6857987"/>
                <a:gd name="connsiteX942" fmla="*/ 2692504 w 3377801"/>
                <a:gd name="connsiteY942" fmla="*/ 5099065 h 6857987"/>
                <a:gd name="connsiteX943" fmla="*/ 2678403 w 3377801"/>
                <a:gd name="connsiteY943" fmla="*/ 5121076 h 6857987"/>
                <a:gd name="connsiteX944" fmla="*/ 2664335 w 3377801"/>
                <a:gd name="connsiteY944" fmla="*/ 5140853 h 6857987"/>
                <a:gd name="connsiteX945" fmla="*/ 2599528 w 3377801"/>
                <a:gd name="connsiteY945" fmla="*/ 5167325 h 6857987"/>
                <a:gd name="connsiteX946" fmla="*/ 2599470 w 3377801"/>
                <a:gd name="connsiteY946" fmla="*/ 5167357 h 6857987"/>
                <a:gd name="connsiteX947" fmla="*/ 2599478 w 3377801"/>
                <a:gd name="connsiteY947" fmla="*/ 5167319 h 6857987"/>
                <a:gd name="connsiteX948" fmla="*/ 2599527 w 3377801"/>
                <a:gd name="connsiteY948" fmla="*/ 5167319 h 6857987"/>
                <a:gd name="connsiteX949" fmla="*/ 2664333 w 3377801"/>
                <a:gd name="connsiteY949" fmla="*/ 5140852 h 6857987"/>
                <a:gd name="connsiteX950" fmla="*/ 2443847 w 3377801"/>
                <a:gd name="connsiteY950" fmla="*/ 5092352 h 6857987"/>
                <a:gd name="connsiteX951" fmla="*/ 2457400 w 3377801"/>
                <a:gd name="connsiteY951" fmla="*/ 5017947 h 6857987"/>
                <a:gd name="connsiteX952" fmla="*/ 2457392 w 3377801"/>
                <a:gd name="connsiteY952" fmla="*/ 5017910 h 6857987"/>
                <a:gd name="connsiteX953" fmla="*/ 2520000 w 3377801"/>
                <a:gd name="connsiteY953" fmla="*/ 5104183 h 6857987"/>
                <a:gd name="connsiteX954" fmla="*/ 2498005 w 3377801"/>
                <a:gd name="connsiteY954" fmla="*/ 5113784 h 6857987"/>
                <a:gd name="connsiteX955" fmla="*/ 2443844 w 3377801"/>
                <a:gd name="connsiteY955" fmla="*/ 5092351 h 6857987"/>
                <a:gd name="connsiteX956" fmla="*/ 2492813 w 3377801"/>
                <a:gd name="connsiteY956" fmla="*/ 5131784 h 6857987"/>
                <a:gd name="connsiteX957" fmla="*/ 2453355 w 3377801"/>
                <a:gd name="connsiteY957" fmla="*/ 5180865 h 6857987"/>
                <a:gd name="connsiteX958" fmla="*/ 2453904 w 3377801"/>
                <a:gd name="connsiteY958" fmla="*/ 5114828 h 6857987"/>
                <a:gd name="connsiteX959" fmla="*/ 2453931 w 3377801"/>
                <a:gd name="connsiteY959" fmla="*/ 5114873 h 6857987"/>
                <a:gd name="connsiteX960" fmla="*/ 2492817 w 3377801"/>
                <a:gd name="connsiteY960" fmla="*/ 5131783 h 6857987"/>
                <a:gd name="connsiteX961" fmla="*/ 2070430 w 3377801"/>
                <a:gd name="connsiteY961" fmla="*/ 5484389 h 6857987"/>
                <a:gd name="connsiteX962" fmla="*/ 2070448 w 3377801"/>
                <a:gd name="connsiteY962" fmla="*/ 5484353 h 6857987"/>
                <a:gd name="connsiteX963" fmla="*/ 2160117 w 3377801"/>
                <a:gd name="connsiteY963" fmla="*/ 5440910 h 6857987"/>
                <a:gd name="connsiteX964" fmla="*/ 2070430 w 3377801"/>
                <a:gd name="connsiteY964" fmla="*/ 5484389 h 6857987"/>
                <a:gd name="connsiteX965" fmla="*/ 2125134 w 3377801"/>
                <a:gd name="connsiteY965" fmla="*/ 5481442 h 6857987"/>
                <a:gd name="connsiteX966" fmla="*/ 2122296 w 3377801"/>
                <a:gd name="connsiteY966" fmla="*/ 5506829 h 6857987"/>
                <a:gd name="connsiteX967" fmla="*/ 2096921 w 3377801"/>
                <a:gd name="connsiteY967" fmla="*/ 5497824 h 6857987"/>
                <a:gd name="connsiteX968" fmla="*/ 2125130 w 3377801"/>
                <a:gd name="connsiteY968" fmla="*/ 5481442 h 6857987"/>
                <a:gd name="connsiteX969" fmla="*/ 2019662 w 3377801"/>
                <a:gd name="connsiteY969" fmla="*/ 5629321 h 6857987"/>
                <a:gd name="connsiteX970" fmla="*/ 2019689 w 3377801"/>
                <a:gd name="connsiteY970" fmla="*/ 5629258 h 6857987"/>
                <a:gd name="connsiteX971" fmla="*/ 2050707 w 3377801"/>
                <a:gd name="connsiteY971" fmla="*/ 5638272 h 6857987"/>
                <a:gd name="connsiteX972" fmla="*/ 2081715 w 3377801"/>
                <a:gd name="connsiteY972" fmla="*/ 5686764 h 6857987"/>
                <a:gd name="connsiteX973" fmla="*/ 2047877 w 3377801"/>
                <a:gd name="connsiteY973" fmla="*/ 5681133 h 6857987"/>
                <a:gd name="connsiteX974" fmla="*/ 2004452 w 3377801"/>
                <a:gd name="connsiteY974" fmla="*/ 5674375 h 6857987"/>
                <a:gd name="connsiteX975" fmla="*/ 2006709 w 3377801"/>
                <a:gd name="connsiteY975" fmla="*/ 5658576 h 6857987"/>
                <a:gd name="connsiteX976" fmla="*/ 2047308 w 3377801"/>
                <a:gd name="connsiteY976" fmla="*/ 5662524 h 6857987"/>
                <a:gd name="connsiteX977" fmla="*/ 2019662 w 3377801"/>
                <a:gd name="connsiteY977" fmla="*/ 5629321 h 6857987"/>
                <a:gd name="connsiteX978" fmla="*/ 1946929 w 3377801"/>
                <a:gd name="connsiteY978" fmla="*/ 5545255 h 6857987"/>
                <a:gd name="connsiteX979" fmla="*/ 1946921 w 3377801"/>
                <a:gd name="connsiteY979" fmla="*/ 5545210 h 6857987"/>
                <a:gd name="connsiteX980" fmla="*/ 2029831 w 3377801"/>
                <a:gd name="connsiteY980" fmla="*/ 5528292 h 6857987"/>
                <a:gd name="connsiteX981" fmla="*/ 2099189 w 3377801"/>
                <a:gd name="connsiteY981" fmla="*/ 5577365 h 6857987"/>
                <a:gd name="connsiteX982" fmla="*/ 2020244 w 3377801"/>
                <a:gd name="connsiteY982" fmla="*/ 5577365 h 6857987"/>
                <a:gd name="connsiteX983" fmla="*/ 1946929 w 3377801"/>
                <a:gd name="connsiteY983" fmla="*/ 5545251 h 6857987"/>
                <a:gd name="connsiteX984" fmla="*/ 1987579 w 3377801"/>
                <a:gd name="connsiteY984" fmla="*/ 5659728 h 6857987"/>
                <a:gd name="connsiteX985" fmla="*/ 1991508 w 3377801"/>
                <a:gd name="connsiteY985" fmla="*/ 5672126 h 6857987"/>
                <a:gd name="connsiteX986" fmla="*/ 1987597 w 3377801"/>
                <a:gd name="connsiteY986" fmla="*/ 5659756 h 6857987"/>
                <a:gd name="connsiteX987" fmla="*/ 1978493 w 3377801"/>
                <a:gd name="connsiteY987" fmla="*/ 5658600 h 6857987"/>
                <a:gd name="connsiteX988" fmla="*/ 1958209 w 3377801"/>
                <a:gd name="connsiteY988" fmla="*/ 5654052 h 6857987"/>
                <a:gd name="connsiteX989" fmla="*/ 1958201 w 3377801"/>
                <a:gd name="connsiteY989" fmla="*/ 5654089 h 6857987"/>
                <a:gd name="connsiteX990" fmla="*/ 1978493 w 3377801"/>
                <a:gd name="connsiteY990" fmla="*/ 5658596 h 6857987"/>
                <a:gd name="connsiteX991" fmla="*/ 1825125 w 3377801"/>
                <a:gd name="connsiteY991" fmla="*/ 5547483 h 6857987"/>
                <a:gd name="connsiteX992" fmla="*/ 1425246 w 3377801"/>
                <a:gd name="connsiteY992" fmla="*/ 5534494 h 6857987"/>
                <a:gd name="connsiteX993" fmla="*/ 1487854 w 3377801"/>
                <a:gd name="connsiteY993" fmla="*/ 5536750 h 6857987"/>
                <a:gd name="connsiteX994" fmla="*/ 1566254 w 3377801"/>
                <a:gd name="connsiteY994" fmla="*/ 5541845 h 6857987"/>
                <a:gd name="connsiteX995" fmla="*/ 1743907 w 3377801"/>
                <a:gd name="connsiteY995" fmla="*/ 5546338 h 6857987"/>
                <a:gd name="connsiteX996" fmla="*/ 1828045 w 3377801"/>
                <a:gd name="connsiteY996" fmla="*/ 5541880 h 6857987"/>
                <a:gd name="connsiteX997" fmla="*/ 1827945 w 3377801"/>
                <a:gd name="connsiteY997" fmla="*/ 5541843 h 6857987"/>
                <a:gd name="connsiteX998" fmla="*/ 1883786 w 3377801"/>
                <a:gd name="connsiteY998" fmla="*/ 5535631 h 6857987"/>
                <a:gd name="connsiteX999" fmla="*/ 1825125 w 3377801"/>
                <a:gd name="connsiteY999" fmla="*/ 5547479 h 6857987"/>
                <a:gd name="connsiteX1000" fmla="*/ 1881510 w 3377801"/>
                <a:gd name="connsiteY1000" fmla="*/ 5620270 h 6857987"/>
                <a:gd name="connsiteX1001" fmla="*/ 1825662 w 3377801"/>
                <a:gd name="connsiteY1001" fmla="*/ 5591527 h 6857987"/>
                <a:gd name="connsiteX1002" fmla="*/ 1825670 w 3377801"/>
                <a:gd name="connsiteY1002" fmla="*/ 5591509 h 6857987"/>
                <a:gd name="connsiteX1003" fmla="*/ 1881510 w 3377801"/>
                <a:gd name="connsiteY1003" fmla="*/ 5620269 h 6857987"/>
                <a:gd name="connsiteX1004" fmla="*/ 1649135 w 3377801"/>
                <a:gd name="connsiteY1004" fmla="*/ 5686206 h 6857987"/>
                <a:gd name="connsiteX1005" fmla="*/ 1649117 w 3377801"/>
                <a:gd name="connsiteY1005" fmla="*/ 5686197 h 6857987"/>
                <a:gd name="connsiteX1006" fmla="*/ 1672803 w 3377801"/>
                <a:gd name="connsiteY1006" fmla="*/ 5684496 h 6857987"/>
                <a:gd name="connsiteX1007" fmla="*/ 1686338 w 3377801"/>
                <a:gd name="connsiteY1007" fmla="*/ 5709311 h 6857987"/>
                <a:gd name="connsiteX1008" fmla="*/ 1649135 w 3377801"/>
                <a:gd name="connsiteY1008" fmla="*/ 5686202 h 6857987"/>
                <a:gd name="connsiteX1009" fmla="*/ 1697089 w 3377801"/>
                <a:gd name="connsiteY1009" fmla="*/ 5732505 h 6857987"/>
                <a:gd name="connsiteX1010" fmla="*/ 1724169 w 3377801"/>
                <a:gd name="connsiteY1010" fmla="*/ 5791720 h 6857987"/>
                <a:gd name="connsiteX1011" fmla="*/ 1680180 w 3377801"/>
                <a:gd name="connsiteY1011" fmla="*/ 5755626 h 6857987"/>
                <a:gd name="connsiteX1012" fmla="*/ 1565125 w 3377801"/>
                <a:gd name="connsiteY1012" fmla="*/ 5671606 h 6857987"/>
                <a:gd name="connsiteX1013" fmla="*/ 1558302 w 3377801"/>
                <a:gd name="connsiteY1013" fmla="*/ 5662055 h 6857987"/>
                <a:gd name="connsiteX1014" fmla="*/ 1558338 w 3377801"/>
                <a:gd name="connsiteY1014" fmla="*/ 5662001 h 6857987"/>
                <a:gd name="connsiteX1015" fmla="*/ 1647461 w 3377801"/>
                <a:gd name="connsiteY1015" fmla="*/ 5715585 h 6857987"/>
                <a:gd name="connsiteX1016" fmla="*/ 1697089 w 3377801"/>
                <a:gd name="connsiteY1016" fmla="*/ 5732501 h 6857987"/>
                <a:gd name="connsiteX1017" fmla="*/ 1623709 w 3377801"/>
                <a:gd name="connsiteY1017" fmla="*/ 5614621 h 6857987"/>
                <a:gd name="connsiteX1018" fmla="*/ 1571313 w 3377801"/>
                <a:gd name="connsiteY1018" fmla="*/ 5578056 h 6857987"/>
                <a:gd name="connsiteX1019" fmla="*/ 1571250 w 3377801"/>
                <a:gd name="connsiteY1019" fmla="*/ 5577956 h 6857987"/>
                <a:gd name="connsiteX1020" fmla="*/ 1664876 w 3377801"/>
                <a:gd name="connsiteY1020" fmla="*/ 5578520 h 6857987"/>
                <a:gd name="connsiteX1021" fmla="*/ 1717896 w 3377801"/>
                <a:gd name="connsiteY1021" fmla="*/ 5586978 h 6857987"/>
                <a:gd name="connsiteX1022" fmla="*/ 1772036 w 3377801"/>
                <a:gd name="connsiteY1022" fmla="*/ 5649595 h 6857987"/>
                <a:gd name="connsiteX1023" fmla="*/ 1623711 w 3377801"/>
                <a:gd name="connsiteY1023" fmla="*/ 5614617 h 6857987"/>
                <a:gd name="connsiteX1024" fmla="*/ 1376143 w 3377801"/>
                <a:gd name="connsiteY1024" fmla="*/ 5563311 h 6857987"/>
                <a:gd name="connsiteX1025" fmla="*/ 1385730 w 3377801"/>
                <a:gd name="connsiteY1025" fmla="*/ 5572335 h 6857987"/>
                <a:gd name="connsiteX1026" fmla="*/ 1376180 w 3377801"/>
                <a:gd name="connsiteY1026" fmla="*/ 5563330 h 6857987"/>
                <a:gd name="connsiteX1027" fmla="*/ 1313625 w 3377801"/>
                <a:gd name="connsiteY1027" fmla="*/ 5508550 h 6857987"/>
                <a:gd name="connsiteX1028" fmla="*/ 1313561 w 3377801"/>
                <a:gd name="connsiteY1028" fmla="*/ 5508550 h 6857987"/>
                <a:gd name="connsiteX1029" fmla="*/ 1313579 w 3377801"/>
                <a:gd name="connsiteY1029" fmla="*/ 5508515 h 6857987"/>
                <a:gd name="connsiteX1030" fmla="*/ 1313625 w 3377801"/>
                <a:gd name="connsiteY1030" fmla="*/ 5508547 h 6857987"/>
                <a:gd name="connsiteX1031" fmla="*/ 1365436 w 3377801"/>
                <a:gd name="connsiteY1031" fmla="*/ 5517009 h 6857987"/>
                <a:gd name="connsiteX1032" fmla="*/ 1426915 w 3377801"/>
                <a:gd name="connsiteY1032" fmla="*/ 5532254 h 6857987"/>
                <a:gd name="connsiteX1033" fmla="*/ 1313628 w 3377801"/>
                <a:gd name="connsiteY1033" fmla="*/ 5508546 h 6857987"/>
                <a:gd name="connsiteX1034" fmla="*/ 1368256 w 3377801"/>
                <a:gd name="connsiteY1034" fmla="*/ 5546356 h 6857987"/>
                <a:gd name="connsiteX1035" fmla="*/ 1368256 w 3377801"/>
                <a:gd name="connsiteY1035" fmla="*/ 5564985 h 6857987"/>
                <a:gd name="connsiteX1036" fmla="*/ 1339590 w 3377801"/>
                <a:gd name="connsiteY1036" fmla="*/ 5544124 h 6857987"/>
                <a:gd name="connsiteX1037" fmla="*/ 1339485 w 3377801"/>
                <a:gd name="connsiteY1037" fmla="*/ 5544124 h 6857987"/>
                <a:gd name="connsiteX1038" fmla="*/ 1339513 w 3377801"/>
                <a:gd name="connsiteY1038" fmla="*/ 5544069 h 6857987"/>
                <a:gd name="connsiteX1039" fmla="*/ 1339590 w 3377801"/>
                <a:gd name="connsiteY1039" fmla="*/ 5544130 h 6857987"/>
                <a:gd name="connsiteX1040" fmla="*/ 1368259 w 3377801"/>
                <a:gd name="connsiteY1040" fmla="*/ 5546352 h 6857987"/>
                <a:gd name="connsiteX1041" fmla="*/ 1570780 w 3377801"/>
                <a:gd name="connsiteY1041" fmla="*/ 5796760 h 6857987"/>
                <a:gd name="connsiteX1042" fmla="*/ 1493500 w 3377801"/>
                <a:gd name="connsiteY1042" fmla="*/ 5766880 h 6857987"/>
                <a:gd name="connsiteX1043" fmla="*/ 1407215 w 3377801"/>
                <a:gd name="connsiteY1043" fmla="*/ 5712722 h 6857987"/>
                <a:gd name="connsiteX1044" fmla="*/ 1336715 w 3377801"/>
                <a:gd name="connsiteY1044" fmla="*/ 5658583 h 6857987"/>
                <a:gd name="connsiteX1045" fmla="*/ 1329957 w 3377801"/>
                <a:gd name="connsiteY1045" fmla="*/ 5628702 h 6857987"/>
                <a:gd name="connsiteX1046" fmla="*/ 1321578 w 3377801"/>
                <a:gd name="connsiteY1046" fmla="*/ 5592616 h 6857987"/>
                <a:gd name="connsiteX1047" fmla="*/ 1321471 w 3377801"/>
                <a:gd name="connsiteY1047" fmla="*/ 5592599 h 6857987"/>
                <a:gd name="connsiteX1048" fmla="*/ 1321498 w 3377801"/>
                <a:gd name="connsiteY1048" fmla="*/ 5592317 h 6857987"/>
                <a:gd name="connsiteX1049" fmla="*/ 1321578 w 3377801"/>
                <a:gd name="connsiteY1049" fmla="*/ 5592616 h 6857987"/>
                <a:gd name="connsiteX1050" fmla="*/ 1336707 w 3377801"/>
                <a:gd name="connsiteY1050" fmla="*/ 5595435 h 6857987"/>
                <a:gd name="connsiteX1051" fmla="*/ 1601792 w 3377801"/>
                <a:gd name="connsiteY1051" fmla="*/ 5743748 h 6857987"/>
                <a:gd name="connsiteX1052" fmla="*/ 1654239 w 3377801"/>
                <a:gd name="connsiteY1052" fmla="*/ 5787189 h 6857987"/>
                <a:gd name="connsiteX1053" fmla="*/ 1725869 w 3377801"/>
                <a:gd name="connsiteY1053" fmla="*/ 5863880 h 6857987"/>
                <a:gd name="connsiteX1054" fmla="*/ 1576977 w 3377801"/>
                <a:gd name="connsiteY1054" fmla="*/ 5825538 h 6857987"/>
                <a:gd name="connsiteX1055" fmla="*/ 1618709 w 3377801"/>
                <a:gd name="connsiteY1055" fmla="*/ 5822708 h 6857987"/>
                <a:gd name="connsiteX1056" fmla="*/ 1619273 w 3377801"/>
                <a:gd name="connsiteY1056" fmla="*/ 5807484 h 6857987"/>
                <a:gd name="connsiteX1057" fmla="*/ 1570783 w 3377801"/>
                <a:gd name="connsiteY1057" fmla="*/ 5796756 h 6857987"/>
                <a:gd name="connsiteX1058" fmla="*/ 1530719 w 3377801"/>
                <a:gd name="connsiteY1058" fmla="*/ 5928134 h 6857987"/>
                <a:gd name="connsiteX1059" fmla="*/ 1527336 w 3377801"/>
                <a:gd name="connsiteY1059" fmla="*/ 5966501 h 6857987"/>
                <a:gd name="connsiteX1060" fmla="*/ 1487295 w 3377801"/>
                <a:gd name="connsiteY1060" fmla="*/ 5971568 h 6857987"/>
                <a:gd name="connsiteX1061" fmla="*/ 1487295 w 3377801"/>
                <a:gd name="connsiteY1061" fmla="*/ 5906077 h 6857987"/>
                <a:gd name="connsiteX1062" fmla="*/ 1487295 w 3377801"/>
                <a:gd name="connsiteY1062" fmla="*/ 5906140 h 6857987"/>
                <a:gd name="connsiteX1063" fmla="*/ 1530722 w 3377801"/>
                <a:gd name="connsiteY1063" fmla="*/ 5928130 h 6857987"/>
                <a:gd name="connsiteX1064" fmla="*/ 1653117 w 3377801"/>
                <a:gd name="connsiteY1064" fmla="*/ 5988550 h 6857987"/>
                <a:gd name="connsiteX1065" fmla="*/ 1698791 w 3377801"/>
                <a:gd name="connsiteY1065" fmla="*/ 6013924 h 6857987"/>
                <a:gd name="connsiteX1066" fmla="*/ 1674541 w 3377801"/>
                <a:gd name="connsiteY1066" fmla="*/ 6057350 h 6857987"/>
                <a:gd name="connsiteX1067" fmla="*/ 1625468 w 3377801"/>
                <a:gd name="connsiteY1067" fmla="*/ 6048336 h 6857987"/>
                <a:gd name="connsiteX1068" fmla="*/ 1653120 w 3377801"/>
                <a:gd name="connsiteY1068" fmla="*/ 5988576 h 6857987"/>
                <a:gd name="connsiteX1069" fmla="*/ 1721864 w 3377801"/>
                <a:gd name="connsiteY1069" fmla="*/ 6033165 h 6857987"/>
                <a:gd name="connsiteX1070" fmla="*/ 1721882 w 3377801"/>
                <a:gd name="connsiteY1070" fmla="*/ 6033120 h 6857987"/>
                <a:gd name="connsiteX1071" fmla="*/ 1761350 w 3377801"/>
                <a:gd name="connsiteY1071" fmla="*/ 6075989 h 6857987"/>
                <a:gd name="connsiteX1072" fmla="*/ 1764178 w 3377801"/>
                <a:gd name="connsiteY1072" fmla="*/ 6094018 h 6857987"/>
                <a:gd name="connsiteX1073" fmla="*/ 1718504 w 3377801"/>
                <a:gd name="connsiteY1073" fmla="*/ 6113757 h 6857987"/>
                <a:gd name="connsiteX1074" fmla="*/ 1721867 w 3377801"/>
                <a:gd name="connsiteY1074" fmla="*/ 6033162 h 6857987"/>
                <a:gd name="connsiteX1075" fmla="*/ 1775440 w 3377801"/>
                <a:gd name="connsiteY1075" fmla="*/ 6111983 h 6857987"/>
                <a:gd name="connsiteX1076" fmla="*/ 1766417 w 3377801"/>
                <a:gd name="connsiteY1076" fmla="*/ 6176847 h 6857987"/>
                <a:gd name="connsiteX1077" fmla="*/ 1710576 w 3377801"/>
                <a:gd name="connsiteY1077" fmla="*/ 6180240 h 6857987"/>
                <a:gd name="connsiteX1078" fmla="*/ 1714488 w 3377801"/>
                <a:gd name="connsiteY1078" fmla="*/ 6134033 h 6857987"/>
                <a:gd name="connsiteX1079" fmla="*/ 1714515 w 3377801"/>
                <a:gd name="connsiteY1079" fmla="*/ 6133998 h 6857987"/>
                <a:gd name="connsiteX1080" fmla="*/ 1775443 w 3377801"/>
                <a:gd name="connsiteY1080" fmla="*/ 6111979 h 6857987"/>
                <a:gd name="connsiteX1081" fmla="*/ 1824544 w 3377801"/>
                <a:gd name="connsiteY1081" fmla="*/ 6200597 h 6857987"/>
                <a:gd name="connsiteX1082" fmla="*/ 1809891 w 3377801"/>
                <a:gd name="connsiteY1082" fmla="*/ 6247959 h 6857987"/>
                <a:gd name="connsiteX1083" fmla="*/ 1756878 w 3377801"/>
                <a:gd name="connsiteY1083" fmla="*/ 6241219 h 6857987"/>
                <a:gd name="connsiteX1084" fmla="*/ 1766429 w 3377801"/>
                <a:gd name="connsiteY1084" fmla="*/ 6200013 h 6857987"/>
                <a:gd name="connsiteX1085" fmla="*/ 1824542 w 3377801"/>
                <a:gd name="connsiteY1085" fmla="*/ 6200593 h 6857987"/>
                <a:gd name="connsiteX1086" fmla="*/ 1783357 w 3377801"/>
                <a:gd name="connsiteY1086" fmla="*/ 6188252 h 6857987"/>
                <a:gd name="connsiteX1087" fmla="*/ 1804797 w 3377801"/>
                <a:gd name="connsiteY1087" fmla="*/ 6138006 h 6857987"/>
                <a:gd name="connsiteX1088" fmla="*/ 1825107 w 3377801"/>
                <a:gd name="connsiteY1088" fmla="*/ 6184250 h 6857987"/>
                <a:gd name="connsiteX1089" fmla="*/ 1783354 w 3377801"/>
                <a:gd name="connsiteY1089" fmla="*/ 6188248 h 6857987"/>
                <a:gd name="connsiteX1090" fmla="*/ 1834131 w 3377801"/>
                <a:gd name="connsiteY1090" fmla="*/ 6284538 h 6857987"/>
                <a:gd name="connsiteX1091" fmla="*/ 1834131 w 3377801"/>
                <a:gd name="connsiteY1091" fmla="*/ 6284621 h 6857987"/>
                <a:gd name="connsiteX1092" fmla="*/ 1866276 w 3377801"/>
                <a:gd name="connsiteY1092" fmla="*/ 6292507 h 6857987"/>
                <a:gd name="connsiteX1093" fmla="*/ 1871351 w 3377801"/>
                <a:gd name="connsiteY1093" fmla="*/ 6322397 h 6857987"/>
                <a:gd name="connsiteX1094" fmla="*/ 1822851 w 3377801"/>
                <a:gd name="connsiteY1094" fmla="*/ 6319014 h 6857987"/>
                <a:gd name="connsiteX1095" fmla="*/ 1834130 w 3377801"/>
                <a:gd name="connsiteY1095" fmla="*/ 6284534 h 6857987"/>
                <a:gd name="connsiteX1096" fmla="*/ 1831303 w 3377801"/>
                <a:gd name="connsiteY1096" fmla="*/ 6257005 h 6857987"/>
                <a:gd name="connsiteX1097" fmla="*/ 1839761 w 3377801"/>
                <a:gd name="connsiteY1097" fmla="*/ 6230445 h 6857987"/>
                <a:gd name="connsiteX1098" fmla="*/ 1839771 w 3377801"/>
                <a:gd name="connsiteY1098" fmla="*/ 6230500 h 6857987"/>
                <a:gd name="connsiteX1099" fmla="*/ 1861766 w 3377801"/>
                <a:gd name="connsiteY1099" fmla="*/ 6266040 h 6857987"/>
                <a:gd name="connsiteX1100" fmla="*/ 1831301 w 3377801"/>
                <a:gd name="connsiteY1100" fmla="*/ 6257005 h 6857987"/>
                <a:gd name="connsiteX1101" fmla="*/ 1847111 w 3377801"/>
                <a:gd name="connsiteY1101" fmla="*/ 6633753 h 6857987"/>
                <a:gd name="connsiteX1102" fmla="*/ 1827945 w 3377801"/>
                <a:gd name="connsiteY1102" fmla="*/ 6607802 h 6857987"/>
                <a:gd name="connsiteX1103" fmla="*/ 1798620 w 3377801"/>
                <a:gd name="connsiteY1103" fmla="*/ 6683378 h 6857987"/>
                <a:gd name="connsiteX1104" fmla="*/ 1807071 w 3377801"/>
                <a:gd name="connsiteY1104" fmla="*/ 6610636 h 6857987"/>
                <a:gd name="connsiteX1105" fmla="*/ 1769186 w 3377801"/>
                <a:gd name="connsiteY1105" fmla="*/ 6365862 h 6857987"/>
                <a:gd name="connsiteX1106" fmla="*/ 1769276 w 3377801"/>
                <a:gd name="connsiteY1106" fmla="*/ 6365854 h 6857987"/>
                <a:gd name="connsiteX1107" fmla="*/ 1794102 w 3377801"/>
                <a:gd name="connsiteY1107" fmla="*/ 6391240 h 6857987"/>
                <a:gd name="connsiteX1108" fmla="*/ 1849370 w 3377801"/>
                <a:gd name="connsiteY1108" fmla="*/ 6512490 h 6857987"/>
                <a:gd name="connsiteX1109" fmla="*/ 1820599 w 3377801"/>
                <a:gd name="connsiteY1109" fmla="*/ 6510234 h 6857987"/>
                <a:gd name="connsiteX1110" fmla="*/ 1847109 w 3377801"/>
                <a:gd name="connsiteY1110" fmla="*/ 6633753 h 6857987"/>
                <a:gd name="connsiteX1111" fmla="*/ 1821715 w 3377801"/>
                <a:gd name="connsiteY1111" fmla="*/ 6671485 h 6857987"/>
                <a:gd name="connsiteX1112" fmla="*/ 1825627 w 3377801"/>
                <a:gd name="connsiteY1112" fmla="*/ 6662480 h 6857987"/>
                <a:gd name="connsiteX1113" fmla="*/ 1825672 w 3377801"/>
                <a:gd name="connsiteY1113" fmla="*/ 6662470 h 6857987"/>
                <a:gd name="connsiteX1114" fmla="*/ 1821714 w 3377801"/>
                <a:gd name="connsiteY1114" fmla="*/ 6671485 h 6857987"/>
                <a:gd name="connsiteX1115" fmla="*/ 1771550 w 3377801"/>
                <a:gd name="connsiteY1115" fmla="*/ 6332562 h 6857987"/>
                <a:gd name="connsiteX1116" fmla="*/ 1804260 w 3377801"/>
                <a:gd name="connsiteY1116" fmla="*/ 6326932 h 6857987"/>
                <a:gd name="connsiteX1117" fmla="*/ 1796929 w 3377801"/>
                <a:gd name="connsiteY1117" fmla="*/ 6360214 h 6857987"/>
                <a:gd name="connsiteX1118" fmla="*/ 1771549 w 3377801"/>
                <a:gd name="connsiteY1118" fmla="*/ 6332557 h 6857987"/>
                <a:gd name="connsiteX1119" fmla="*/ 1827401 w 3377801"/>
                <a:gd name="connsiteY1119" fmla="*/ 6417692 h 6857987"/>
                <a:gd name="connsiteX1120" fmla="*/ 1816125 w 3377801"/>
                <a:gd name="connsiteY1120" fmla="*/ 6392866 h 6857987"/>
                <a:gd name="connsiteX1121" fmla="*/ 1817367 w 3377801"/>
                <a:gd name="connsiteY1121" fmla="*/ 6392866 h 6857987"/>
                <a:gd name="connsiteX1122" fmla="*/ 1842056 w 3377801"/>
                <a:gd name="connsiteY1122" fmla="*/ 6394564 h 6857987"/>
                <a:gd name="connsiteX1123" fmla="*/ 1844321 w 3377801"/>
                <a:gd name="connsiteY1123" fmla="*/ 6412055 h 6857987"/>
                <a:gd name="connsiteX1124" fmla="*/ 1827399 w 3377801"/>
                <a:gd name="connsiteY1124" fmla="*/ 6417687 h 6857987"/>
                <a:gd name="connsiteX1125" fmla="*/ 1882112 w 3377801"/>
                <a:gd name="connsiteY1125" fmla="*/ 6412625 h 6857987"/>
                <a:gd name="connsiteX1126" fmla="*/ 1872525 w 3377801"/>
                <a:gd name="connsiteY1126" fmla="*/ 6449263 h 6857987"/>
                <a:gd name="connsiteX1127" fmla="*/ 1841417 w 3377801"/>
                <a:gd name="connsiteY1127" fmla="*/ 6448715 h 6857987"/>
                <a:gd name="connsiteX1128" fmla="*/ 1841499 w 3377801"/>
                <a:gd name="connsiteY1128" fmla="*/ 6448715 h 6857987"/>
                <a:gd name="connsiteX1129" fmla="*/ 1882110 w 3377801"/>
                <a:gd name="connsiteY1129" fmla="*/ 6412620 h 6857987"/>
                <a:gd name="connsiteX1130" fmla="*/ 1848212 w 3377801"/>
                <a:gd name="connsiteY1130" fmla="*/ 6644474 h 6857987"/>
                <a:gd name="connsiteX1131" fmla="*/ 1876973 w 3377801"/>
                <a:gd name="connsiteY1131" fmla="*/ 6586377 h 6857987"/>
                <a:gd name="connsiteX1132" fmla="*/ 1878683 w 3377801"/>
                <a:gd name="connsiteY1132" fmla="*/ 6528290 h 6857987"/>
                <a:gd name="connsiteX1133" fmla="*/ 1854989 w 3377801"/>
                <a:gd name="connsiteY1133" fmla="*/ 6526589 h 6857987"/>
                <a:gd name="connsiteX1134" fmla="*/ 1882613 w 3377801"/>
                <a:gd name="connsiteY1134" fmla="*/ 6524332 h 6857987"/>
                <a:gd name="connsiteX1135" fmla="*/ 1888161 w 3377801"/>
                <a:gd name="connsiteY1135" fmla="*/ 6447744 h 6857987"/>
                <a:gd name="connsiteX1136" fmla="*/ 1888252 w 3377801"/>
                <a:gd name="connsiteY1136" fmla="*/ 6447626 h 6857987"/>
                <a:gd name="connsiteX1137" fmla="*/ 1898976 w 3377801"/>
                <a:gd name="connsiteY1137" fmla="*/ 6449309 h 6857987"/>
                <a:gd name="connsiteX1138" fmla="*/ 1892199 w 3377801"/>
                <a:gd name="connsiteY1138" fmla="*/ 6625285 h 6857987"/>
                <a:gd name="connsiteX1139" fmla="*/ 1849338 w 3377801"/>
                <a:gd name="connsiteY1139" fmla="*/ 6699735 h 6857987"/>
                <a:gd name="connsiteX1140" fmla="*/ 1848211 w 3377801"/>
                <a:gd name="connsiteY1140" fmla="*/ 6644468 h 6857987"/>
                <a:gd name="connsiteX1141" fmla="*/ 1882576 w 3377801"/>
                <a:gd name="connsiteY1141" fmla="*/ 6390640 h 6857987"/>
                <a:gd name="connsiteX1142" fmla="*/ 1869569 w 3377801"/>
                <a:gd name="connsiteY1142" fmla="*/ 6380999 h 6857987"/>
                <a:gd name="connsiteX1143" fmla="*/ 1869606 w 3377801"/>
                <a:gd name="connsiteY1143" fmla="*/ 6381044 h 6857987"/>
                <a:gd name="connsiteX1144" fmla="*/ 1882575 w 3377801"/>
                <a:gd name="connsiteY1144" fmla="*/ 6390634 h 6857987"/>
                <a:gd name="connsiteX1145" fmla="*/ 1807570 w 3377801"/>
                <a:gd name="connsiteY1145" fmla="*/ 6365863 h 6857987"/>
                <a:gd name="connsiteX1146" fmla="*/ 1824489 w 3377801"/>
                <a:gd name="connsiteY1146" fmla="*/ 6337120 h 6857987"/>
                <a:gd name="connsiteX1147" fmla="*/ 1880893 w 3377801"/>
                <a:gd name="connsiteY1147" fmla="*/ 6350091 h 6857987"/>
                <a:gd name="connsiteX1148" fmla="*/ 1807569 w 3377801"/>
                <a:gd name="connsiteY1148" fmla="*/ 6365858 h 6857987"/>
                <a:gd name="connsiteX1149" fmla="*/ 1747864 w 3377801"/>
                <a:gd name="connsiteY1149" fmla="*/ 6211833 h 6857987"/>
                <a:gd name="connsiteX1150" fmla="*/ 1730946 w 3377801"/>
                <a:gd name="connsiteY1150" fmla="*/ 6247917 h 6857987"/>
                <a:gd name="connsiteX1151" fmla="*/ 1680745 w 3377801"/>
                <a:gd name="connsiteY1151" fmla="*/ 6254684 h 6857987"/>
                <a:gd name="connsiteX1152" fmla="*/ 1695936 w 3377801"/>
                <a:gd name="connsiteY1152" fmla="*/ 6198837 h 6857987"/>
                <a:gd name="connsiteX1153" fmla="*/ 1695963 w 3377801"/>
                <a:gd name="connsiteY1153" fmla="*/ 6198855 h 6857987"/>
                <a:gd name="connsiteX1154" fmla="*/ 1747863 w 3377801"/>
                <a:gd name="connsiteY1154" fmla="*/ 6211826 h 6857987"/>
                <a:gd name="connsiteX1155" fmla="*/ 1548216 w 3377801"/>
                <a:gd name="connsiteY1155" fmla="*/ 6214662 h 6857987"/>
                <a:gd name="connsiteX1156" fmla="*/ 1523929 w 3377801"/>
                <a:gd name="connsiteY1156" fmla="*/ 6186919 h 6857987"/>
                <a:gd name="connsiteX1157" fmla="*/ 1523956 w 3377801"/>
                <a:gd name="connsiteY1157" fmla="*/ 6187027 h 6857987"/>
                <a:gd name="connsiteX1158" fmla="*/ 1551026 w 3377801"/>
                <a:gd name="connsiteY1158" fmla="*/ 6205637 h 6857987"/>
                <a:gd name="connsiteX1159" fmla="*/ 1608558 w 3377801"/>
                <a:gd name="connsiteY1159" fmla="*/ 6356230 h 6857987"/>
                <a:gd name="connsiteX1160" fmla="*/ 1616453 w 3377801"/>
                <a:gd name="connsiteY1160" fmla="*/ 6430109 h 6857987"/>
                <a:gd name="connsiteX1161" fmla="*/ 1579797 w 3377801"/>
                <a:gd name="connsiteY1161" fmla="*/ 6342124 h 6857987"/>
                <a:gd name="connsiteX1162" fmla="*/ 1560622 w 3377801"/>
                <a:gd name="connsiteY1162" fmla="*/ 6287984 h 6857987"/>
                <a:gd name="connsiteX1163" fmla="*/ 1548214 w 3377801"/>
                <a:gd name="connsiteY1163" fmla="*/ 6214656 h 6857987"/>
                <a:gd name="connsiteX1164" fmla="*/ 1199619 w 3377801"/>
                <a:gd name="connsiteY1164" fmla="*/ 5999241 h 6857987"/>
                <a:gd name="connsiteX1165" fmla="*/ 1154494 w 3377801"/>
                <a:gd name="connsiteY1165" fmla="*/ 6104701 h 6857987"/>
                <a:gd name="connsiteX1166" fmla="*/ 1143779 w 3377801"/>
                <a:gd name="connsiteY1166" fmla="*/ 5940019 h 6857987"/>
                <a:gd name="connsiteX1167" fmla="*/ 1151683 w 3377801"/>
                <a:gd name="connsiteY1167" fmla="*/ 5816503 h 6857987"/>
                <a:gd name="connsiteX1168" fmla="*/ 1162235 w 3377801"/>
                <a:gd name="connsiteY1168" fmla="*/ 5778300 h 6857987"/>
                <a:gd name="connsiteX1169" fmla="*/ 1162390 w 3377801"/>
                <a:gd name="connsiteY1169" fmla="*/ 5778155 h 6857987"/>
                <a:gd name="connsiteX1170" fmla="*/ 1169731 w 3377801"/>
                <a:gd name="connsiteY1170" fmla="*/ 5778155 h 6857987"/>
                <a:gd name="connsiteX1171" fmla="*/ 1203003 w 3377801"/>
                <a:gd name="connsiteY1171" fmla="*/ 5846948 h 6857987"/>
                <a:gd name="connsiteX1172" fmla="*/ 1210334 w 3377801"/>
                <a:gd name="connsiteY1172" fmla="*/ 5902223 h 6857987"/>
                <a:gd name="connsiteX1173" fmla="*/ 1182127 w 3377801"/>
                <a:gd name="connsiteY1173" fmla="*/ 5821006 h 6857987"/>
                <a:gd name="connsiteX1174" fmla="*/ 1159005 w 3377801"/>
                <a:gd name="connsiteY1174" fmla="*/ 5832859 h 6857987"/>
                <a:gd name="connsiteX1175" fmla="*/ 1199619 w 3377801"/>
                <a:gd name="connsiteY1175" fmla="*/ 5999241 h 6857987"/>
                <a:gd name="connsiteX1176" fmla="*/ 1113894 w 3377801"/>
                <a:gd name="connsiteY1176" fmla="*/ 5664835 h 6857987"/>
                <a:gd name="connsiteX1177" fmla="*/ 1113903 w 3377801"/>
                <a:gd name="connsiteY1177" fmla="*/ 5664818 h 6857987"/>
                <a:gd name="connsiteX1178" fmla="*/ 1120670 w 3377801"/>
                <a:gd name="connsiteY1178" fmla="*/ 5710492 h 6857987"/>
                <a:gd name="connsiteX1179" fmla="*/ 1120700 w 3377801"/>
                <a:gd name="connsiteY1179" fmla="*/ 5710437 h 6857987"/>
                <a:gd name="connsiteX1180" fmla="*/ 1113940 w 3377801"/>
                <a:gd name="connsiteY1180" fmla="*/ 5664813 h 6857987"/>
                <a:gd name="connsiteX1181" fmla="*/ 1103215 w 3377801"/>
                <a:gd name="connsiteY1181" fmla="*/ 5649588 h 6857987"/>
                <a:gd name="connsiteX1182" fmla="*/ 1110546 w 3377801"/>
                <a:gd name="connsiteY1182" fmla="*/ 5621371 h 6857987"/>
                <a:gd name="connsiteX1183" fmla="*/ 1095946 w 3377801"/>
                <a:gd name="connsiteY1183" fmla="*/ 5611815 h 6857987"/>
                <a:gd name="connsiteX1184" fmla="*/ 1095893 w 3377801"/>
                <a:gd name="connsiteY1184" fmla="*/ 5611793 h 6857987"/>
                <a:gd name="connsiteX1185" fmla="*/ 1095811 w 3377801"/>
                <a:gd name="connsiteY1185" fmla="*/ 5611729 h 6857987"/>
                <a:gd name="connsiteX1186" fmla="*/ 1095948 w 3377801"/>
                <a:gd name="connsiteY1186" fmla="*/ 5611815 h 6857987"/>
                <a:gd name="connsiteX1187" fmla="*/ 1123530 w 3377801"/>
                <a:gd name="connsiteY1187" fmla="*/ 5610656 h 6857987"/>
                <a:gd name="connsiteX1188" fmla="*/ 1130865 w 3377801"/>
                <a:gd name="connsiteY1188" fmla="*/ 5650801 h 6857987"/>
                <a:gd name="connsiteX1189" fmla="*/ 1130865 w 3377801"/>
                <a:gd name="connsiteY1189" fmla="*/ 5691846 h 6857987"/>
                <a:gd name="connsiteX1190" fmla="*/ 1130865 w 3377801"/>
                <a:gd name="connsiteY1190" fmla="*/ 5691884 h 6857987"/>
                <a:gd name="connsiteX1191" fmla="*/ 1128557 w 3377801"/>
                <a:gd name="connsiteY1191" fmla="*/ 5696487 h 6857987"/>
                <a:gd name="connsiteX1192" fmla="*/ 1122361 w 3377801"/>
                <a:gd name="connsiteY1192" fmla="*/ 5724605 h 6857987"/>
                <a:gd name="connsiteX1193" fmla="*/ 1113898 w 3377801"/>
                <a:gd name="connsiteY1193" fmla="*/ 5664835 h 6857987"/>
                <a:gd name="connsiteX1194" fmla="*/ 1034904 w 3377801"/>
                <a:gd name="connsiteY1194" fmla="*/ 5568874 h 6857987"/>
                <a:gd name="connsiteX1195" fmla="*/ 1047365 w 3377801"/>
                <a:gd name="connsiteY1195" fmla="*/ 5466726 h 6857987"/>
                <a:gd name="connsiteX1196" fmla="*/ 1047320 w 3377801"/>
                <a:gd name="connsiteY1196" fmla="*/ 5466799 h 6857987"/>
                <a:gd name="connsiteX1197" fmla="*/ 1062544 w 3377801"/>
                <a:gd name="connsiteY1197" fmla="*/ 5425057 h 6857987"/>
                <a:gd name="connsiteX1198" fmla="*/ 1046745 w 3377801"/>
                <a:gd name="connsiteY1198" fmla="*/ 5595958 h 6857987"/>
                <a:gd name="connsiteX1199" fmla="*/ 1051271 w 3377801"/>
                <a:gd name="connsiteY1199" fmla="*/ 5628676 h 6857987"/>
                <a:gd name="connsiteX1200" fmla="*/ 1024755 w 3377801"/>
                <a:gd name="connsiteY1200" fmla="*/ 5712695 h 6857987"/>
                <a:gd name="connsiteX1201" fmla="*/ 1034343 w 3377801"/>
                <a:gd name="connsiteY1201" fmla="*/ 5641082 h 6857987"/>
                <a:gd name="connsiteX1202" fmla="*/ 1034908 w 3377801"/>
                <a:gd name="connsiteY1202" fmla="*/ 5568874 h 6857987"/>
                <a:gd name="connsiteX1203" fmla="*/ 1060354 w 3377801"/>
                <a:gd name="connsiteY1203" fmla="*/ 5711499 h 6857987"/>
                <a:gd name="connsiteX1204" fmla="*/ 1060326 w 3377801"/>
                <a:gd name="connsiteY1204" fmla="*/ 5711572 h 6857987"/>
                <a:gd name="connsiteX1205" fmla="*/ 1072188 w 3377801"/>
                <a:gd name="connsiteY1205" fmla="*/ 5713828 h 6857987"/>
                <a:gd name="connsiteX1206" fmla="*/ 1043417 w 3377801"/>
                <a:gd name="connsiteY1206" fmla="*/ 5763457 h 6857987"/>
                <a:gd name="connsiteX1207" fmla="*/ 995472 w 3377801"/>
                <a:gd name="connsiteY1207" fmla="*/ 5823235 h 6857987"/>
                <a:gd name="connsiteX1208" fmla="*/ 1016330 w 3377801"/>
                <a:gd name="connsiteY1208" fmla="*/ 5771351 h 6857987"/>
                <a:gd name="connsiteX1209" fmla="*/ 1060358 w 3377801"/>
                <a:gd name="connsiteY1209" fmla="*/ 5711499 h 6857987"/>
                <a:gd name="connsiteX1210" fmla="*/ 1073335 w 3377801"/>
                <a:gd name="connsiteY1210" fmla="*/ 5688441 h 6857987"/>
                <a:gd name="connsiteX1211" fmla="*/ 1073335 w 3377801"/>
                <a:gd name="connsiteY1211" fmla="*/ 5688469 h 6857987"/>
                <a:gd name="connsiteX1212" fmla="*/ 1073335 w 3377801"/>
                <a:gd name="connsiteY1212" fmla="*/ 5701448 h 6857987"/>
                <a:gd name="connsiteX1213" fmla="*/ 1073339 w 3377801"/>
                <a:gd name="connsiteY1213" fmla="*/ 5688437 h 6857987"/>
                <a:gd name="connsiteX1214" fmla="*/ 1072716 w 3377801"/>
                <a:gd name="connsiteY1214" fmla="*/ 5302724 h 6857987"/>
                <a:gd name="connsiteX1215" fmla="*/ 974579 w 3377801"/>
                <a:gd name="connsiteY1215" fmla="*/ 5351797 h 6857987"/>
                <a:gd name="connsiteX1216" fmla="*/ 1005029 w 3377801"/>
                <a:gd name="connsiteY1216" fmla="*/ 5310055 h 6857987"/>
                <a:gd name="connsiteX1217" fmla="*/ 1058059 w 3377801"/>
                <a:gd name="connsiteY1217" fmla="*/ 5299413 h 6857987"/>
                <a:gd name="connsiteX1218" fmla="*/ 1058050 w 3377801"/>
                <a:gd name="connsiteY1218" fmla="*/ 5299340 h 6857987"/>
                <a:gd name="connsiteX1219" fmla="*/ 1128550 w 3377801"/>
                <a:gd name="connsiteY1219" fmla="*/ 5244055 h 6857987"/>
                <a:gd name="connsiteX1220" fmla="*/ 1072720 w 3377801"/>
                <a:gd name="connsiteY1220" fmla="*/ 5302724 h 6857987"/>
                <a:gd name="connsiteX1221" fmla="*/ 963275 w 3377801"/>
                <a:gd name="connsiteY1221" fmla="*/ 5257590 h 6857987"/>
                <a:gd name="connsiteX1222" fmla="*/ 963293 w 3377801"/>
                <a:gd name="connsiteY1222" fmla="*/ 5257535 h 6857987"/>
                <a:gd name="connsiteX1223" fmla="*/ 963293 w 3377801"/>
                <a:gd name="connsiteY1223" fmla="*/ 5257586 h 6857987"/>
                <a:gd name="connsiteX1224" fmla="*/ 1028129 w 3377801"/>
                <a:gd name="connsiteY1224" fmla="*/ 5239542 h 6857987"/>
                <a:gd name="connsiteX1225" fmla="*/ 963838 w 3377801"/>
                <a:gd name="connsiteY1225" fmla="*/ 5332031 h 6857987"/>
                <a:gd name="connsiteX1226" fmla="*/ 963290 w 3377801"/>
                <a:gd name="connsiteY1226" fmla="*/ 5257584 h 6857987"/>
                <a:gd name="connsiteX1227" fmla="*/ 1085161 w 3377801"/>
                <a:gd name="connsiteY1227" fmla="*/ 5129517 h 6857987"/>
                <a:gd name="connsiteX1228" fmla="*/ 1094748 w 3377801"/>
                <a:gd name="connsiteY1228" fmla="*/ 5138541 h 6857987"/>
                <a:gd name="connsiteX1229" fmla="*/ 1085198 w 3377801"/>
                <a:gd name="connsiteY1229" fmla="*/ 5129536 h 6857987"/>
                <a:gd name="connsiteX1230" fmla="*/ 1103717 w 3377801"/>
                <a:gd name="connsiteY1230" fmla="*/ 5181429 h 6857987"/>
                <a:gd name="connsiteX1231" fmla="*/ 1080604 w 3377801"/>
                <a:gd name="connsiteY1231" fmla="*/ 5197211 h 6857987"/>
                <a:gd name="connsiteX1232" fmla="*/ 1078330 w 3377801"/>
                <a:gd name="connsiteY1232" fmla="*/ 5179654 h 6857987"/>
                <a:gd name="connsiteX1233" fmla="*/ 1078340 w 3377801"/>
                <a:gd name="connsiteY1233" fmla="*/ 5179727 h 6857987"/>
                <a:gd name="connsiteX1234" fmla="*/ 1103727 w 3377801"/>
                <a:gd name="connsiteY1234" fmla="*/ 5181429 h 6857987"/>
                <a:gd name="connsiteX1235" fmla="*/ 1137026 w 3377801"/>
                <a:gd name="connsiteY1235" fmla="*/ 5141960 h 6857987"/>
                <a:gd name="connsiteX1236" fmla="*/ 1110520 w 3377801"/>
                <a:gd name="connsiteY1236" fmla="*/ 5132936 h 6857987"/>
                <a:gd name="connsiteX1237" fmla="*/ 1139846 w 3377801"/>
                <a:gd name="connsiteY1237" fmla="*/ 5123349 h 6857987"/>
                <a:gd name="connsiteX1238" fmla="*/ 1144849 w 3377801"/>
                <a:gd name="connsiteY1238" fmla="*/ 5066316 h 6857987"/>
                <a:gd name="connsiteX1239" fmla="*/ 1144921 w 3377801"/>
                <a:gd name="connsiteY1239" fmla="*/ 5066389 h 6857987"/>
                <a:gd name="connsiteX1240" fmla="*/ 1177631 w 3377801"/>
                <a:gd name="connsiteY1240" fmla="*/ 5046089 h 6857987"/>
                <a:gd name="connsiteX1241" fmla="*/ 1134206 w 3377801"/>
                <a:gd name="connsiteY1241" fmla="*/ 5207953 h 6857987"/>
                <a:gd name="connsiteX1242" fmla="*/ 1063706 w 3377801"/>
                <a:gd name="connsiteY1242" fmla="*/ 5269998 h 6857987"/>
                <a:gd name="connsiteX1243" fmla="*/ 1137029 w 3377801"/>
                <a:gd name="connsiteY1243" fmla="*/ 5141960 h 6857987"/>
                <a:gd name="connsiteX1244" fmla="*/ 1289258 w 3377801"/>
                <a:gd name="connsiteY1244" fmla="*/ 4905074 h 6857987"/>
                <a:gd name="connsiteX1245" fmla="*/ 1312380 w 3377801"/>
                <a:gd name="connsiteY1245" fmla="*/ 4944005 h 6857987"/>
                <a:gd name="connsiteX1246" fmla="*/ 1265008 w 3377801"/>
                <a:gd name="connsiteY1246" fmla="*/ 4937238 h 6857987"/>
                <a:gd name="connsiteX1247" fmla="*/ 1278560 w 3377801"/>
                <a:gd name="connsiteY1247" fmla="*/ 4897670 h 6857987"/>
                <a:gd name="connsiteX1248" fmla="*/ 1278543 w 3377801"/>
                <a:gd name="connsiteY1248" fmla="*/ 4897752 h 6857987"/>
                <a:gd name="connsiteX1249" fmla="*/ 1289260 w 3377801"/>
                <a:gd name="connsiteY1249" fmla="*/ 4905074 h 6857987"/>
                <a:gd name="connsiteX1250" fmla="*/ 1617550 w 3377801"/>
                <a:gd name="connsiteY1250" fmla="*/ 4582483 h 6857987"/>
                <a:gd name="connsiteX1251" fmla="*/ 1648577 w 3377801"/>
                <a:gd name="connsiteY1251" fmla="*/ 4592625 h 6857987"/>
                <a:gd name="connsiteX1252" fmla="*/ 1655335 w 3377801"/>
                <a:gd name="connsiteY1252" fmla="*/ 4632101 h 6857987"/>
                <a:gd name="connsiteX1253" fmla="*/ 1622625 w 3377801"/>
                <a:gd name="connsiteY1253" fmla="*/ 4631537 h 6857987"/>
                <a:gd name="connsiteX1254" fmla="*/ 1617623 w 3377801"/>
                <a:gd name="connsiteY1254" fmla="*/ 4582509 h 6857987"/>
                <a:gd name="connsiteX1255" fmla="*/ 1967820 w 3377801"/>
                <a:gd name="connsiteY1255" fmla="*/ 4377714 h 6857987"/>
                <a:gd name="connsiteX1256" fmla="*/ 1933982 w 3377801"/>
                <a:gd name="connsiteY1256" fmla="*/ 4435247 h 6857987"/>
                <a:gd name="connsiteX1257" fmla="*/ 1893383 w 3377801"/>
                <a:gd name="connsiteY1257" fmla="*/ 4400828 h 6857987"/>
                <a:gd name="connsiteX1258" fmla="*/ 1857281 w 3377801"/>
                <a:gd name="connsiteY1258" fmla="*/ 4439195 h 6857987"/>
                <a:gd name="connsiteX1259" fmla="*/ 1829074 w 3377801"/>
                <a:gd name="connsiteY1259" fmla="*/ 4407605 h 6857987"/>
                <a:gd name="connsiteX1260" fmla="*/ 1905781 w 3377801"/>
                <a:gd name="connsiteY1260" fmla="*/ 4403648 h 6857987"/>
                <a:gd name="connsiteX1261" fmla="*/ 1909147 w 3377801"/>
                <a:gd name="connsiteY1261" fmla="*/ 4383819 h 6857987"/>
                <a:gd name="connsiteX1262" fmla="*/ 1909174 w 3377801"/>
                <a:gd name="connsiteY1262" fmla="*/ 4383919 h 6857987"/>
                <a:gd name="connsiteX1263" fmla="*/ 1967822 w 3377801"/>
                <a:gd name="connsiteY1263" fmla="*/ 4377714 h 6857987"/>
                <a:gd name="connsiteX1264" fmla="*/ 1950284 w 3377801"/>
                <a:gd name="connsiteY1264" fmla="*/ 4355719 h 6857987"/>
                <a:gd name="connsiteX1265" fmla="*/ 1961562 w 3377801"/>
                <a:gd name="connsiteY1265" fmla="*/ 4359666 h 6857987"/>
                <a:gd name="connsiteX1266" fmla="*/ 1950286 w 3377801"/>
                <a:gd name="connsiteY1266" fmla="*/ 4355719 h 6857987"/>
                <a:gd name="connsiteX1267" fmla="*/ 2169688 w 3377801"/>
                <a:gd name="connsiteY1267" fmla="*/ 4453284 h 6857987"/>
                <a:gd name="connsiteX1268" fmla="*/ 2111019 w 3377801"/>
                <a:gd name="connsiteY1268" fmla="*/ 4471321 h 6857987"/>
                <a:gd name="connsiteX1269" fmla="*/ 2119469 w 3377801"/>
                <a:gd name="connsiteY1269" fmla="*/ 4426215 h 6857987"/>
                <a:gd name="connsiteX1270" fmla="*/ 2168552 w 3377801"/>
                <a:gd name="connsiteY1270" fmla="*/ 4401389 h 6857987"/>
                <a:gd name="connsiteX1271" fmla="*/ 2169690 w 3377801"/>
                <a:gd name="connsiteY1271" fmla="*/ 4453284 h 6857987"/>
                <a:gd name="connsiteX1272" fmla="*/ 2209147 w 3377801"/>
                <a:gd name="connsiteY1272" fmla="*/ 4570641 h 6857987"/>
                <a:gd name="connsiteX1273" fmla="*/ 2191696 w 3377801"/>
                <a:gd name="connsiteY1273" fmla="*/ 4545830 h 6857987"/>
                <a:gd name="connsiteX1274" fmla="*/ 2220435 w 3377801"/>
                <a:gd name="connsiteY1274" fmla="*/ 4567239 h 6857987"/>
                <a:gd name="connsiteX1275" fmla="*/ 2222692 w 3377801"/>
                <a:gd name="connsiteY1275" fmla="*/ 4594336 h 6857987"/>
                <a:gd name="connsiteX1276" fmla="*/ 2195614 w 3377801"/>
                <a:gd name="connsiteY1276" fmla="*/ 4608427 h 6857987"/>
                <a:gd name="connsiteX1277" fmla="*/ 2209150 w 3377801"/>
                <a:gd name="connsiteY1277" fmla="*/ 4570641 h 6857987"/>
                <a:gd name="connsiteX1278" fmla="*/ 2253207 w 3377801"/>
                <a:gd name="connsiteY1278" fmla="*/ 4567220 h 6857987"/>
                <a:gd name="connsiteX1279" fmla="*/ 2196286 w 3377801"/>
                <a:gd name="connsiteY1279" fmla="*/ 4524300 h 6857987"/>
                <a:gd name="connsiteX1280" fmla="*/ 2196243 w 3377801"/>
                <a:gd name="connsiteY1280" fmla="*/ 4524359 h 6857987"/>
                <a:gd name="connsiteX1281" fmla="*/ 2196271 w 3377801"/>
                <a:gd name="connsiteY1281" fmla="*/ 4524286 h 6857987"/>
                <a:gd name="connsiteX1282" fmla="*/ 2196286 w 3377801"/>
                <a:gd name="connsiteY1282" fmla="*/ 4524300 h 6857987"/>
                <a:gd name="connsiteX1283" fmla="*/ 2255468 w 3377801"/>
                <a:gd name="connsiteY1283" fmla="*/ 4495034 h 6857987"/>
                <a:gd name="connsiteX1284" fmla="*/ 2253210 w 3377801"/>
                <a:gd name="connsiteY1284" fmla="*/ 4567220 h 6857987"/>
                <a:gd name="connsiteX1285" fmla="*/ 2233446 w 3377801"/>
                <a:gd name="connsiteY1285" fmla="*/ 4601674 h 6857987"/>
                <a:gd name="connsiteX1286" fmla="*/ 2275738 w 3377801"/>
                <a:gd name="connsiteY1286" fmla="*/ 4624234 h 6857987"/>
                <a:gd name="connsiteX1287" fmla="*/ 2236834 w 3377801"/>
                <a:gd name="connsiteY1287" fmla="*/ 4674417 h 6857987"/>
                <a:gd name="connsiteX1288" fmla="*/ 2216535 w 3377801"/>
                <a:gd name="connsiteY1288" fmla="*/ 4685705 h 6857987"/>
                <a:gd name="connsiteX1289" fmla="*/ 2186073 w 3377801"/>
                <a:gd name="connsiteY1289" fmla="*/ 4667669 h 6857987"/>
                <a:gd name="connsiteX1290" fmla="*/ 2191731 w 3377801"/>
                <a:gd name="connsiteY1290" fmla="*/ 4634395 h 6857987"/>
                <a:gd name="connsiteX1291" fmla="*/ 2233449 w 3377801"/>
                <a:gd name="connsiteY1291" fmla="*/ 4601674 h 6857987"/>
                <a:gd name="connsiteX1292" fmla="*/ 2514829 w 3377801"/>
                <a:gd name="connsiteY1292" fmla="*/ 5024595 h 6857987"/>
                <a:gd name="connsiteX1293" fmla="*/ 2505186 w 3377801"/>
                <a:gd name="connsiteY1293" fmla="*/ 4980566 h 6857987"/>
                <a:gd name="connsiteX1294" fmla="*/ 2505232 w 3377801"/>
                <a:gd name="connsiteY1294" fmla="*/ 4980612 h 6857987"/>
                <a:gd name="connsiteX1295" fmla="*/ 2572361 w 3377801"/>
                <a:gd name="connsiteY1295" fmla="*/ 5027420 h 6857987"/>
                <a:gd name="connsiteX1296" fmla="*/ 2514829 w 3377801"/>
                <a:gd name="connsiteY1296" fmla="*/ 5024595 h 6857987"/>
                <a:gd name="connsiteX1297" fmla="*/ 2554961 w 3377801"/>
                <a:gd name="connsiteY1297" fmla="*/ 5041054 h 6857987"/>
                <a:gd name="connsiteX1298" fmla="*/ 2538042 w 3377801"/>
                <a:gd name="connsiteY1298" fmla="*/ 5079958 h 6857987"/>
                <a:gd name="connsiteX1299" fmla="*/ 2522215 w 3377801"/>
                <a:gd name="connsiteY1299" fmla="*/ 5039935 h 6857987"/>
                <a:gd name="connsiteX1300" fmla="*/ 2522242 w 3377801"/>
                <a:gd name="connsiteY1300" fmla="*/ 5039927 h 6857987"/>
                <a:gd name="connsiteX1301" fmla="*/ 2554962 w 3377801"/>
                <a:gd name="connsiteY1301" fmla="*/ 5041050 h 6857987"/>
                <a:gd name="connsiteX1302" fmla="*/ 2215435 w 3377801"/>
                <a:gd name="connsiteY1302" fmla="*/ 5325265 h 6857987"/>
                <a:gd name="connsiteX1303" fmla="*/ 2215499 w 3377801"/>
                <a:gd name="connsiteY1303" fmla="*/ 5325237 h 6857987"/>
                <a:gd name="connsiteX1304" fmla="*/ 2215499 w 3377801"/>
                <a:gd name="connsiteY1304" fmla="*/ 5325269 h 6857987"/>
                <a:gd name="connsiteX1305" fmla="*/ 2252669 w 3377801"/>
                <a:gd name="connsiteY1305" fmla="*/ 5360803 h 6857987"/>
                <a:gd name="connsiteX1306" fmla="*/ 2197943 w 3377801"/>
                <a:gd name="connsiteY1306" fmla="*/ 5394640 h 6857987"/>
                <a:gd name="connsiteX1307" fmla="*/ 2215499 w 3377801"/>
                <a:gd name="connsiteY1307" fmla="*/ 5325270 h 6857987"/>
                <a:gd name="connsiteX1308" fmla="*/ 2215435 w 3377801"/>
                <a:gd name="connsiteY1308" fmla="*/ 5325265 h 6857987"/>
                <a:gd name="connsiteX1309" fmla="*/ 2173702 w 3377801"/>
                <a:gd name="connsiteY1309" fmla="*/ 5210743 h 6857987"/>
                <a:gd name="connsiteX1310" fmla="*/ 2227277 w 3377801"/>
                <a:gd name="connsiteY1310" fmla="*/ 5247975 h 6857987"/>
                <a:gd name="connsiteX1311" fmla="*/ 2219936 w 3377801"/>
                <a:gd name="connsiteY1311" fmla="*/ 5309454 h 6857987"/>
                <a:gd name="connsiteX1312" fmla="*/ 2174247 w 3377801"/>
                <a:gd name="connsiteY1312" fmla="*/ 5275044 h 6857987"/>
                <a:gd name="connsiteX1313" fmla="*/ 2173702 w 3377801"/>
                <a:gd name="connsiteY1313" fmla="*/ 5210743 h 6857987"/>
                <a:gd name="connsiteX1314" fmla="*/ 1821123 w 3377801"/>
                <a:gd name="connsiteY1314" fmla="*/ 5454427 h 6857987"/>
                <a:gd name="connsiteX1315" fmla="*/ 1869059 w 3377801"/>
                <a:gd name="connsiteY1315" fmla="*/ 5423409 h 6857987"/>
                <a:gd name="connsiteX1316" fmla="*/ 1881465 w 3377801"/>
                <a:gd name="connsiteY1316" fmla="*/ 5426220 h 6857987"/>
                <a:gd name="connsiteX1317" fmla="*/ 1891615 w 3377801"/>
                <a:gd name="connsiteY1317" fmla="*/ 5479814 h 6857987"/>
                <a:gd name="connsiteX1318" fmla="*/ 1876390 w 3377801"/>
                <a:gd name="connsiteY1318" fmla="*/ 5513070 h 6857987"/>
                <a:gd name="connsiteX1319" fmla="*/ 1829581 w 3377801"/>
                <a:gd name="connsiteY1319" fmla="*/ 5516462 h 6857987"/>
                <a:gd name="connsiteX1320" fmla="*/ 1821123 w 3377801"/>
                <a:gd name="connsiteY1320" fmla="*/ 5454427 h 6857987"/>
                <a:gd name="connsiteX1321" fmla="*/ 1691985 w 3377801"/>
                <a:gd name="connsiteY1321" fmla="*/ 5466843 h 6857987"/>
                <a:gd name="connsiteX1322" fmla="*/ 1663242 w 3377801"/>
                <a:gd name="connsiteY1322" fmla="*/ 5443194 h 6857987"/>
                <a:gd name="connsiteX1323" fmla="*/ 1663215 w 3377801"/>
                <a:gd name="connsiteY1323" fmla="*/ 5443148 h 6857987"/>
                <a:gd name="connsiteX1324" fmla="*/ 1718490 w 3377801"/>
                <a:gd name="connsiteY1324" fmla="*/ 5404236 h 6857987"/>
                <a:gd name="connsiteX1325" fmla="*/ 1752337 w 3377801"/>
                <a:gd name="connsiteY1325" fmla="*/ 5466844 h 6857987"/>
                <a:gd name="connsiteX1326" fmla="*/ 1700444 w 3377801"/>
                <a:gd name="connsiteY1326" fmla="*/ 5529443 h 6857987"/>
                <a:gd name="connsiteX1327" fmla="*/ 1691985 w 3377801"/>
                <a:gd name="connsiteY1327" fmla="*/ 5466843 h 6857987"/>
                <a:gd name="connsiteX1328" fmla="*/ 1479357 w 3377801"/>
                <a:gd name="connsiteY1328" fmla="*/ 5438627 h 6857987"/>
                <a:gd name="connsiteX1329" fmla="*/ 1428601 w 3377801"/>
                <a:gd name="connsiteY1329" fmla="*/ 5462314 h 6857987"/>
                <a:gd name="connsiteX1330" fmla="*/ 1446612 w 3377801"/>
                <a:gd name="connsiteY1330" fmla="*/ 5384544 h 6857987"/>
                <a:gd name="connsiteX1331" fmla="*/ 1446639 w 3377801"/>
                <a:gd name="connsiteY1331" fmla="*/ 5384481 h 6857987"/>
                <a:gd name="connsiteX1332" fmla="*/ 1496840 w 3377801"/>
                <a:gd name="connsiteY1332" fmla="*/ 5368135 h 6857987"/>
                <a:gd name="connsiteX1333" fmla="*/ 1479357 w 3377801"/>
                <a:gd name="connsiteY1333" fmla="*/ 5438627 h 6857987"/>
                <a:gd name="connsiteX1334" fmla="*/ 1481586 w 3377801"/>
                <a:gd name="connsiteY1334" fmla="*/ 5515300 h 6857987"/>
                <a:gd name="connsiteX1335" fmla="*/ 1435343 w 3377801"/>
                <a:gd name="connsiteY1335" fmla="*/ 5514736 h 6857987"/>
                <a:gd name="connsiteX1336" fmla="*/ 1435891 w 3377801"/>
                <a:gd name="connsiteY1336" fmla="*/ 5480262 h 6857987"/>
                <a:gd name="connsiteX1337" fmla="*/ 1435909 w 3377801"/>
                <a:gd name="connsiteY1337" fmla="*/ 5480345 h 6857987"/>
                <a:gd name="connsiteX1338" fmla="*/ 1494568 w 3377801"/>
                <a:gd name="connsiteY1338" fmla="*/ 5451010 h 6857987"/>
                <a:gd name="connsiteX1339" fmla="*/ 1481586 w 3377801"/>
                <a:gd name="connsiteY1339" fmla="*/ 5515307 h 6857987"/>
                <a:gd name="connsiteX1340" fmla="*/ 1239068 w 3377801"/>
                <a:gd name="connsiteY1340" fmla="*/ 5830631 h 6857987"/>
                <a:gd name="connsiteX1341" fmla="*/ 1227880 w 3377801"/>
                <a:gd name="connsiteY1341" fmla="*/ 5810802 h 6857987"/>
                <a:gd name="connsiteX1342" fmla="*/ 1227789 w 3377801"/>
                <a:gd name="connsiteY1342" fmla="*/ 5810892 h 6857987"/>
                <a:gd name="connsiteX1343" fmla="*/ 1265010 w 3377801"/>
                <a:gd name="connsiteY1343" fmla="*/ 5809763 h 6857987"/>
                <a:gd name="connsiteX1344" fmla="*/ 1266138 w 3377801"/>
                <a:gd name="connsiteY1344" fmla="*/ 5834013 h 6857987"/>
                <a:gd name="connsiteX1345" fmla="*/ 1239068 w 3377801"/>
                <a:gd name="connsiteY1345" fmla="*/ 5830639 h 6857987"/>
                <a:gd name="connsiteX1346" fmla="*/ 1250419 w 3377801"/>
                <a:gd name="connsiteY1346" fmla="*/ 5881929 h 6857987"/>
                <a:gd name="connsiteX1347" fmla="*/ 1242505 w 3377801"/>
                <a:gd name="connsiteY1347" fmla="*/ 5873470 h 6857987"/>
                <a:gd name="connsiteX1348" fmla="*/ 1242523 w 3377801"/>
                <a:gd name="connsiteY1348" fmla="*/ 5873470 h 6857987"/>
                <a:gd name="connsiteX1349" fmla="*/ 1250419 w 3377801"/>
                <a:gd name="connsiteY1349" fmla="*/ 5881939 h 6857987"/>
                <a:gd name="connsiteX1350" fmla="*/ 1206413 w 3377801"/>
                <a:gd name="connsiteY1350" fmla="*/ 5127324 h 6857987"/>
                <a:gd name="connsiteX1351" fmla="*/ 1253221 w 3377801"/>
                <a:gd name="connsiteY1351" fmla="*/ 5113789 h 6857987"/>
                <a:gd name="connsiteX1352" fmla="*/ 1287059 w 3377801"/>
                <a:gd name="connsiteY1352" fmla="*/ 5155511 h 6857987"/>
                <a:gd name="connsiteX1353" fmla="*/ 1284239 w 3377801"/>
                <a:gd name="connsiteY1353" fmla="*/ 5163407 h 6857987"/>
                <a:gd name="connsiteX1354" fmla="*/ 1221067 w 3377801"/>
                <a:gd name="connsiteY1354" fmla="*/ 5153805 h 6857987"/>
                <a:gd name="connsiteX1355" fmla="*/ 1206422 w 3377801"/>
                <a:gd name="connsiteY1355" fmla="*/ 5127333 h 6857987"/>
                <a:gd name="connsiteX1356" fmla="*/ 1386333 w 3377801"/>
                <a:gd name="connsiteY1356" fmla="*/ 4744922 h 6857987"/>
                <a:gd name="connsiteX1357" fmla="*/ 1443291 w 3377801"/>
                <a:gd name="connsiteY1357" fmla="*/ 4757310 h 6857987"/>
                <a:gd name="connsiteX1358" fmla="*/ 1443291 w 3377801"/>
                <a:gd name="connsiteY1358" fmla="*/ 4805819 h 6857987"/>
                <a:gd name="connsiteX1359" fmla="*/ 1393081 w 3377801"/>
                <a:gd name="connsiteY1359" fmla="*/ 4784379 h 6857987"/>
                <a:gd name="connsiteX1360" fmla="*/ 1386349 w 3377801"/>
                <a:gd name="connsiteY1360" fmla="*/ 4744994 h 6857987"/>
                <a:gd name="connsiteX1361" fmla="*/ 1753454 w 3377801"/>
                <a:gd name="connsiteY1361" fmla="*/ 4568885 h 6857987"/>
                <a:gd name="connsiteX1362" fmla="*/ 1756274 w 3377801"/>
                <a:gd name="connsiteY1362" fmla="*/ 4553058 h 6857987"/>
                <a:gd name="connsiteX1363" fmla="*/ 1756274 w 3377801"/>
                <a:gd name="connsiteY1363" fmla="*/ 4553103 h 6857987"/>
                <a:gd name="connsiteX1364" fmla="*/ 1753454 w 3377801"/>
                <a:gd name="connsiteY1364" fmla="*/ 4568885 h 6857987"/>
                <a:gd name="connsiteX1365" fmla="*/ 2032610 w 3377801"/>
                <a:gd name="connsiteY1365" fmla="*/ 4532273 h 6857987"/>
                <a:gd name="connsiteX1366" fmla="*/ 2069841 w 3377801"/>
                <a:gd name="connsiteY1366" fmla="*/ 4518748 h 6857987"/>
                <a:gd name="connsiteX1367" fmla="*/ 2098038 w 3377801"/>
                <a:gd name="connsiteY1367" fmla="*/ 4532273 h 6857987"/>
                <a:gd name="connsiteX1368" fmla="*/ 2100858 w 3377801"/>
                <a:gd name="connsiteY1368" fmla="*/ 4547498 h 6857987"/>
                <a:gd name="connsiteX1369" fmla="*/ 2073798 w 3377801"/>
                <a:gd name="connsiteY1369" fmla="*/ 4606148 h 6857987"/>
                <a:gd name="connsiteX1370" fmla="*/ 2033747 w 3377801"/>
                <a:gd name="connsiteY1370" fmla="*/ 4594878 h 6857987"/>
                <a:gd name="connsiteX1371" fmla="*/ 2032650 w 3377801"/>
                <a:gd name="connsiteY1371" fmla="*/ 4532297 h 6857987"/>
                <a:gd name="connsiteX1372" fmla="*/ 2034921 w 3377801"/>
                <a:gd name="connsiteY1372" fmla="*/ 4502929 h 6857987"/>
                <a:gd name="connsiteX1373" fmla="*/ 1996017 w 3377801"/>
                <a:gd name="connsiteY1373" fmla="*/ 4491658 h 6857987"/>
                <a:gd name="connsiteX1374" fmla="*/ 1994379 w 3377801"/>
                <a:gd name="connsiteY1374" fmla="*/ 4476468 h 6857987"/>
                <a:gd name="connsiteX1375" fmla="*/ 1994315 w 3377801"/>
                <a:gd name="connsiteY1375" fmla="*/ 4476422 h 6857987"/>
                <a:gd name="connsiteX1376" fmla="*/ 2020275 w 3377801"/>
                <a:gd name="connsiteY1376" fmla="*/ 4451597 h 6857987"/>
                <a:gd name="connsiteX1377" fmla="*/ 2034916 w 3377801"/>
                <a:gd name="connsiteY1377" fmla="*/ 4502929 h 6857987"/>
                <a:gd name="connsiteX1378" fmla="*/ 2011240 w 3377801"/>
                <a:gd name="connsiteY1378" fmla="*/ 4519901 h 6857987"/>
                <a:gd name="connsiteX1379" fmla="*/ 2019703 w 3377801"/>
                <a:gd name="connsiteY1379" fmla="*/ 4527807 h 6857987"/>
                <a:gd name="connsiteX1380" fmla="*/ 2011235 w 3377801"/>
                <a:gd name="connsiteY1380" fmla="*/ 4519901 h 6857987"/>
                <a:gd name="connsiteX1381" fmla="*/ 2018557 w 3377801"/>
                <a:gd name="connsiteY1381" fmla="*/ 4562117 h 6857987"/>
                <a:gd name="connsiteX1382" fmla="*/ 2008914 w 3377801"/>
                <a:gd name="connsiteY1382" fmla="*/ 4553113 h 6857987"/>
                <a:gd name="connsiteX1383" fmla="*/ 2008959 w 3377801"/>
                <a:gd name="connsiteY1383" fmla="*/ 4553103 h 6857987"/>
                <a:gd name="connsiteX1384" fmla="*/ 2018551 w 3377801"/>
                <a:gd name="connsiteY1384" fmla="*/ 4562117 h 6857987"/>
                <a:gd name="connsiteX1385" fmla="*/ 2001111 w 3377801"/>
                <a:gd name="connsiteY1385" fmla="*/ 4528353 h 6857987"/>
                <a:gd name="connsiteX1386" fmla="*/ 2000547 w 3377801"/>
                <a:gd name="connsiteY1386" fmla="*/ 4597719 h 6857987"/>
                <a:gd name="connsiteX1387" fmla="*/ 1945821 w 3377801"/>
                <a:gd name="connsiteY1387" fmla="*/ 4585321 h 6857987"/>
                <a:gd name="connsiteX1388" fmla="*/ 1953735 w 3377801"/>
                <a:gd name="connsiteY1388" fmla="*/ 4531654 h 6857987"/>
                <a:gd name="connsiteX1389" fmla="*/ 1953744 w 3377801"/>
                <a:gd name="connsiteY1389" fmla="*/ 4531727 h 6857987"/>
                <a:gd name="connsiteX1390" fmla="*/ 2001106 w 3377801"/>
                <a:gd name="connsiteY1390" fmla="*/ 4528353 h 6857987"/>
                <a:gd name="connsiteX1391" fmla="*/ 1905166 w 3377801"/>
                <a:gd name="connsiteY1391" fmla="*/ 4504075 h 6857987"/>
                <a:gd name="connsiteX1392" fmla="*/ 1937894 w 3377801"/>
                <a:gd name="connsiteY1392" fmla="*/ 4463476 h 6857987"/>
                <a:gd name="connsiteX1393" fmla="*/ 1952010 w 3377801"/>
                <a:gd name="connsiteY1393" fmla="*/ 4504075 h 6857987"/>
                <a:gd name="connsiteX1394" fmla="*/ 1905161 w 3377801"/>
                <a:gd name="connsiteY1394" fmla="*/ 4504075 h 6857987"/>
                <a:gd name="connsiteX1395" fmla="*/ 1905715 w 3377801"/>
                <a:gd name="connsiteY1395" fmla="*/ 4607251 h 6857987"/>
                <a:gd name="connsiteX1396" fmla="*/ 1871878 w 3377801"/>
                <a:gd name="connsiteY1396" fmla="*/ 4610062 h 6857987"/>
                <a:gd name="connsiteX1397" fmla="*/ 1863419 w 3377801"/>
                <a:gd name="connsiteY1397" fmla="*/ 4555922 h 6857987"/>
                <a:gd name="connsiteX1398" fmla="*/ 1905715 w 3377801"/>
                <a:gd name="connsiteY1398" fmla="*/ 4539567 h 6857987"/>
                <a:gd name="connsiteX1399" fmla="*/ 1905715 w 3377801"/>
                <a:gd name="connsiteY1399" fmla="*/ 4607251 h 6857987"/>
                <a:gd name="connsiteX1400" fmla="*/ 1922671 w 3377801"/>
                <a:gd name="connsiteY1400" fmla="*/ 4602803 h 6857987"/>
                <a:gd name="connsiteX1401" fmla="*/ 1919277 w 3377801"/>
                <a:gd name="connsiteY1401" fmla="*/ 4532873 h 6857987"/>
                <a:gd name="connsiteX1402" fmla="*/ 1879163 w 3377801"/>
                <a:gd name="connsiteY1402" fmla="*/ 4525604 h 6857987"/>
                <a:gd name="connsiteX1403" fmla="*/ 1932257 w 3377801"/>
                <a:gd name="connsiteY1403" fmla="*/ 4531197 h 6857987"/>
                <a:gd name="connsiteX1404" fmla="*/ 1929427 w 3377801"/>
                <a:gd name="connsiteY1404" fmla="*/ 4575176 h 6857987"/>
                <a:gd name="connsiteX1405" fmla="*/ 1939577 w 3377801"/>
                <a:gd name="connsiteY1405" fmla="*/ 4618046 h 6857987"/>
                <a:gd name="connsiteX1406" fmla="*/ 1900665 w 3377801"/>
                <a:gd name="connsiteY1406" fmla="*/ 4628769 h 6857987"/>
                <a:gd name="connsiteX1407" fmla="*/ 1922671 w 3377801"/>
                <a:gd name="connsiteY1407" fmla="*/ 4602803 h 6857987"/>
                <a:gd name="connsiteX1408" fmla="*/ 1884295 w 3377801"/>
                <a:gd name="connsiteY1408" fmla="*/ 4508005 h 6857987"/>
                <a:gd name="connsiteX1409" fmla="*/ 1866284 w 3377801"/>
                <a:gd name="connsiteY1409" fmla="*/ 4487720 h 6857987"/>
                <a:gd name="connsiteX1410" fmla="*/ 1866239 w 3377801"/>
                <a:gd name="connsiteY1410" fmla="*/ 4487703 h 6857987"/>
                <a:gd name="connsiteX1411" fmla="*/ 1897810 w 3377801"/>
                <a:gd name="connsiteY1411" fmla="*/ 4425668 h 6857987"/>
                <a:gd name="connsiteX1412" fmla="*/ 1917561 w 3377801"/>
                <a:gd name="connsiteY1412" fmla="*/ 4445953 h 6857987"/>
                <a:gd name="connsiteX1413" fmla="*/ 1884295 w 3377801"/>
                <a:gd name="connsiteY1413" fmla="*/ 4508005 h 6857987"/>
                <a:gd name="connsiteX1414" fmla="*/ 1864619 w 3377801"/>
                <a:gd name="connsiteY1414" fmla="*/ 4509169 h 6857987"/>
                <a:gd name="connsiteX1415" fmla="*/ 1818957 w 3377801"/>
                <a:gd name="connsiteY1415" fmla="*/ 4540187 h 6857987"/>
                <a:gd name="connsiteX1416" fmla="*/ 1818939 w 3377801"/>
                <a:gd name="connsiteY1416" fmla="*/ 4540187 h 6857987"/>
                <a:gd name="connsiteX1417" fmla="*/ 1864619 w 3377801"/>
                <a:gd name="connsiteY1417" fmla="*/ 4509169 h 6857987"/>
                <a:gd name="connsiteX1418" fmla="*/ 1861245 w 3377801"/>
                <a:gd name="connsiteY1418" fmla="*/ 4643390 h 6857987"/>
                <a:gd name="connsiteX1419" fmla="*/ 1844345 w 3377801"/>
                <a:gd name="connsiteY1419" fmla="*/ 4641663 h 6857987"/>
                <a:gd name="connsiteX1420" fmla="*/ 1844317 w 3377801"/>
                <a:gd name="connsiteY1420" fmla="*/ 4641698 h 6857987"/>
                <a:gd name="connsiteX1421" fmla="*/ 1844326 w 3377801"/>
                <a:gd name="connsiteY1421" fmla="*/ 4641662 h 6857987"/>
                <a:gd name="connsiteX1422" fmla="*/ 1844345 w 3377801"/>
                <a:gd name="connsiteY1422" fmla="*/ 4641662 h 6857987"/>
                <a:gd name="connsiteX1423" fmla="*/ 1858415 w 3377801"/>
                <a:gd name="connsiteY1423" fmla="*/ 4624778 h 6857987"/>
                <a:gd name="connsiteX1424" fmla="*/ 1861245 w 3377801"/>
                <a:gd name="connsiteY1424" fmla="*/ 4643390 h 6857987"/>
                <a:gd name="connsiteX1425" fmla="*/ 1831328 w 3377801"/>
                <a:gd name="connsiteY1425" fmla="*/ 4572304 h 6857987"/>
                <a:gd name="connsiteX1426" fmla="*/ 1835839 w 3377801"/>
                <a:gd name="connsiteY1426" fmla="*/ 4620240 h 6857987"/>
                <a:gd name="connsiteX1427" fmla="*/ 1824560 w 3377801"/>
                <a:gd name="connsiteY1427" fmla="*/ 4639433 h 6857987"/>
                <a:gd name="connsiteX1428" fmla="*/ 1791296 w 3377801"/>
                <a:gd name="connsiteY1428" fmla="*/ 4623060 h 6857987"/>
                <a:gd name="connsiteX1429" fmla="*/ 1780017 w 3377801"/>
                <a:gd name="connsiteY1429" fmla="*/ 4583037 h 6857987"/>
                <a:gd name="connsiteX1430" fmla="*/ 1831328 w 3377801"/>
                <a:gd name="connsiteY1430" fmla="*/ 4572304 h 6857987"/>
                <a:gd name="connsiteX1431" fmla="*/ 1781072 w 3377801"/>
                <a:gd name="connsiteY1431" fmla="*/ 4673254 h 6857987"/>
                <a:gd name="connsiteX1432" fmla="*/ 1792897 w 3377801"/>
                <a:gd name="connsiteY1432" fmla="*/ 4654061 h 6857987"/>
                <a:gd name="connsiteX1433" fmla="*/ 1781072 w 3377801"/>
                <a:gd name="connsiteY1433" fmla="*/ 4673253 h 6857987"/>
                <a:gd name="connsiteX1434" fmla="*/ 1788450 w 3377801"/>
                <a:gd name="connsiteY1434" fmla="*/ 4546964 h 6857987"/>
                <a:gd name="connsiteX1435" fmla="*/ 1765901 w 3377801"/>
                <a:gd name="connsiteY1435" fmla="*/ 4539633 h 6857987"/>
                <a:gd name="connsiteX1436" fmla="*/ 1766450 w 3377801"/>
                <a:gd name="connsiteY1436" fmla="*/ 4508616 h 6857987"/>
                <a:gd name="connsiteX1437" fmla="*/ 1786749 w 3377801"/>
                <a:gd name="connsiteY1437" fmla="*/ 4487749 h 6857987"/>
                <a:gd name="connsiteX1438" fmla="*/ 1788450 w 3377801"/>
                <a:gd name="connsiteY1438" fmla="*/ 4546963 h 6857987"/>
                <a:gd name="connsiteX1439" fmla="*/ 1768747 w 3377801"/>
                <a:gd name="connsiteY1439" fmla="*/ 4607816 h 6857987"/>
                <a:gd name="connsiteX1440" fmla="*/ 1756922 w 3377801"/>
                <a:gd name="connsiteY1440" fmla="*/ 4597630 h 6857987"/>
                <a:gd name="connsiteX1441" fmla="*/ 1756905 w 3377801"/>
                <a:gd name="connsiteY1441" fmla="*/ 4597675 h 6857987"/>
                <a:gd name="connsiteX1442" fmla="*/ 1768747 w 3377801"/>
                <a:gd name="connsiteY1442" fmla="*/ 4607815 h 6857987"/>
                <a:gd name="connsiteX1443" fmla="*/ 1749536 w 3377801"/>
                <a:gd name="connsiteY1443" fmla="*/ 4609000 h 6857987"/>
                <a:gd name="connsiteX1444" fmla="*/ 1776606 w 3377801"/>
                <a:gd name="connsiteY1444" fmla="*/ 4660338 h 6857987"/>
                <a:gd name="connsiteX1445" fmla="*/ 1735438 w 3377801"/>
                <a:gd name="connsiteY1445" fmla="*/ 4669352 h 6857987"/>
                <a:gd name="connsiteX1446" fmla="*/ 1707240 w 3377801"/>
                <a:gd name="connsiteY1446" fmla="*/ 4624326 h 6857987"/>
                <a:gd name="connsiteX1447" fmla="*/ 1707240 w 3377801"/>
                <a:gd name="connsiteY1447" fmla="*/ 4624236 h 6857987"/>
                <a:gd name="connsiteX1448" fmla="*/ 1749536 w 3377801"/>
                <a:gd name="connsiteY1448" fmla="*/ 4608999 h 6857987"/>
                <a:gd name="connsiteX1449" fmla="*/ 1675659 w 3377801"/>
                <a:gd name="connsiteY1449" fmla="*/ 4615115 h 6857987"/>
                <a:gd name="connsiteX1450" fmla="*/ 1675677 w 3377801"/>
                <a:gd name="connsiteY1450" fmla="*/ 4615139 h 6857987"/>
                <a:gd name="connsiteX1451" fmla="*/ 1675622 w 3377801"/>
                <a:gd name="connsiteY1451" fmla="*/ 4615157 h 6857987"/>
                <a:gd name="connsiteX1452" fmla="*/ 1675659 w 3377801"/>
                <a:gd name="connsiteY1452" fmla="*/ 4615115 h 6857987"/>
                <a:gd name="connsiteX1453" fmla="*/ 1691476 w 3377801"/>
                <a:gd name="connsiteY1453" fmla="*/ 4537304 h 6857987"/>
                <a:gd name="connsiteX1454" fmla="*/ 1730381 w 3377801"/>
                <a:gd name="connsiteY1454" fmla="*/ 4567767 h 6857987"/>
                <a:gd name="connsiteX1455" fmla="*/ 1675659 w 3377801"/>
                <a:gd name="connsiteY1455" fmla="*/ 4615113 h 6857987"/>
                <a:gd name="connsiteX1456" fmla="*/ 1676158 w 3377801"/>
                <a:gd name="connsiteY1456" fmla="*/ 4650132 h 6857987"/>
                <a:gd name="connsiteX1457" fmla="*/ 1697588 w 3377801"/>
                <a:gd name="connsiteY1457" fmla="*/ 4660291 h 6857987"/>
                <a:gd name="connsiteX1458" fmla="*/ 1721274 w 3377801"/>
                <a:gd name="connsiteY1458" fmla="*/ 4705965 h 6857987"/>
                <a:gd name="connsiteX1459" fmla="*/ 1677850 w 3377801"/>
                <a:gd name="connsiteY1459" fmla="*/ 4722320 h 6857987"/>
                <a:gd name="connsiteX1460" fmla="*/ 1638398 w 3377801"/>
                <a:gd name="connsiteY1460" fmla="*/ 4681689 h 6857987"/>
                <a:gd name="connsiteX1461" fmla="*/ 1638381 w 3377801"/>
                <a:gd name="connsiteY1461" fmla="*/ 4681725 h 6857987"/>
                <a:gd name="connsiteX1462" fmla="*/ 1638372 w 3377801"/>
                <a:gd name="connsiteY1462" fmla="*/ 4681660 h 6857987"/>
                <a:gd name="connsiteX1463" fmla="*/ 1638398 w 3377801"/>
                <a:gd name="connsiteY1463" fmla="*/ 4681689 h 6857987"/>
                <a:gd name="connsiteX1464" fmla="*/ 1676158 w 3377801"/>
                <a:gd name="connsiteY1464" fmla="*/ 4650136 h 6857987"/>
                <a:gd name="connsiteX1465" fmla="*/ 1663234 w 3377801"/>
                <a:gd name="connsiteY1465" fmla="*/ 4751096 h 6857987"/>
                <a:gd name="connsiteX1466" fmla="*/ 1620365 w 3377801"/>
                <a:gd name="connsiteY1466" fmla="*/ 4768579 h 6857987"/>
                <a:gd name="connsiteX1467" fmla="*/ 1586437 w 3377801"/>
                <a:gd name="connsiteY1467" fmla="*/ 4726281 h 6857987"/>
                <a:gd name="connsiteX1468" fmla="*/ 1586537 w 3377801"/>
                <a:gd name="connsiteY1468" fmla="*/ 4726291 h 6857987"/>
                <a:gd name="connsiteX1469" fmla="*/ 1613615 w 3377801"/>
                <a:gd name="connsiteY1469" fmla="*/ 4701465 h 6857987"/>
                <a:gd name="connsiteX1470" fmla="*/ 1663234 w 3377801"/>
                <a:gd name="connsiteY1470" fmla="*/ 4751095 h 6857987"/>
                <a:gd name="connsiteX1471" fmla="*/ 1633299 w 3377801"/>
                <a:gd name="connsiteY1471" fmla="*/ 4794549 h 6857987"/>
                <a:gd name="connsiteX1472" fmla="*/ 1627668 w 3377801"/>
                <a:gd name="connsiteY1472" fmla="*/ 4813168 h 6857987"/>
                <a:gd name="connsiteX1473" fmla="*/ 1593286 w 3377801"/>
                <a:gd name="connsiteY1473" fmla="*/ 4759599 h 6857987"/>
                <a:gd name="connsiteX1474" fmla="*/ 1633302 w 3377801"/>
                <a:gd name="connsiteY1474" fmla="*/ 4794547 h 6857987"/>
                <a:gd name="connsiteX1475" fmla="*/ 1606266 w 3377801"/>
                <a:gd name="connsiteY1475" fmla="*/ 4809175 h 6857987"/>
                <a:gd name="connsiteX1476" fmla="*/ 1567354 w 3377801"/>
                <a:gd name="connsiteY1476" fmla="*/ 4814260 h 6857987"/>
                <a:gd name="connsiteX1477" fmla="*/ 1541979 w 3377801"/>
                <a:gd name="connsiteY1477" fmla="*/ 4783243 h 6857987"/>
                <a:gd name="connsiteX1478" fmla="*/ 1575816 w 3377801"/>
                <a:gd name="connsiteY1478" fmla="*/ 4758417 h 6857987"/>
                <a:gd name="connsiteX1479" fmla="*/ 1606266 w 3377801"/>
                <a:gd name="connsiteY1479" fmla="*/ 4809174 h 6857987"/>
                <a:gd name="connsiteX1480" fmla="*/ 1492356 w 3377801"/>
                <a:gd name="connsiteY1480" fmla="*/ 4865635 h 6857987"/>
                <a:gd name="connsiteX1481" fmla="*/ 1509912 w 3377801"/>
                <a:gd name="connsiteY1481" fmla="*/ 4815515 h 6857987"/>
                <a:gd name="connsiteX1482" fmla="*/ 1509857 w 3377801"/>
                <a:gd name="connsiteY1482" fmla="*/ 4815434 h 6857987"/>
                <a:gd name="connsiteX1483" fmla="*/ 1527904 w 3377801"/>
                <a:gd name="connsiteY1483" fmla="*/ 4824466 h 6857987"/>
                <a:gd name="connsiteX1484" fmla="*/ 1565115 w 3377801"/>
                <a:gd name="connsiteY1484" fmla="*/ 4848152 h 6857987"/>
                <a:gd name="connsiteX1485" fmla="*/ 1535227 w 3377801"/>
                <a:gd name="connsiteY1485" fmla="*/ 4889885 h 6857987"/>
                <a:gd name="connsiteX1486" fmla="*/ 1492356 w 3377801"/>
                <a:gd name="connsiteY1486" fmla="*/ 4865633 h 6857987"/>
                <a:gd name="connsiteX1487" fmla="*/ 1530722 w 3377801"/>
                <a:gd name="connsiteY1487" fmla="*/ 4905629 h 6857987"/>
                <a:gd name="connsiteX1488" fmla="*/ 1523955 w 3377801"/>
                <a:gd name="connsiteY1488" fmla="*/ 4931580 h 6857987"/>
                <a:gd name="connsiteX1489" fmla="*/ 1512677 w 3377801"/>
                <a:gd name="connsiteY1489" fmla="*/ 4901118 h 6857987"/>
                <a:gd name="connsiteX1490" fmla="*/ 1530722 w 3377801"/>
                <a:gd name="connsiteY1490" fmla="*/ 4905628 h 6857987"/>
                <a:gd name="connsiteX1491" fmla="*/ 1488426 w 3377801"/>
                <a:gd name="connsiteY1491" fmla="*/ 5165621 h 6857987"/>
                <a:gd name="connsiteX1492" fmla="*/ 1470416 w 3377801"/>
                <a:gd name="connsiteY1492" fmla="*/ 5179720 h 6857987"/>
                <a:gd name="connsiteX1493" fmla="*/ 1470380 w 3377801"/>
                <a:gd name="connsiteY1493" fmla="*/ 5179730 h 6857987"/>
                <a:gd name="connsiteX1494" fmla="*/ 1487863 w 3377801"/>
                <a:gd name="connsiteY1494" fmla="*/ 5123889 h 6857987"/>
                <a:gd name="connsiteX1495" fmla="*/ 1488426 w 3377801"/>
                <a:gd name="connsiteY1495" fmla="*/ 5165620 h 6857987"/>
                <a:gd name="connsiteX1496" fmla="*/ 1498576 w 3377801"/>
                <a:gd name="connsiteY1496" fmla="*/ 5137978 h 6857987"/>
                <a:gd name="connsiteX1497" fmla="*/ 1553839 w 3377801"/>
                <a:gd name="connsiteY1497" fmla="*/ 5153760 h 6857987"/>
                <a:gd name="connsiteX1498" fmla="*/ 1555530 w 3377801"/>
                <a:gd name="connsiteY1498" fmla="*/ 5170688 h 6857987"/>
                <a:gd name="connsiteX1499" fmla="*/ 1517737 w 3377801"/>
                <a:gd name="connsiteY1499" fmla="*/ 5231595 h 6857987"/>
                <a:gd name="connsiteX1500" fmla="*/ 1473758 w 3377801"/>
                <a:gd name="connsiteY1500" fmla="*/ 5219743 h 6857987"/>
                <a:gd name="connsiteX1501" fmla="*/ 1498581 w 3377801"/>
                <a:gd name="connsiteY1501" fmla="*/ 5137977 h 6857987"/>
                <a:gd name="connsiteX1502" fmla="*/ 1571885 w 3377801"/>
                <a:gd name="connsiteY1502" fmla="*/ 5167905 h 6857987"/>
                <a:gd name="connsiteX1503" fmla="*/ 1584847 w 3377801"/>
                <a:gd name="connsiteY1503" fmla="*/ 5135769 h 6857987"/>
                <a:gd name="connsiteX1504" fmla="*/ 1574697 w 3377801"/>
                <a:gd name="connsiteY1504" fmla="*/ 5181443 h 6857987"/>
                <a:gd name="connsiteX1505" fmla="*/ 1552148 w 3377801"/>
                <a:gd name="connsiteY1505" fmla="*/ 5213588 h 6857987"/>
                <a:gd name="connsiteX1506" fmla="*/ 1547622 w 3377801"/>
                <a:gd name="connsiteY1506" fmla="*/ 5249681 h 6857987"/>
                <a:gd name="connsiteX1507" fmla="*/ 1541982 w 3377801"/>
                <a:gd name="connsiteY1507" fmla="*/ 5214157 h 6857987"/>
                <a:gd name="connsiteX1508" fmla="*/ 1571907 w 3377801"/>
                <a:gd name="connsiteY1508" fmla="*/ 5167859 h 6857987"/>
                <a:gd name="connsiteX1509" fmla="*/ 1599538 w 3377801"/>
                <a:gd name="connsiteY1509" fmla="*/ 5152713 h 6857987"/>
                <a:gd name="connsiteX1510" fmla="*/ 1599620 w 3377801"/>
                <a:gd name="connsiteY1510" fmla="*/ 5152696 h 6857987"/>
                <a:gd name="connsiteX1511" fmla="*/ 1599614 w 3377801"/>
                <a:gd name="connsiteY1511" fmla="*/ 5152719 h 6857987"/>
                <a:gd name="connsiteX1512" fmla="*/ 1631130 w 3377801"/>
                <a:gd name="connsiteY1512" fmla="*/ 5171333 h 6857987"/>
                <a:gd name="connsiteX1513" fmla="*/ 1592782 w 3377801"/>
                <a:gd name="connsiteY1513" fmla="*/ 5246908 h 6857987"/>
                <a:gd name="connsiteX1514" fmla="*/ 1559500 w 3377801"/>
                <a:gd name="connsiteY1514" fmla="*/ 5229989 h 6857987"/>
                <a:gd name="connsiteX1515" fmla="*/ 1590525 w 3377801"/>
                <a:gd name="connsiteY1515" fmla="*/ 5182626 h 6857987"/>
                <a:gd name="connsiteX1516" fmla="*/ 1599614 w 3377801"/>
                <a:gd name="connsiteY1516" fmla="*/ 5152726 h 6857987"/>
                <a:gd name="connsiteX1517" fmla="*/ 1599544 w 3377801"/>
                <a:gd name="connsiteY1517" fmla="*/ 5152712 h 6857987"/>
                <a:gd name="connsiteX1518" fmla="*/ 1736005 w 3377801"/>
                <a:gd name="connsiteY1518" fmla="*/ 5178647 h 6857987"/>
                <a:gd name="connsiteX1519" fmla="*/ 1735978 w 3377801"/>
                <a:gd name="connsiteY1519" fmla="*/ 5178638 h 6857987"/>
                <a:gd name="connsiteX1520" fmla="*/ 1785630 w 3377801"/>
                <a:gd name="connsiteY1520" fmla="*/ 5211911 h 6857987"/>
                <a:gd name="connsiteX1521" fmla="*/ 1774905 w 3377801"/>
                <a:gd name="connsiteY1521" fmla="*/ 5256464 h 6857987"/>
                <a:gd name="connsiteX1522" fmla="*/ 1722458 w 3377801"/>
                <a:gd name="connsiteY1522" fmla="*/ 5255327 h 6857987"/>
                <a:gd name="connsiteX1523" fmla="*/ 1736011 w 3377801"/>
                <a:gd name="connsiteY1523" fmla="*/ 5178646 h 6857987"/>
                <a:gd name="connsiteX1524" fmla="*/ 1917016 w 3377801"/>
                <a:gd name="connsiteY1524" fmla="*/ 5225455 h 6857987"/>
                <a:gd name="connsiteX1525" fmla="*/ 1909771 w 3377801"/>
                <a:gd name="connsiteY1525" fmla="*/ 5167839 h 6857987"/>
                <a:gd name="connsiteX1526" fmla="*/ 1909712 w 3377801"/>
                <a:gd name="connsiteY1526" fmla="*/ 5167904 h 6857987"/>
                <a:gd name="connsiteX1527" fmla="*/ 1909739 w 3377801"/>
                <a:gd name="connsiteY1527" fmla="*/ 5167786 h 6857987"/>
                <a:gd name="connsiteX1528" fmla="*/ 1909771 w 3377801"/>
                <a:gd name="connsiteY1528" fmla="*/ 5167839 h 6857987"/>
                <a:gd name="connsiteX1529" fmla="*/ 1924366 w 3377801"/>
                <a:gd name="connsiteY1529" fmla="*/ 5152113 h 6857987"/>
                <a:gd name="connsiteX1530" fmla="*/ 1958757 w 3377801"/>
                <a:gd name="connsiteY1530" fmla="*/ 5161145 h 6857987"/>
                <a:gd name="connsiteX1531" fmla="*/ 1974003 w 3377801"/>
                <a:gd name="connsiteY1531" fmla="*/ 5205133 h 6857987"/>
                <a:gd name="connsiteX1532" fmla="*/ 1953117 w 3377801"/>
                <a:gd name="connsiteY1532" fmla="*/ 5252505 h 6857987"/>
                <a:gd name="connsiteX1533" fmla="*/ 1926057 w 3377801"/>
                <a:gd name="connsiteY1533" fmla="*/ 5257590 h 6857987"/>
                <a:gd name="connsiteX1534" fmla="*/ 1898979 w 3377801"/>
                <a:gd name="connsiteY1534" fmla="*/ 5223189 h 6857987"/>
                <a:gd name="connsiteX1535" fmla="*/ 1915334 w 3377801"/>
                <a:gd name="connsiteY1535" fmla="*/ 5275646 h 6857987"/>
                <a:gd name="connsiteX1536" fmla="*/ 1894468 w 3377801"/>
                <a:gd name="connsiteY1536" fmla="*/ 5236168 h 6857987"/>
                <a:gd name="connsiteX1537" fmla="*/ 1889393 w 3377801"/>
                <a:gd name="connsiteY1537" fmla="*/ 5165102 h 6857987"/>
                <a:gd name="connsiteX1538" fmla="*/ 1906867 w 3377801"/>
                <a:gd name="connsiteY1538" fmla="*/ 5195563 h 6857987"/>
                <a:gd name="connsiteX1539" fmla="*/ 1902920 w 3377801"/>
                <a:gd name="connsiteY1539" fmla="*/ 5225453 h 6857987"/>
                <a:gd name="connsiteX1540" fmla="*/ 1917016 w 3377801"/>
                <a:gd name="connsiteY1540" fmla="*/ 5225453 h 6857987"/>
                <a:gd name="connsiteX1541" fmla="*/ 2091869 w 3377801"/>
                <a:gd name="connsiteY1541" fmla="*/ 5151541 h 6857987"/>
                <a:gd name="connsiteX1542" fmla="*/ 2064763 w 3377801"/>
                <a:gd name="connsiteY1542" fmla="*/ 5121069 h 6857987"/>
                <a:gd name="connsiteX1543" fmla="*/ 2064799 w 3377801"/>
                <a:gd name="connsiteY1543" fmla="*/ 5121061 h 6857987"/>
                <a:gd name="connsiteX1544" fmla="*/ 2099200 w 3377801"/>
                <a:gd name="connsiteY1544" fmla="*/ 5096821 h 6857987"/>
                <a:gd name="connsiteX1545" fmla="*/ 2130217 w 3377801"/>
                <a:gd name="connsiteY1545" fmla="*/ 5125018 h 6857987"/>
                <a:gd name="connsiteX1546" fmla="*/ 2155043 w 3377801"/>
                <a:gd name="connsiteY1546" fmla="*/ 5185360 h 6857987"/>
                <a:gd name="connsiteX1547" fmla="*/ 2129101 w 3377801"/>
                <a:gd name="connsiteY1547" fmla="*/ 5214140 h 6857987"/>
                <a:gd name="connsiteX1548" fmla="*/ 2102586 w 3377801"/>
                <a:gd name="connsiteY1548" fmla="*/ 5214689 h 6857987"/>
                <a:gd name="connsiteX1549" fmla="*/ 2091874 w 3377801"/>
                <a:gd name="connsiteY1549" fmla="*/ 5151539 h 6857987"/>
                <a:gd name="connsiteX1550" fmla="*/ 2084537 w 3377801"/>
                <a:gd name="connsiteY1550" fmla="*/ 5170751 h 6857987"/>
                <a:gd name="connsiteX1551" fmla="*/ 2087338 w 3377801"/>
                <a:gd name="connsiteY1551" fmla="*/ 5217560 h 6857987"/>
                <a:gd name="connsiteX1552" fmla="*/ 2112164 w 3377801"/>
                <a:gd name="connsiteY1552" fmla="*/ 5242373 h 6857987"/>
                <a:gd name="connsiteX1553" fmla="*/ 2078309 w 3377801"/>
                <a:gd name="connsiteY1553" fmla="*/ 5233350 h 6857987"/>
                <a:gd name="connsiteX1554" fmla="*/ 2070986 w 3377801"/>
                <a:gd name="connsiteY1554" fmla="*/ 5189934 h 6857987"/>
                <a:gd name="connsiteX1555" fmla="*/ 2051247 w 3377801"/>
                <a:gd name="connsiteY1555" fmla="*/ 5141362 h 6857987"/>
                <a:gd name="connsiteX1556" fmla="*/ 2051247 w 3377801"/>
                <a:gd name="connsiteY1556" fmla="*/ 5141433 h 6857987"/>
                <a:gd name="connsiteX1557" fmla="*/ 2055195 w 3377801"/>
                <a:gd name="connsiteY1557" fmla="*/ 5097436 h 6857987"/>
                <a:gd name="connsiteX1558" fmla="*/ 2056314 w 3377801"/>
                <a:gd name="connsiteY1558" fmla="*/ 5132961 h 6857987"/>
                <a:gd name="connsiteX1559" fmla="*/ 2084543 w 3377801"/>
                <a:gd name="connsiteY1559" fmla="*/ 5170750 h 6857987"/>
                <a:gd name="connsiteX1560" fmla="*/ 2055734 w 3377801"/>
                <a:gd name="connsiteY1560" fmla="*/ 5175763 h 6857987"/>
                <a:gd name="connsiteX1561" fmla="*/ 2044455 w 3377801"/>
                <a:gd name="connsiteY1561" fmla="*/ 5232177 h 6857987"/>
                <a:gd name="connsiteX1562" fmla="*/ 2005551 w 3377801"/>
                <a:gd name="connsiteY1562" fmla="*/ 5220325 h 6857987"/>
                <a:gd name="connsiteX1563" fmla="*/ 2019076 w 3377801"/>
                <a:gd name="connsiteY1563" fmla="*/ 5183677 h 6857987"/>
                <a:gd name="connsiteX1564" fmla="*/ 1998155 w 3377801"/>
                <a:gd name="connsiteY1564" fmla="*/ 5129011 h 6857987"/>
                <a:gd name="connsiteX1565" fmla="*/ 1998218 w 3377801"/>
                <a:gd name="connsiteY1565" fmla="*/ 5128974 h 6857987"/>
                <a:gd name="connsiteX1566" fmla="*/ 2028108 w 3377801"/>
                <a:gd name="connsiteY1566" fmla="*/ 5127828 h 6857987"/>
                <a:gd name="connsiteX1567" fmla="*/ 2055735 w 3377801"/>
                <a:gd name="connsiteY1567" fmla="*/ 5175762 h 6857987"/>
                <a:gd name="connsiteX1568" fmla="*/ 1874761 w 3377801"/>
                <a:gd name="connsiteY1568" fmla="*/ 5334889 h 6857987"/>
                <a:gd name="connsiteX1569" fmla="*/ 1874698 w 3377801"/>
                <a:gd name="connsiteY1569" fmla="*/ 5334816 h 6857987"/>
                <a:gd name="connsiteX1570" fmla="*/ 1919823 w 3377801"/>
                <a:gd name="connsiteY1570" fmla="*/ 5363577 h 6857987"/>
                <a:gd name="connsiteX1571" fmla="*/ 1912482 w 3377801"/>
                <a:gd name="connsiteY1571" fmla="*/ 5460013 h 6857987"/>
                <a:gd name="connsiteX1572" fmla="*/ 1882581 w 3377801"/>
                <a:gd name="connsiteY1572" fmla="*/ 5401926 h 6857987"/>
                <a:gd name="connsiteX1573" fmla="*/ 1874762 w 3377801"/>
                <a:gd name="connsiteY1573" fmla="*/ 5334888 h 6857987"/>
                <a:gd name="connsiteX1574" fmla="*/ 1918720 w 3377801"/>
                <a:gd name="connsiteY1574" fmla="*/ 5335398 h 6857987"/>
                <a:gd name="connsiteX1575" fmla="*/ 1932819 w 3377801"/>
                <a:gd name="connsiteY1575" fmla="*/ 5291973 h 6857987"/>
                <a:gd name="connsiteX1576" fmla="*/ 1952558 w 3377801"/>
                <a:gd name="connsiteY1576" fmla="*/ 5290282 h 6857987"/>
                <a:gd name="connsiteX1577" fmla="*/ 1971159 w 3377801"/>
                <a:gd name="connsiteY1577" fmla="*/ 5331459 h 6857987"/>
                <a:gd name="connsiteX1578" fmla="*/ 1962155 w 3377801"/>
                <a:gd name="connsiteY1578" fmla="*/ 5368116 h 6857987"/>
                <a:gd name="connsiteX1579" fmla="*/ 1945782 w 3377801"/>
                <a:gd name="connsiteY1579" fmla="*/ 5373756 h 6857987"/>
                <a:gd name="connsiteX1580" fmla="*/ 1918722 w 3377801"/>
                <a:gd name="connsiteY1580" fmla="*/ 5335397 h 6857987"/>
                <a:gd name="connsiteX1581" fmla="*/ 1990404 w 3377801"/>
                <a:gd name="connsiteY1581" fmla="*/ 5333730 h 6857987"/>
                <a:gd name="connsiteX1582" fmla="*/ 2021990 w 3377801"/>
                <a:gd name="connsiteY1582" fmla="*/ 5372083 h 6857987"/>
                <a:gd name="connsiteX1583" fmla="*/ 2019161 w 3377801"/>
                <a:gd name="connsiteY1583" fmla="*/ 5413260 h 6857987"/>
                <a:gd name="connsiteX1584" fmla="*/ 1998862 w 3377801"/>
                <a:gd name="connsiteY1584" fmla="*/ 5422838 h 6857987"/>
                <a:gd name="connsiteX1585" fmla="*/ 1965588 w 3377801"/>
                <a:gd name="connsiteY1585" fmla="*/ 5382806 h 6857987"/>
                <a:gd name="connsiteX1586" fmla="*/ 1990406 w 3377801"/>
                <a:gd name="connsiteY1586" fmla="*/ 5333729 h 6857987"/>
                <a:gd name="connsiteX1587" fmla="*/ 1996018 w 3377801"/>
                <a:gd name="connsiteY1587" fmla="*/ 5313941 h 6857987"/>
                <a:gd name="connsiteX1588" fmla="*/ 1965456 w 3377801"/>
                <a:gd name="connsiteY1588" fmla="*/ 5284651 h 6857987"/>
                <a:gd name="connsiteX1589" fmla="*/ 1965566 w 3377801"/>
                <a:gd name="connsiteY1589" fmla="*/ 5284606 h 6857987"/>
                <a:gd name="connsiteX1590" fmla="*/ 1995446 w 3377801"/>
                <a:gd name="connsiteY1590" fmla="*/ 5265995 h 6857987"/>
                <a:gd name="connsiteX1591" fmla="*/ 2016886 w 3377801"/>
                <a:gd name="connsiteY1591" fmla="*/ 5280103 h 6857987"/>
                <a:gd name="connsiteX1592" fmla="*/ 1996020 w 3377801"/>
                <a:gd name="connsiteY1592" fmla="*/ 5313939 h 6857987"/>
                <a:gd name="connsiteX1593" fmla="*/ 1988123 w 3377801"/>
                <a:gd name="connsiteY1593" fmla="*/ 5171770 h 6857987"/>
                <a:gd name="connsiteX1594" fmla="*/ 1988123 w 3377801"/>
                <a:gd name="connsiteY1594" fmla="*/ 5171816 h 6857987"/>
                <a:gd name="connsiteX1595" fmla="*/ 2001095 w 3377801"/>
                <a:gd name="connsiteY1595" fmla="*/ 5180830 h 6857987"/>
                <a:gd name="connsiteX1596" fmla="*/ 1996601 w 3377801"/>
                <a:gd name="connsiteY1596" fmla="*/ 5228202 h 6857987"/>
                <a:gd name="connsiteX1597" fmla="*/ 2014639 w 3377801"/>
                <a:gd name="connsiteY1597" fmla="*/ 5253028 h 6857987"/>
                <a:gd name="connsiteX1598" fmla="*/ 1987006 w 3377801"/>
                <a:gd name="connsiteY1598" fmla="*/ 5243996 h 6857987"/>
                <a:gd name="connsiteX1599" fmla="*/ 1985305 w 3377801"/>
                <a:gd name="connsiteY1599" fmla="*/ 5215799 h 6857987"/>
                <a:gd name="connsiteX1600" fmla="*/ 1988125 w 3377801"/>
                <a:gd name="connsiteY1600" fmla="*/ 5171769 h 6857987"/>
                <a:gd name="connsiteX1601" fmla="*/ 1976245 w 3377801"/>
                <a:gd name="connsiteY1601" fmla="*/ 5156616 h 6857987"/>
                <a:gd name="connsiteX1602" fmla="*/ 1966603 w 3377801"/>
                <a:gd name="connsiteY1602" fmla="*/ 5143063 h 6857987"/>
                <a:gd name="connsiteX1603" fmla="*/ 1966658 w 3377801"/>
                <a:gd name="connsiteY1603" fmla="*/ 5143072 h 6857987"/>
                <a:gd name="connsiteX1604" fmla="*/ 1994292 w 3377801"/>
                <a:gd name="connsiteY1604" fmla="*/ 5112609 h 6857987"/>
                <a:gd name="connsiteX1605" fmla="*/ 1976247 w 3377801"/>
                <a:gd name="connsiteY1605" fmla="*/ 5156614 h 6857987"/>
                <a:gd name="connsiteX1606" fmla="*/ 1901767 w 3377801"/>
                <a:gd name="connsiteY1606" fmla="*/ 5281843 h 6857987"/>
                <a:gd name="connsiteX1607" fmla="*/ 1919823 w 3377801"/>
                <a:gd name="connsiteY1607" fmla="*/ 5296505 h 6857987"/>
                <a:gd name="connsiteX1608" fmla="*/ 1905147 w 3377801"/>
                <a:gd name="connsiteY1608" fmla="*/ 5327522 h 6857987"/>
                <a:gd name="connsiteX1609" fmla="*/ 1871310 w 3377801"/>
                <a:gd name="connsiteY1609" fmla="*/ 5310604 h 6857987"/>
                <a:gd name="connsiteX1610" fmla="*/ 1874676 w 3377801"/>
                <a:gd name="connsiteY1610" fmla="*/ 5294231 h 6857987"/>
                <a:gd name="connsiteX1611" fmla="*/ 1874693 w 3377801"/>
                <a:gd name="connsiteY1611" fmla="*/ 5294249 h 6857987"/>
                <a:gd name="connsiteX1612" fmla="*/ 1901767 w 3377801"/>
                <a:gd name="connsiteY1612" fmla="*/ 5281838 h 6857987"/>
                <a:gd name="connsiteX1613" fmla="*/ 1883158 w 3377801"/>
                <a:gd name="connsiteY1613" fmla="*/ 5211304 h 6857987"/>
                <a:gd name="connsiteX1614" fmla="*/ 1875836 w 3377801"/>
                <a:gd name="connsiteY1614" fmla="*/ 5245151 h 6857987"/>
                <a:gd name="connsiteX1615" fmla="*/ 1818303 w 3377801"/>
                <a:gd name="connsiteY1615" fmla="*/ 5241194 h 6857987"/>
                <a:gd name="connsiteX1616" fmla="*/ 1818303 w 3377801"/>
                <a:gd name="connsiteY1616" fmla="*/ 5177521 h 6857987"/>
                <a:gd name="connsiteX1617" fmla="*/ 1818303 w 3377801"/>
                <a:gd name="connsiteY1617" fmla="*/ 5177457 h 6857987"/>
                <a:gd name="connsiteX1618" fmla="*/ 1874699 w 3377801"/>
                <a:gd name="connsiteY1618" fmla="*/ 5177457 h 6857987"/>
                <a:gd name="connsiteX1619" fmla="*/ 1883158 w 3377801"/>
                <a:gd name="connsiteY1619" fmla="*/ 5211300 h 6857987"/>
                <a:gd name="connsiteX1620" fmla="*/ 1794602 w 3377801"/>
                <a:gd name="connsiteY1620" fmla="*/ 5324140 h 6857987"/>
                <a:gd name="connsiteX1621" fmla="*/ 1808710 w 3377801"/>
                <a:gd name="connsiteY1621" fmla="*/ 5329215 h 6857987"/>
                <a:gd name="connsiteX1622" fmla="*/ 1814340 w 3377801"/>
                <a:gd name="connsiteY1622" fmla="*/ 5375468 h 6857987"/>
                <a:gd name="connsiteX1623" fmla="*/ 1768097 w 3377801"/>
                <a:gd name="connsiteY1623" fmla="*/ 5448791 h 6857987"/>
                <a:gd name="connsiteX1624" fmla="*/ 1728619 w 3377801"/>
                <a:gd name="connsiteY1624" fmla="*/ 5388449 h 6857987"/>
                <a:gd name="connsiteX1625" fmla="*/ 1733623 w 3377801"/>
                <a:gd name="connsiteY1625" fmla="*/ 5372531 h 6857987"/>
                <a:gd name="connsiteX1626" fmla="*/ 1733704 w 3377801"/>
                <a:gd name="connsiteY1626" fmla="*/ 5372649 h 6857987"/>
                <a:gd name="connsiteX1627" fmla="*/ 1794602 w 3377801"/>
                <a:gd name="connsiteY1627" fmla="*/ 5324140 h 6857987"/>
                <a:gd name="connsiteX1628" fmla="*/ 1795220 w 3377801"/>
                <a:gd name="connsiteY1628" fmla="*/ 5231080 h 6857987"/>
                <a:gd name="connsiteX1629" fmla="*/ 1827365 w 3377801"/>
                <a:gd name="connsiteY1629" fmla="*/ 5285806 h 6857987"/>
                <a:gd name="connsiteX1630" fmla="*/ 1791344 w 3377801"/>
                <a:gd name="connsiteY1630" fmla="*/ 5265431 h 6857987"/>
                <a:gd name="connsiteX1631" fmla="*/ 1791280 w 3377801"/>
                <a:gd name="connsiteY1631" fmla="*/ 5265504 h 6857987"/>
                <a:gd name="connsiteX1632" fmla="*/ 1795226 w 3377801"/>
                <a:gd name="connsiteY1632" fmla="*/ 5231084 h 6857987"/>
                <a:gd name="connsiteX1633" fmla="*/ 1799159 w 3377801"/>
                <a:gd name="connsiteY1633" fmla="*/ 5299880 h 6857987"/>
                <a:gd name="connsiteX1634" fmla="*/ 1857292 w 3377801"/>
                <a:gd name="connsiteY1634" fmla="*/ 5304393 h 6857987"/>
                <a:gd name="connsiteX1635" fmla="*/ 1829085 w 3377801"/>
                <a:gd name="connsiteY1635" fmla="*/ 5339358 h 6857987"/>
                <a:gd name="connsiteX1636" fmla="*/ 1799165 w 3377801"/>
                <a:gd name="connsiteY1636" fmla="*/ 5299884 h 6857987"/>
                <a:gd name="connsiteX1637" fmla="*/ 1799708 w 3377801"/>
                <a:gd name="connsiteY1637" fmla="*/ 5184216 h 6857987"/>
                <a:gd name="connsiteX1638" fmla="*/ 1813253 w 3377801"/>
                <a:gd name="connsiteY1638" fmla="*/ 5219181 h 6857987"/>
                <a:gd name="connsiteX1639" fmla="*/ 1786781 w 3377801"/>
                <a:gd name="connsiteY1639" fmla="*/ 5169061 h 6857987"/>
                <a:gd name="connsiteX1640" fmla="*/ 1786736 w 3377801"/>
                <a:gd name="connsiteY1640" fmla="*/ 5168989 h 6857987"/>
                <a:gd name="connsiteX1641" fmla="*/ 1818326 w 3377801"/>
                <a:gd name="connsiteY1641" fmla="*/ 5158839 h 6857987"/>
                <a:gd name="connsiteX1642" fmla="*/ 1799711 w 3377801"/>
                <a:gd name="connsiteY1642" fmla="*/ 5184220 h 6857987"/>
                <a:gd name="connsiteX1643" fmla="*/ 1788956 w 3377801"/>
                <a:gd name="connsiteY1643" fmla="*/ 5289685 h 6857987"/>
                <a:gd name="connsiteX1644" fmla="*/ 1738192 w 3377801"/>
                <a:gd name="connsiteY1644" fmla="*/ 5355111 h 6857987"/>
                <a:gd name="connsiteX1645" fmla="*/ 1700444 w 3377801"/>
                <a:gd name="connsiteY1645" fmla="*/ 5286890 h 6857987"/>
                <a:gd name="connsiteX1646" fmla="*/ 1700417 w 3377801"/>
                <a:gd name="connsiteY1646" fmla="*/ 5286872 h 6857987"/>
                <a:gd name="connsiteX1647" fmla="*/ 1788959 w 3377801"/>
                <a:gd name="connsiteY1647" fmla="*/ 5289690 h 6857987"/>
                <a:gd name="connsiteX1648" fmla="*/ 1693711 w 3377801"/>
                <a:gd name="connsiteY1648" fmla="*/ 5306649 h 6857987"/>
                <a:gd name="connsiteX1649" fmla="*/ 1707264 w 3377801"/>
                <a:gd name="connsiteY1649" fmla="*/ 5311724 h 6857987"/>
                <a:gd name="connsiteX1650" fmla="*/ 1719098 w 3377801"/>
                <a:gd name="connsiteY1650" fmla="*/ 5363062 h 6857987"/>
                <a:gd name="connsiteX1651" fmla="*/ 1667778 w 3377801"/>
                <a:gd name="connsiteY1651" fmla="*/ 5420585 h 6857987"/>
                <a:gd name="connsiteX1652" fmla="*/ 1650313 w 3377801"/>
                <a:gd name="connsiteY1652" fmla="*/ 5342267 h 6857987"/>
                <a:gd name="connsiteX1653" fmla="*/ 1650295 w 3377801"/>
                <a:gd name="connsiteY1653" fmla="*/ 5342177 h 6857987"/>
                <a:gd name="connsiteX1654" fmla="*/ 1693714 w 3377801"/>
                <a:gd name="connsiteY1654" fmla="*/ 5306654 h 6857987"/>
                <a:gd name="connsiteX1655" fmla="*/ 1644607 w 3377801"/>
                <a:gd name="connsiteY1655" fmla="*/ 5324660 h 6857987"/>
                <a:gd name="connsiteX1656" fmla="*/ 1643425 w 3377801"/>
                <a:gd name="connsiteY1656" fmla="*/ 5292460 h 6857987"/>
                <a:gd name="connsiteX1657" fmla="*/ 1643470 w 3377801"/>
                <a:gd name="connsiteY1657" fmla="*/ 5292515 h 6857987"/>
                <a:gd name="connsiteX1658" fmla="*/ 1681265 w 3377801"/>
                <a:gd name="connsiteY1658" fmla="*/ 5291932 h 6857987"/>
                <a:gd name="connsiteX1659" fmla="*/ 1644614 w 3377801"/>
                <a:gd name="connsiteY1659" fmla="*/ 5324664 h 6857987"/>
                <a:gd name="connsiteX1660" fmla="*/ 1714584 w 3377801"/>
                <a:gd name="connsiteY1660" fmla="*/ 5216408 h 6857987"/>
                <a:gd name="connsiteX1661" fmla="*/ 1711764 w 3377801"/>
                <a:gd name="connsiteY1661" fmla="*/ 5170200 h 6857987"/>
                <a:gd name="connsiteX1662" fmla="*/ 1711782 w 3377801"/>
                <a:gd name="connsiteY1662" fmla="*/ 5170172 h 6857987"/>
                <a:gd name="connsiteX1663" fmla="*/ 1723624 w 3377801"/>
                <a:gd name="connsiteY1663" fmla="*/ 5168472 h 6857987"/>
                <a:gd name="connsiteX1664" fmla="*/ 1714591 w 3377801"/>
                <a:gd name="connsiteY1664" fmla="*/ 5216412 h 6857987"/>
                <a:gd name="connsiteX1665" fmla="*/ 1716265 w 3377801"/>
                <a:gd name="connsiteY1665" fmla="*/ 5272821 h 6857987"/>
                <a:gd name="connsiteX1666" fmla="*/ 1695435 w 3377801"/>
                <a:gd name="connsiteY1666" fmla="*/ 5245716 h 6857987"/>
                <a:gd name="connsiteX1667" fmla="*/ 1695407 w 3377801"/>
                <a:gd name="connsiteY1667" fmla="*/ 5245761 h 6857987"/>
                <a:gd name="connsiteX1668" fmla="*/ 1706122 w 3377801"/>
                <a:gd name="connsiteY1668" fmla="*/ 5214180 h 6857987"/>
                <a:gd name="connsiteX1669" fmla="*/ 1716272 w 3377801"/>
                <a:gd name="connsiteY1669" fmla="*/ 5272826 h 6857987"/>
                <a:gd name="connsiteX1670" fmla="*/ 1697118 w 3377801"/>
                <a:gd name="connsiteY1670" fmla="*/ 5196050 h 6857987"/>
                <a:gd name="connsiteX1671" fmla="*/ 1680199 w 3377801"/>
                <a:gd name="connsiteY1671" fmla="*/ 5259796 h 6857987"/>
                <a:gd name="connsiteX1672" fmla="*/ 1629435 w 3377801"/>
                <a:gd name="connsiteY1672" fmla="*/ 5245697 h 6857987"/>
                <a:gd name="connsiteX1673" fmla="*/ 1658196 w 3377801"/>
                <a:gd name="connsiteY1673" fmla="*/ 5189856 h 6857987"/>
                <a:gd name="connsiteX1674" fmla="*/ 1663846 w 3377801"/>
                <a:gd name="connsiteY1674" fmla="*/ 5168990 h 6857987"/>
                <a:gd name="connsiteX1675" fmla="*/ 1697125 w 3377801"/>
                <a:gd name="connsiteY1675" fmla="*/ 5196054 h 6857987"/>
                <a:gd name="connsiteX1676" fmla="*/ 1626024 w 3377801"/>
                <a:gd name="connsiteY1676" fmla="*/ 5273358 h 6857987"/>
                <a:gd name="connsiteX1677" fmla="*/ 1608559 w 3377801"/>
                <a:gd name="connsiteY1677" fmla="*/ 5241158 h 6857987"/>
                <a:gd name="connsiteX1678" fmla="*/ 1608541 w 3377801"/>
                <a:gd name="connsiteY1678" fmla="*/ 5241213 h 6857987"/>
                <a:gd name="connsiteX1679" fmla="*/ 1616436 w 3377801"/>
                <a:gd name="connsiteY1679" fmla="*/ 5215272 h 6857987"/>
                <a:gd name="connsiteX1680" fmla="*/ 1626032 w 3377801"/>
                <a:gd name="connsiteY1680" fmla="*/ 5273362 h 6857987"/>
                <a:gd name="connsiteX1681" fmla="*/ 1572994 w 3377801"/>
                <a:gd name="connsiteY1681" fmla="*/ 5278988 h 6857987"/>
                <a:gd name="connsiteX1682" fmla="*/ 1522801 w 3377801"/>
                <a:gd name="connsiteY1682" fmla="*/ 5328071 h 6857987"/>
                <a:gd name="connsiteX1683" fmla="*/ 1518891 w 3377801"/>
                <a:gd name="connsiteY1683" fmla="*/ 5258119 h 6857987"/>
                <a:gd name="connsiteX1684" fmla="*/ 1573000 w 3377801"/>
                <a:gd name="connsiteY1684" fmla="*/ 5278992 h 6857987"/>
                <a:gd name="connsiteX1685" fmla="*/ 1474839 w 3377801"/>
                <a:gd name="connsiteY1685" fmla="*/ 5263816 h 6857987"/>
                <a:gd name="connsiteX1686" fmla="*/ 1418444 w 3377801"/>
                <a:gd name="connsiteY1686" fmla="*/ 5281826 h 6857987"/>
                <a:gd name="connsiteX1687" fmla="*/ 1435353 w 3377801"/>
                <a:gd name="connsiteY1687" fmla="*/ 5231107 h 6857987"/>
                <a:gd name="connsiteX1688" fmla="*/ 1474846 w 3377801"/>
                <a:gd name="connsiteY1688" fmla="*/ 5263820 h 6857987"/>
                <a:gd name="connsiteX1689" fmla="*/ 1368798 w 3377801"/>
                <a:gd name="connsiteY1689" fmla="*/ 5306609 h 6857987"/>
                <a:gd name="connsiteX1690" fmla="*/ 1368862 w 3377801"/>
                <a:gd name="connsiteY1690" fmla="*/ 5306609 h 6857987"/>
                <a:gd name="connsiteX1691" fmla="*/ 1407775 w 3377801"/>
                <a:gd name="connsiteY1691" fmla="*/ 5289135 h 6857987"/>
                <a:gd name="connsiteX1692" fmla="*/ 1369982 w 3377801"/>
                <a:gd name="connsiteY1692" fmla="*/ 5390656 h 6857987"/>
                <a:gd name="connsiteX1693" fmla="*/ 1368805 w 3377801"/>
                <a:gd name="connsiteY1693" fmla="*/ 5306618 h 6857987"/>
                <a:gd name="connsiteX1694" fmla="*/ 1334379 w 3377801"/>
                <a:gd name="connsiteY1694" fmla="*/ 5114311 h 6857987"/>
                <a:gd name="connsiteX1695" fmla="*/ 1369925 w 3377801"/>
                <a:gd name="connsiteY1695" fmla="*/ 5139137 h 6857987"/>
                <a:gd name="connsiteX1696" fmla="*/ 1365399 w 3377801"/>
                <a:gd name="connsiteY1696" fmla="*/ 5157748 h 6857987"/>
                <a:gd name="connsiteX1697" fmla="*/ 1328188 w 3377801"/>
                <a:gd name="connsiteY1697" fmla="*/ 5148147 h 6857987"/>
                <a:gd name="connsiteX1698" fmla="*/ 1334386 w 3377801"/>
                <a:gd name="connsiteY1698" fmla="*/ 5114318 h 6857987"/>
                <a:gd name="connsiteX1699" fmla="*/ 1334928 w 3377801"/>
                <a:gd name="connsiteY1699" fmla="*/ 5095657 h 6857987"/>
                <a:gd name="connsiteX1700" fmla="*/ 1345660 w 3377801"/>
                <a:gd name="connsiteY1700" fmla="*/ 5104116 h 6857987"/>
                <a:gd name="connsiteX1701" fmla="*/ 1334932 w 3377801"/>
                <a:gd name="connsiteY1701" fmla="*/ 5095671 h 6857987"/>
                <a:gd name="connsiteX1702" fmla="*/ 1356403 w 3377801"/>
                <a:gd name="connsiteY1702" fmla="*/ 5039271 h 6857987"/>
                <a:gd name="connsiteX1703" fmla="*/ 1371065 w 3377801"/>
                <a:gd name="connsiteY1703" fmla="*/ 5047175 h 6857987"/>
                <a:gd name="connsiteX1704" fmla="*/ 1356421 w 3377801"/>
                <a:gd name="connsiteY1704" fmla="*/ 5039261 h 6857987"/>
                <a:gd name="connsiteX1705" fmla="*/ 1401528 w 3377801"/>
                <a:gd name="connsiteY1705" fmla="*/ 5086679 h 6857987"/>
                <a:gd name="connsiteX1706" fmla="*/ 1383482 w 3377801"/>
                <a:gd name="connsiteY1706" fmla="*/ 5106979 h 6857987"/>
                <a:gd name="connsiteX1707" fmla="*/ 1357540 w 3377801"/>
                <a:gd name="connsiteY1707" fmla="*/ 5090050 h 6857987"/>
                <a:gd name="connsiteX1708" fmla="*/ 1356358 w 3377801"/>
                <a:gd name="connsiteY1708" fmla="*/ 5074860 h 6857987"/>
                <a:gd name="connsiteX1709" fmla="*/ 1356403 w 3377801"/>
                <a:gd name="connsiteY1709" fmla="*/ 5074833 h 6857987"/>
                <a:gd name="connsiteX1710" fmla="*/ 1371065 w 3377801"/>
                <a:gd name="connsiteY1710" fmla="*/ 5061298 h 6857987"/>
                <a:gd name="connsiteX1711" fmla="*/ 1401531 w 3377801"/>
                <a:gd name="connsiteY1711" fmla="*/ 5086693 h 6857987"/>
                <a:gd name="connsiteX1712" fmla="*/ 1378926 w 3377801"/>
                <a:gd name="connsiteY1712" fmla="*/ 4982340 h 6857987"/>
                <a:gd name="connsiteX1713" fmla="*/ 1378963 w 3377801"/>
                <a:gd name="connsiteY1713" fmla="*/ 4982331 h 6857987"/>
                <a:gd name="connsiteX1714" fmla="*/ 1389113 w 3377801"/>
                <a:gd name="connsiteY1714" fmla="*/ 4990799 h 6857987"/>
                <a:gd name="connsiteX1715" fmla="*/ 1378929 w 3377801"/>
                <a:gd name="connsiteY1715" fmla="*/ 4982354 h 6857987"/>
                <a:gd name="connsiteX1716" fmla="*/ 1424079 w 3377801"/>
                <a:gd name="connsiteY1716" fmla="*/ 5085569 h 6857987"/>
                <a:gd name="connsiteX1717" fmla="*/ 1393607 w 3377801"/>
                <a:gd name="connsiteY1717" fmla="*/ 5054552 h 6857987"/>
                <a:gd name="connsiteX1718" fmla="*/ 1424082 w 3377801"/>
                <a:gd name="connsiteY1718" fmla="*/ 5085583 h 6857987"/>
                <a:gd name="connsiteX1719" fmla="*/ 1428044 w 3377801"/>
                <a:gd name="connsiteY1719" fmla="*/ 5105869 h 6857987"/>
                <a:gd name="connsiteX1720" fmla="*/ 1413946 w 3377801"/>
                <a:gd name="connsiteY1720" fmla="*/ 5143090 h 6857987"/>
                <a:gd name="connsiteX1721" fmla="*/ 1409397 w 3377801"/>
                <a:gd name="connsiteY1721" fmla="*/ 5122260 h 6857987"/>
                <a:gd name="connsiteX1722" fmla="*/ 1409433 w 3377801"/>
                <a:gd name="connsiteY1722" fmla="*/ 5122223 h 6857987"/>
                <a:gd name="connsiteX1723" fmla="*/ 1428047 w 3377801"/>
                <a:gd name="connsiteY1723" fmla="*/ 5105887 h 6857987"/>
                <a:gd name="connsiteX1724" fmla="*/ 1384056 w 3377801"/>
                <a:gd name="connsiteY1724" fmla="*/ 5171796 h 6857987"/>
                <a:gd name="connsiteX1725" fmla="*/ 1396463 w 3377801"/>
                <a:gd name="connsiteY1725" fmla="*/ 5167270 h 6857987"/>
                <a:gd name="connsiteX1726" fmla="*/ 1410562 w 3377801"/>
                <a:gd name="connsiteY1726" fmla="*/ 5213523 h 6857987"/>
                <a:gd name="connsiteX1727" fmla="*/ 1384090 w 3377801"/>
                <a:gd name="connsiteY1727" fmla="*/ 5171864 h 6857987"/>
                <a:gd name="connsiteX1728" fmla="*/ 1363207 w 3377801"/>
                <a:gd name="connsiteY1728" fmla="*/ 5115400 h 6857987"/>
                <a:gd name="connsiteX1729" fmla="*/ 1363225 w 3377801"/>
                <a:gd name="connsiteY1729" fmla="*/ 5115400 h 6857987"/>
                <a:gd name="connsiteX1730" fmla="*/ 1399319 w 3377801"/>
                <a:gd name="connsiteY1730" fmla="*/ 5140775 h 6857987"/>
                <a:gd name="connsiteX1731" fmla="*/ 1363210 w 3377801"/>
                <a:gd name="connsiteY1731" fmla="*/ 5115418 h 6857987"/>
                <a:gd name="connsiteX1732" fmla="*/ 1345152 w 3377801"/>
                <a:gd name="connsiteY1732" fmla="*/ 5180265 h 6857987"/>
                <a:gd name="connsiteX1733" fmla="*/ 1307404 w 3377801"/>
                <a:gd name="connsiteY1733" fmla="*/ 5160526 h 6857987"/>
                <a:gd name="connsiteX1734" fmla="*/ 1307376 w 3377801"/>
                <a:gd name="connsiteY1734" fmla="*/ 5160516 h 6857987"/>
                <a:gd name="connsiteX1735" fmla="*/ 1345154 w 3377801"/>
                <a:gd name="connsiteY1735" fmla="*/ 5180282 h 6857987"/>
                <a:gd name="connsiteX1736" fmla="*/ 1308987 w 3377801"/>
                <a:gd name="connsiteY1736" fmla="*/ 5185423 h 6857987"/>
                <a:gd name="connsiteX1737" fmla="*/ 1309014 w 3377801"/>
                <a:gd name="connsiteY1737" fmla="*/ 5185350 h 6857987"/>
                <a:gd name="connsiteX1738" fmla="*/ 1348490 w 3377801"/>
                <a:gd name="connsiteY1738" fmla="*/ 5194374 h 6857987"/>
                <a:gd name="connsiteX1739" fmla="*/ 1327070 w 3377801"/>
                <a:gd name="connsiteY1739" fmla="*/ 5223145 h 6857987"/>
                <a:gd name="connsiteX1740" fmla="*/ 1305076 w 3377801"/>
                <a:gd name="connsiteY1740" fmla="*/ 5210164 h 6857987"/>
                <a:gd name="connsiteX1741" fmla="*/ 1308989 w 3377801"/>
                <a:gd name="connsiteY1741" fmla="*/ 5185441 h 6857987"/>
                <a:gd name="connsiteX1742" fmla="*/ 1306243 w 3377801"/>
                <a:gd name="connsiteY1742" fmla="*/ 5224853 h 6857987"/>
                <a:gd name="connsiteX1743" fmla="*/ 1307935 w 3377801"/>
                <a:gd name="connsiteY1743" fmla="*/ 5237824 h 6857987"/>
                <a:gd name="connsiteX1744" fmla="*/ 1284842 w 3377801"/>
                <a:gd name="connsiteY1744" fmla="*/ 5229914 h 6857987"/>
                <a:gd name="connsiteX1745" fmla="*/ 1284822 w 3377801"/>
                <a:gd name="connsiteY1745" fmla="*/ 5229914 h 6857987"/>
                <a:gd name="connsiteX1746" fmla="*/ 1306242 w 3377801"/>
                <a:gd name="connsiteY1746" fmla="*/ 5224870 h 6857987"/>
                <a:gd name="connsiteX1747" fmla="*/ 1298848 w 3377801"/>
                <a:gd name="connsiteY1747" fmla="*/ 5246274 h 6857987"/>
                <a:gd name="connsiteX1748" fmla="*/ 1298920 w 3377801"/>
                <a:gd name="connsiteY1748" fmla="*/ 5246292 h 6857987"/>
                <a:gd name="connsiteX1749" fmla="*/ 1326554 w 3377801"/>
                <a:gd name="connsiteY1749" fmla="*/ 5259817 h 6857987"/>
                <a:gd name="connsiteX1750" fmla="*/ 1317530 w 3377801"/>
                <a:gd name="connsiteY1750" fmla="*/ 5280117 h 6857987"/>
                <a:gd name="connsiteX1751" fmla="*/ 1288204 w 3377801"/>
                <a:gd name="connsiteY1751" fmla="*/ 5268829 h 6857987"/>
                <a:gd name="connsiteX1752" fmla="*/ 1298846 w 3377801"/>
                <a:gd name="connsiteY1752" fmla="*/ 5246292 h 6857987"/>
                <a:gd name="connsiteX1753" fmla="*/ 1313524 w 3377801"/>
                <a:gd name="connsiteY1753" fmla="*/ 5236673 h 6857987"/>
                <a:gd name="connsiteX1754" fmla="*/ 1313561 w 3377801"/>
                <a:gd name="connsiteY1754" fmla="*/ 5236645 h 6857987"/>
                <a:gd name="connsiteX1755" fmla="*/ 1346271 w 3377801"/>
                <a:gd name="connsiteY1755" fmla="*/ 5254136 h 6857987"/>
                <a:gd name="connsiteX1756" fmla="*/ 1313528 w 3377801"/>
                <a:gd name="connsiteY1756" fmla="*/ 5236696 h 6857987"/>
                <a:gd name="connsiteX1757" fmla="*/ 1342286 w 3377801"/>
                <a:gd name="connsiteY1757" fmla="*/ 5294796 h 6857987"/>
                <a:gd name="connsiteX1758" fmla="*/ 1362015 w 3377801"/>
                <a:gd name="connsiteY1758" fmla="*/ 5236153 h 6857987"/>
                <a:gd name="connsiteX1759" fmla="*/ 1379480 w 3377801"/>
                <a:gd name="connsiteY1759" fmla="*/ 5206864 h 6857987"/>
                <a:gd name="connsiteX1760" fmla="*/ 1379507 w 3377801"/>
                <a:gd name="connsiteY1760" fmla="*/ 5206809 h 6857987"/>
                <a:gd name="connsiteX1761" fmla="*/ 1415046 w 3377801"/>
                <a:gd name="connsiteY1761" fmla="*/ 5229931 h 6857987"/>
                <a:gd name="connsiteX1762" fmla="*/ 1342290 w 3377801"/>
                <a:gd name="connsiteY1762" fmla="*/ 5294819 h 6857987"/>
                <a:gd name="connsiteX1763" fmla="*/ 1364844 w 3377801"/>
                <a:gd name="connsiteY1763" fmla="*/ 5352893 h 6857987"/>
                <a:gd name="connsiteX1764" fmla="*/ 1328186 w 3377801"/>
                <a:gd name="connsiteY1764" fmla="*/ 5404786 h 6857987"/>
                <a:gd name="connsiteX1765" fmla="*/ 1348471 w 3377801"/>
                <a:gd name="connsiteY1765" fmla="*/ 5310557 h 6857987"/>
                <a:gd name="connsiteX1766" fmla="*/ 1348489 w 3377801"/>
                <a:gd name="connsiteY1766" fmla="*/ 5310602 h 6857987"/>
                <a:gd name="connsiteX1767" fmla="*/ 1364848 w 3377801"/>
                <a:gd name="connsiteY1767" fmla="*/ 5352916 h 6857987"/>
                <a:gd name="connsiteX1768" fmla="*/ 1450093 w 3377801"/>
                <a:gd name="connsiteY1768" fmla="*/ 5227074 h 6857987"/>
                <a:gd name="connsiteX1769" fmla="*/ 1464190 w 3377801"/>
                <a:gd name="connsiteY1769" fmla="*/ 5198333 h 6857987"/>
                <a:gd name="connsiteX1770" fmla="*/ 1450097 w 3377801"/>
                <a:gd name="connsiteY1770" fmla="*/ 5227098 h 6857987"/>
                <a:gd name="connsiteX1771" fmla="*/ 1428579 w 3377801"/>
                <a:gd name="connsiteY1771" fmla="*/ 5200006 h 6857987"/>
                <a:gd name="connsiteX1772" fmla="*/ 1406585 w 3377801"/>
                <a:gd name="connsiteY1772" fmla="*/ 5173509 h 6857987"/>
                <a:gd name="connsiteX1773" fmla="*/ 1441513 w 3377801"/>
                <a:gd name="connsiteY1773" fmla="*/ 5117569 h 6857987"/>
                <a:gd name="connsiteX1774" fmla="*/ 1441541 w 3377801"/>
                <a:gd name="connsiteY1774" fmla="*/ 5117669 h 6857987"/>
                <a:gd name="connsiteX1775" fmla="*/ 1466915 w 3377801"/>
                <a:gd name="connsiteY1775" fmla="*/ 5116540 h 6857987"/>
                <a:gd name="connsiteX1776" fmla="*/ 1428583 w 3377801"/>
                <a:gd name="connsiteY1776" fmla="*/ 5200030 h 6857987"/>
                <a:gd name="connsiteX1777" fmla="*/ 1431444 w 3377801"/>
                <a:gd name="connsiteY1777" fmla="*/ 5095685 h 6857987"/>
                <a:gd name="connsiteX1778" fmla="*/ 1431444 w 3377801"/>
                <a:gd name="connsiteY1778" fmla="*/ 5095657 h 6857987"/>
                <a:gd name="connsiteX1779" fmla="*/ 1442724 w 3377801"/>
                <a:gd name="connsiteY1779" fmla="*/ 5099597 h 6857987"/>
                <a:gd name="connsiteX1780" fmla="*/ 1431449 w 3377801"/>
                <a:gd name="connsiteY1780" fmla="*/ 5095708 h 6857987"/>
                <a:gd name="connsiteX1781" fmla="*/ 1417337 w 3377801"/>
                <a:gd name="connsiteY1781" fmla="*/ 5048821 h 6857987"/>
                <a:gd name="connsiteX1782" fmla="*/ 1390268 w 3377801"/>
                <a:gd name="connsiteY1782" fmla="*/ 5034167 h 6857987"/>
                <a:gd name="connsiteX1783" fmla="*/ 1389170 w 3377801"/>
                <a:gd name="connsiteY1783" fmla="*/ 5003158 h 6857987"/>
                <a:gd name="connsiteX1784" fmla="*/ 1430303 w 3377801"/>
                <a:gd name="connsiteY1784" fmla="*/ 5018383 h 6857987"/>
                <a:gd name="connsiteX1785" fmla="*/ 1432568 w 3377801"/>
                <a:gd name="connsiteY1785" fmla="*/ 5030799 h 6857987"/>
                <a:gd name="connsiteX1786" fmla="*/ 1417342 w 3377801"/>
                <a:gd name="connsiteY1786" fmla="*/ 5048845 h 6857987"/>
                <a:gd name="connsiteX1787" fmla="*/ 1414553 w 3377801"/>
                <a:gd name="connsiteY1787" fmla="*/ 4976718 h 6857987"/>
                <a:gd name="connsiteX1788" fmla="*/ 1414526 w 3377801"/>
                <a:gd name="connsiteY1788" fmla="*/ 4976681 h 6857987"/>
                <a:gd name="connsiteX1789" fmla="*/ 1424127 w 3377801"/>
                <a:gd name="connsiteY1789" fmla="*/ 4934948 h 6857987"/>
                <a:gd name="connsiteX1790" fmla="*/ 1467542 w 3377801"/>
                <a:gd name="connsiteY1790" fmla="*/ 4974434 h 6857987"/>
                <a:gd name="connsiteX1791" fmla="*/ 1451752 w 3377801"/>
                <a:gd name="connsiteY1791" fmla="*/ 4991908 h 6857987"/>
                <a:gd name="connsiteX1792" fmla="*/ 1414557 w 3377801"/>
                <a:gd name="connsiteY1792" fmla="*/ 4976741 h 6857987"/>
                <a:gd name="connsiteX1793" fmla="*/ 1484471 w 3377801"/>
                <a:gd name="connsiteY1793" fmla="*/ 4804715 h 6857987"/>
                <a:gd name="connsiteX1794" fmla="*/ 1465869 w 3377801"/>
                <a:gd name="connsiteY1794" fmla="*/ 4803014 h 6857987"/>
                <a:gd name="connsiteX1795" fmla="*/ 1456226 w 3377801"/>
                <a:gd name="connsiteY1795" fmla="*/ 4778819 h 6857987"/>
                <a:gd name="connsiteX1796" fmla="*/ 1456281 w 3377801"/>
                <a:gd name="connsiteY1796" fmla="*/ 4778782 h 6857987"/>
                <a:gd name="connsiteX1797" fmla="*/ 1488982 w 3377801"/>
                <a:gd name="connsiteY1797" fmla="*/ 4788932 h 6857987"/>
                <a:gd name="connsiteX1798" fmla="*/ 1484471 w 3377801"/>
                <a:gd name="connsiteY1798" fmla="*/ 4804715 h 6857987"/>
                <a:gd name="connsiteX1799" fmla="*/ 1479930 w 3377801"/>
                <a:gd name="connsiteY1799" fmla="*/ 4880839 h 6857987"/>
                <a:gd name="connsiteX1800" fmla="*/ 1479930 w 3377801"/>
                <a:gd name="connsiteY1800" fmla="*/ 4869560 h 6857987"/>
                <a:gd name="connsiteX1801" fmla="*/ 1479930 w 3377801"/>
                <a:gd name="connsiteY1801" fmla="*/ 4880839 h 6857987"/>
                <a:gd name="connsiteX1802" fmla="*/ 1461884 w 3377801"/>
                <a:gd name="connsiteY1802" fmla="*/ 4825544 h 6857987"/>
                <a:gd name="connsiteX1803" fmla="*/ 1424100 w 3377801"/>
                <a:gd name="connsiteY1803" fmla="*/ 4857145 h 6857987"/>
                <a:gd name="connsiteX1804" fmla="*/ 1417823 w 3377801"/>
                <a:gd name="connsiteY1804" fmla="*/ 4822215 h 6857987"/>
                <a:gd name="connsiteX1805" fmla="*/ 1417896 w 3377801"/>
                <a:gd name="connsiteY1805" fmla="*/ 4822170 h 6857987"/>
                <a:gd name="connsiteX1806" fmla="*/ 1461884 w 3377801"/>
                <a:gd name="connsiteY1806" fmla="*/ 4825538 h 6857987"/>
                <a:gd name="connsiteX1807" fmla="*/ 1450659 w 3377801"/>
                <a:gd name="connsiteY1807" fmla="*/ 4924173 h 6857987"/>
                <a:gd name="connsiteX1808" fmla="*/ 1450641 w 3377801"/>
                <a:gd name="connsiteY1808" fmla="*/ 4924228 h 6857987"/>
                <a:gd name="connsiteX1809" fmla="*/ 1461930 w 3377801"/>
                <a:gd name="connsiteY1809" fmla="*/ 4886443 h 6857987"/>
                <a:gd name="connsiteX1810" fmla="*/ 1509875 w 3377801"/>
                <a:gd name="connsiteY1810" fmla="*/ 4920298 h 6857987"/>
                <a:gd name="connsiteX1811" fmla="*/ 1487318 w 3377801"/>
                <a:gd name="connsiteY1811" fmla="*/ 4944548 h 6857987"/>
                <a:gd name="connsiteX1812" fmla="*/ 1450659 w 3377801"/>
                <a:gd name="connsiteY1812" fmla="*/ 4924166 h 6857987"/>
                <a:gd name="connsiteX1813" fmla="*/ 1530677 w 3377801"/>
                <a:gd name="connsiteY1813" fmla="*/ 4802431 h 6857987"/>
                <a:gd name="connsiteX1814" fmla="*/ 1544231 w 3377801"/>
                <a:gd name="connsiteY1814" fmla="*/ 4816530 h 6857987"/>
                <a:gd name="connsiteX1815" fmla="*/ 1530677 w 3377801"/>
                <a:gd name="connsiteY1815" fmla="*/ 4802425 h 6857987"/>
                <a:gd name="connsiteX1816" fmla="*/ 1534033 w 3377801"/>
                <a:gd name="connsiteY1816" fmla="*/ 4742062 h 6857987"/>
                <a:gd name="connsiteX1817" fmla="*/ 1496812 w 3377801"/>
                <a:gd name="connsiteY1817" fmla="*/ 4689623 h 6857987"/>
                <a:gd name="connsiteX1818" fmla="*/ 1509183 w 3377801"/>
                <a:gd name="connsiteY1818" fmla="*/ 4667520 h 6857987"/>
                <a:gd name="connsiteX1819" fmla="*/ 1509220 w 3377801"/>
                <a:gd name="connsiteY1819" fmla="*/ 4667629 h 6857987"/>
                <a:gd name="connsiteX1820" fmla="*/ 1536290 w 3377801"/>
                <a:gd name="connsiteY1820" fmla="*/ 4681155 h 6857987"/>
                <a:gd name="connsiteX1821" fmla="*/ 1556602 w 3377801"/>
                <a:gd name="connsiteY1821" fmla="*/ 4727962 h 6857987"/>
                <a:gd name="connsiteX1822" fmla="*/ 1534033 w 3377801"/>
                <a:gd name="connsiteY1822" fmla="*/ 4742055 h 6857987"/>
                <a:gd name="connsiteX1823" fmla="*/ 1521718 w 3377801"/>
                <a:gd name="connsiteY1823" fmla="*/ 4767985 h 6857987"/>
                <a:gd name="connsiteX1824" fmla="*/ 1470953 w 3377801"/>
                <a:gd name="connsiteY1824" fmla="*/ 4764028 h 6857987"/>
                <a:gd name="connsiteX1825" fmla="*/ 1442120 w 3377801"/>
                <a:gd name="connsiteY1825" fmla="*/ 4716728 h 6857987"/>
                <a:gd name="connsiteX1826" fmla="*/ 1442184 w 3377801"/>
                <a:gd name="connsiteY1826" fmla="*/ 4716656 h 6857987"/>
                <a:gd name="connsiteX1827" fmla="*/ 1492385 w 3377801"/>
                <a:gd name="connsiteY1827" fmla="*/ 4723433 h 6857987"/>
                <a:gd name="connsiteX1828" fmla="*/ 1521718 w 3377801"/>
                <a:gd name="connsiteY1828" fmla="*/ 4767978 h 6857987"/>
                <a:gd name="connsiteX1829" fmla="*/ 1423017 w 3377801"/>
                <a:gd name="connsiteY1829" fmla="*/ 4875772 h 6857987"/>
                <a:gd name="connsiteX1830" fmla="*/ 1393683 w 3377801"/>
                <a:gd name="connsiteY1830" fmla="*/ 4927110 h 6857987"/>
                <a:gd name="connsiteX1831" fmla="*/ 1366031 w 3377801"/>
                <a:gd name="connsiteY1831" fmla="*/ 4877536 h 6857987"/>
                <a:gd name="connsiteX1832" fmla="*/ 1366049 w 3377801"/>
                <a:gd name="connsiteY1832" fmla="*/ 4877473 h 6857987"/>
                <a:gd name="connsiteX1833" fmla="*/ 1423017 w 3377801"/>
                <a:gd name="connsiteY1833" fmla="*/ 4875764 h 6857987"/>
                <a:gd name="connsiteX1834" fmla="*/ 1377874 w 3377801"/>
                <a:gd name="connsiteY1834" fmla="*/ 4937799 h 6857987"/>
                <a:gd name="connsiteX1835" fmla="*/ 1360391 w 3377801"/>
                <a:gd name="connsiteY1835" fmla="*/ 4986872 h 6857987"/>
                <a:gd name="connsiteX1836" fmla="*/ 1327100 w 3377801"/>
                <a:gd name="connsiteY1836" fmla="*/ 4945758 h 6857987"/>
                <a:gd name="connsiteX1837" fmla="*/ 1327118 w 3377801"/>
                <a:gd name="connsiteY1837" fmla="*/ 4945693 h 6857987"/>
                <a:gd name="connsiteX1838" fmla="*/ 1377874 w 3377801"/>
                <a:gd name="connsiteY1838" fmla="*/ 4937792 h 6857987"/>
                <a:gd name="connsiteX1839" fmla="*/ 1353005 w 3377801"/>
                <a:gd name="connsiteY1839" fmla="*/ 5002662 h 6857987"/>
                <a:gd name="connsiteX1840" fmla="*/ 1357517 w 3377801"/>
                <a:gd name="connsiteY1840" fmla="*/ 5022413 h 6857987"/>
                <a:gd name="connsiteX1841" fmla="*/ 1325362 w 3377801"/>
                <a:gd name="connsiteY1841" fmla="*/ 5058506 h 6857987"/>
                <a:gd name="connsiteX1842" fmla="*/ 1294800 w 3377801"/>
                <a:gd name="connsiteY1842" fmla="*/ 5012844 h 6857987"/>
                <a:gd name="connsiteX1843" fmla="*/ 1294918 w 3377801"/>
                <a:gd name="connsiteY1843" fmla="*/ 5012817 h 6857987"/>
                <a:gd name="connsiteX1844" fmla="*/ 1353005 w 3377801"/>
                <a:gd name="connsiteY1844" fmla="*/ 5002655 h 6857987"/>
                <a:gd name="connsiteX1845" fmla="*/ 1324261 w 3377801"/>
                <a:gd name="connsiteY1845" fmla="*/ 5081061 h 6857987"/>
                <a:gd name="connsiteX1846" fmla="*/ 1293811 w 3377801"/>
                <a:gd name="connsiteY1846" fmla="*/ 5134637 h 6857987"/>
                <a:gd name="connsiteX1847" fmla="*/ 1263340 w 3377801"/>
                <a:gd name="connsiteY1847" fmla="*/ 5097434 h 6857987"/>
                <a:gd name="connsiteX1848" fmla="*/ 1263358 w 3377801"/>
                <a:gd name="connsiteY1848" fmla="*/ 5097416 h 6857987"/>
                <a:gd name="connsiteX1849" fmla="*/ 1324261 w 3377801"/>
                <a:gd name="connsiteY1849" fmla="*/ 5081054 h 6857987"/>
                <a:gd name="connsiteX1850" fmla="*/ 1232346 w 3377801"/>
                <a:gd name="connsiteY1850" fmla="*/ 5462346 h 6857987"/>
                <a:gd name="connsiteX1851" fmla="*/ 1175950 w 3377801"/>
                <a:gd name="connsiteY1851" fmla="*/ 5405952 h 6857987"/>
                <a:gd name="connsiteX1852" fmla="*/ 1233473 w 3377801"/>
                <a:gd name="connsiteY1852" fmla="*/ 5415530 h 6857987"/>
                <a:gd name="connsiteX1853" fmla="*/ 1232346 w 3377801"/>
                <a:gd name="connsiteY1853" fmla="*/ 5462340 h 6857987"/>
                <a:gd name="connsiteX1854" fmla="*/ 1205859 w 3377801"/>
                <a:gd name="connsiteY1854" fmla="*/ 5526547 h 6857987"/>
                <a:gd name="connsiteX1855" fmla="*/ 1205867 w 3377801"/>
                <a:gd name="connsiteY1855" fmla="*/ 5526565 h 6857987"/>
                <a:gd name="connsiteX1856" fmla="*/ 1228989 w 3377801"/>
                <a:gd name="connsiteY1856" fmla="*/ 5516977 h 6857987"/>
                <a:gd name="connsiteX1857" fmla="*/ 1229553 w 3377801"/>
                <a:gd name="connsiteY1857" fmla="*/ 5550824 h 6857987"/>
                <a:gd name="connsiteX1858" fmla="*/ 1208133 w 3377801"/>
                <a:gd name="connsiteY1858" fmla="*/ 5548560 h 6857987"/>
                <a:gd name="connsiteX1859" fmla="*/ 1205859 w 3377801"/>
                <a:gd name="connsiteY1859" fmla="*/ 5526540 h 6857987"/>
                <a:gd name="connsiteX1860" fmla="*/ 1166905 w 3377801"/>
                <a:gd name="connsiteY1860" fmla="*/ 5504053 h 6857987"/>
                <a:gd name="connsiteX1861" fmla="*/ 1156190 w 3377801"/>
                <a:gd name="connsiteY1861" fmla="*/ 5484887 h 6857987"/>
                <a:gd name="connsiteX1862" fmla="*/ 1187208 w 3377801"/>
                <a:gd name="connsiteY1862" fmla="*/ 5468605 h 6857987"/>
                <a:gd name="connsiteX1863" fmla="*/ 1187216 w 3377801"/>
                <a:gd name="connsiteY1863" fmla="*/ 5468532 h 6857987"/>
                <a:gd name="connsiteX1864" fmla="*/ 1221053 w 3377801"/>
                <a:gd name="connsiteY1864" fmla="*/ 5482641 h 6857987"/>
                <a:gd name="connsiteX1865" fmla="*/ 1217106 w 3377801"/>
                <a:gd name="connsiteY1865" fmla="*/ 5504053 h 6857987"/>
                <a:gd name="connsiteX1866" fmla="*/ 1166909 w 3377801"/>
                <a:gd name="connsiteY1866" fmla="*/ 5504046 h 6857987"/>
                <a:gd name="connsiteX1867" fmla="*/ 1192375 w 3377801"/>
                <a:gd name="connsiteY1867" fmla="*/ 5355769 h 6857987"/>
                <a:gd name="connsiteX1868" fmla="*/ 1192310 w 3377801"/>
                <a:gd name="connsiteY1868" fmla="*/ 5355742 h 6857987"/>
                <a:gd name="connsiteX1869" fmla="*/ 1240256 w 3377801"/>
                <a:gd name="connsiteY1869" fmla="*/ 5337132 h 6857987"/>
                <a:gd name="connsiteX1870" fmla="*/ 1244759 w 3377801"/>
                <a:gd name="connsiteY1870" fmla="*/ 5342772 h 6857987"/>
                <a:gd name="connsiteX1871" fmla="*/ 1236308 w 3377801"/>
                <a:gd name="connsiteY1871" fmla="*/ 5395792 h 6857987"/>
                <a:gd name="connsiteX1872" fmla="*/ 1192379 w 3377801"/>
                <a:gd name="connsiteY1872" fmla="*/ 5355762 h 6857987"/>
                <a:gd name="connsiteX1873" fmla="*/ 1208046 w 3377801"/>
                <a:gd name="connsiteY1873" fmla="*/ 5277334 h 6857987"/>
                <a:gd name="connsiteX1874" fmla="*/ 1265578 w 3377801"/>
                <a:gd name="connsiteY1874" fmla="*/ 5275633 h 6857987"/>
                <a:gd name="connsiteX1875" fmla="*/ 1249215 w 3377801"/>
                <a:gd name="connsiteY1875" fmla="*/ 5324706 h 6857987"/>
                <a:gd name="connsiteX1876" fmla="*/ 1222709 w 3377801"/>
                <a:gd name="connsiteY1876" fmla="*/ 5311172 h 6857987"/>
                <a:gd name="connsiteX1877" fmla="*/ 1207974 w 3377801"/>
                <a:gd name="connsiteY1877" fmla="*/ 5277430 h 6857987"/>
                <a:gd name="connsiteX1878" fmla="*/ 1199614 w 3377801"/>
                <a:gd name="connsiteY1878" fmla="*/ 5249673 h 6857987"/>
                <a:gd name="connsiteX1879" fmla="*/ 1176419 w 3377801"/>
                <a:gd name="connsiteY1879" fmla="*/ 5216472 h 6857987"/>
                <a:gd name="connsiteX1880" fmla="*/ 1176483 w 3377801"/>
                <a:gd name="connsiteY1880" fmla="*/ 5216390 h 6857987"/>
                <a:gd name="connsiteX1881" fmla="*/ 1237390 w 3377801"/>
                <a:gd name="connsiteY1881" fmla="*/ 5196661 h 6857987"/>
                <a:gd name="connsiteX1882" fmla="*/ 1265597 w 3377801"/>
                <a:gd name="connsiteY1882" fmla="*/ 5236146 h 6857987"/>
                <a:gd name="connsiteX1883" fmla="*/ 1265034 w 3377801"/>
                <a:gd name="connsiteY1883" fmla="*/ 5254183 h 6857987"/>
                <a:gd name="connsiteX1884" fmla="*/ 1199618 w 3377801"/>
                <a:gd name="connsiteY1884" fmla="*/ 5249662 h 6857987"/>
                <a:gd name="connsiteX1885" fmla="*/ 1278586 w 3377801"/>
                <a:gd name="connsiteY1885" fmla="*/ 5464021 h 6857987"/>
                <a:gd name="connsiteX1886" fmla="*/ 1238019 w 3377801"/>
                <a:gd name="connsiteY1886" fmla="*/ 5483214 h 6857987"/>
                <a:gd name="connsiteX1887" fmla="*/ 1237973 w 3377801"/>
                <a:gd name="connsiteY1887" fmla="*/ 5483178 h 6857987"/>
                <a:gd name="connsiteX1888" fmla="*/ 1278591 w 3377801"/>
                <a:gd name="connsiteY1888" fmla="*/ 5464014 h 6857987"/>
                <a:gd name="connsiteX1889" fmla="*/ 1254858 w 3377801"/>
                <a:gd name="connsiteY1889" fmla="*/ 5545749 h 6857987"/>
                <a:gd name="connsiteX1890" fmla="*/ 1254893 w 3377801"/>
                <a:gd name="connsiteY1890" fmla="*/ 5545759 h 6857987"/>
                <a:gd name="connsiteX1891" fmla="*/ 1290418 w 3377801"/>
                <a:gd name="connsiteY1891" fmla="*/ 5533925 h 6857987"/>
                <a:gd name="connsiteX1892" fmla="*/ 1254859 w 3377801"/>
                <a:gd name="connsiteY1892" fmla="*/ 5545742 h 6857987"/>
                <a:gd name="connsiteX1893" fmla="*/ 1270139 w 3377801"/>
                <a:gd name="connsiteY1893" fmla="*/ 5576294 h 6857987"/>
                <a:gd name="connsiteX1894" fmla="*/ 1265591 w 3377801"/>
                <a:gd name="connsiteY1894" fmla="*/ 5563287 h 6857987"/>
                <a:gd name="connsiteX1895" fmla="*/ 1265626 w 3377801"/>
                <a:gd name="connsiteY1895" fmla="*/ 5563314 h 6857987"/>
                <a:gd name="connsiteX1896" fmla="*/ 1270140 w 3377801"/>
                <a:gd name="connsiteY1896" fmla="*/ 5576287 h 6857987"/>
                <a:gd name="connsiteX1897" fmla="*/ 1255439 w 3377801"/>
                <a:gd name="connsiteY1897" fmla="*/ 5505708 h 6857987"/>
                <a:gd name="connsiteX1898" fmla="*/ 1255439 w 3377801"/>
                <a:gd name="connsiteY1898" fmla="*/ 5489363 h 6857987"/>
                <a:gd name="connsiteX1899" fmla="*/ 1290964 w 3377801"/>
                <a:gd name="connsiteY1899" fmla="*/ 5479213 h 6857987"/>
                <a:gd name="connsiteX1900" fmla="*/ 1255441 w 3377801"/>
                <a:gd name="connsiteY1900" fmla="*/ 5505701 h 6857987"/>
                <a:gd name="connsiteX1901" fmla="*/ 1251537 w 3377801"/>
                <a:gd name="connsiteY1901" fmla="*/ 5653491 h 6857987"/>
                <a:gd name="connsiteX1902" fmla="*/ 1210924 w 3377801"/>
                <a:gd name="connsiteY1902" fmla="*/ 5634308 h 6857987"/>
                <a:gd name="connsiteX1903" fmla="*/ 1209292 w 3377801"/>
                <a:gd name="connsiteY1903" fmla="*/ 5621877 h 6857987"/>
                <a:gd name="connsiteX1904" fmla="*/ 1209233 w 3377801"/>
                <a:gd name="connsiteY1904" fmla="*/ 5621893 h 6857987"/>
                <a:gd name="connsiteX1905" fmla="*/ 1209288 w 3377801"/>
                <a:gd name="connsiteY1905" fmla="*/ 5621847 h 6857987"/>
                <a:gd name="connsiteX1906" fmla="*/ 1209288 w 3377801"/>
                <a:gd name="connsiteY1906" fmla="*/ 5621877 h 6857987"/>
                <a:gd name="connsiteX1907" fmla="*/ 1248151 w 3377801"/>
                <a:gd name="connsiteY1907" fmla="*/ 5612877 h 6857987"/>
                <a:gd name="connsiteX1908" fmla="*/ 1246470 w 3377801"/>
                <a:gd name="connsiteY1908" fmla="*/ 5664261 h 6857987"/>
                <a:gd name="connsiteX1909" fmla="*/ 1263389 w 3377801"/>
                <a:gd name="connsiteY1909" fmla="*/ 5677232 h 6857987"/>
                <a:gd name="connsiteX1910" fmla="*/ 1262825 w 3377801"/>
                <a:gd name="connsiteY1910" fmla="*/ 5696416 h 6857987"/>
                <a:gd name="connsiteX1911" fmla="*/ 1236902 w 3377801"/>
                <a:gd name="connsiteY1911" fmla="*/ 5684502 h 6857987"/>
                <a:gd name="connsiteX1912" fmla="*/ 1246472 w 3377801"/>
                <a:gd name="connsiteY1912" fmla="*/ 5664254 h 6857987"/>
                <a:gd name="connsiteX1913" fmla="*/ 1270648 w 3377801"/>
                <a:gd name="connsiteY1913" fmla="*/ 5708759 h 6857987"/>
                <a:gd name="connsiteX1914" fmla="*/ 1289823 w 3377801"/>
                <a:gd name="connsiteY1914" fmla="*/ 5746553 h 6857987"/>
                <a:gd name="connsiteX1915" fmla="*/ 1239073 w 3377801"/>
                <a:gd name="connsiteY1915" fmla="*/ 5739277 h 6857987"/>
                <a:gd name="connsiteX1916" fmla="*/ 1239073 w 3377801"/>
                <a:gd name="connsiteY1916" fmla="*/ 5739230 h 6857987"/>
                <a:gd name="connsiteX1917" fmla="*/ 1270650 w 3377801"/>
                <a:gd name="connsiteY1917" fmla="*/ 5708751 h 6857987"/>
                <a:gd name="connsiteX1918" fmla="*/ 1278016 w 3377801"/>
                <a:gd name="connsiteY1918" fmla="*/ 5651267 h 6857987"/>
                <a:gd name="connsiteX1919" fmla="*/ 1281391 w 3377801"/>
                <a:gd name="connsiteY1919" fmla="*/ 5667635 h 6857987"/>
                <a:gd name="connsiteX1920" fmla="*/ 1278017 w 3377801"/>
                <a:gd name="connsiteY1920" fmla="*/ 5651267 h 6857987"/>
                <a:gd name="connsiteX1921" fmla="*/ 1270720 w 3377801"/>
                <a:gd name="connsiteY1921" fmla="*/ 5630988 h 6857987"/>
                <a:gd name="connsiteX1922" fmla="*/ 1302311 w 3377801"/>
                <a:gd name="connsiteY1922" fmla="*/ 5632117 h 6857987"/>
                <a:gd name="connsiteX1923" fmla="*/ 1270722 w 3377801"/>
                <a:gd name="connsiteY1923" fmla="*/ 5630981 h 6857987"/>
                <a:gd name="connsiteX1924" fmla="*/ 1267309 w 3377801"/>
                <a:gd name="connsiteY1924" fmla="*/ 5592057 h 6857987"/>
                <a:gd name="connsiteX1925" fmla="*/ 1267264 w 3377801"/>
                <a:gd name="connsiteY1925" fmla="*/ 5592057 h 6857987"/>
                <a:gd name="connsiteX1926" fmla="*/ 1296035 w 3377801"/>
                <a:gd name="connsiteY1926" fmla="*/ 5583053 h 6857987"/>
                <a:gd name="connsiteX1927" fmla="*/ 1296598 w 3377801"/>
                <a:gd name="connsiteY1927" fmla="*/ 5597152 h 6857987"/>
                <a:gd name="connsiteX1928" fmla="*/ 1267310 w 3377801"/>
                <a:gd name="connsiteY1928" fmla="*/ 5592051 h 6857987"/>
                <a:gd name="connsiteX1929" fmla="*/ 1254931 w 3377801"/>
                <a:gd name="connsiteY1929" fmla="*/ 5450508 h 6857987"/>
                <a:gd name="connsiteX1930" fmla="*/ 1256659 w 3377801"/>
                <a:gd name="connsiteY1930" fmla="*/ 5428587 h 6857987"/>
                <a:gd name="connsiteX1931" fmla="*/ 1256623 w 3377801"/>
                <a:gd name="connsiteY1931" fmla="*/ 5428515 h 6857987"/>
                <a:gd name="connsiteX1932" fmla="*/ 1296099 w 3377801"/>
                <a:gd name="connsiteY1932" fmla="*/ 5430197 h 6857987"/>
                <a:gd name="connsiteX1933" fmla="*/ 1254932 w 3377801"/>
                <a:gd name="connsiteY1933" fmla="*/ 5450497 h 6857987"/>
                <a:gd name="connsiteX1934" fmla="*/ 1253285 w 3377801"/>
                <a:gd name="connsiteY1934" fmla="*/ 5356255 h 6857987"/>
                <a:gd name="connsiteX1935" fmla="*/ 1253253 w 3377801"/>
                <a:gd name="connsiteY1935" fmla="*/ 5356293 h 6857987"/>
                <a:gd name="connsiteX1936" fmla="*/ 1253253 w 3377801"/>
                <a:gd name="connsiteY1936" fmla="*/ 5356256 h 6857987"/>
                <a:gd name="connsiteX1937" fmla="*/ 1253285 w 3377801"/>
                <a:gd name="connsiteY1937" fmla="*/ 5356256 h 6857987"/>
                <a:gd name="connsiteX1938" fmla="*/ 1306829 w 3377801"/>
                <a:gd name="connsiteY1938" fmla="*/ 5355159 h 6857987"/>
                <a:gd name="connsiteX1939" fmla="*/ 1253289 w 3377801"/>
                <a:gd name="connsiteY1939" fmla="*/ 5356244 h 6857987"/>
                <a:gd name="connsiteX1940" fmla="*/ 1253728 w 3377801"/>
                <a:gd name="connsiteY1940" fmla="*/ 5183123 h 6857987"/>
                <a:gd name="connsiteX1941" fmla="*/ 1253800 w 3377801"/>
                <a:gd name="connsiteY1941" fmla="*/ 5183105 h 6857987"/>
                <a:gd name="connsiteX1942" fmla="*/ 1275230 w 3377801"/>
                <a:gd name="connsiteY1942" fmla="*/ 5181414 h 6857987"/>
                <a:gd name="connsiteX1943" fmla="*/ 1274101 w 3377801"/>
                <a:gd name="connsiteY1943" fmla="*/ 5217508 h 6857987"/>
                <a:gd name="connsiteX1944" fmla="*/ 1253732 w 3377801"/>
                <a:gd name="connsiteY1944" fmla="*/ 5183112 h 6857987"/>
                <a:gd name="connsiteX1945" fmla="*/ 1218816 w 3377801"/>
                <a:gd name="connsiteY1945" fmla="*/ 5187101 h 6857987"/>
                <a:gd name="connsiteX1946" fmla="*/ 1175428 w 3377801"/>
                <a:gd name="connsiteY1946" fmla="*/ 5200653 h 6857987"/>
                <a:gd name="connsiteX1947" fmla="*/ 1175393 w 3377801"/>
                <a:gd name="connsiteY1947" fmla="*/ 5200653 h 6857987"/>
                <a:gd name="connsiteX1948" fmla="*/ 1189491 w 3377801"/>
                <a:gd name="connsiteY1948" fmla="*/ 5142539 h 6857987"/>
                <a:gd name="connsiteX1949" fmla="*/ 1218820 w 3377801"/>
                <a:gd name="connsiteY1949" fmla="*/ 5187095 h 6857987"/>
                <a:gd name="connsiteX1950" fmla="*/ 1179348 w 3377801"/>
                <a:gd name="connsiteY1950" fmla="*/ 5266627 h 6857987"/>
                <a:gd name="connsiteX1951" fmla="*/ 1158518 w 3377801"/>
                <a:gd name="connsiteY1951" fmla="*/ 5265530 h 6857987"/>
                <a:gd name="connsiteX1952" fmla="*/ 1158473 w 3377801"/>
                <a:gd name="connsiteY1952" fmla="*/ 5265503 h 6857987"/>
                <a:gd name="connsiteX1953" fmla="*/ 1167496 w 3377801"/>
                <a:gd name="connsiteY1953" fmla="*/ 5233339 h 6857987"/>
                <a:gd name="connsiteX1954" fmla="*/ 1179353 w 3377801"/>
                <a:gd name="connsiteY1954" fmla="*/ 5266622 h 6857987"/>
                <a:gd name="connsiteX1955" fmla="*/ 1193457 w 3377801"/>
                <a:gd name="connsiteY1955" fmla="*/ 5279626 h 6857987"/>
                <a:gd name="connsiteX1956" fmla="*/ 1210939 w 3377801"/>
                <a:gd name="connsiteY1956" fmla="*/ 5324752 h 6857987"/>
                <a:gd name="connsiteX1957" fmla="*/ 1164696 w 3377801"/>
                <a:gd name="connsiteY1957" fmla="*/ 5336030 h 6857987"/>
                <a:gd name="connsiteX1958" fmla="*/ 1152235 w 3377801"/>
                <a:gd name="connsiteY1958" fmla="*/ 5293187 h 6857987"/>
                <a:gd name="connsiteX1959" fmla="*/ 1152290 w 3377801"/>
                <a:gd name="connsiteY1959" fmla="*/ 5293160 h 6857987"/>
                <a:gd name="connsiteX1960" fmla="*/ 1193461 w 3377801"/>
                <a:gd name="connsiteY1960" fmla="*/ 5279620 h 6857987"/>
                <a:gd name="connsiteX1961" fmla="*/ 1187235 w 3377801"/>
                <a:gd name="connsiteY1961" fmla="*/ 5379409 h 6857987"/>
                <a:gd name="connsiteX1962" fmla="*/ 1163549 w 3377801"/>
                <a:gd name="connsiteY1962" fmla="*/ 5389010 h 6857987"/>
                <a:gd name="connsiteX1963" fmla="*/ 1143810 w 3377801"/>
                <a:gd name="connsiteY1963" fmla="*/ 5376594 h 6857987"/>
                <a:gd name="connsiteX1964" fmla="*/ 1144359 w 3377801"/>
                <a:gd name="connsiteY1964" fmla="*/ 5347760 h 6857987"/>
                <a:gd name="connsiteX1965" fmla="*/ 1144377 w 3377801"/>
                <a:gd name="connsiteY1965" fmla="*/ 5347833 h 6857987"/>
                <a:gd name="connsiteX1966" fmla="*/ 1187239 w 3377801"/>
                <a:gd name="connsiteY1966" fmla="*/ 5379403 h 6857987"/>
                <a:gd name="connsiteX1967" fmla="*/ 1160684 w 3377801"/>
                <a:gd name="connsiteY1967" fmla="*/ 5402576 h 6857987"/>
                <a:gd name="connsiteX1968" fmla="*/ 1174209 w 3377801"/>
                <a:gd name="connsiteY1968" fmla="*/ 5451068 h 6857987"/>
                <a:gd name="connsiteX1969" fmla="*/ 1142618 w 3377801"/>
                <a:gd name="connsiteY1969" fmla="*/ 5465176 h 6857987"/>
                <a:gd name="connsiteX1970" fmla="*/ 1143167 w 3377801"/>
                <a:gd name="connsiteY1970" fmla="*/ 5400321 h 6857987"/>
                <a:gd name="connsiteX1971" fmla="*/ 1143194 w 3377801"/>
                <a:gd name="connsiteY1971" fmla="*/ 5400312 h 6857987"/>
                <a:gd name="connsiteX1972" fmla="*/ 1160688 w 3377801"/>
                <a:gd name="connsiteY1972" fmla="*/ 5402571 h 6857987"/>
                <a:gd name="connsiteX1973" fmla="*/ 1180435 w 3377801"/>
                <a:gd name="connsiteY1973" fmla="*/ 5527182 h 6857987"/>
                <a:gd name="connsiteX1974" fmla="*/ 1151118 w 3377801"/>
                <a:gd name="connsiteY1974" fmla="*/ 5545220 h 6857987"/>
                <a:gd name="connsiteX1975" fmla="*/ 1142660 w 3377801"/>
                <a:gd name="connsiteY1975" fmla="*/ 5505197 h 6857987"/>
                <a:gd name="connsiteX1976" fmla="*/ 1180435 w 3377801"/>
                <a:gd name="connsiteY1976" fmla="*/ 5527177 h 6857987"/>
                <a:gd name="connsiteX1977" fmla="*/ 1185529 w 3377801"/>
                <a:gd name="connsiteY1977" fmla="*/ 5546921 h 6857987"/>
                <a:gd name="connsiteX1978" fmla="*/ 1245879 w 3377801"/>
                <a:gd name="connsiteY1978" fmla="*/ 5577384 h 6857987"/>
                <a:gd name="connsiteX1979" fmla="*/ 1147833 w 3377801"/>
                <a:gd name="connsiteY1979" fmla="*/ 5567223 h 6857987"/>
                <a:gd name="connsiteX1980" fmla="*/ 1147743 w 3377801"/>
                <a:gd name="connsiteY1980" fmla="*/ 5567223 h 6857987"/>
                <a:gd name="connsiteX1981" fmla="*/ 1185529 w 3377801"/>
                <a:gd name="connsiteY1981" fmla="*/ 5546915 h 6857987"/>
                <a:gd name="connsiteX1982" fmla="*/ 1151746 w 3377801"/>
                <a:gd name="connsiteY1982" fmla="*/ 5602789 h 6857987"/>
                <a:gd name="connsiteX1983" fmla="*/ 1190095 w 3377801"/>
                <a:gd name="connsiteY1983" fmla="*/ 5624209 h 6857987"/>
                <a:gd name="connsiteX1984" fmla="*/ 1162452 w 3377801"/>
                <a:gd name="connsiteY1984" fmla="*/ 5643960 h 6857987"/>
                <a:gd name="connsiteX1985" fmla="*/ 1151719 w 3377801"/>
                <a:gd name="connsiteY1985" fmla="*/ 5602755 h 6857987"/>
                <a:gd name="connsiteX1986" fmla="*/ 1165209 w 3377801"/>
                <a:gd name="connsiteY1986" fmla="*/ 5659730 h 6857987"/>
                <a:gd name="connsiteX1987" fmla="*/ 1196236 w 3377801"/>
                <a:gd name="connsiteY1987" fmla="*/ 5641674 h 6857987"/>
                <a:gd name="connsiteX1988" fmla="*/ 1230073 w 3377801"/>
                <a:gd name="connsiteY1988" fmla="*/ 5669881 h 6857987"/>
                <a:gd name="connsiteX1989" fmla="*/ 1191724 w 3377801"/>
                <a:gd name="connsiteY1989" fmla="*/ 5682287 h 6857987"/>
                <a:gd name="connsiteX1990" fmla="*/ 1164646 w 3377801"/>
                <a:gd name="connsiteY1990" fmla="*/ 5672137 h 6857987"/>
                <a:gd name="connsiteX1991" fmla="*/ 1165283 w 3377801"/>
                <a:gd name="connsiteY1991" fmla="*/ 5659766 h 6857987"/>
                <a:gd name="connsiteX1992" fmla="*/ 1239113 w 3377801"/>
                <a:gd name="connsiteY1992" fmla="*/ 5700316 h 6857987"/>
                <a:gd name="connsiteX1993" fmla="*/ 1241378 w 3377801"/>
                <a:gd name="connsiteY1993" fmla="*/ 5715541 h 6857987"/>
                <a:gd name="connsiteX1994" fmla="*/ 1190058 w 3377801"/>
                <a:gd name="connsiteY1994" fmla="*/ 5727949 h 6857987"/>
                <a:gd name="connsiteX1995" fmla="*/ 1172593 w 3377801"/>
                <a:gd name="connsiteY1995" fmla="*/ 5699842 h 6857987"/>
                <a:gd name="connsiteX1996" fmla="*/ 1172575 w 3377801"/>
                <a:gd name="connsiteY1996" fmla="*/ 5699751 h 6857987"/>
                <a:gd name="connsiteX1997" fmla="*/ 1239113 w 3377801"/>
                <a:gd name="connsiteY1997" fmla="*/ 5700311 h 6857987"/>
                <a:gd name="connsiteX1998" fmla="*/ 1197965 w 3377801"/>
                <a:gd name="connsiteY1998" fmla="*/ 5744260 h 6857987"/>
                <a:gd name="connsiteX1999" fmla="*/ 1197987 w 3377801"/>
                <a:gd name="connsiteY1999" fmla="*/ 5744315 h 6857987"/>
                <a:gd name="connsiteX2000" fmla="*/ 1256607 w 3377801"/>
                <a:gd name="connsiteY2000" fmla="*/ 5763488 h 6857987"/>
                <a:gd name="connsiteX2001" fmla="*/ 1215428 w 3377801"/>
                <a:gd name="connsiteY2001" fmla="*/ 5787738 h 6857987"/>
                <a:gd name="connsiteX2002" fmla="*/ 1197986 w 3377801"/>
                <a:gd name="connsiteY2002" fmla="*/ 5744313 h 6857987"/>
                <a:gd name="connsiteX2003" fmla="*/ 1197945 w 3377801"/>
                <a:gd name="connsiteY2003" fmla="*/ 5744321 h 6857987"/>
                <a:gd name="connsiteX2004" fmla="*/ 1259982 w 3377801"/>
                <a:gd name="connsiteY2004" fmla="*/ 5849745 h 6857987"/>
                <a:gd name="connsiteX2005" fmla="*/ 1292692 w 3377801"/>
                <a:gd name="connsiteY2005" fmla="*/ 5832254 h 6857987"/>
                <a:gd name="connsiteX2006" fmla="*/ 1313568 w 3377801"/>
                <a:gd name="connsiteY2006" fmla="*/ 5835092 h 6857987"/>
                <a:gd name="connsiteX2007" fmla="*/ 1306791 w 3377801"/>
                <a:gd name="connsiteY2007" fmla="*/ 5864409 h 6857987"/>
                <a:gd name="connsiteX2008" fmla="*/ 1262794 w 3377801"/>
                <a:gd name="connsiteY2008" fmla="*/ 5862726 h 6857987"/>
                <a:gd name="connsiteX2009" fmla="*/ 1259883 w 3377801"/>
                <a:gd name="connsiteY2009" fmla="*/ 5849720 h 6857987"/>
                <a:gd name="connsiteX2010" fmla="*/ 1265049 w 3377801"/>
                <a:gd name="connsiteY2010" fmla="*/ 5787720 h 6857987"/>
                <a:gd name="connsiteX2011" fmla="*/ 1268505 w 3377801"/>
                <a:gd name="connsiteY2011" fmla="*/ 5767436 h 6857987"/>
                <a:gd name="connsiteX2012" fmla="*/ 1268441 w 3377801"/>
                <a:gd name="connsiteY2012" fmla="*/ 5767426 h 6857987"/>
                <a:gd name="connsiteX2013" fmla="*/ 1306217 w 3377801"/>
                <a:gd name="connsiteY2013" fmla="*/ 5764606 h 6857987"/>
                <a:gd name="connsiteX2014" fmla="*/ 1306781 w 3377801"/>
                <a:gd name="connsiteY2014" fmla="*/ 5786018 h 6857987"/>
                <a:gd name="connsiteX2015" fmla="*/ 1265056 w 3377801"/>
                <a:gd name="connsiteY2015" fmla="*/ 5787715 h 6857987"/>
                <a:gd name="connsiteX2016" fmla="*/ 1295476 w 3377801"/>
                <a:gd name="connsiteY2016" fmla="*/ 5392875 h 6857987"/>
                <a:gd name="connsiteX2017" fmla="*/ 1267269 w 3377801"/>
                <a:gd name="connsiteY2017" fmla="*/ 5387245 h 6857987"/>
                <a:gd name="connsiteX2018" fmla="*/ 1267269 w 3377801"/>
                <a:gd name="connsiteY2018" fmla="*/ 5369198 h 6857987"/>
                <a:gd name="connsiteX2019" fmla="*/ 1309002 w 3377801"/>
                <a:gd name="connsiteY2019" fmla="*/ 5373725 h 6857987"/>
                <a:gd name="connsiteX2020" fmla="*/ 1295476 w 3377801"/>
                <a:gd name="connsiteY2020" fmla="*/ 5392875 h 6857987"/>
                <a:gd name="connsiteX2021" fmla="*/ 1307356 w 3377801"/>
                <a:gd name="connsiteY2021" fmla="*/ 5338771 h 6857987"/>
                <a:gd name="connsiteX2022" fmla="*/ 1274701 w 3377801"/>
                <a:gd name="connsiteY2022" fmla="*/ 5312299 h 6857987"/>
                <a:gd name="connsiteX2023" fmla="*/ 1274636 w 3377801"/>
                <a:gd name="connsiteY2023" fmla="*/ 5312254 h 6857987"/>
                <a:gd name="connsiteX2024" fmla="*/ 1320326 w 3377801"/>
                <a:gd name="connsiteY2024" fmla="*/ 5317902 h 6857987"/>
                <a:gd name="connsiteX2025" fmla="*/ 1307352 w 3377801"/>
                <a:gd name="connsiteY2025" fmla="*/ 5338771 h 6857987"/>
                <a:gd name="connsiteX2026" fmla="*/ 1325930 w 3377801"/>
                <a:gd name="connsiteY2026" fmla="*/ 5420626 h 6857987"/>
                <a:gd name="connsiteX2027" fmla="*/ 1325938 w 3377801"/>
                <a:gd name="connsiteY2027" fmla="*/ 5420591 h 6857987"/>
                <a:gd name="connsiteX2028" fmla="*/ 1360349 w 3377801"/>
                <a:gd name="connsiteY2028" fmla="*/ 5405937 h 6857987"/>
                <a:gd name="connsiteX2029" fmla="*/ 1368244 w 3377801"/>
                <a:gd name="connsiteY2029" fmla="*/ 5485454 h 6857987"/>
                <a:gd name="connsiteX2030" fmla="*/ 1328203 w 3377801"/>
                <a:gd name="connsiteY2030" fmla="*/ 5492212 h 6857987"/>
                <a:gd name="connsiteX2031" fmla="*/ 1325926 w 3377801"/>
                <a:gd name="connsiteY2031" fmla="*/ 5420626 h 6857987"/>
                <a:gd name="connsiteX2032" fmla="*/ 1376150 w 3377801"/>
                <a:gd name="connsiteY2032" fmla="*/ 5502363 h 6857987"/>
                <a:gd name="connsiteX2033" fmla="*/ 1420138 w 3377801"/>
                <a:gd name="connsiteY2033" fmla="*/ 5467971 h 6857987"/>
                <a:gd name="connsiteX2034" fmla="*/ 1421266 w 3377801"/>
                <a:gd name="connsiteY2034" fmla="*/ 5505748 h 6857987"/>
                <a:gd name="connsiteX2035" fmla="*/ 1376150 w 3377801"/>
                <a:gd name="connsiteY2035" fmla="*/ 5502382 h 6857987"/>
                <a:gd name="connsiteX2036" fmla="*/ 1399263 w 3377801"/>
                <a:gd name="connsiteY2036" fmla="*/ 5455573 h 6857987"/>
                <a:gd name="connsiteX2037" fmla="*/ 1379533 w 3377801"/>
                <a:gd name="connsiteY2037" fmla="*/ 5408751 h 6857987"/>
                <a:gd name="connsiteX2038" fmla="*/ 1379516 w 3377801"/>
                <a:gd name="connsiteY2038" fmla="*/ 5408765 h 6857987"/>
                <a:gd name="connsiteX2039" fmla="*/ 1379524 w 3377801"/>
                <a:gd name="connsiteY2039" fmla="*/ 5408728 h 6857987"/>
                <a:gd name="connsiteX2040" fmla="*/ 1379533 w 3377801"/>
                <a:gd name="connsiteY2040" fmla="*/ 5408750 h 6857987"/>
                <a:gd name="connsiteX2041" fmla="*/ 1424086 w 3377801"/>
                <a:gd name="connsiteY2041" fmla="*/ 5380567 h 6857987"/>
                <a:gd name="connsiteX2042" fmla="*/ 1399258 w 3377801"/>
                <a:gd name="connsiteY2042" fmla="*/ 5455573 h 6857987"/>
                <a:gd name="connsiteX2043" fmla="*/ 1490687 w 3377801"/>
                <a:gd name="connsiteY2043" fmla="*/ 5347850 h 6857987"/>
                <a:gd name="connsiteX2044" fmla="*/ 1430336 w 3377801"/>
                <a:gd name="connsiteY2044" fmla="*/ 5369853 h 6857987"/>
                <a:gd name="connsiteX2045" fmla="*/ 1430792 w 3377801"/>
                <a:gd name="connsiteY2045" fmla="*/ 5304998 h 6857987"/>
                <a:gd name="connsiteX2046" fmla="*/ 1430909 w 3377801"/>
                <a:gd name="connsiteY2046" fmla="*/ 5304980 h 6857987"/>
                <a:gd name="connsiteX2047" fmla="*/ 1502550 w 3377801"/>
                <a:gd name="connsiteY2047" fmla="*/ 5266068 h 6857987"/>
                <a:gd name="connsiteX2048" fmla="*/ 1490682 w 3377801"/>
                <a:gd name="connsiteY2048" fmla="*/ 5347850 h 6857987"/>
                <a:gd name="connsiteX2049" fmla="*/ 1553794 w 3377801"/>
                <a:gd name="connsiteY2049" fmla="*/ 5334232 h 6857987"/>
                <a:gd name="connsiteX2050" fmla="*/ 1511498 w 3377801"/>
                <a:gd name="connsiteY2050" fmla="*/ 5416587 h 6857987"/>
                <a:gd name="connsiteX2051" fmla="*/ 1505858 w 3377801"/>
                <a:gd name="connsiteY2051" fmla="*/ 5352278 h 6857987"/>
                <a:gd name="connsiteX2052" fmla="*/ 1553790 w 3377801"/>
                <a:gd name="connsiteY2052" fmla="*/ 5334232 h 6857987"/>
                <a:gd name="connsiteX2053" fmla="*/ 1507040 w 3377801"/>
                <a:gd name="connsiteY2053" fmla="*/ 5518736 h 6857987"/>
                <a:gd name="connsiteX2054" fmla="*/ 1573596 w 3377801"/>
                <a:gd name="connsiteY2054" fmla="*/ 5491675 h 6857987"/>
                <a:gd name="connsiteX2055" fmla="*/ 1573596 w 3377801"/>
                <a:gd name="connsiteY2055" fmla="*/ 5521002 h 6857987"/>
                <a:gd name="connsiteX2056" fmla="*/ 1507013 w 3377801"/>
                <a:gd name="connsiteY2056" fmla="*/ 5518818 h 6857987"/>
                <a:gd name="connsiteX2057" fmla="*/ 1552166 w 3377801"/>
                <a:gd name="connsiteY2057" fmla="*/ 5483152 h 6857987"/>
                <a:gd name="connsiteX2058" fmla="*/ 1510997 w 3377801"/>
                <a:gd name="connsiteY2058" fmla="*/ 5496687 h 6857987"/>
                <a:gd name="connsiteX2059" fmla="*/ 1507176 w 3377801"/>
                <a:gd name="connsiteY2059" fmla="*/ 5435835 h 6857987"/>
                <a:gd name="connsiteX2060" fmla="*/ 1507039 w 3377801"/>
                <a:gd name="connsiteY2060" fmla="*/ 5435780 h 6857987"/>
                <a:gd name="connsiteX2061" fmla="*/ 1558932 w 3377801"/>
                <a:gd name="connsiteY2061" fmla="*/ 5400256 h 6857987"/>
                <a:gd name="connsiteX2062" fmla="*/ 1571330 w 3377801"/>
                <a:gd name="connsiteY2062" fmla="*/ 5403649 h 6857987"/>
                <a:gd name="connsiteX2063" fmla="*/ 1552163 w 3377801"/>
                <a:gd name="connsiteY2063" fmla="*/ 5483152 h 6857987"/>
                <a:gd name="connsiteX2064" fmla="*/ 1573531 w 3377801"/>
                <a:gd name="connsiteY2064" fmla="*/ 5384452 h 6857987"/>
                <a:gd name="connsiteX2065" fmla="*/ 1565073 w 3377801"/>
                <a:gd name="connsiteY2065" fmla="*/ 5320234 h 6857987"/>
                <a:gd name="connsiteX2066" fmla="*/ 1565073 w 3377801"/>
                <a:gd name="connsiteY2066" fmla="*/ 5320170 h 6857987"/>
                <a:gd name="connsiteX2067" fmla="*/ 1603994 w 3377801"/>
                <a:gd name="connsiteY2067" fmla="*/ 5267714 h 6857987"/>
                <a:gd name="connsiteX2068" fmla="*/ 1628798 w 3377801"/>
                <a:gd name="connsiteY2068" fmla="*/ 5313388 h 6857987"/>
                <a:gd name="connsiteX2069" fmla="*/ 1573528 w 3377801"/>
                <a:gd name="connsiteY2069" fmla="*/ 5384452 h 6857987"/>
                <a:gd name="connsiteX2070" fmla="*/ 1627681 w 3377801"/>
                <a:gd name="connsiteY2070" fmla="*/ 5356226 h 6857987"/>
                <a:gd name="connsiteX2071" fmla="*/ 1627744 w 3377801"/>
                <a:gd name="connsiteY2071" fmla="*/ 5356281 h 6857987"/>
                <a:gd name="connsiteX2072" fmla="*/ 1640705 w 3377801"/>
                <a:gd name="connsiteY2072" fmla="*/ 5355152 h 6857987"/>
                <a:gd name="connsiteX2073" fmla="*/ 1651985 w 3377801"/>
                <a:gd name="connsiteY2073" fmla="*/ 5393500 h 6857987"/>
                <a:gd name="connsiteX2074" fmla="*/ 1586560 w 3377801"/>
                <a:gd name="connsiteY2074" fmla="*/ 5469643 h 6857987"/>
                <a:gd name="connsiteX2075" fmla="*/ 1583740 w 3377801"/>
                <a:gd name="connsiteY2075" fmla="*/ 5396884 h 6857987"/>
                <a:gd name="connsiteX2076" fmla="*/ 1627678 w 3377801"/>
                <a:gd name="connsiteY2076" fmla="*/ 5356226 h 6857987"/>
                <a:gd name="connsiteX2077" fmla="*/ 1585994 w 3377801"/>
                <a:gd name="connsiteY2077" fmla="*/ 5487076 h 6857987"/>
                <a:gd name="connsiteX2078" fmla="*/ 1648592 w 3377801"/>
                <a:gd name="connsiteY2078" fmla="*/ 5450411 h 6857987"/>
                <a:gd name="connsiteX2079" fmla="*/ 1684676 w 3377801"/>
                <a:gd name="connsiteY2079" fmla="*/ 5527127 h 6857987"/>
                <a:gd name="connsiteX2080" fmla="*/ 1596135 w 3377801"/>
                <a:gd name="connsiteY2080" fmla="*/ 5527691 h 6857987"/>
                <a:gd name="connsiteX2081" fmla="*/ 1585948 w 3377801"/>
                <a:gd name="connsiteY2081" fmla="*/ 5487123 h 6857987"/>
                <a:gd name="connsiteX2082" fmla="*/ 1770360 w 3377801"/>
                <a:gd name="connsiteY2082" fmla="*/ 5464537 h 6857987"/>
                <a:gd name="connsiteX2083" fmla="*/ 1770368 w 3377801"/>
                <a:gd name="connsiteY2083" fmla="*/ 5464519 h 6857987"/>
                <a:gd name="connsiteX2084" fmla="*/ 1796865 w 3377801"/>
                <a:gd name="connsiteY2084" fmla="*/ 5450411 h 6857987"/>
                <a:gd name="connsiteX2085" fmla="*/ 1810400 w 3377801"/>
                <a:gd name="connsiteY2085" fmla="*/ 5515836 h 6857987"/>
                <a:gd name="connsiteX2086" fmla="*/ 1747801 w 3377801"/>
                <a:gd name="connsiteY2086" fmla="*/ 5527124 h 6857987"/>
                <a:gd name="connsiteX2087" fmla="*/ 1770357 w 3377801"/>
                <a:gd name="connsiteY2087" fmla="*/ 5464542 h 6857987"/>
                <a:gd name="connsiteX2088" fmla="*/ 1807027 w 3377801"/>
                <a:gd name="connsiteY2088" fmla="*/ 5439204 h 6857987"/>
                <a:gd name="connsiteX2089" fmla="*/ 1832402 w 3377801"/>
                <a:gd name="connsiteY2089" fmla="*/ 5360824 h 6857987"/>
                <a:gd name="connsiteX2090" fmla="*/ 1857776 w 3377801"/>
                <a:gd name="connsiteY2090" fmla="*/ 5335997 h 6857987"/>
                <a:gd name="connsiteX2091" fmla="*/ 1866800 w 3377801"/>
                <a:gd name="connsiteY2091" fmla="*/ 5387317 h 6857987"/>
                <a:gd name="connsiteX2092" fmla="*/ 1807024 w 3377801"/>
                <a:gd name="connsiteY2092" fmla="*/ 5439209 h 6857987"/>
                <a:gd name="connsiteX2093" fmla="*/ 1892247 w 3377801"/>
                <a:gd name="connsiteY2093" fmla="*/ 5556444 h 6857987"/>
                <a:gd name="connsiteX2094" fmla="*/ 1892257 w 3377801"/>
                <a:gd name="connsiteY2094" fmla="*/ 5556479 h 6857987"/>
                <a:gd name="connsiteX2095" fmla="*/ 1908620 w 3377801"/>
                <a:gd name="connsiteY2095" fmla="*/ 5566629 h 6857987"/>
                <a:gd name="connsiteX2096" fmla="*/ 1892244 w 3377801"/>
                <a:gd name="connsiteY2096" fmla="*/ 5556449 h 6857987"/>
                <a:gd name="connsiteX2097" fmla="*/ 1902389 w 3377801"/>
                <a:gd name="connsiteY2097" fmla="*/ 5506870 h 6857987"/>
                <a:gd name="connsiteX2098" fmla="*/ 1906937 w 3377801"/>
                <a:gd name="connsiteY2098" fmla="*/ 5474215 h 6857987"/>
                <a:gd name="connsiteX2099" fmla="*/ 1906900 w 3377801"/>
                <a:gd name="connsiteY2099" fmla="*/ 5474160 h 6857987"/>
                <a:gd name="connsiteX2100" fmla="*/ 1926651 w 3377801"/>
                <a:gd name="connsiteY2100" fmla="*/ 5469085 h 6857987"/>
                <a:gd name="connsiteX2101" fmla="*/ 1941313 w 3377801"/>
                <a:gd name="connsiteY2101" fmla="*/ 5502922 h 6857987"/>
                <a:gd name="connsiteX2102" fmla="*/ 1902386 w 3377801"/>
                <a:gd name="connsiteY2102" fmla="*/ 5506875 h 6857987"/>
                <a:gd name="connsiteX2103" fmla="*/ 1938500 w 3377801"/>
                <a:gd name="connsiteY2103" fmla="*/ 5453850 h 6857987"/>
                <a:gd name="connsiteX2104" fmla="*/ 1953769 w 3377801"/>
                <a:gd name="connsiteY2104" fmla="*/ 5404210 h 6857987"/>
                <a:gd name="connsiteX2105" fmla="*/ 1953746 w 3377801"/>
                <a:gd name="connsiteY2105" fmla="*/ 5404210 h 6857987"/>
                <a:gd name="connsiteX2106" fmla="*/ 1953781 w 3377801"/>
                <a:gd name="connsiteY2106" fmla="*/ 5404182 h 6857987"/>
                <a:gd name="connsiteX2107" fmla="*/ 1953769 w 3377801"/>
                <a:gd name="connsiteY2107" fmla="*/ 5404207 h 6857987"/>
                <a:gd name="connsiteX2108" fmla="*/ 1976295 w 3377801"/>
                <a:gd name="connsiteY2108" fmla="*/ 5420000 h 6857987"/>
                <a:gd name="connsiteX2109" fmla="*/ 1954300 w 3377801"/>
                <a:gd name="connsiteY2109" fmla="*/ 5485991 h 6857987"/>
                <a:gd name="connsiteX2110" fmla="*/ 1938498 w 3377801"/>
                <a:gd name="connsiteY2110" fmla="*/ 5453855 h 6857987"/>
                <a:gd name="connsiteX2111" fmla="*/ 2001016 w 3377801"/>
                <a:gd name="connsiteY2111" fmla="*/ 5441442 h 6857987"/>
                <a:gd name="connsiteX2112" fmla="*/ 2001044 w 3377801"/>
                <a:gd name="connsiteY2112" fmla="*/ 5441414 h 6857987"/>
                <a:gd name="connsiteX2113" fmla="*/ 2039402 w 3377801"/>
                <a:gd name="connsiteY2113" fmla="*/ 5410965 h 6857987"/>
                <a:gd name="connsiteX2114" fmla="*/ 2052937 w 3377801"/>
                <a:gd name="connsiteY2114" fmla="*/ 5469062 h 6857987"/>
                <a:gd name="connsiteX2115" fmla="*/ 1980733 w 3377801"/>
                <a:gd name="connsiteY2115" fmla="*/ 5492748 h 6857987"/>
                <a:gd name="connsiteX2116" fmla="*/ 2001014 w 3377801"/>
                <a:gd name="connsiteY2116" fmla="*/ 5441448 h 6857987"/>
                <a:gd name="connsiteX2117" fmla="*/ 2008367 w 3377801"/>
                <a:gd name="connsiteY2117" fmla="*/ 5325250 h 6857987"/>
                <a:gd name="connsiteX2118" fmla="*/ 2008412 w 3377801"/>
                <a:gd name="connsiteY2118" fmla="*/ 5325259 h 6857987"/>
                <a:gd name="connsiteX2119" fmla="*/ 2035482 w 3377801"/>
                <a:gd name="connsiteY2119" fmla="*/ 5275059 h 6857987"/>
                <a:gd name="connsiteX2120" fmla="*/ 2074394 w 3377801"/>
                <a:gd name="connsiteY2120" fmla="*/ 5333710 h 6857987"/>
                <a:gd name="connsiteX2121" fmla="*/ 2043932 w 3377801"/>
                <a:gd name="connsiteY2121" fmla="*/ 5376006 h 6857987"/>
                <a:gd name="connsiteX2122" fmla="*/ 2008364 w 3377801"/>
                <a:gd name="connsiteY2122" fmla="*/ 5325255 h 6857987"/>
                <a:gd name="connsiteX2123" fmla="*/ 2051254 w 3377801"/>
                <a:gd name="connsiteY2123" fmla="*/ 5262678 h 6857987"/>
                <a:gd name="connsiteX2124" fmla="*/ 2100873 w 3377801"/>
                <a:gd name="connsiteY2124" fmla="*/ 5257604 h 6857987"/>
                <a:gd name="connsiteX2125" fmla="*/ 2097489 w 3377801"/>
                <a:gd name="connsiteY2125" fmla="*/ 5279016 h 6857987"/>
                <a:gd name="connsiteX2126" fmla="*/ 2077760 w 3377801"/>
                <a:gd name="connsiteY2126" fmla="*/ 5283542 h 6857987"/>
                <a:gd name="connsiteX2127" fmla="*/ 2051251 w 3377801"/>
                <a:gd name="connsiteY2127" fmla="*/ 5262684 h 6857987"/>
                <a:gd name="connsiteX2128" fmla="*/ 2110515 w 3377801"/>
                <a:gd name="connsiteY2128" fmla="*/ 5279560 h 6857987"/>
                <a:gd name="connsiteX2129" fmla="*/ 2124606 w 3377801"/>
                <a:gd name="connsiteY2129" fmla="*/ 5282944 h 6857987"/>
                <a:gd name="connsiteX2130" fmla="*/ 2127999 w 3377801"/>
                <a:gd name="connsiteY2130" fmla="*/ 5359641 h 6857987"/>
                <a:gd name="connsiteX2131" fmla="*/ 2084066 w 3377801"/>
                <a:gd name="connsiteY2131" fmla="*/ 5308885 h 6857987"/>
                <a:gd name="connsiteX2132" fmla="*/ 2084002 w 3377801"/>
                <a:gd name="connsiteY2132" fmla="*/ 5308885 h 6857987"/>
                <a:gd name="connsiteX2133" fmla="*/ 2110513 w 3377801"/>
                <a:gd name="connsiteY2133" fmla="*/ 5279563 h 6857987"/>
                <a:gd name="connsiteX2134" fmla="*/ 2123467 w 3377801"/>
                <a:gd name="connsiteY2134" fmla="*/ 5261495 h 6857987"/>
                <a:gd name="connsiteX2135" fmla="*/ 2123558 w 3377801"/>
                <a:gd name="connsiteY2135" fmla="*/ 5250216 h 6857987"/>
                <a:gd name="connsiteX2136" fmla="*/ 2123477 w 3377801"/>
                <a:gd name="connsiteY2136" fmla="*/ 5250216 h 6857987"/>
                <a:gd name="connsiteX2137" fmla="*/ 2157878 w 3377801"/>
                <a:gd name="connsiteY2137" fmla="*/ 5235554 h 6857987"/>
                <a:gd name="connsiteX2138" fmla="*/ 2155050 w 3377801"/>
                <a:gd name="connsiteY2138" fmla="*/ 5278423 h 6857987"/>
                <a:gd name="connsiteX2139" fmla="*/ 2138705 w 3377801"/>
                <a:gd name="connsiteY2139" fmla="*/ 5281243 h 6857987"/>
                <a:gd name="connsiteX2140" fmla="*/ 2123465 w 3377801"/>
                <a:gd name="connsiteY2140" fmla="*/ 5261500 h 6857987"/>
                <a:gd name="connsiteX2141" fmla="*/ 2146572 w 3377801"/>
                <a:gd name="connsiteY2141" fmla="*/ 5127319 h 6857987"/>
                <a:gd name="connsiteX2142" fmla="*/ 2113290 w 3377801"/>
                <a:gd name="connsiteY2142" fmla="*/ 5071479 h 6857987"/>
                <a:gd name="connsiteX2143" fmla="*/ 2156151 w 3377801"/>
                <a:gd name="connsiteY2143" fmla="*/ 5035931 h 6857987"/>
                <a:gd name="connsiteX2144" fmla="*/ 2134722 w 3377801"/>
                <a:gd name="connsiteY2144" fmla="*/ 5064711 h 6857987"/>
                <a:gd name="connsiteX2145" fmla="*/ 2135859 w 3377801"/>
                <a:gd name="connsiteY2145" fmla="*/ 5089525 h 6857987"/>
                <a:gd name="connsiteX2146" fmla="*/ 2166866 w 3377801"/>
                <a:gd name="connsiteY2146" fmla="*/ 5128447 h 6857987"/>
                <a:gd name="connsiteX2147" fmla="*/ 2179846 w 3377801"/>
                <a:gd name="connsiteY2147" fmla="*/ 5165658 h 6857987"/>
                <a:gd name="connsiteX2148" fmla="*/ 2201276 w 3377801"/>
                <a:gd name="connsiteY2148" fmla="*/ 5171307 h 6857987"/>
                <a:gd name="connsiteX2149" fmla="*/ 2227226 w 3377801"/>
                <a:gd name="connsiteY2149" fmla="*/ 5152687 h 6857987"/>
                <a:gd name="connsiteX2150" fmla="*/ 2169703 w 3377801"/>
                <a:gd name="connsiteY2150" fmla="*/ 5176947 h 6857987"/>
                <a:gd name="connsiteX2151" fmla="*/ 2146569 w 3377801"/>
                <a:gd name="connsiteY2151" fmla="*/ 5127325 h 6857987"/>
                <a:gd name="connsiteX2152" fmla="*/ 2213163 w 3377801"/>
                <a:gd name="connsiteY2152" fmla="*/ 4995892 h 6857987"/>
                <a:gd name="connsiteX2153" fmla="*/ 2270695 w 3377801"/>
                <a:gd name="connsiteY2153" fmla="*/ 4993627 h 6857987"/>
                <a:gd name="connsiteX2154" fmla="*/ 2308472 w 3377801"/>
                <a:gd name="connsiteY2154" fmla="*/ 5046092 h 6857987"/>
                <a:gd name="connsiteX2155" fmla="*/ 2256024 w 3377801"/>
                <a:gd name="connsiteY2155" fmla="*/ 5082749 h 6857987"/>
                <a:gd name="connsiteX2156" fmla="*/ 2234603 w 3377801"/>
                <a:gd name="connsiteY2156" fmla="*/ 5037633 h 6857987"/>
                <a:gd name="connsiteX2157" fmla="*/ 2213228 w 3377801"/>
                <a:gd name="connsiteY2157" fmla="*/ 4995882 h 6857987"/>
                <a:gd name="connsiteX2158" fmla="*/ 2309572 w 3377801"/>
                <a:gd name="connsiteY2158" fmla="*/ 5073708 h 6857987"/>
                <a:gd name="connsiteX2159" fmla="*/ 2305624 w 3377801"/>
                <a:gd name="connsiteY2159" fmla="*/ 5090609 h 6857987"/>
                <a:gd name="connsiteX2160" fmla="*/ 2279290 w 3377801"/>
                <a:gd name="connsiteY2160" fmla="*/ 5100608 h 6857987"/>
                <a:gd name="connsiteX2161" fmla="*/ 2279103 w 3377801"/>
                <a:gd name="connsiteY2161" fmla="*/ 5100768 h 6857987"/>
                <a:gd name="connsiteX2162" fmla="*/ 2279058 w 3377801"/>
                <a:gd name="connsiteY2162" fmla="*/ 5100704 h 6857987"/>
                <a:gd name="connsiteX2163" fmla="*/ 2279290 w 3377801"/>
                <a:gd name="connsiteY2163" fmla="*/ 5100606 h 6857987"/>
                <a:gd name="connsiteX2164" fmla="*/ 2309569 w 3377801"/>
                <a:gd name="connsiteY2164" fmla="*/ 5073713 h 6857987"/>
                <a:gd name="connsiteX2165" fmla="*/ 2309045 w 3377801"/>
                <a:gd name="connsiteY2165" fmla="*/ 5073763 h 6857987"/>
                <a:gd name="connsiteX2166" fmla="*/ 2329330 w 3377801"/>
                <a:gd name="connsiteY2166" fmla="*/ 5046657 h 6857987"/>
                <a:gd name="connsiteX2167" fmla="*/ 2309042 w 3377801"/>
                <a:gd name="connsiteY2167" fmla="*/ 5073768 h 6857987"/>
                <a:gd name="connsiteX2168" fmla="*/ 2236849 w 3377801"/>
                <a:gd name="connsiteY2168" fmla="*/ 5062993 h 6857987"/>
                <a:gd name="connsiteX2169" fmla="*/ 2244190 w 3377801"/>
                <a:gd name="connsiteY2169" fmla="*/ 5096266 h 6857987"/>
                <a:gd name="connsiteX2170" fmla="*/ 2190042 w 3377801"/>
                <a:gd name="connsiteY2170" fmla="*/ 5034768 h 6857987"/>
                <a:gd name="connsiteX2171" fmla="*/ 2193318 w 3377801"/>
                <a:gd name="connsiteY2171" fmla="*/ 4999203 h 6857987"/>
                <a:gd name="connsiteX2172" fmla="*/ 2193426 w 3377801"/>
                <a:gd name="connsiteY2172" fmla="*/ 4999256 h 6857987"/>
                <a:gd name="connsiteX2173" fmla="*/ 2212591 w 3377801"/>
                <a:gd name="connsiteY2173" fmla="*/ 5037604 h 6857987"/>
                <a:gd name="connsiteX2174" fmla="*/ 2236847 w 3377801"/>
                <a:gd name="connsiteY2174" fmla="*/ 5062998 h 6857987"/>
                <a:gd name="connsiteX2175" fmla="*/ 2253750 w 3377801"/>
                <a:gd name="connsiteY2175" fmla="*/ 5185381 h 6857987"/>
                <a:gd name="connsiteX2176" fmla="*/ 2247547 w 3377801"/>
                <a:gd name="connsiteY2176" fmla="*/ 5235591 h 6857987"/>
                <a:gd name="connsiteX2177" fmla="*/ 2196797 w 3377801"/>
                <a:gd name="connsiteY2177" fmla="*/ 5195567 h 6857987"/>
                <a:gd name="connsiteX2178" fmla="*/ 2196797 w 3377801"/>
                <a:gd name="connsiteY2178" fmla="*/ 5195550 h 6857987"/>
                <a:gd name="connsiteX2179" fmla="*/ 2240222 w 3377801"/>
                <a:gd name="connsiteY2179" fmla="*/ 5169607 h 6857987"/>
                <a:gd name="connsiteX2180" fmla="*/ 2253748 w 3377801"/>
                <a:gd name="connsiteY2180" fmla="*/ 5185386 h 6857987"/>
                <a:gd name="connsiteX2181" fmla="*/ 2192843 w 3377801"/>
                <a:gd name="connsiteY2181" fmla="*/ 5056234 h 6857987"/>
                <a:gd name="connsiteX2182" fmla="*/ 2227262 w 3377801"/>
                <a:gd name="connsiteY2182" fmla="*/ 5115458 h 6857987"/>
                <a:gd name="connsiteX2183" fmla="*/ 2192843 w 3377801"/>
                <a:gd name="connsiteY2183" fmla="*/ 5150996 h 6857987"/>
                <a:gd name="connsiteX2184" fmla="*/ 2176498 w 3377801"/>
                <a:gd name="connsiteY2184" fmla="*/ 5108127 h 6857987"/>
                <a:gd name="connsiteX2185" fmla="*/ 2151123 w 3377801"/>
                <a:gd name="connsiteY2185" fmla="*/ 5063557 h 6857987"/>
                <a:gd name="connsiteX2186" fmla="*/ 2192840 w 3377801"/>
                <a:gd name="connsiteY2186" fmla="*/ 5056239 h 6857987"/>
                <a:gd name="connsiteX2187" fmla="*/ 2240215 w 3377801"/>
                <a:gd name="connsiteY2187" fmla="*/ 5308304 h 6857987"/>
                <a:gd name="connsiteX2188" fmla="*/ 2250402 w 3377801"/>
                <a:gd name="connsiteY2188" fmla="*/ 5255908 h 6857987"/>
                <a:gd name="connsiteX2189" fmla="*/ 2250367 w 3377801"/>
                <a:gd name="connsiteY2189" fmla="*/ 5255854 h 6857987"/>
                <a:gd name="connsiteX2190" fmla="*/ 2276327 w 3377801"/>
                <a:gd name="connsiteY2190" fmla="*/ 5259801 h 6857987"/>
                <a:gd name="connsiteX2191" fmla="*/ 2300577 w 3377801"/>
                <a:gd name="connsiteY2191" fmla="*/ 5322963 h 6857987"/>
                <a:gd name="connsiteX2192" fmla="*/ 2273497 w 3377801"/>
                <a:gd name="connsiteY2192" fmla="*/ 5347213 h 6857987"/>
                <a:gd name="connsiteX2193" fmla="*/ 2240213 w 3377801"/>
                <a:gd name="connsiteY2193" fmla="*/ 5308309 h 6857987"/>
                <a:gd name="connsiteX2194" fmla="*/ 2261072 w 3377801"/>
                <a:gd name="connsiteY2194" fmla="*/ 5234998 h 6857987"/>
                <a:gd name="connsiteX2195" fmla="*/ 2270171 w 3377801"/>
                <a:gd name="connsiteY2195" fmla="*/ 5176908 h 6857987"/>
                <a:gd name="connsiteX2196" fmla="*/ 2270104 w 3377801"/>
                <a:gd name="connsiteY2196" fmla="*/ 5176908 h 6857987"/>
                <a:gd name="connsiteX2197" fmla="*/ 2270168 w 3377801"/>
                <a:gd name="connsiteY2197" fmla="*/ 5176881 h 6857987"/>
                <a:gd name="connsiteX2198" fmla="*/ 2270168 w 3377801"/>
                <a:gd name="connsiteY2198" fmla="*/ 5176915 h 6857987"/>
                <a:gd name="connsiteX2199" fmla="*/ 2316910 w 3377801"/>
                <a:gd name="connsiteY2199" fmla="*/ 5203988 h 6857987"/>
                <a:gd name="connsiteX2200" fmla="*/ 2315219 w 3377801"/>
                <a:gd name="connsiteY2200" fmla="*/ 5258682 h 6857987"/>
                <a:gd name="connsiteX2201" fmla="*/ 2302247 w 3377801"/>
                <a:gd name="connsiteY2201" fmla="*/ 5261510 h 6857987"/>
                <a:gd name="connsiteX2202" fmla="*/ 2261069 w 3377801"/>
                <a:gd name="connsiteY2202" fmla="*/ 5235004 h 6857987"/>
                <a:gd name="connsiteX2203" fmla="*/ 2305615 w 3377801"/>
                <a:gd name="connsiteY2203" fmla="*/ 5166251 h 6857987"/>
                <a:gd name="connsiteX2204" fmla="*/ 2305669 w 3377801"/>
                <a:gd name="connsiteY2204" fmla="*/ 5166170 h 6857987"/>
                <a:gd name="connsiteX2205" fmla="*/ 2356419 w 3377801"/>
                <a:gd name="connsiteY2205" fmla="*/ 5175748 h 6857987"/>
                <a:gd name="connsiteX2206" fmla="*/ 2372218 w 3377801"/>
                <a:gd name="connsiteY2206" fmla="*/ 5227085 h 6857987"/>
                <a:gd name="connsiteX2207" fmla="*/ 2332167 w 3377801"/>
                <a:gd name="connsiteY2207" fmla="*/ 5205091 h 6857987"/>
                <a:gd name="connsiteX2208" fmla="*/ 2305612 w 3377801"/>
                <a:gd name="connsiteY2208" fmla="*/ 5166257 h 6857987"/>
                <a:gd name="connsiteX2209" fmla="*/ 2331594 w 3377801"/>
                <a:gd name="connsiteY2209" fmla="*/ 5145294 h 6857987"/>
                <a:gd name="connsiteX2210" fmla="*/ 2251513 w 3377801"/>
                <a:gd name="connsiteY2210" fmla="*/ 5152635 h 6857987"/>
                <a:gd name="connsiteX2211" fmla="*/ 2275162 w 3377801"/>
                <a:gd name="connsiteY2211" fmla="*/ 5118252 h 6857987"/>
                <a:gd name="connsiteX2212" fmla="*/ 2275198 w 3377801"/>
                <a:gd name="connsiteY2212" fmla="*/ 5118234 h 6857987"/>
                <a:gd name="connsiteX2213" fmla="*/ 2328774 w 3377801"/>
                <a:gd name="connsiteY2213" fmla="*/ 5106955 h 6857987"/>
                <a:gd name="connsiteX2214" fmla="*/ 2331591 w 3377801"/>
                <a:gd name="connsiteY2214" fmla="*/ 5145300 h 6857987"/>
                <a:gd name="connsiteX2215" fmla="*/ 2330993 w 3377801"/>
                <a:gd name="connsiteY2215" fmla="*/ 5091227 h 6857987"/>
                <a:gd name="connsiteX2216" fmla="*/ 2346184 w 3377801"/>
                <a:gd name="connsiteY2216" fmla="*/ 5034741 h 6857987"/>
                <a:gd name="connsiteX2217" fmla="*/ 2346239 w 3377801"/>
                <a:gd name="connsiteY2217" fmla="*/ 5034823 h 6857987"/>
                <a:gd name="connsiteX2218" fmla="*/ 2363148 w 3377801"/>
                <a:gd name="connsiteY2218" fmla="*/ 5033140 h 6857987"/>
                <a:gd name="connsiteX2219" fmla="*/ 2367105 w 3377801"/>
                <a:gd name="connsiteY2219" fmla="*/ 5092355 h 6857987"/>
                <a:gd name="connsiteX2220" fmla="*/ 2330991 w 3377801"/>
                <a:gd name="connsiteY2220" fmla="*/ 5091233 h 6857987"/>
                <a:gd name="connsiteX2221" fmla="*/ 2305597 w 3377801"/>
                <a:gd name="connsiteY2221" fmla="*/ 5023543 h 6857987"/>
                <a:gd name="connsiteX2222" fmla="*/ 2277382 w 3377801"/>
                <a:gd name="connsiteY2222" fmla="*/ 4983503 h 6857987"/>
                <a:gd name="connsiteX2223" fmla="*/ 2237450 w 3377801"/>
                <a:gd name="connsiteY2223" fmla="*/ 4950211 h 6857987"/>
                <a:gd name="connsiteX2224" fmla="*/ 2237360 w 3377801"/>
                <a:gd name="connsiteY2224" fmla="*/ 4950230 h 6857987"/>
                <a:gd name="connsiteX2225" fmla="*/ 2268358 w 3377801"/>
                <a:gd name="connsiteY2225" fmla="*/ 4899480 h 6857987"/>
                <a:gd name="connsiteX2226" fmla="*/ 2254277 w 3377801"/>
                <a:gd name="connsiteY2226" fmla="*/ 4941778 h 6857987"/>
                <a:gd name="connsiteX2227" fmla="*/ 2292062 w 3377801"/>
                <a:gd name="connsiteY2227" fmla="*/ 4980690 h 6857987"/>
                <a:gd name="connsiteX2228" fmla="*/ 2307287 w 3377801"/>
                <a:gd name="connsiteY2228" fmla="*/ 5016784 h 6857987"/>
                <a:gd name="connsiteX2229" fmla="*/ 2344508 w 3377801"/>
                <a:gd name="connsiteY2229" fmla="*/ 5006642 h 6857987"/>
                <a:gd name="connsiteX2230" fmla="*/ 2373269 w 3377801"/>
                <a:gd name="connsiteY2230" fmla="*/ 4955322 h 6857987"/>
                <a:gd name="connsiteX2231" fmla="*/ 2305594 w 3377801"/>
                <a:gd name="connsiteY2231" fmla="*/ 5023548 h 6857987"/>
                <a:gd name="connsiteX2232" fmla="*/ 2296029 w 3377801"/>
                <a:gd name="connsiteY2232" fmla="*/ 4658611 h 6857987"/>
                <a:gd name="connsiteX2233" fmla="*/ 2315780 w 3377801"/>
                <a:gd name="connsiteY2233" fmla="*/ 4656920 h 6857987"/>
                <a:gd name="connsiteX2234" fmla="*/ 2351881 w 3377801"/>
                <a:gd name="connsiteY2234" fmla="*/ 4682862 h 6857987"/>
                <a:gd name="connsiteX2235" fmla="*/ 2340593 w 3377801"/>
                <a:gd name="connsiteY2235" fmla="*/ 4708237 h 6857987"/>
                <a:gd name="connsiteX2236" fmla="*/ 2305069 w 3377801"/>
                <a:gd name="connsiteY2236" fmla="*/ 4718387 h 6857987"/>
                <a:gd name="connsiteX2237" fmla="*/ 2265037 w 3377801"/>
                <a:gd name="connsiteY2237" fmla="*/ 4732495 h 6857987"/>
                <a:gd name="connsiteX2238" fmla="*/ 2252048 w 3377801"/>
                <a:gd name="connsiteY2238" fmla="*/ 4716140 h 6857987"/>
                <a:gd name="connsiteX2239" fmla="*/ 2296076 w 3377801"/>
                <a:gd name="connsiteY2239" fmla="*/ 4658653 h 6857987"/>
                <a:gd name="connsiteX2240" fmla="*/ 2345147 w 3377801"/>
                <a:gd name="connsiteY2240" fmla="*/ 4555918 h 6857987"/>
                <a:gd name="connsiteX2241" fmla="*/ 2374472 w 3377801"/>
                <a:gd name="connsiteY2241" fmla="*/ 4558165 h 6857987"/>
                <a:gd name="connsiteX2242" fmla="*/ 2318077 w 3377801"/>
                <a:gd name="connsiteY2242" fmla="*/ 4584125 h 6857987"/>
                <a:gd name="connsiteX2243" fmla="*/ 2345182 w 3377801"/>
                <a:gd name="connsiteY2243" fmla="*/ 4555927 h 6857987"/>
                <a:gd name="connsiteX2244" fmla="*/ 2362038 w 3377801"/>
                <a:gd name="connsiteY2244" fmla="*/ 4680047 h 6857987"/>
                <a:gd name="connsiteX2245" fmla="*/ 2337212 w 3377801"/>
                <a:gd name="connsiteY2245" fmla="*/ 4641662 h 6857987"/>
                <a:gd name="connsiteX2246" fmla="*/ 2373897 w 3377801"/>
                <a:gd name="connsiteY2246" fmla="*/ 4672716 h 6857987"/>
                <a:gd name="connsiteX2247" fmla="*/ 2373333 w 3377801"/>
                <a:gd name="connsiteY2247" fmla="*/ 4713316 h 6857987"/>
                <a:gd name="connsiteX2248" fmla="*/ 2350774 w 3377801"/>
                <a:gd name="connsiteY2248" fmla="*/ 4726295 h 6857987"/>
                <a:gd name="connsiteX2249" fmla="*/ 2362033 w 3377801"/>
                <a:gd name="connsiteY2249" fmla="*/ 4680056 h 6857987"/>
                <a:gd name="connsiteX2250" fmla="*/ 2382313 w 3377801"/>
                <a:gd name="connsiteY2250" fmla="*/ 4731346 h 6857987"/>
                <a:gd name="connsiteX2251" fmla="*/ 2385133 w 3377801"/>
                <a:gd name="connsiteY2251" fmla="*/ 4800721 h 6857987"/>
                <a:gd name="connsiteX2252" fmla="*/ 2296594 w 3377801"/>
                <a:gd name="connsiteY2252" fmla="*/ 4801840 h 6857987"/>
                <a:gd name="connsiteX2253" fmla="*/ 2292637 w 3377801"/>
                <a:gd name="connsiteY2253" fmla="*/ 4770259 h 6857987"/>
                <a:gd name="connsiteX2254" fmla="*/ 2335388 w 3377801"/>
                <a:gd name="connsiteY2254" fmla="*/ 4743699 h 6857987"/>
                <a:gd name="connsiteX2255" fmla="*/ 2335506 w 3377801"/>
                <a:gd name="connsiteY2255" fmla="*/ 4743754 h 6857987"/>
                <a:gd name="connsiteX2256" fmla="*/ 2382310 w 3377801"/>
                <a:gd name="connsiteY2256" fmla="*/ 4731348 h 6857987"/>
                <a:gd name="connsiteX2257" fmla="*/ 2369397 w 3377801"/>
                <a:gd name="connsiteY2257" fmla="*/ 4642787 h 6857987"/>
                <a:gd name="connsiteX2258" fmla="*/ 2320369 w 3377801"/>
                <a:gd name="connsiteY2258" fmla="*/ 4616863 h 6857987"/>
                <a:gd name="connsiteX2259" fmla="*/ 2320314 w 3377801"/>
                <a:gd name="connsiteY2259" fmla="*/ 4616863 h 6857987"/>
                <a:gd name="connsiteX2260" fmla="*/ 2348529 w 3377801"/>
                <a:gd name="connsiteY2260" fmla="*/ 4585828 h 6857987"/>
                <a:gd name="connsiteX2261" fmla="*/ 2413392 w 3377801"/>
                <a:gd name="connsiteY2261" fmla="*/ 4606128 h 6857987"/>
                <a:gd name="connsiteX2262" fmla="*/ 2369394 w 3377801"/>
                <a:gd name="connsiteY2262" fmla="*/ 4642790 h 6857987"/>
                <a:gd name="connsiteX2263" fmla="*/ 2303959 w 3377801"/>
                <a:gd name="connsiteY2263" fmla="*/ 4584768 h 6857987"/>
                <a:gd name="connsiteX2264" fmla="*/ 2269558 w 3377801"/>
                <a:gd name="connsiteY2264" fmla="*/ 4570660 h 6857987"/>
                <a:gd name="connsiteX2265" fmla="*/ 2322569 w 3377801"/>
                <a:gd name="connsiteY2265" fmla="*/ 4539079 h 6857987"/>
                <a:gd name="connsiteX2266" fmla="*/ 2303956 w 3377801"/>
                <a:gd name="connsiteY2266" fmla="*/ 4584767 h 6857987"/>
                <a:gd name="connsiteX2267" fmla="*/ 2268983 w 3377801"/>
                <a:gd name="connsiteY2267" fmla="*/ 4753338 h 6857987"/>
                <a:gd name="connsiteX2268" fmla="*/ 2311843 w 3377801"/>
                <a:gd name="connsiteY2268" fmla="*/ 4734736 h 6857987"/>
                <a:gd name="connsiteX2269" fmla="*/ 2268410 w 3377801"/>
                <a:gd name="connsiteY2269" fmla="*/ 4758422 h 6857987"/>
                <a:gd name="connsiteX2270" fmla="*/ 2233481 w 3377801"/>
                <a:gd name="connsiteY2270" fmla="*/ 4721855 h 6857987"/>
                <a:gd name="connsiteX2271" fmla="*/ 2233445 w 3377801"/>
                <a:gd name="connsiteY2271" fmla="*/ 4721746 h 6857987"/>
                <a:gd name="connsiteX2272" fmla="*/ 2268983 w 3377801"/>
                <a:gd name="connsiteY2272" fmla="*/ 4753334 h 6857987"/>
                <a:gd name="connsiteX2273" fmla="*/ 2262762 w 3377801"/>
                <a:gd name="connsiteY2273" fmla="*/ 4775351 h 6857987"/>
                <a:gd name="connsiteX2274" fmla="*/ 2290969 w 3377801"/>
                <a:gd name="connsiteY2274" fmla="*/ 4813135 h 6857987"/>
                <a:gd name="connsiteX2275" fmla="*/ 2395873 w 3377801"/>
                <a:gd name="connsiteY2275" fmla="*/ 4814827 h 6857987"/>
                <a:gd name="connsiteX2276" fmla="*/ 2413960 w 3377801"/>
                <a:gd name="connsiteY2276" fmla="*/ 4749514 h 6857987"/>
                <a:gd name="connsiteX2277" fmla="*/ 2413909 w 3377801"/>
                <a:gd name="connsiteY2277" fmla="*/ 4749398 h 6857987"/>
                <a:gd name="connsiteX2278" fmla="*/ 2413974 w 3377801"/>
                <a:gd name="connsiteY2278" fmla="*/ 4749426 h 6857987"/>
                <a:gd name="connsiteX2279" fmla="*/ 2413960 w 3377801"/>
                <a:gd name="connsiteY2279" fmla="*/ 4749514 h 6857987"/>
                <a:gd name="connsiteX2280" fmla="*/ 2417293 w 3377801"/>
                <a:gd name="connsiteY2280" fmla="*/ 4808630 h 6857987"/>
                <a:gd name="connsiteX2281" fmla="*/ 2376124 w 3377801"/>
                <a:gd name="connsiteY2281" fmla="*/ 4822155 h 6857987"/>
                <a:gd name="connsiteX2282" fmla="*/ 2271230 w 3377801"/>
                <a:gd name="connsiteY2282" fmla="*/ 4814824 h 6857987"/>
                <a:gd name="connsiteX2283" fmla="*/ 2262762 w 3377801"/>
                <a:gd name="connsiteY2283" fmla="*/ 4775346 h 6857987"/>
                <a:gd name="connsiteX2284" fmla="*/ 2315219 w 3377801"/>
                <a:gd name="connsiteY2284" fmla="*/ 4836262 h 6857987"/>
                <a:gd name="connsiteX2285" fmla="*/ 2410535 w 3377801"/>
                <a:gd name="connsiteY2285" fmla="*/ 4834561 h 6857987"/>
                <a:gd name="connsiteX2286" fmla="*/ 2406568 w 3377801"/>
                <a:gd name="connsiteY2286" fmla="*/ 4888710 h 6857987"/>
                <a:gd name="connsiteX2287" fmla="*/ 2370484 w 3377801"/>
                <a:gd name="connsiteY2287" fmla="*/ 4911269 h 6857987"/>
                <a:gd name="connsiteX2288" fmla="*/ 2334383 w 3377801"/>
                <a:gd name="connsiteY2288" fmla="*/ 4881935 h 6857987"/>
                <a:gd name="connsiteX2289" fmla="*/ 2295470 w 3377801"/>
                <a:gd name="connsiteY2289" fmla="*/ 4882498 h 6857987"/>
                <a:gd name="connsiteX2290" fmla="*/ 2315299 w 3377801"/>
                <a:gd name="connsiteY2290" fmla="*/ 4836381 h 6857987"/>
                <a:gd name="connsiteX2291" fmla="*/ 2275741 w 3377801"/>
                <a:gd name="connsiteY2291" fmla="*/ 4876285 h 6857987"/>
                <a:gd name="connsiteX2292" fmla="*/ 2284774 w 3377801"/>
                <a:gd name="connsiteY2292" fmla="*/ 4888129 h 6857987"/>
                <a:gd name="connsiteX2293" fmla="*/ 2275769 w 3377801"/>
                <a:gd name="connsiteY2293" fmla="*/ 4876304 h 6857987"/>
                <a:gd name="connsiteX2294" fmla="*/ 2311244 w 3377801"/>
                <a:gd name="connsiteY2294" fmla="*/ 4915270 h 6857987"/>
                <a:gd name="connsiteX2295" fmla="*/ 2352412 w 3377801"/>
                <a:gd name="connsiteY2295" fmla="*/ 4953619 h 6857987"/>
                <a:gd name="connsiteX2296" fmla="*/ 2325342 w 3377801"/>
                <a:gd name="connsiteY2296" fmla="*/ 5003811 h 6857987"/>
                <a:gd name="connsiteX2297" fmla="*/ 2313500 w 3377801"/>
                <a:gd name="connsiteY2297" fmla="*/ 4998736 h 6857987"/>
                <a:gd name="connsiteX2298" fmla="*/ 2265045 w 3377801"/>
                <a:gd name="connsiteY2298" fmla="*/ 4933276 h 6857987"/>
                <a:gd name="connsiteX2299" fmla="*/ 2265008 w 3377801"/>
                <a:gd name="connsiteY2299" fmla="*/ 4933318 h 6857987"/>
                <a:gd name="connsiteX2300" fmla="*/ 2265017 w 3377801"/>
                <a:gd name="connsiteY2300" fmla="*/ 4933245 h 6857987"/>
                <a:gd name="connsiteX2301" fmla="*/ 2265044 w 3377801"/>
                <a:gd name="connsiteY2301" fmla="*/ 4933276 h 6857987"/>
                <a:gd name="connsiteX2302" fmla="*/ 2311244 w 3377801"/>
                <a:gd name="connsiteY2302" fmla="*/ 4915266 h 6857987"/>
                <a:gd name="connsiteX2303" fmla="*/ 2354140 w 3377801"/>
                <a:gd name="connsiteY2303" fmla="*/ 4936127 h 6857987"/>
                <a:gd name="connsiteX2304" fmla="*/ 2315792 w 3377801"/>
                <a:gd name="connsiteY2304" fmla="*/ 4898906 h 6857987"/>
                <a:gd name="connsiteX2305" fmla="*/ 2356951 w 3377801"/>
                <a:gd name="connsiteY2305" fmla="*/ 4922592 h 6857987"/>
                <a:gd name="connsiteX2306" fmla="*/ 2410527 w 3377801"/>
                <a:gd name="connsiteY2306" fmla="*/ 4908493 h 6857987"/>
                <a:gd name="connsiteX2307" fmla="*/ 2410545 w 3377801"/>
                <a:gd name="connsiteY2307" fmla="*/ 4908483 h 6857987"/>
                <a:gd name="connsiteX2308" fmla="*/ 2429156 w 3377801"/>
                <a:gd name="connsiteY2308" fmla="*/ 4848723 h 6857987"/>
                <a:gd name="connsiteX2309" fmla="*/ 2415048 w 3377801"/>
                <a:gd name="connsiteY2309" fmla="*/ 4919223 h 6857987"/>
                <a:gd name="connsiteX2310" fmla="*/ 2354140 w 3377801"/>
                <a:gd name="connsiteY2310" fmla="*/ 4936127 h 6857987"/>
                <a:gd name="connsiteX2311" fmla="*/ 2418458 w 3377801"/>
                <a:gd name="connsiteY2311" fmla="*/ 4932680 h 6857987"/>
                <a:gd name="connsiteX2312" fmla="*/ 2521688 w 3377801"/>
                <a:gd name="connsiteY2312" fmla="*/ 4965398 h 6857987"/>
                <a:gd name="connsiteX2313" fmla="*/ 2487841 w 3377801"/>
                <a:gd name="connsiteY2313" fmla="*/ 4964834 h 6857987"/>
                <a:gd name="connsiteX2314" fmla="*/ 2418438 w 3377801"/>
                <a:gd name="connsiteY2314" fmla="*/ 4932725 h 6857987"/>
                <a:gd name="connsiteX2315" fmla="*/ 2444410 w 3377801"/>
                <a:gd name="connsiteY2315" fmla="*/ 4833451 h 6857987"/>
                <a:gd name="connsiteX2316" fmla="*/ 2435313 w 3377801"/>
                <a:gd name="connsiteY2316" fmla="*/ 4762951 h 6857987"/>
                <a:gd name="connsiteX2317" fmla="*/ 2490643 w 3377801"/>
                <a:gd name="connsiteY2317" fmla="*/ 4789466 h 6857987"/>
                <a:gd name="connsiteX2318" fmla="*/ 2459053 w 3377801"/>
                <a:gd name="connsiteY2318" fmla="*/ 4835140 h 6857987"/>
                <a:gd name="connsiteX2319" fmla="*/ 2444410 w 3377801"/>
                <a:gd name="connsiteY2319" fmla="*/ 4833451 h 6857987"/>
                <a:gd name="connsiteX2320" fmla="*/ 2474310 w 3377801"/>
                <a:gd name="connsiteY2320" fmla="*/ 4859402 h 6857987"/>
                <a:gd name="connsiteX2321" fmla="*/ 2490092 w 3377801"/>
                <a:gd name="connsiteY2321" fmla="*/ 4889303 h 6857987"/>
                <a:gd name="connsiteX2322" fmla="*/ 2442720 w 3377801"/>
                <a:gd name="connsiteY2322" fmla="*/ 4894378 h 6857987"/>
                <a:gd name="connsiteX2323" fmla="*/ 2446086 w 3377801"/>
                <a:gd name="connsiteY2323" fmla="*/ 4852626 h 6857987"/>
                <a:gd name="connsiteX2324" fmla="*/ 2446104 w 3377801"/>
                <a:gd name="connsiteY2324" fmla="*/ 4852636 h 6857987"/>
                <a:gd name="connsiteX2325" fmla="*/ 2474317 w 3377801"/>
                <a:gd name="connsiteY2325" fmla="*/ 4859402 h 6857987"/>
                <a:gd name="connsiteX2326" fmla="*/ 2546496 w 3377801"/>
                <a:gd name="connsiteY2326" fmla="*/ 4973275 h 6857987"/>
                <a:gd name="connsiteX2327" fmla="*/ 2546432 w 3377801"/>
                <a:gd name="connsiteY2327" fmla="*/ 4973339 h 6857987"/>
                <a:gd name="connsiteX2328" fmla="*/ 2601691 w 3377801"/>
                <a:gd name="connsiteY2328" fmla="*/ 4958115 h 6857987"/>
                <a:gd name="connsiteX2329" fmla="*/ 2584790 w 3377801"/>
                <a:gd name="connsiteY2329" fmla="*/ 4997019 h 6857987"/>
                <a:gd name="connsiteX2330" fmla="*/ 2546503 w 3377801"/>
                <a:gd name="connsiteY2330" fmla="*/ 4973275 h 6857987"/>
                <a:gd name="connsiteX2331" fmla="*/ 2598343 w 3377801"/>
                <a:gd name="connsiteY2331" fmla="*/ 4936046 h 6857987"/>
                <a:gd name="connsiteX2332" fmla="*/ 2537436 w 3377801"/>
                <a:gd name="connsiteY2332" fmla="*/ 4955238 h 6857987"/>
                <a:gd name="connsiteX2333" fmla="*/ 2495138 w 3377801"/>
                <a:gd name="connsiteY2333" fmla="*/ 4896024 h 6857987"/>
                <a:gd name="connsiteX2334" fmla="*/ 2558865 w 3377801"/>
                <a:gd name="connsiteY2334" fmla="*/ 4881917 h 6857987"/>
                <a:gd name="connsiteX2335" fmla="*/ 2598350 w 3377801"/>
                <a:gd name="connsiteY2335" fmla="*/ 4936046 h 6857987"/>
                <a:gd name="connsiteX2336" fmla="*/ 2584272 w 3377801"/>
                <a:gd name="connsiteY2336" fmla="*/ 4872919 h 6857987"/>
                <a:gd name="connsiteX2337" fmla="*/ 2627141 w 3377801"/>
                <a:gd name="connsiteY2337" fmla="*/ 4871228 h 6857987"/>
                <a:gd name="connsiteX2338" fmla="*/ 2613025 w 3377801"/>
                <a:gd name="connsiteY2338" fmla="*/ 4924239 h 6857987"/>
                <a:gd name="connsiteX2339" fmla="*/ 2584281 w 3377801"/>
                <a:gd name="connsiteY2339" fmla="*/ 4872941 h 6857987"/>
                <a:gd name="connsiteX2340" fmla="*/ 2500733 w 3377801"/>
                <a:gd name="connsiteY2340" fmla="*/ 4868953 h 6857987"/>
                <a:gd name="connsiteX2341" fmla="*/ 2474236 w 3377801"/>
                <a:gd name="connsiteY2341" fmla="*/ 4840191 h 6857987"/>
                <a:gd name="connsiteX2342" fmla="*/ 2493337 w 3377801"/>
                <a:gd name="connsiteY2342" fmla="*/ 4811448 h 6857987"/>
                <a:gd name="connsiteX2343" fmla="*/ 2565606 w 3377801"/>
                <a:gd name="connsiteY2343" fmla="*/ 4835671 h 6857987"/>
                <a:gd name="connsiteX2344" fmla="*/ 2571236 w 3377801"/>
                <a:gd name="connsiteY2344" fmla="*/ 4867261 h 6857987"/>
                <a:gd name="connsiteX2345" fmla="*/ 2500740 w 3377801"/>
                <a:gd name="connsiteY2345" fmla="*/ 4868953 h 6857987"/>
                <a:gd name="connsiteX2346" fmla="*/ 2532907 w 3377801"/>
                <a:gd name="connsiteY2346" fmla="*/ 4793393 h 6857987"/>
                <a:gd name="connsiteX2347" fmla="*/ 2475420 w 3377801"/>
                <a:gd name="connsiteY2347" fmla="*/ 4749459 h 6857987"/>
                <a:gd name="connsiteX2348" fmla="*/ 2475393 w 3377801"/>
                <a:gd name="connsiteY2348" fmla="*/ 4749396 h 6857987"/>
                <a:gd name="connsiteX2349" fmla="*/ 2538556 w 3377801"/>
                <a:gd name="connsiteY2349" fmla="*/ 4722326 h 6857987"/>
                <a:gd name="connsiteX2350" fmla="*/ 2580852 w 3377801"/>
                <a:gd name="connsiteY2350" fmla="*/ 4759556 h 6857987"/>
                <a:gd name="connsiteX2351" fmla="*/ 2532914 w 3377801"/>
                <a:gd name="connsiteY2351" fmla="*/ 4793393 h 6857987"/>
                <a:gd name="connsiteX2352" fmla="*/ 2429148 w 3377801"/>
                <a:gd name="connsiteY2352" fmla="*/ 4742682 h 6857987"/>
                <a:gd name="connsiteX2353" fmla="*/ 2407145 w 3377801"/>
                <a:gd name="connsiteY2353" fmla="*/ 4706024 h 6857987"/>
                <a:gd name="connsiteX2354" fmla="*/ 2424701 w 3377801"/>
                <a:gd name="connsiteY2354" fmla="*/ 4691380 h 6857987"/>
                <a:gd name="connsiteX2355" fmla="*/ 2424637 w 3377801"/>
                <a:gd name="connsiteY2355" fmla="*/ 4691362 h 6857987"/>
                <a:gd name="connsiteX2356" fmla="*/ 2478776 w 3377801"/>
                <a:gd name="connsiteY2356" fmla="*/ 4703770 h 6857987"/>
                <a:gd name="connsiteX2357" fmla="*/ 2429155 w 3377801"/>
                <a:gd name="connsiteY2357" fmla="*/ 4742682 h 6857987"/>
                <a:gd name="connsiteX2358" fmla="*/ 2442675 w 3377801"/>
                <a:gd name="connsiteY2358" fmla="*/ 4673852 h 6857987"/>
                <a:gd name="connsiteX2359" fmla="*/ 2400377 w 3377801"/>
                <a:gd name="connsiteY2359" fmla="*/ 4691354 h 6857987"/>
                <a:gd name="connsiteX2360" fmla="*/ 2382912 w 3377801"/>
                <a:gd name="connsiteY2360" fmla="*/ 4646874 h 6857987"/>
                <a:gd name="connsiteX2361" fmla="*/ 2382885 w 3377801"/>
                <a:gd name="connsiteY2361" fmla="*/ 4646793 h 6857987"/>
                <a:gd name="connsiteX2362" fmla="*/ 2436469 w 3377801"/>
                <a:gd name="connsiteY2362" fmla="*/ 4624244 h 6857987"/>
                <a:gd name="connsiteX2363" fmla="*/ 2475391 w 3377801"/>
                <a:gd name="connsiteY2363" fmla="*/ 4648486 h 6857987"/>
                <a:gd name="connsiteX2364" fmla="*/ 2442683 w 3377801"/>
                <a:gd name="connsiteY2364" fmla="*/ 4673852 h 6857987"/>
                <a:gd name="connsiteX2365" fmla="*/ 2386789 w 3377801"/>
                <a:gd name="connsiteY2365" fmla="*/ 4567192 h 6857987"/>
                <a:gd name="connsiteX2366" fmla="*/ 2398067 w 3377801"/>
                <a:gd name="connsiteY2366" fmla="*/ 4541269 h 6857987"/>
                <a:gd name="connsiteX2367" fmla="*/ 2444884 w 3377801"/>
                <a:gd name="connsiteY2367" fmla="*/ 4535057 h 6857987"/>
                <a:gd name="connsiteX2368" fmla="*/ 2417241 w 3377801"/>
                <a:gd name="connsiteY2368" fmla="*/ 4585806 h 6857987"/>
                <a:gd name="connsiteX2369" fmla="*/ 2386796 w 3377801"/>
                <a:gd name="connsiteY2369" fmla="*/ 4567192 h 6857987"/>
                <a:gd name="connsiteX2370" fmla="*/ 2351322 w 3377801"/>
                <a:gd name="connsiteY2370" fmla="*/ 4470238 h 6857987"/>
                <a:gd name="connsiteX2371" fmla="*/ 2363164 w 3377801"/>
                <a:gd name="connsiteY2371" fmla="*/ 4440337 h 6857987"/>
                <a:gd name="connsiteX2372" fmla="*/ 2411110 w 3377801"/>
                <a:gd name="connsiteY2372" fmla="*/ 4466843 h 6857987"/>
                <a:gd name="connsiteX2373" fmla="*/ 2405462 w 3377801"/>
                <a:gd name="connsiteY2373" fmla="*/ 4483216 h 6857987"/>
                <a:gd name="connsiteX2374" fmla="*/ 2351334 w 3377801"/>
                <a:gd name="connsiteY2374" fmla="*/ 4470238 h 6857987"/>
                <a:gd name="connsiteX2375" fmla="*/ 2388492 w 3377801"/>
                <a:gd name="connsiteY2375" fmla="*/ 4497318 h 6857987"/>
                <a:gd name="connsiteX2376" fmla="*/ 2388492 w 3377801"/>
                <a:gd name="connsiteY2376" fmla="*/ 4532293 h 6857987"/>
                <a:gd name="connsiteX2377" fmla="*/ 2338869 w 3377801"/>
                <a:gd name="connsiteY2377" fmla="*/ 4540111 h 6857987"/>
                <a:gd name="connsiteX2378" fmla="*/ 2338869 w 3377801"/>
                <a:gd name="connsiteY2378" fmla="*/ 4540187 h 6857987"/>
                <a:gd name="connsiteX2379" fmla="*/ 2338833 w 3377801"/>
                <a:gd name="connsiteY2379" fmla="*/ 4540114 h 6857987"/>
                <a:gd name="connsiteX2380" fmla="*/ 2338874 w 3377801"/>
                <a:gd name="connsiteY2380" fmla="*/ 4540114 h 6857987"/>
                <a:gd name="connsiteX2381" fmla="*/ 2388495 w 3377801"/>
                <a:gd name="connsiteY2381" fmla="*/ 4497318 h 6857987"/>
                <a:gd name="connsiteX2382" fmla="*/ 2281960 w 3377801"/>
                <a:gd name="connsiteY2382" fmla="*/ 4493296 h 6857987"/>
                <a:gd name="connsiteX2383" fmla="*/ 2281923 w 3377801"/>
                <a:gd name="connsiteY2383" fmla="*/ 4493341 h 6857987"/>
                <a:gd name="connsiteX2384" fmla="*/ 2338883 w 3377801"/>
                <a:gd name="connsiteY2384" fmla="*/ 4488257 h 6857987"/>
                <a:gd name="connsiteX2385" fmla="*/ 2341693 w 3377801"/>
                <a:gd name="connsiteY2385" fmla="*/ 4501237 h 6857987"/>
                <a:gd name="connsiteX2386" fmla="*/ 2328168 w 3377801"/>
                <a:gd name="connsiteY2386" fmla="*/ 4517583 h 6857987"/>
                <a:gd name="connsiteX2387" fmla="*/ 2263313 w 3377801"/>
                <a:gd name="connsiteY2387" fmla="*/ 4534501 h 6857987"/>
                <a:gd name="connsiteX2388" fmla="*/ 2281963 w 3377801"/>
                <a:gd name="connsiteY2388" fmla="*/ 4493296 h 6857987"/>
                <a:gd name="connsiteX2389" fmla="*/ 2276858 w 3377801"/>
                <a:gd name="connsiteY2389" fmla="*/ 4471948 h 6857987"/>
                <a:gd name="connsiteX2390" fmla="*/ 2301664 w 3377801"/>
                <a:gd name="connsiteY2390" fmla="*/ 4421756 h 6857987"/>
                <a:gd name="connsiteX2391" fmla="*/ 2345088 w 3377801"/>
                <a:gd name="connsiteY2391" fmla="*/ 4431906 h 6857987"/>
                <a:gd name="connsiteX2392" fmla="*/ 2330426 w 3377801"/>
                <a:gd name="connsiteY2392" fmla="*/ 4471382 h 6857987"/>
                <a:gd name="connsiteX2393" fmla="*/ 2276856 w 3377801"/>
                <a:gd name="connsiteY2393" fmla="*/ 4471948 h 6857987"/>
                <a:gd name="connsiteX2394" fmla="*/ 2232268 w 3377801"/>
                <a:gd name="connsiteY2394" fmla="*/ 4698029 h 6857987"/>
                <a:gd name="connsiteX2395" fmla="*/ 2253134 w 3377801"/>
                <a:gd name="connsiteY2395" fmla="*/ 4655733 h 6857987"/>
                <a:gd name="connsiteX2396" fmla="*/ 2284725 w 3377801"/>
                <a:gd name="connsiteY2396" fmla="*/ 4642762 h 6857987"/>
                <a:gd name="connsiteX2397" fmla="*/ 2279723 w 3377801"/>
                <a:gd name="connsiteY2397" fmla="*/ 4592734 h 6857987"/>
                <a:gd name="connsiteX2398" fmla="*/ 2279650 w 3377801"/>
                <a:gd name="connsiteY2398" fmla="*/ 4592579 h 6857987"/>
                <a:gd name="connsiteX2399" fmla="*/ 2299950 w 3377801"/>
                <a:gd name="connsiteY2399" fmla="*/ 4624724 h 6857987"/>
                <a:gd name="connsiteX2400" fmla="*/ 2268359 w 3377801"/>
                <a:gd name="connsiteY2400" fmla="*/ 4664775 h 6857987"/>
                <a:gd name="connsiteX2401" fmla="*/ 2217610 w 3377801"/>
                <a:gd name="connsiteY2401" fmla="*/ 4710449 h 6857987"/>
                <a:gd name="connsiteX2402" fmla="*/ 2169119 w 3377801"/>
                <a:gd name="connsiteY2402" fmla="*/ 4677731 h 6857987"/>
                <a:gd name="connsiteX2403" fmla="*/ 2232271 w 3377801"/>
                <a:gd name="connsiteY2403" fmla="*/ 4698029 h 6857987"/>
                <a:gd name="connsiteX2404" fmla="*/ 2212594 w 3377801"/>
                <a:gd name="connsiteY2404" fmla="*/ 4726319 h 6857987"/>
                <a:gd name="connsiteX2405" fmla="*/ 2250952 w 3377801"/>
                <a:gd name="connsiteY2405" fmla="*/ 4769734 h 6857987"/>
                <a:gd name="connsiteX2406" fmla="*/ 2253209 w 3377801"/>
                <a:gd name="connsiteY2406" fmla="*/ 4809785 h 6857987"/>
                <a:gd name="connsiteX2407" fmla="*/ 2273508 w 3377801"/>
                <a:gd name="connsiteY2407" fmla="*/ 4839674 h 6857987"/>
                <a:gd name="connsiteX2408" fmla="*/ 2260527 w 3377801"/>
                <a:gd name="connsiteY2408" fmla="*/ 4882534 h 6857987"/>
                <a:gd name="connsiteX2409" fmla="*/ 2226117 w 3377801"/>
                <a:gd name="connsiteY2409" fmla="*/ 4915808 h 6857987"/>
                <a:gd name="connsiteX2410" fmla="*/ 2222743 w 3377801"/>
                <a:gd name="connsiteY2410" fmla="*/ 4957550 h 6857987"/>
                <a:gd name="connsiteX2411" fmla="*/ 2197368 w 3377801"/>
                <a:gd name="connsiteY2411" fmla="*/ 4978408 h 6857987"/>
                <a:gd name="connsiteX2412" fmla="*/ 2176502 w 3377801"/>
                <a:gd name="connsiteY2412" fmla="*/ 5017910 h 6857987"/>
                <a:gd name="connsiteX2413" fmla="*/ 2097531 w 3377801"/>
                <a:gd name="connsiteY2413" fmla="*/ 5070357 h 6857987"/>
                <a:gd name="connsiteX2414" fmla="*/ 2045655 w 3377801"/>
                <a:gd name="connsiteY2414" fmla="*/ 5090656 h 6857987"/>
                <a:gd name="connsiteX2415" fmla="*/ 2003358 w 3377801"/>
                <a:gd name="connsiteY2415" fmla="*/ 5097997 h 6857987"/>
                <a:gd name="connsiteX2416" fmla="*/ 1957105 w 3377801"/>
                <a:gd name="connsiteY2416" fmla="*/ 5127887 h 6857987"/>
                <a:gd name="connsiteX2417" fmla="*/ 1913116 w 3377801"/>
                <a:gd name="connsiteY2417" fmla="*/ 5126768 h 6857987"/>
                <a:gd name="connsiteX2418" fmla="*/ 1875323 w 3377801"/>
                <a:gd name="connsiteY2418" fmla="*/ 5142542 h 6857987"/>
                <a:gd name="connsiteX2419" fmla="*/ 1807658 w 3377801"/>
                <a:gd name="connsiteY2419" fmla="*/ 5141432 h 6857987"/>
                <a:gd name="connsiteX2420" fmla="*/ 1776632 w 3377801"/>
                <a:gd name="connsiteY2420" fmla="*/ 5156657 h 6857987"/>
                <a:gd name="connsiteX2421" fmla="*/ 1736591 w 3377801"/>
                <a:gd name="connsiteY2421" fmla="*/ 5147069 h 6857987"/>
                <a:gd name="connsiteX2422" fmla="*/ 1642966 w 3377801"/>
                <a:gd name="connsiteY2422" fmla="*/ 5138037 h 6857987"/>
                <a:gd name="connsiteX2423" fmla="*/ 1565703 w 3377801"/>
                <a:gd name="connsiteY2423" fmla="*/ 5127330 h 6857987"/>
                <a:gd name="connsiteX2424" fmla="*/ 1491817 w 3377801"/>
                <a:gd name="connsiteY2424" fmla="*/ 5097986 h 6857987"/>
                <a:gd name="connsiteX2425" fmla="*/ 1435421 w 3377801"/>
                <a:gd name="connsiteY2425" fmla="*/ 5072036 h 6857987"/>
                <a:gd name="connsiteX2426" fmla="*/ 1464755 w 3377801"/>
                <a:gd name="connsiteY2426" fmla="*/ 5029748 h 6857987"/>
                <a:gd name="connsiteX2427" fmla="*/ 1494080 w 3377801"/>
                <a:gd name="connsiteY2427" fmla="*/ 4985196 h 6857987"/>
                <a:gd name="connsiteX2428" fmla="*/ 1534121 w 3377801"/>
                <a:gd name="connsiteY2428" fmla="*/ 4940645 h 6857987"/>
                <a:gd name="connsiteX2429" fmla="*/ 1552732 w 3377801"/>
                <a:gd name="connsiteY2429" fmla="*/ 4907925 h 6857987"/>
                <a:gd name="connsiteX2430" fmla="*/ 1601805 w 3377801"/>
                <a:gd name="connsiteY2430" fmla="*/ 4844763 h 6857987"/>
                <a:gd name="connsiteX2431" fmla="*/ 1655381 w 3377801"/>
                <a:gd name="connsiteY2431" fmla="*/ 4797391 h 6857987"/>
                <a:gd name="connsiteX2432" fmla="*/ 1723064 w 3377801"/>
                <a:gd name="connsiteY2432" fmla="*/ 4740413 h 6857987"/>
                <a:gd name="connsiteX2433" fmla="*/ 1753528 w 3377801"/>
                <a:gd name="connsiteY2433" fmla="*/ 4702064 h 6857987"/>
                <a:gd name="connsiteX2434" fmla="*/ 1807104 w 3377801"/>
                <a:gd name="connsiteY2434" fmla="*/ 4672194 h 6857987"/>
                <a:gd name="connsiteX2435" fmla="*/ 1838131 w 3377801"/>
                <a:gd name="connsiteY2435" fmla="*/ 4664280 h 6857987"/>
                <a:gd name="connsiteX2436" fmla="*/ 1874224 w 3377801"/>
                <a:gd name="connsiteY2436" fmla="*/ 4643404 h 6857987"/>
                <a:gd name="connsiteX2437" fmla="*/ 1942804 w 3377801"/>
                <a:gd name="connsiteY2437" fmla="*/ 4632579 h 6857987"/>
                <a:gd name="connsiteX2438" fmla="*/ 1943005 w 3377801"/>
                <a:gd name="connsiteY2438" fmla="*/ 4632705 h 6857987"/>
                <a:gd name="connsiteX2439" fmla="*/ 2020285 w 3377801"/>
                <a:gd name="connsiteY2439" fmla="*/ 4622555 h 6857987"/>
                <a:gd name="connsiteX2440" fmla="*/ 2099229 w 3377801"/>
                <a:gd name="connsiteY2440" fmla="*/ 4635527 h 6857987"/>
                <a:gd name="connsiteX2441" fmla="*/ 2152249 w 3377801"/>
                <a:gd name="connsiteY2441" fmla="*/ 4667683 h 6857987"/>
                <a:gd name="connsiteX2442" fmla="*/ 2212597 w 3377801"/>
                <a:gd name="connsiteY2442" fmla="*/ 4726319 h 6857987"/>
                <a:gd name="connsiteX2443" fmla="*/ 2093036 w 3377801"/>
                <a:gd name="connsiteY2443" fmla="*/ 4588123 h 6857987"/>
                <a:gd name="connsiteX2444" fmla="*/ 2112201 w 3377801"/>
                <a:gd name="connsiteY2444" fmla="*/ 4541316 h 6857987"/>
                <a:gd name="connsiteX2445" fmla="*/ 2103105 w 3377801"/>
                <a:gd name="connsiteY2445" fmla="*/ 4512571 h 6857987"/>
                <a:gd name="connsiteX2446" fmla="*/ 2103187 w 3377801"/>
                <a:gd name="connsiteY2446" fmla="*/ 4512535 h 6857987"/>
                <a:gd name="connsiteX2447" fmla="*/ 2130811 w 3377801"/>
                <a:gd name="connsiteY2447" fmla="*/ 4546391 h 6857987"/>
                <a:gd name="connsiteX2448" fmla="*/ 2093039 w 3377801"/>
                <a:gd name="connsiteY2448" fmla="*/ 4588123 h 6857987"/>
                <a:gd name="connsiteX2449" fmla="*/ 2102637 w 3377801"/>
                <a:gd name="connsiteY2449" fmla="*/ 4419501 h 6857987"/>
                <a:gd name="connsiteX2450" fmla="*/ 2097543 w 3377801"/>
                <a:gd name="connsiteY2450" fmla="*/ 4373749 h 6857987"/>
                <a:gd name="connsiteX2451" fmla="*/ 2097553 w 3377801"/>
                <a:gd name="connsiteY2451" fmla="*/ 4373821 h 6857987"/>
                <a:gd name="connsiteX2452" fmla="*/ 2165809 w 3377801"/>
                <a:gd name="connsiteY2452" fmla="*/ 4378333 h 6857987"/>
                <a:gd name="connsiteX2453" fmla="*/ 2102634 w 3377801"/>
                <a:gd name="connsiteY2453" fmla="*/ 4419501 h 6857987"/>
                <a:gd name="connsiteX2454" fmla="*/ 2103756 w 3377801"/>
                <a:gd name="connsiteY2454" fmla="*/ 4493952 h 6857987"/>
                <a:gd name="connsiteX2455" fmla="*/ 2077833 w 3377801"/>
                <a:gd name="connsiteY2455" fmla="*/ 4491677 h 6857987"/>
                <a:gd name="connsiteX2456" fmla="*/ 2077815 w 3377801"/>
                <a:gd name="connsiteY2456" fmla="*/ 4491705 h 6857987"/>
                <a:gd name="connsiteX2457" fmla="*/ 2096435 w 3377801"/>
                <a:gd name="connsiteY2457" fmla="*/ 4459560 h 6857987"/>
                <a:gd name="connsiteX2458" fmla="*/ 2103760 w 3377801"/>
                <a:gd name="connsiteY2458" fmla="*/ 4493952 h 6857987"/>
                <a:gd name="connsiteX2459" fmla="*/ 2084017 w 3377801"/>
                <a:gd name="connsiteY2459" fmla="*/ 4446515 h 6857987"/>
                <a:gd name="connsiteX2460" fmla="*/ 2051882 w 3377801"/>
                <a:gd name="connsiteY2460" fmla="*/ 4486001 h 6857987"/>
                <a:gd name="connsiteX2461" fmla="*/ 2041149 w 3377801"/>
                <a:gd name="connsiteY2461" fmla="*/ 4420600 h 6857987"/>
                <a:gd name="connsiteX2462" fmla="*/ 2041158 w 3377801"/>
                <a:gd name="connsiteY2462" fmla="*/ 4420572 h 6857987"/>
                <a:gd name="connsiteX2463" fmla="*/ 2084017 w 3377801"/>
                <a:gd name="connsiteY2463" fmla="*/ 4394639 h 6857987"/>
                <a:gd name="connsiteX2464" fmla="*/ 2084009 w 3377801"/>
                <a:gd name="connsiteY2464" fmla="*/ 4446515 h 6857987"/>
                <a:gd name="connsiteX2465" fmla="*/ 2025862 w 3377801"/>
                <a:gd name="connsiteY2465" fmla="*/ 4407657 h 6857987"/>
                <a:gd name="connsiteX2466" fmla="*/ 2008943 w 3377801"/>
                <a:gd name="connsiteY2466" fmla="*/ 4373820 h 6857987"/>
                <a:gd name="connsiteX2467" fmla="*/ 2068721 w 3377801"/>
                <a:gd name="connsiteY2467" fmla="*/ 4374393 h 6857987"/>
                <a:gd name="connsiteX2468" fmla="*/ 2025864 w 3377801"/>
                <a:gd name="connsiteY2468" fmla="*/ 4407657 h 6857987"/>
                <a:gd name="connsiteX2469" fmla="*/ 2019149 w 3377801"/>
                <a:gd name="connsiteY2469" fmla="*/ 4433610 h 6857987"/>
                <a:gd name="connsiteX2470" fmla="*/ 1970076 w 3377801"/>
                <a:gd name="connsiteY2470" fmla="*/ 4491132 h 6857987"/>
                <a:gd name="connsiteX2471" fmla="*/ 1957160 w 3377801"/>
                <a:gd name="connsiteY2471" fmla="*/ 4416181 h 6857987"/>
                <a:gd name="connsiteX2472" fmla="*/ 1957105 w 3377801"/>
                <a:gd name="connsiteY2472" fmla="*/ 4416116 h 6857987"/>
                <a:gd name="connsiteX2473" fmla="*/ 1993207 w 3377801"/>
                <a:gd name="connsiteY2473" fmla="*/ 4380032 h 6857987"/>
                <a:gd name="connsiteX2474" fmla="*/ 2019152 w 3377801"/>
                <a:gd name="connsiteY2474" fmla="*/ 4433610 h 6857987"/>
                <a:gd name="connsiteX2475" fmla="*/ 1833006 w 3377801"/>
                <a:gd name="connsiteY2475" fmla="*/ 4439184 h 6857987"/>
                <a:gd name="connsiteX2476" fmla="*/ 1840911 w 3377801"/>
                <a:gd name="connsiteY2476" fmla="*/ 4491067 h 6857987"/>
                <a:gd name="connsiteX2477" fmla="*/ 1817216 w 3377801"/>
                <a:gd name="connsiteY2477" fmla="*/ 4506857 h 6857987"/>
                <a:gd name="connsiteX2478" fmla="*/ 1808758 w 3377801"/>
                <a:gd name="connsiteY2478" fmla="*/ 4479751 h 6857987"/>
                <a:gd name="connsiteX2479" fmla="*/ 1808758 w 3377801"/>
                <a:gd name="connsiteY2479" fmla="*/ 4479787 h 6857987"/>
                <a:gd name="connsiteX2480" fmla="*/ 1833006 w 3377801"/>
                <a:gd name="connsiteY2480" fmla="*/ 4439184 h 6857987"/>
                <a:gd name="connsiteX2481" fmla="*/ 1772107 w 3377801"/>
                <a:gd name="connsiteY2481" fmla="*/ 4478170 h 6857987"/>
                <a:gd name="connsiteX2482" fmla="*/ 1742781 w 3377801"/>
                <a:gd name="connsiteY2482" fmla="*/ 4451654 h 6857987"/>
                <a:gd name="connsiteX2483" fmla="*/ 1743330 w 3377801"/>
                <a:gd name="connsiteY2483" fmla="*/ 4432552 h 6857987"/>
                <a:gd name="connsiteX2484" fmla="*/ 1743357 w 3377801"/>
                <a:gd name="connsiteY2484" fmla="*/ 4432489 h 6857987"/>
                <a:gd name="connsiteX2485" fmla="*/ 1805956 w 3377801"/>
                <a:gd name="connsiteY2485" fmla="*/ 4409358 h 6857987"/>
                <a:gd name="connsiteX2486" fmla="*/ 1821737 w 3377801"/>
                <a:gd name="connsiteY2486" fmla="*/ 4424583 h 6857987"/>
                <a:gd name="connsiteX2487" fmla="*/ 1772107 w 3377801"/>
                <a:gd name="connsiteY2487" fmla="*/ 4478170 h 6857987"/>
                <a:gd name="connsiteX2488" fmla="*/ 1761373 w 3377801"/>
                <a:gd name="connsiteY2488" fmla="*/ 4489977 h 6857987"/>
                <a:gd name="connsiteX2489" fmla="*/ 1742772 w 3377801"/>
                <a:gd name="connsiteY2489" fmla="*/ 4542434 h 6857987"/>
                <a:gd name="connsiteX2490" fmla="*/ 1712846 w 3377801"/>
                <a:gd name="connsiteY2490" fmla="*/ 4532247 h 6857987"/>
                <a:gd name="connsiteX2491" fmla="*/ 1712882 w 3377801"/>
                <a:gd name="connsiteY2491" fmla="*/ 4532274 h 6857987"/>
                <a:gd name="connsiteX2492" fmla="*/ 1735995 w 3377801"/>
                <a:gd name="connsiteY2492" fmla="*/ 4471357 h 6857987"/>
                <a:gd name="connsiteX2493" fmla="*/ 1694851 w 3377801"/>
                <a:gd name="connsiteY2493" fmla="*/ 4492769 h 6857987"/>
                <a:gd name="connsiteX2494" fmla="*/ 1650822 w 3377801"/>
                <a:gd name="connsiteY2494" fmla="*/ 4476397 h 6857987"/>
                <a:gd name="connsiteX2495" fmla="*/ 1650850 w 3377801"/>
                <a:gd name="connsiteY2495" fmla="*/ 4476424 h 6857987"/>
                <a:gd name="connsiteX2496" fmla="*/ 1727556 w 3377801"/>
                <a:gd name="connsiteY2496" fmla="*/ 4440899 h 6857987"/>
                <a:gd name="connsiteX2497" fmla="*/ 1729813 w 3377801"/>
                <a:gd name="connsiteY2497" fmla="*/ 4451041 h 6857987"/>
                <a:gd name="connsiteX2498" fmla="*/ 1694842 w 3377801"/>
                <a:gd name="connsiteY2498" fmla="*/ 4492769 h 6857987"/>
                <a:gd name="connsiteX2499" fmla="*/ 1684136 w 3377801"/>
                <a:gd name="connsiteY2499" fmla="*/ 4517595 h 6857987"/>
                <a:gd name="connsiteX2500" fmla="*/ 1649180 w 3377801"/>
                <a:gd name="connsiteY2500" fmla="*/ 4570616 h 6857987"/>
                <a:gd name="connsiteX2501" fmla="*/ 1622652 w 3377801"/>
                <a:gd name="connsiteY2501" fmla="*/ 4560441 h 6857987"/>
                <a:gd name="connsiteX2502" fmla="*/ 1622652 w 3377801"/>
                <a:gd name="connsiteY2502" fmla="*/ 4560465 h 6857987"/>
                <a:gd name="connsiteX2503" fmla="*/ 1622615 w 3377801"/>
                <a:gd name="connsiteY2503" fmla="*/ 4560429 h 6857987"/>
                <a:gd name="connsiteX2504" fmla="*/ 1622648 w 3377801"/>
                <a:gd name="connsiteY2504" fmla="*/ 4560441 h 6857987"/>
                <a:gd name="connsiteX2505" fmla="*/ 1635622 w 3377801"/>
                <a:gd name="connsiteY2505" fmla="*/ 4492782 h 6857987"/>
                <a:gd name="connsiteX2506" fmla="*/ 1684127 w 3377801"/>
                <a:gd name="connsiteY2506" fmla="*/ 4517601 h 6857987"/>
                <a:gd name="connsiteX2507" fmla="*/ 1619259 w 3377801"/>
                <a:gd name="connsiteY2507" fmla="*/ 4655783 h 6857987"/>
                <a:gd name="connsiteX2508" fmla="*/ 1602340 w 3377801"/>
                <a:gd name="connsiteY2508" fmla="*/ 4677222 h 6857987"/>
                <a:gd name="connsiteX2509" fmla="*/ 1565675 w 3377801"/>
                <a:gd name="connsiteY2509" fmla="*/ 4701472 h 6857987"/>
                <a:gd name="connsiteX2510" fmla="*/ 1555488 w 3377801"/>
                <a:gd name="connsiteY2510" fmla="*/ 4650080 h 6857987"/>
                <a:gd name="connsiteX2511" fmla="*/ 1555523 w 3377801"/>
                <a:gd name="connsiteY2511" fmla="*/ 4650152 h 6857987"/>
                <a:gd name="connsiteX2512" fmla="*/ 1619255 w 3377801"/>
                <a:gd name="connsiteY2512" fmla="*/ 4655788 h 6857987"/>
                <a:gd name="connsiteX2513" fmla="*/ 1605706 w 3377801"/>
                <a:gd name="connsiteY2513" fmla="*/ 4554816 h 6857987"/>
                <a:gd name="connsiteX2514" fmla="*/ 1566784 w 3377801"/>
                <a:gd name="connsiteY2514" fmla="*/ 4551442 h 6857987"/>
                <a:gd name="connsiteX2515" fmla="*/ 1564510 w 3377801"/>
                <a:gd name="connsiteY2515" fmla="*/ 4535615 h 6857987"/>
                <a:gd name="connsiteX2516" fmla="*/ 1564528 w 3377801"/>
                <a:gd name="connsiteY2516" fmla="*/ 4535633 h 6857987"/>
                <a:gd name="connsiteX2517" fmla="*/ 1611337 w 3377801"/>
                <a:gd name="connsiteY2517" fmla="*/ 4503488 h 6857987"/>
                <a:gd name="connsiteX2518" fmla="*/ 1605702 w 3377801"/>
                <a:gd name="connsiteY2518" fmla="*/ 4554822 h 6857987"/>
                <a:gd name="connsiteX2519" fmla="*/ 1601785 w 3377801"/>
                <a:gd name="connsiteY2519" fmla="*/ 4577411 h 6857987"/>
                <a:gd name="connsiteX2520" fmla="*/ 1601785 w 3377801"/>
                <a:gd name="connsiteY2520" fmla="*/ 4632686 h 6857987"/>
                <a:gd name="connsiteX2521" fmla="*/ 1542560 w 3377801"/>
                <a:gd name="connsiteY2521" fmla="*/ 4601095 h 6857987"/>
                <a:gd name="connsiteX2522" fmla="*/ 1543124 w 3377801"/>
                <a:gd name="connsiteY2522" fmla="*/ 4566131 h 6857987"/>
                <a:gd name="connsiteX2523" fmla="*/ 1554949 w 3377801"/>
                <a:gd name="connsiteY2523" fmla="*/ 4559308 h 6857987"/>
                <a:gd name="connsiteX2524" fmla="*/ 1554976 w 3377801"/>
                <a:gd name="connsiteY2524" fmla="*/ 4559371 h 6857987"/>
                <a:gd name="connsiteX2525" fmla="*/ 1601781 w 3377801"/>
                <a:gd name="connsiteY2525" fmla="*/ 4577416 h 6857987"/>
                <a:gd name="connsiteX2526" fmla="*/ 1550455 w 3377801"/>
                <a:gd name="connsiteY2526" fmla="*/ 4637191 h 6857987"/>
                <a:gd name="connsiteX2527" fmla="*/ 1539167 w 3377801"/>
                <a:gd name="connsiteY2527" fmla="*/ 4656364 h 6857987"/>
                <a:gd name="connsiteX2528" fmla="*/ 1482135 w 3377801"/>
                <a:gd name="connsiteY2528" fmla="*/ 4613522 h 6857987"/>
                <a:gd name="connsiteX2529" fmla="*/ 1482207 w 3377801"/>
                <a:gd name="connsiteY2529" fmla="*/ 4613495 h 6857987"/>
                <a:gd name="connsiteX2530" fmla="*/ 1526760 w 3377801"/>
                <a:gd name="connsiteY2530" fmla="*/ 4571780 h 6857987"/>
                <a:gd name="connsiteX2531" fmla="*/ 1550457 w 3377801"/>
                <a:gd name="connsiteY2531" fmla="*/ 4637196 h 6857987"/>
                <a:gd name="connsiteX2532" fmla="*/ 1494051 w 3377801"/>
                <a:gd name="connsiteY2532" fmla="*/ 4659749 h 6857987"/>
                <a:gd name="connsiteX2533" fmla="*/ 1481644 w 3377801"/>
                <a:gd name="connsiteY2533" fmla="*/ 4700349 h 6857987"/>
                <a:gd name="connsiteX2534" fmla="*/ 1422975 w 3377801"/>
                <a:gd name="connsiteY2534" fmla="*/ 4672151 h 6857987"/>
                <a:gd name="connsiteX2535" fmla="*/ 1422993 w 3377801"/>
                <a:gd name="connsiteY2535" fmla="*/ 4672161 h 6857987"/>
                <a:gd name="connsiteX2536" fmla="*/ 1463034 w 3377801"/>
                <a:gd name="connsiteY2536" fmla="*/ 4623643 h 6857987"/>
                <a:gd name="connsiteX2537" fmla="*/ 1494047 w 3377801"/>
                <a:gd name="connsiteY2537" fmla="*/ 4659755 h 6857987"/>
                <a:gd name="connsiteX2538" fmla="*/ 1430333 w 3377801"/>
                <a:gd name="connsiteY2538" fmla="*/ 4710486 h 6857987"/>
                <a:gd name="connsiteX2539" fmla="*/ 1430333 w 3377801"/>
                <a:gd name="connsiteY2539" fmla="*/ 4734172 h 6857987"/>
                <a:gd name="connsiteX2540" fmla="*/ 1385854 w 3377801"/>
                <a:gd name="connsiteY2540" fmla="*/ 4729715 h 6857987"/>
                <a:gd name="connsiteX2541" fmla="*/ 1385791 w 3377801"/>
                <a:gd name="connsiteY2541" fmla="*/ 4729651 h 6857987"/>
                <a:gd name="connsiteX2542" fmla="*/ 1406090 w 3377801"/>
                <a:gd name="connsiteY2542" fmla="*/ 4689620 h 6857987"/>
                <a:gd name="connsiteX2543" fmla="*/ 1430329 w 3377801"/>
                <a:gd name="connsiteY2543" fmla="*/ 4710486 h 6857987"/>
                <a:gd name="connsiteX2544" fmla="*/ 1401530 w 3377801"/>
                <a:gd name="connsiteY2544" fmla="*/ 4811470 h 6857987"/>
                <a:gd name="connsiteX2545" fmla="*/ 1401530 w 3377801"/>
                <a:gd name="connsiteY2545" fmla="*/ 4857145 h 6857987"/>
                <a:gd name="connsiteX2546" fmla="*/ 1345117 w 3377801"/>
                <a:gd name="connsiteY2546" fmla="*/ 4822743 h 6857987"/>
                <a:gd name="connsiteX2547" fmla="*/ 1350757 w 3377801"/>
                <a:gd name="connsiteY2547" fmla="*/ 4816013 h 6857987"/>
                <a:gd name="connsiteX2548" fmla="*/ 1350766 w 3377801"/>
                <a:gd name="connsiteY2548" fmla="*/ 4815976 h 6857987"/>
                <a:gd name="connsiteX2549" fmla="*/ 1401531 w 3377801"/>
                <a:gd name="connsiteY2549" fmla="*/ 4811476 h 6857987"/>
                <a:gd name="connsiteX2550" fmla="*/ 1354186 w 3377801"/>
                <a:gd name="connsiteY2550" fmla="*/ 4868403 h 6857987"/>
                <a:gd name="connsiteX2551" fmla="*/ 1359271 w 3377801"/>
                <a:gd name="connsiteY2551" fmla="*/ 4925925 h 6857987"/>
                <a:gd name="connsiteX2552" fmla="*/ 1298874 w 3377801"/>
                <a:gd name="connsiteY2552" fmla="*/ 4878625 h 6857987"/>
                <a:gd name="connsiteX2553" fmla="*/ 1298919 w 3377801"/>
                <a:gd name="connsiteY2553" fmla="*/ 4878554 h 6857987"/>
                <a:gd name="connsiteX2554" fmla="*/ 1354188 w 3377801"/>
                <a:gd name="connsiteY2554" fmla="*/ 4868408 h 6857987"/>
                <a:gd name="connsiteX2555" fmla="*/ 1314100 w 3377801"/>
                <a:gd name="connsiteY2555" fmla="*/ 4960926 h 6857987"/>
                <a:gd name="connsiteX2556" fmla="*/ 1332146 w 3377801"/>
                <a:gd name="connsiteY2556" fmla="*/ 4990816 h 6857987"/>
                <a:gd name="connsiteX2557" fmla="*/ 1258317 w 3377801"/>
                <a:gd name="connsiteY2557" fmla="*/ 4959235 h 6857987"/>
                <a:gd name="connsiteX2558" fmla="*/ 1258259 w 3377801"/>
                <a:gd name="connsiteY2558" fmla="*/ 4959235 h 6857987"/>
                <a:gd name="connsiteX2559" fmla="*/ 1258287 w 3377801"/>
                <a:gd name="connsiteY2559" fmla="*/ 4959163 h 6857987"/>
                <a:gd name="connsiteX2560" fmla="*/ 1258317 w 3377801"/>
                <a:gd name="connsiteY2560" fmla="*/ 4959235 h 6857987"/>
                <a:gd name="connsiteX2561" fmla="*/ 1314101 w 3377801"/>
                <a:gd name="connsiteY2561" fmla="*/ 4960932 h 6857987"/>
                <a:gd name="connsiteX2562" fmla="*/ 1279717 w 3377801"/>
                <a:gd name="connsiteY2562" fmla="*/ 5020728 h 6857987"/>
                <a:gd name="connsiteX2563" fmla="*/ 1229507 w 3377801"/>
                <a:gd name="connsiteY2563" fmla="*/ 5012270 h 6857987"/>
                <a:gd name="connsiteX2564" fmla="*/ 1247007 w 3377801"/>
                <a:gd name="connsiteY2564" fmla="*/ 4975039 h 6857987"/>
                <a:gd name="connsiteX2565" fmla="*/ 1279718 w 3377801"/>
                <a:gd name="connsiteY2565" fmla="*/ 5020728 h 6857987"/>
                <a:gd name="connsiteX2566" fmla="*/ 1229534 w 3377801"/>
                <a:gd name="connsiteY2566" fmla="*/ 5029133 h 6857987"/>
                <a:gd name="connsiteX2567" fmla="*/ 1284247 w 3377801"/>
                <a:gd name="connsiteY2567" fmla="*/ 5039267 h 6857987"/>
                <a:gd name="connsiteX2568" fmla="*/ 1301166 w 3377801"/>
                <a:gd name="connsiteY2568" fmla="*/ 5069168 h 6857987"/>
                <a:gd name="connsiteX2569" fmla="*/ 1234673 w 3377801"/>
                <a:gd name="connsiteY2569" fmla="*/ 5061891 h 6857987"/>
                <a:gd name="connsiteX2570" fmla="*/ 1229535 w 3377801"/>
                <a:gd name="connsiteY2570" fmla="*/ 5029133 h 6857987"/>
                <a:gd name="connsiteX2571" fmla="*/ 1244707 w 3377801"/>
                <a:gd name="connsiteY2571" fmla="*/ 5086139 h 6857987"/>
                <a:gd name="connsiteX2572" fmla="*/ 1245270 w 3377801"/>
                <a:gd name="connsiteY2572" fmla="*/ 5103048 h 6857987"/>
                <a:gd name="connsiteX2573" fmla="*/ 1199025 w 3377801"/>
                <a:gd name="connsiteY2573" fmla="*/ 5103048 h 6857987"/>
                <a:gd name="connsiteX2574" fmla="*/ 1210851 w 3377801"/>
                <a:gd name="connsiteY2574" fmla="*/ 5066390 h 6857987"/>
                <a:gd name="connsiteX2575" fmla="*/ 1210869 w 3377801"/>
                <a:gd name="connsiteY2575" fmla="*/ 5066390 h 6857987"/>
                <a:gd name="connsiteX2576" fmla="*/ 1244708 w 3377801"/>
                <a:gd name="connsiteY2576" fmla="*/ 5086139 h 6857987"/>
                <a:gd name="connsiteX2577" fmla="*/ 1199032 w 3377801"/>
                <a:gd name="connsiteY2577" fmla="*/ 5060752 h 6857987"/>
                <a:gd name="connsiteX2578" fmla="*/ 1188299 w 3377801"/>
                <a:gd name="connsiteY2578" fmla="*/ 5049473 h 6857987"/>
                <a:gd name="connsiteX2579" fmla="*/ 1188317 w 3377801"/>
                <a:gd name="connsiteY2579" fmla="*/ 5049473 h 6857987"/>
                <a:gd name="connsiteX2580" fmla="*/ 1199027 w 3377801"/>
                <a:gd name="connsiteY2580" fmla="*/ 5060752 h 6857987"/>
                <a:gd name="connsiteX2581" fmla="*/ 1190601 w 3377801"/>
                <a:gd name="connsiteY2581" fmla="*/ 5074887 h 6857987"/>
                <a:gd name="connsiteX2582" fmla="*/ 1164085 w 3377801"/>
                <a:gd name="connsiteY2582" fmla="*/ 5164546 h 6857987"/>
                <a:gd name="connsiteX2583" fmla="*/ 1149432 w 3377801"/>
                <a:gd name="connsiteY2583" fmla="*/ 5215876 h 6857987"/>
                <a:gd name="connsiteX2584" fmla="*/ 1165169 w 3377801"/>
                <a:gd name="connsiteY2584" fmla="*/ 5144290 h 6857987"/>
                <a:gd name="connsiteX2585" fmla="*/ 1165214 w 3377801"/>
                <a:gd name="connsiteY2585" fmla="*/ 5144253 h 6857987"/>
                <a:gd name="connsiteX2586" fmla="*/ 1190596 w 3377801"/>
                <a:gd name="connsiteY2586" fmla="*/ 5074887 h 6857987"/>
                <a:gd name="connsiteX2587" fmla="*/ 1183315 w 3377801"/>
                <a:gd name="connsiteY2587" fmla="*/ 5034783 h 6857987"/>
                <a:gd name="connsiteX2588" fmla="*/ 1172027 w 3377801"/>
                <a:gd name="connsiteY2588" fmla="*/ 5034783 h 6857987"/>
                <a:gd name="connsiteX2589" fmla="*/ 1171936 w 3377801"/>
                <a:gd name="connsiteY2589" fmla="*/ 5021867 h 6857987"/>
                <a:gd name="connsiteX2590" fmla="*/ 1172036 w 3377801"/>
                <a:gd name="connsiteY2590" fmla="*/ 5021822 h 6857987"/>
                <a:gd name="connsiteX2591" fmla="*/ 1184452 w 3377801"/>
                <a:gd name="connsiteY2591" fmla="*/ 5019565 h 6857987"/>
                <a:gd name="connsiteX2592" fmla="*/ 1183310 w 3377801"/>
                <a:gd name="connsiteY2592" fmla="*/ 5034783 h 6857987"/>
                <a:gd name="connsiteX2593" fmla="*/ 1121280 w 3377801"/>
                <a:gd name="connsiteY2593" fmla="*/ 5400852 h 6857987"/>
                <a:gd name="connsiteX2594" fmla="*/ 1130868 w 3377801"/>
                <a:gd name="connsiteY2594" fmla="*/ 5379422 h 6857987"/>
                <a:gd name="connsiteX2595" fmla="*/ 1125793 w 3377801"/>
                <a:gd name="connsiteY2595" fmla="*/ 5506321 h 6857987"/>
                <a:gd name="connsiteX2596" fmla="*/ 1132560 w 3377801"/>
                <a:gd name="connsiteY2596" fmla="*/ 5558778 h 6857987"/>
                <a:gd name="connsiteX2597" fmla="*/ 1122973 w 3377801"/>
                <a:gd name="connsiteY2597" fmla="*/ 5536220 h 6857987"/>
                <a:gd name="connsiteX2598" fmla="*/ 1121335 w 3377801"/>
                <a:gd name="connsiteY2598" fmla="*/ 5400871 h 6857987"/>
                <a:gd name="connsiteX2599" fmla="*/ 1127492 w 3377801"/>
                <a:gd name="connsiteY2599" fmla="*/ 5315713 h 6857987"/>
                <a:gd name="connsiteX2600" fmla="*/ 1127455 w 3377801"/>
                <a:gd name="connsiteY2600" fmla="*/ 5315713 h 6857987"/>
                <a:gd name="connsiteX2601" fmla="*/ 1139853 w 3377801"/>
                <a:gd name="connsiteY2601" fmla="*/ 5281875 h 6857987"/>
                <a:gd name="connsiteX2602" fmla="*/ 1127487 w 3377801"/>
                <a:gd name="connsiteY2602" fmla="*/ 5315713 h 6857987"/>
                <a:gd name="connsiteX2603" fmla="*/ 1022621 w 3377801"/>
                <a:gd name="connsiteY2603" fmla="*/ 5287437 h 6857987"/>
                <a:gd name="connsiteX2604" fmla="*/ 1022588 w 3377801"/>
                <a:gd name="connsiteY2604" fmla="*/ 5287516 h 6857987"/>
                <a:gd name="connsiteX2605" fmla="*/ 1022551 w 3377801"/>
                <a:gd name="connsiteY2605" fmla="*/ 5287507 h 6857987"/>
                <a:gd name="connsiteX2606" fmla="*/ 1022621 w 3377801"/>
                <a:gd name="connsiteY2606" fmla="*/ 5287437 h 6857987"/>
                <a:gd name="connsiteX2607" fmla="*/ 1066577 w 3377801"/>
                <a:gd name="connsiteY2607" fmla="*/ 5225471 h 6857987"/>
                <a:gd name="connsiteX2608" fmla="*/ 1022616 w 3377801"/>
                <a:gd name="connsiteY2608" fmla="*/ 5287437 h 6857987"/>
                <a:gd name="connsiteX2609" fmla="*/ 1053597 w 3377801"/>
                <a:gd name="connsiteY2609" fmla="*/ 5341654 h 6857987"/>
                <a:gd name="connsiteX2610" fmla="*/ 1018622 w 3377801"/>
                <a:gd name="connsiteY2610" fmla="*/ 5405380 h 6857987"/>
                <a:gd name="connsiteX2611" fmla="*/ 956587 w 3377801"/>
                <a:gd name="connsiteY2611" fmla="*/ 5387878 h 6857987"/>
                <a:gd name="connsiteX2612" fmla="*/ 955490 w 3377801"/>
                <a:gd name="connsiteY2612" fmla="*/ 5372105 h 6857987"/>
                <a:gd name="connsiteX2613" fmla="*/ 955453 w 3377801"/>
                <a:gd name="connsiteY2613" fmla="*/ 5372105 h 6857987"/>
                <a:gd name="connsiteX2614" fmla="*/ 955488 w 3377801"/>
                <a:gd name="connsiteY2614" fmla="*/ 5372050 h 6857987"/>
                <a:gd name="connsiteX2615" fmla="*/ 955488 w 3377801"/>
                <a:gd name="connsiteY2615" fmla="*/ 5372099 h 6857987"/>
                <a:gd name="connsiteX2616" fmla="*/ 1053592 w 3377801"/>
                <a:gd name="connsiteY2616" fmla="*/ 5341654 h 6857987"/>
                <a:gd name="connsiteX2617" fmla="*/ 1109422 w 3377801"/>
                <a:gd name="connsiteY2617" fmla="*/ 5300978 h 6857987"/>
                <a:gd name="connsiteX2618" fmla="*/ 1113333 w 3377801"/>
                <a:gd name="connsiteY2618" fmla="*/ 5286879 h 6857987"/>
                <a:gd name="connsiteX2619" fmla="*/ 1113370 w 3377801"/>
                <a:gd name="connsiteY2619" fmla="*/ 5286879 h 6857987"/>
                <a:gd name="connsiteX2620" fmla="*/ 1109413 w 3377801"/>
                <a:gd name="connsiteY2620" fmla="*/ 5300978 h 6857987"/>
                <a:gd name="connsiteX2621" fmla="*/ 1116717 w 3377801"/>
                <a:gd name="connsiteY2621" fmla="*/ 5571110 h 6857987"/>
                <a:gd name="connsiteX2622" fmla="*/ 1103164 w 3377801"/>
                <a:gd name="connsiteY2622" fmla="*/ 5571747 h 6857987"/>
                <a:gd name="connsiteX2623" fmla="*/ 1103182 w 3377801"/>
                <a:gd name="connsiteY2623" fmla="*/ 5571674 h 6857987"/>
                <a:gd name="connsiteX2624" fmla="*/ 1106566 w 3377801"/>
                <a:gd name="connsiteY2624" fmla="*/ 5527686 h 6857987"/>
                <a:gd name="connsiteX2625" fmla="*/ 1116709 w 3377801"/>
                <a:gd name="connsiteY2625" fmla="*/ 5571110 h 6857987"/>
                <a:gd name="connsiteX2626" fmla="*/ 1088529 w 3377801"/>
                <a:gd name="connsiteY2626" fmla="*/ 5709934 h 6857987"/>
                <a:gd name="connsiteX2627" fmla="*/ 1098107 w 3377801"/>
                <a:gd name="connsiteY2627" fmla="*/ 5710499 h 6857987"/>
                <a:gd name="connsiteX2628" fmla="*/ 1099244 w 3377801"/>
                <a:gd name="connsiteY2628" fmla="*/ 5730238 h 6857987"/>
                <a:gd name="connsiteX2629" fmla="*/ 1083445 w 3377801"/>
                <a:gd name="connsiteY2629" fmla="*/ 5733630 h 6857987"/>
                <a:gd name="connsiteX2630" fmla="*/ 1088629 w 3377801"/>
                <a:gd name="connsiteY2630" fmla="*/ 5709980 h 6857987"/>
                <a:gd name="connsiteX2631" fmla="*/ 1142104 w 3377801"/>
                <a:gd name="connsiteY2631" fmla="*/ 5743135 h 6857987"/>
                <a:gd name="connsiteX2632" fmla="*/ 1156766 w 3377801"/>
                <a:gd name="connsiteY2632" fmla="*/ 5741444 h 6857987"/>
                <a:gd name="connsiteX2633" fmla="*/ 1133080 w 3377801"/>
                <a:gd name="connsiteY2633" fmla="*/ 5823798 h 6857987"/>
                <a:gd name="connsiteX2634" fmla="*/ 1142104 w 3377801"/>
                <a:gd name="connsiteY2634" fmla="*/ 5743135 h 6857987"/>
                <a:gd name="connsiteX2635" fmla="*/ 1152830 w 3377801"/>
                <a:gd name="connsiteY2635" fmla="*/ 5689534 h 6857987"/>
                <a:gd name="connsiteX2636" fmla="*/ 1236877 w 3377801"/>
                <a:gd name="connsiteY2636" fmla="*/ 5866088 h 6857987"/>
                <a:gd name="connsiteX2637" fmla="*/ 1152830 w 3377801"/>
                <a:gd name="connsiteY2637" fmla="*/ 5689534 h 6857987"/>
                <a:gd name="connsiteX2638" fmla="*/ 1220566 w 3377801"/>
                <a:gd name="connsiteY2638" fmla="*/ 5874563 h 6857987"/>
                <a:gd name="connsiteX2639" fmla="*/ 1220566 w 3377801"/>
                <a:gd name="connsiteY2639" fmla="*/ 5874653 h 6857987"/>
                <a:gd name="connsiteX2640" fmla="*/ 1280289 w 3377801"/>
                <a:gd name="connsiteY2640" fmla="*/ 5971580 h 6857987"/>
                <a:gd name="connsiteX2641" fmla="*/ 1261677 w 3377801"/>
                <a:gd name="connsiteY2641" fmla="*/ 5948458 h 6857987"/>
                <a:gd name="connsiteX2642" fmla="*/ 1239120 w 3377801"/>
                <a:gd name="connsiteY2642" fmla="*/ 5950149 h 6857987"/>
                <a:gd name="connsiteX2643" fmla="*/ 1220566 w 3377801"/>
                <a:gd name="connsiteY2643" fmla="*/ 5874652 h 6857987"/>
                <a:gd name="connsiteX2644" fmla="*/ 1220509 w 3377801"/>
                <a:gd name="connsiteY2644" fmla="*/ 5874570 h 6857987"/>
                <a:gd name="connsiteX2645" fmla="*/ 1280319 w 3377801"/>
                <a:gd name="connsiteY2645" fmla="*/ 6130060 h 6857987"/>
                <a:gd name="connsiteX2646" fmla="*/ 1270676 w 3377801"/>
                <a:gd name="connsiteY2646" fmla="*/ 6116508 h 6857987"/>
                <a:gd name="connsiteX2647" fmla="*/ 1270722 w 3377801"/>
                <a:gd name="connsiteY2647" fmla="*/ 6116526 h 6857987"/>
                <a:gd name="connsiteX2648" fmla="*/ 1280319 w 3377801"/>
                <a:gd name="connsiteY2648" fmla="*/ 6130060 h 6857987"/>
                <a:gd name="connsiteX2649" fmla="*/ 1267289 w 3377801"/>
                <a:gd name="connsiteY2649" fmla="*/ 6244040 h 6857987"/>
                <a:gd name="connsiteX2650" fmla="*/ 1294932 w 3377801"/>
                <a:gd name="connsiteY2650" fmla="*/ 6175794 h 6857987"/>
                <a:gd name="connsiteX2651" fmla="*/ 1276312 w 3377801"/>
                <a:gd name="connsiteY2651" fmla="*/ 6174657 h 6857987"/>
                <a:gd name="connsiteX2652" fmla="*/ 1277410 w 3377801"/>
                <a:gd name="connsiteY2652" fmla="*/ 6146368 h 6857987"/>
                <a:gd name="connsiteX2653" fmla="*/ 1277455 w 3377801"/>
                <a:gd name="connsiteY2653" fmla="*/ 6146458 h 6857987"/>
                <a:gd name="connsiteX2654" fmla="*/ 1296066 w 3377801"/>
                <a:gd name="connsiteY2654" fmla="*/ 6183123 h 6857987"/>
                <a:gd name="connsiteX2655" fmla="*/ 1284796 w 3377801"/>
                <a:gd name="connsiteY2655" fmla="*/ 6247970 h 6857987"/>
                <a:gd name="connsiteX2656" fmla="*/ 1256589 w 3377801"/>
                <a:gd name="connsiteY2656" fmla="*/ 6293668 h 6857987"/>
                <a:gd name="connsiteX2657" fmla="*/ 1248684 w 3377801"/>
                <a:gd name="connsiteY2657" fmla="*/ 6247970 h 6857987"/>
                <a:gd name="connsiteX2658" fmla="*/ 1267294 w 3377801"/>
                <a:gd name="connsiteY2658" fmla="*/ 6244035 h 6857987"/>
                <a:gd name="connsiteX2659" fmla="*/ 1293264 w 3377801"/>
                <a:gd name="connsiteY2659" fmla="*/ 6105224 h 6857987"/>
                <a:gd name="connsiteX2660" fmla="*/ 1293275 w 3377801"/>
                <a:gd name="connsiteY2660" fmla="*/ 6105252 h 6857987"/>
                <a:gd name="connsiteX2661" fmla="*/ 1293257 w 3377801"/>
                <a:gd name="connsiteY2661" fmla="*/ 6105252 h 6857987"/>
                <a:gd name="connsiteX2662" fmla="*/ 1293257 w 3377801"/>
                <a:gd name="connsiteY2662" fmla="*/ 6105224 h 6857987"/>
                <a:gd name="connsiteX2663" fmla="*/ 1298344 w 3377801"/>
                <a:gd name="connsiteY2663" fmla="*/ 6065777 h 6857987"/>
                <a:gd name="connsiteX2664" fmla="*/ 1293269 w 3377801"/>
                <a:gd name="connsiteY2664" fmla="*/ 6105218 h 6857987"/>
                <a:gd name="connsiteX2665" fmla="*/ 1254353 w 3377801"/>
                <a:gd name="connsiteY2665" fmla="*/ 5890980 h 6857987"/>
                <a:gd name="connsiteX2666" fmla="*/ 1254345 w 3377801"/>
                <a:gd name="connsiteY2666" fmla="*/ 5890953 h 6857987"/>
                <a:gd name="connsiteX2667" fmla="*/ 1304545 w 3377801"/>
                <a:gd name="connsiteY2667" fmla="*/ 5950722 h 6857987"/>
                <a:gd name="connsiteX2668" fmla="*/ 1341767 w 3377801"/>
                <a:gd name="connsiteY2668" fmla="*/ 6004317 h 6857987"/>
                <a:gd name="connsiteX2669" fmla="*/ 1254359 w 3377801"/>
                <a:gd name="connsiteY2669" fmla="*/ 5890973 h 6857987"/>
                <a:gd name="connsiteX2670" fmla="*/ 1339483 w 3377801"/>
                <a:gd name="connsiteY2670" fmla="*/ 5950686 h 6857987"/>
                <a:gd name="connsiteX2671" fmla="*/ 1291547 w 3377801"/>
                <a:gd name="connsiteY2671" fmla="*/ 5914601 h 6857987"/>
                <a:gd name="connsiteX2672" fmla="*/ 1291547 w 3377801"/>
                <a:gd name="connsiteY2672" fmla="*/ 5914575 h 6857987"/>
                <a:gd name="connsiteX2673" fmla="*/ 1344004 w 3377801"/>
                <a:gd name="connsiteY2673" fmla="*/ 5925872 h 6857987"/>
                <a:gd name="connsiteX2674" fmla="*/ 1339488 w 3377801"/>
                <a:gd name="connsiteY2674" fmla="*/ 5950679 h 6857987"/>
                <a:gd name="connsiteX2675" fmla="*/ 1296050 w 3377801"/>
                <a:gd name="connsiteY2675" fmla="*/ 5886995 h 6857987"/>
                <a:gd name="connsiteX2676" fmla="*/ 1296095 w 3377801"/>
                <a:gd name="connsiteY2676" fmla="*/ 5886950 h 6857987"/>
                <a:gd name="connsiteX2677" fmla="*/ 1323165 w 3377801"/>
                <a:gd name="connsiteY2677" fmla="*/ 5867794 h 6857987"/>
                <a:gd name="connsiteX2678" fmla="*/ 1369418 w 3377801"/>
                <a:gd name="connsiteY2678" fmla="*/ 5867222 h 6857987"/>
                <a:gd name="connsiteX2679" fmla="*/ 1353628 w 3377801"/>
                <a:gd name="connsiteY2679" fmla="*/ 5905007 h 6857987"/>
                <a:gd name="connsiteX2680" fmla="*/ 1296055 w 3377801"/>
                <a:gd name="connsiteY2680" fmla="*/ 5886988 h 6857987"/>
                <a:gd name="connsiteX2681" fmla="*/ 1379580 w 3377801"/>
                <a:gd name="connsiteY2681" fmla="*/ 5780990 h 6857987"/>
                <a:gd name="connsiteX2682" fmla="*/ 1356458 w 3377801"/>
                <a:gd name="connsiteY2682" fmla="*/ 5806364 h 6857987"/>
                <a:gd name="connsiteX2683" fmla="*/ 1354729 w 3377801"/>
                <a:gd name="connsiteY2683" fmla="*/ 5788900 h 6857987"/>
                <a:gd name="connsiteX2684" fmla="*/ 1354765 w 3377801"/>
                <a:gd name="connsiteY2684" fmla="*/ 5788900 h 6857987"/>
                <a:gd name="connsiteX2685" fmla="*/ 1379583 w 3377801"/>
                <a:gd name="connsiteY2685" fmla="*/ 5780983 h 6857987"/>
                <a:gd name="connsiteX2686" fmla="*/ 1363771 w 3377801"/>
                <a:gd name="connsiteY2686" fmla="*/ 5739249 h 6857987"/>
                <a:gd name="connsiteX2687" fmla="*/ 1363771 w 3377801"/>
                <a:gd name="connsiteY2687" fmla="*/ 5739230 h 6857987"/>
                <a:gd name="connsiteX2688" fmla="*/ 1410016 w 3377801"/>
                <a:gd name="connsiteY2688" fmla="*/ 5766864 h 6857987"/>
                <a:gd name="connsiteX2689" fmla="*/ 1377871 w 3377801"/>
                <a:gd name="connsiteY2689" fmla="*/ 5768539 h 6857987"/>
                <a:gd name="connsiteX2690" fmla="*/ 1363774 w 3377801"/>
                <a:gd name="connsiteY2690" fmla="*/ 5739243 h 6857987"/>
                <a:gd name="connsiteX2691" fmla="*/ 1372176 w 3377801"/>
                <a:gd name="connsiteY2691" fmla="*/ 5839623 h 6857987"/>
                <a:gd name="connsiteX2692" fmla="*/ 1334383 w 3377801"/>
                <a:gd name="connsiteY2692" fmla="*/ 5849224 h 6857987"/>
                <a:gd name="connsiteX2693" fmla="*/ 1331578 w 3377801"/>
                <a:gd name="connsiteY2693" fmla="*/ 5834559 h 6857987"/>
                <a:gd name="connsiteX2694" fmla="*/ 1349054 w 3377801"/>
                <a:gd name="connsiteY2694" fmla="*/ 5823273 h 6857987"/>
                <a:gd name="connsiteX2695" fmla="*/ 1372179 w 3377801"/>
                <a:gd name="connsiteY2695" fmla="*/ 5839616 h 6857987"/>
                <a:gd name="connsiteX2696" fmla="*/ 1359824 w 3377801"/>
                <a:gd name="connsiteY2696" fmla="*/ 5937787 h 6857987"/>
                <a:gd name="connsiteX2697" fmla="*/ 1403248 w 3377801"/>
                <a:gd name="connsiteY2697" fmla="*/ 5945136 h 6857987"/>
                <a:gd name="connsiteX2698" fmla="*/ 1398174 w 3377801"/>
                <a:gd name="connsiteY2698" fmla="*/ 5967693 h 6857987"/>
                <a:gd name="connsiteX2699" fmla="*/ 1344052 w 3377801"/>
                <a:gd name="connsiteY2699" fmla="*/ 5965965 h 6857987"/>
                <a:gd name="connsiteX2700" fmla="*/ 1344034 w 3377801"/>
                <a:gd name="connsiteY2700" fmla="*/ 5965993 h 6857987"/>
                <a:gd name="connsiteX2701" fmla="*/ 1359826 w 3377801"/>
                <a:gd name="connsiteY2701" fmla="*/ 5937780 h 6857987"/>
                <a:gd name="connsiteX2702" fmla="*/ 1365447 w 3377801"/>
                <a:gd name="connsiteY2702" fmla="*/ 5920851 h 6857987"/>
                <a:gd name="connsiteX2703" fmla="*/ 1380728 w 3377801"/>
                <a:gd name="connsiteY2703" fmla="*/ 5896655 h 6857987"/>
                <a:gd name="connsiteX2704" fmla="*/ 1380683 w 3377801"/>
                <a:gd name="connsiteY2704" fmla="*/ 5896592 h 6857987"/>
                <a:gd name="connsiteX2705" fmla="*/ 1415084 w 3377801"/>
                <a:gd name="connsiteY2705" fmla="*/ 5899430 h 6857987"/>
                <a:gd name="connsiteX2706" fmla="*/ 1412828 w 3377801"/>
                <a:gd name="connsiteY2706" fmla="*/ 5920852 h 6857987"/>
                <a:gd name="connsiteX2707" fmla="*/ 1365457 w 3377801"/>
                <a:gd name="connsiteY2707" fmla="*/ 5920844 h 6857987"/>
                <a:gd name="connsiteX2708" fmla="*/ 1391981 w 3377801"/>
                <a:gd name="connsiteY2708" fmla="*/ 5876253 h 6857987"/>
                <a:gd name="connsiteX2709" fmla="*/ 1382884 w 3377801"/>
                <a:gd name="connsiteY2709" fmla="*/ 5849781 h 6857987"/>
                <a:gd name="connsiteX2710" fmla="*/ 1382957 w 3377801"/>
                <a:gd name="connsiteY2710" fmla="*/ 5849744 h 6857987"/>
                <a:gd name="connsiteX2711" fmla="*/ 1432594 w 3377801"/>
                <a:gd name="connsiteY2711" fmla="*/ 5877951 h 6857987"/>
                <a:gd name="connsiteX2712" fmla="*/ 1391990 w 3377801"/>
                <a:gd name="connsiteY2712" fmla="*/ 5876246 h 6857987"/>
                <a:gd name="connsiteX2713" fmla="*/ 1394783 w 3377801"/>
                <a:gd name="connsiteY2713" fmla="*/ 5835105 h 6857987"/>
                <a:gd name="connsiteX2714" fmla="*/ 1415649 w 3377801"/>
                <a:gd name="connsiteY2714" fmla="*/ 5815366 h 6857987"/>
                <a:gd name="connsiteX2715" fmla="*/ 1433131 w 3377801"/>
                <a:gd name="connsiteY2715" fmla="*/ 5845816 h 6857987"/>
                <a:gd name="connsiteX2716" fmla="*/ 1394838 w 3377801"/>
                <a:gd name="connsiteY2716" fmla="*/ 5835083 h 6857987"/>
                <a:gd name="connsiteX2717" fmla="*/ 1418960 w 3377801"/>
                <a:gd name="connsiteY2717" fmla="*/ 5946240 h 6857987"/>
                <a:gd name="connsiteX2718" fmla="*/ 1418978 w 3377801"/>
                <a:gd name="connsiteY2718" fmla="*/ 5946258 h 6857987"/>
                <a:gd name="connsiteX2719" fmla="*/ 1469170 w 3377801"/>
                <a:gd name="connsiteY2719" fmla="*/ 5944002 h 6857987"/>
                <a:gd name="connsiteX2720" fmla="*/ 1459020 w 3377801"/>
                <a:gd name="connsiteY2720" fmla="*/ 5971627 h 6857987"/>
                <a:gd name="connsiteX2721" fmla="*/ 1418421 w 3377801"/>
                <a:gd name="connsiteY2721" fmla="*/ 5978985 h 6857987"/>
                <a:gd name="connsiteX2722" fmla="*/ 1418970 w 3377801"/>
                <a:gd name="connsiteY2722" fmla="*/ 5946230 h 6857987"/>
                <a:gd name="connsiteX2723" fmla="*/ 1451193 w 3377801"/>
                <a:gd name="connsiteY2723" fmla="*/ 6034744 h 6857987"/>
                <a:gd name="connsiteX2724" fmla="*/ 1486717 w 3377801"/>
                <a:gd name="connsiteY2724" fmla="*/ 6045469 h 6857987"/>
                <a:gd name="connsiteX2725" fmla="*/ 1482206 w 3377801"/>
                <a:gd name="connsiteY2725" fmla="*/ 6078179 h 6857987"/>
                <a:gd name="connsiteX2726" fmla="*/ 1437090 w 3377801"/>
                <a:gd name="connsiteY2726" fmla="*/ 6071902 h 6857987"/>
                <a:gd name="connsiteX2727" fmla="*/ 1437082 w 3377801"/>
                <a:gd name="connsiteY2727" fmla="*/ 6071965 h 6857987"/>
                <a:gd name="connsiteX2728" fmla="*/ 1451197 w 3377801"/>
                <a:gd name="connsiteY2728" fmla="*/ 6034734 h 6857987"/>
                <a:gd name="connsiteX2729" fmla="*/ 1505851 w 3377801"/>
                <a:gd name="connsiteY2729" fmla="*/ 6053956 h 6857987"/>
                <a:gd name="connsiteX2730" fmla="*/ 1505878 w 3377801"/>
                <a:gd name="connsiteY2730" fmla="*/ 6053947 h 6857987"/>
                <a:gd name="connsiteX2731" fmla="*/ 1505878 w 3377801"/>
                <a:gd name="connsiteY2731" fmla="*/ 6053960 h 6857987"/>
                <a:gd name="connsiteX2732" fmla="*/ 1550973 w 3377801"/>
                <a:gd name="connsiteY2732" fmla="*/ 6067481 h 6857987"/>
                <a:gd name="connsiteX2733" fmla="*/ 1522775 w 3377801"/>
                <a:gd name="connsiteY2733" fmla="*/ 6114862 h 6857987"/>
                <a:gd name="connsiteX2734" fmla="*/ 1478777 w 3377801"/>
                <a:gd name="connsiteY2734" fmla="*/ 6110336 h 6857987"/>
                <a:gd name="connsiteX2735" fmla="*/ 1505878 w 3377801"/>
                <a:gd name="connsiteY2735" fmla="*/ 6053955 h 6857987"/>
                <a:gd name="connsiteX2736" fmla="*/ 1699860 w 3377801"/>
                <a:gd name="connsiteY2736" fmla="*/ 6130628 h 6857987"/>
                <a:gd name="connsiteX2737" fmla="*/ 1684060 w 3377801"/>
                <a:gd name="connsiteY2737" fmla="*/ 6185355 h 6857987"/>
                <a:gd name="connsiteX2738" fmla="*/ 1644019 w 3377801"/>
                <a:gd name="connsiteY2738" fmla="*/ 6190994 h 6857987"/>
                <a:gd name="connsiteX2739" fmla="*/ 1655298 w 3377801"/>
                <a:gd name="connsiteY2739" fmla="*/ 6144695 h 6857987"/>
                <a:gd name="connsiteX2740" fmla="*/ 1655298 w 3377801"/>
                <a:gd name="connsiteY2740" fmla="*/ 6144733 h 6857987"/>
                <a:gd name="connsiteX2741" fmla="*/ 1699864 w 3377801"/>
                <a:gd name="connsiteY2741" fmla="*/ 6130624 h 6857987"/>
                <a:gd name="connsiteX2742" fmla="*/ 1651368 w 3377801"/>
                <a:gd name="connsiteY2742" fmla="*/ 6129000 h 6857987"/>
                <a:gd name="connsiteX2743" fmla="*/ 1597228 w 3377801"/>
                <a:gd name="connsiteY2743" fmla="*/ 6133503 h 6857987"/>
                <a:gd name="connsiteX2744" fmla="*/ 1589860 w 3377801"/>
                <a:gd name="connsiteY2744" fmla="*/ 6109308 h 6857987"/>
                <a:gd name="connsiteX2745" fmla="*/ 1589897 w 3377801"/>
                <a:gd name="connsiteY2745" fmla="*/ 6109253 h 6857987"/>
                <a:gd name="connsiteX2746" fmla="*/ 1624873 w 3377801"/>
                <a:gd name="connsiteY2746" fmla="*/ 6071459 h 6857987"/>
                <a:gd name="connsiteX2747" fmla="*/ 1662094 w 3377801"/>
                <a:gd name="connsiteY2747" fmla="*/ 6080491 h 6857987"/>
                <a:gd name="connsiteX2748" fmla="*/ 1651372 w 3377801"/>
                <a:gd name="connsiteY2748" fmla="*/ 6128995 h 6857987"/>
                <a:gd name="connsiteX2749" fmla="*/ 1605734 w 3377801"/>
                <a:gd name="connsiteY2749" fmla="*/ 6078199 h 6857987"/>
                <a:gd name="connsiteX2750" fmla="*/ 1566248 w 3377801"/>
                <a:gd name="connsiteY2750" fmla="*/ 6091170 h 6857987"/>
                <a:gd name="connsiteX2751" fmla="*/ 1560608 w 3377801"/>
                <a:gd name="connsiteY2751" fmla="*/ 6059589 h 6857987"/>
                <a:gd name="connsiteX2752" fmla="*/ 1586550 w 3377801"/>
                <a:gd name="connsiteY2752" fmla="*/ 6040979 h 6857987"/>
                <a:gd name="connsiteX2753" fmla="*/ 1611364 w 3377801"/>
                <a:gd name="connsiteY2753" fmla="*/ 6046046 h 6857987"/>
                <a:gd name="connsiteX2754" fmla="*/ 1605732 w 3377801"/>
                <a:gd name="connsiteY2754" fmla="*/ 6078195 h 6857987"/>
                <a:gd name="connsiteX2755" fmla="*/ 1573579 w 3377801"/>
                <a:gd name="connsiteY2755" fmla="*/ 6115402 h 6857987"/>
                <a:gd name="connsiteX2756" fmla="*/ 1560608 w 3377801"/>
                <a:gd name="connsiteY2756" fmla="*/ 6164476 h 6857987"/>
                <a:gd name="connsiteX2757" fmla="*/ 1517739 w 3377801"/>
                <a:gd name="connsiteY2757" fmla="*/ 6141909 h 6857987"/>
                <a:gd name="connsiteX2758" fmla="*/ 1520003 w 3377801"/>
                <a:gd name="connsiteY2758" fmla="*/ 6135150 h 6857987"/>
                <a:gd name="connsiteX2759" fmla="*/ 1554932 w 3377801"/>
                <a:gd name="connsiteY2759" fmla="*/ 6110773 h 6857987"/>
                <a:gd name="connsiteX2760" fmla="*/ 1554968 w 3377801"/>
                <a:gd name="connsiteY2760" fmla="*/ 6110891 h 6857987"/>
                <a:gd name="connsiteX2761" fmla="*/ 1573583 w 3377801"/>
                <a:gd name="connsiteY2761" fmla="*/ 6115398 h 6857987"/>
                <a:gd name="connsiteX2762" fmla="*/ 1430262 w 3377801"/>
                <a:gd name="connsiteY2762" fmla="*/ 6111983 h 6857987"/>
                <a:gd name="connsiteX2763" fmla="*/ 1430317 w 3377801"/>
                <a:gd name="connsiteY2763" fmla="*/ 6111865 h 6857987"/>
                <a:gd name="connsiteX2764" fmla="*/ 1430317 w 3377801"/>
                <a:gd name="connsiteY2764" fmla="*/ 6112021 h 6857987"/>
                <a:gd name="connsiteX2765" fmla="*/ 1482734 w 3377801"/>
                <a:gd name="connsiteY2765" fmla="*/ 6158244 h 6857987"/>
                <a:gd name="connsiteX2766" fmla="*/ 1480470 w 3377801"/>
                <a:gd name="connsiteY2766" fmla="*/ 6215203 h 6857987"/>
                <a:gd name="connsiteX2767" fmla="*/ 1505857 w 3377801"/>
                <a:gd name="connsiteY2767" fmla="*/ 6279502 h 6857987"/>
                <a:gd name="connsiteX2768" fmla="*/ 1537438 w 3377801"/>
                <a:gd name="connsiteY2768" fmla="*/ 6323490 h 6857987"/>
                <a:gd name="connsiteX2769" fmla="*/ 1523903 w 3377801"/>
                <a:gd name="connsiteY2769" fmla="*/ 6361285 h 6857987"/>
                <a:gd name="connsiteX2770" fmla="*/ 1439873 w 3377801"/>
                <a:gd name="connsiteY2770" fmla="*/ 6184177 h 6857987"/>
                <a:gd name="connsiteX2771" fmla="*/ 1430317 w 3377801"/>
                <a:gd name="connsiteY2771" fmla="*/ 6112021 h 6857987"/>
                <a:gd name="connsiteX2772" fmla="*/ 1430266 w 3377801"/>
                <a:gd name="connsiteY2772" fmla="*/ 6111979 h 6857987"/>
                <a:gd name="connsiteX2773" fmla="*/ 1602841 w 3377801"/>
                <a:gd name="connsiteY2773" fmla="*/ 6202234 h 6857987"/>
                <a:gd name="connsiteX2774" fmla="*/ 1570641 w 3377801"/>
                <a:gd name="connsiteY2774" fmla="*/ 6181404 h 6857987"/>
                <a:gd name="connsiteX2775" fmla="*/ 1570704 w 3377801"/>
                <a:gd name="connsiteY2775" fmla="*/ 6181384 h 6857987"/>
                <a:gd name="connsiteX2776" fmla="*/ 1587059 w 3377801"/>
                <a:gd name="connsiteY2776" fmla="*/ 6154306 h 6857987"/>
                <a:gd name="connsiteX2777" fmla="*/ 1629355 w 3377801"/>
                <a:gd name="connsiteY2777" fmla="*/ 6156553 h 6857987"/>
                <a:gd name="connsiteX2778" fmla="*/ 1602852 w 3377801"/>
                <a:gd name="connsiteY2778" fmla="*/ 6202230 h 6857987"/>
                <a:gd name="connsiteX2779" fmla="*/ 1619823 w 3377801"/>
                <a:gd name="connsiteY2779" fmla="*/ 6212949 h 6857987"/>
                <a:gd name="connsiteX2780" fmla="*/ 1680738 w 3377801"/>
                <a:gd name="connsiteY2780" fmla="*/ 6213513 h 6857987"/>
                <a:gd name="connsiteX2781" fmla="*/ 1662682 w 3377801"/>
                <a:gd name="connsiteY2781" fmla="*/ 6239445 h 6857987"/>
                <a:gd name="connsiteX2782" fmla="*/ 1619751 w 3377801"/>
                <a:gd name="connsiteY2782" fmla="*/ 6212974 h 6857987"/>
                <a:gd name="connsiteX2783" fmla="*/ 1624390 w 3377801"/>
                <a:gd name="connsiteY2783" fmla="*/ 6244612 h 6857987"/>
                <a:gd name="connsiteX2784" fmla="*/ 1624409 w 3377801"/>
                <a:gd name="connsiteY2784" fmla="*/ 6244669 h 6857987"/>
                <a:gd name="connsiteX2785" fmla="*/ 1687444 w 3377801"/>
                <a:gd name="connsiteY2785" fmla="*/ 6284080 h 6857987"/>
                <a:gd name="connsiteX2786" fmla="*/ 1711126 w 3377801"/>
                <a:gd name="connsiteY2786" fmla="*/ 6385220 h 6857987"/>
                <a:gd name="connsiteX2787" fmla="*/ 1711126 w 3377801"/>
                <a:gd name="connsiteY2787" fmla="*/ 6385055 h 6857987"/>
                <a:gd name="connsiteX2788" fmla="*/ 1711144 w 3377801"/>
                <a:gd name="connsiteY2788" fmla="*/ 6385047 h 6857987"/>
                <a:gd name="connsiteX2789" fmla="*/ 1717921 w 3377801"/>
                <a:gd name="connsiteY2789" fmla="*/ 6469093 h 6857987"/>
                <a:gd name="connsiteX2790" fmla="*/ 1708889 w 3377801"/>
                <a:gd name="connsiteY2790" fmla="*/ 6467382 h 6857987"/>
                <a:gd name="connsiteX2791" fmla="*/ 1700430 w 3377801"/>
                <a:gd name="connsiteY2791" fmla="*/ 6436377 h 6857987"/>
                <a:gd name="connsiteX2792" fmla="*/ 1700412 w 3377801"/>
                <a:gd name="connsiteY2792" fmla="*/ 6436367 h 6857987"/>
                <a:gd name="connsiteX2793" fmla="*/ 1624407 w 3377801"/>
                <a:gd name="connsiteY2793" fmla="*/ 6244669 h 6857987"/>
                <a:gd name="connsiteX2794" fmla="*/ 1624278 w 3377801"/>
                <a:gd name="connsiteY2794" fmla="*/ 6244603 h 6857987"/>
                <a:gd name="connsiteX2795" fmla="*/ 1717951 w 3377801"/>
                <a:gd name="connsiteY2795" fmla="*/ 6270554 h 6857987"/>
                <a:gd name="connsiteX2796" fmla="*/ 1717969 w 3377801"/>
                <a:gd name="connsiteY2796" fmla="*/ 6270526 h 6857987"/>
                <a:gd name="connsiteX2797" fmla="*/ 1745612 w 3377801"/>
                <a:gd name="connsiteY2797" fmla="*/ 6262649 h 6857987"/>
                <a:gd name="connsiteX2798" fmla="*/ 1740528 w 3377801"/>
                <a:gd name="connsiteY2798" fmla="*/ 6286899 h 6857987"/>
                <a:gd name="connsiteX2799" fmla="*/ 1723045 w 3377801"/>
                <a:gd name="connsiteY2799" fmla="*/ 6288017 h 6857987"/>
                <a:gd name="connsiteX2800" fmla="*/ 1717955 w 3377801"/>
                <a:gd name="connsiteY2800" fmla="*/ 6270544 h 6857987"/>
                <a:gd name="connsiteX2801" fmla="*/ 1680148 w 3377801"/>
                <a:gd name="connsiteY2801" fmla="*/ 6114894 h 6857987"/>
                <a:gd name="connsiteX2802" fmla="*/ 1676783 w 3377801"/>
                <a:gd name="connsiteY2802" fmla="*/ 6072597 h 6857987"/>
                <a:gd name="connsiteX2803" fmla="*/ 1676765 w 3377801"/>
                <a:gd name="connsiteY2803" fmla="*/ 6072597 h 6857987"/>
                <a:gd name="connsiteX2804" fmla="*/ 1708909 w 3377801"/>
                <a:gd name="connsiteY2804" fmla="*/ 6056224 h 6857987"/>
                <a:gd name="connsiteX2805" fmla="*/ 1680153 w 3377801"/>
                <a:gd name="connsiteY2805" fmla="*/ 6114889 h 6857987"/>
                <a:gd name="connsiteX2806" fmla="*/ 1617531 w 3377801"/>
                <a:gd name="connsiteY2806" fmla="*/ 6025789 h 6857987"/>
                <a:gd name="connsiteX2807" fmla="*/ 1584813 w 3377801"/>
                <a:gd name="connsiteY2807" fmla="*/ 6007729 h 6857987"/>
                <a:gd name="connsiteX2808" fmla="*/ 1584803 w 3377801"/>
                <a:gd name="connsiteY2808" fmla="*/ 6007742 h 6857987"/>
                <a:gd name="connsiteX2809" fmla="*/ 1584785 w 3377801"/>
                <a:gd name="connsiteY2809" fmla="*/ 6007687 h 6857987"/>
                <a:gd name="connsiteX2810" fmla="*/ 1584813 w 3377801"/>
                <a:gd name="connsiteY2810" fmla="*/ 6007727 h 6857987"/>
                <a:gd name="connsiteX2811" fmla="*/ 1615274 w 3377801"/>
                <a:gd name="connsiteY2811" fmla="*/ 5966579 h 6857987"/>
                <a:gd name="connsiteX2812" fmla="*/ 1633884 w 3377801"/>
                <a:gd name="connsiteY2812" fmla="*/ 5996469 h 6857987"/>
                <a:gd name="connsiteX2813" fmla="*/ 1617535 w 3377801"/>
                <a:gd name="connsiteY2813" fmla="*/ 6025785 h 6857987"/>
                <a:gd name="connsiteX2814" fmla="*/ 1550376 w 3377801"/>
                <a:gd name="connsiteY2814" fmla="*/ 5986757 h 6857987"/>
                <a:gd name="connsiteX2815" fmla="*/ 1550421 w 3377801"/>
                <a:gd name="connsiteY2815" fmla="*/ 5986821 h 6857987"/>
                <a:gd name="connsiteX2816" fmla="*/ 1555488 w 3377801"/>
                <a:gd name="connsiteY2816" fmla="*/ 5941146 h 6857987"/>
                <a:gd name="connsiteX2817" fmla="*/ 1597220 w 3377801"/>
                <a:gd name="connsiteY2817" fmla="*/ 5962022 h 6857987"/>
                <a:gd name="connsiteX2818" fmla="*/ 1550380 w 3377801"/>
                <a:gd name="connsiteY2818" fmla="*/ 5986760 h 6857987"/>
                <a:gd name="connsiteX2819" fmla="*/ 1545327 w 3377801"/>
                <a:gd name="connsiteY2819" fmla="*/ 6003195 h 6857987"/>
                <a:gd name="connsiteX2820" fmla="*/ 1572405 w 3377801"/>
                <a:gd name="connsiteY2820" fmla="*/ 6006596 h 6857987"/>
                <a:gd name="connsiteX2821" fmla="*/ 1561117 w 3377801"/>
                <a:gd name="connsiteY2821" fmla="*/ 6039306 h 6857987"/>
                <a:gd name="connsiteX2822" fmla="*/ 1519385 w 3377801"/>
                <a:gd name="connsiteY2822" fmla="*/ 6037605 h 6857987"/>
                <a:gd name="connsiteX2823" fmla="*/ 1545331 w 3377801"/>
                <a:gd name="connsiteY2823" fmla="*/ 6003190 h 6857987"/>
                <a:gd name="connsiteX2824" fmla="*/ 1532393 w 3377801"/>
                <a:gd name="connsiteY2824" fmla="*/ 5989049 h 6857987"/>
                <a:gd name="connsiteX2825" fmla="*/ 1515484 w 3377801"/>
                <a:gd name="connsiteY2825" fmla="*/ 6016665 h 6857987"/>
                <a:gd name="connsiteX2826" fmla="*/ 1465283 w 3377801"/>
                <a:gd name="connsiteY2826" fmla="*/ 6020067 h 6857987"/>
                <a:gd name="connsiteX2827" fmla="*/ 1465283 w 3377801"/>
                <a:gd name="connsiteY2827" fmla="*/ 5987912 h 6857987"/>
                <a:gd name="connsiteX2828" fmla="*/ 1532397 w 3377801"/>
                <a:gd name="connsiteY2828" fmla="*/ 5989045 h 6857987"/>
                <a:gd name="connsiteX2829" fmla="*/ 1469202 w 3377801"/>
                <a:gd name="connsiteY2829" fmla="*/ 5909041 h 6857987"/>
                <a:gd name="connsiteX2830" fmla="*/ 1428602 w 3377801"/>
                <a:gd name="connsiteY2830" fmla="*/ 5925960 h 6857987"/>
                <a:gd name="connsiteX2831" fmla="*/ 1437607 w 3377801"/>
                <a:gd name="connsiteY2831" fmla="*/ 5878569 h 6857987"/>
                <a:gd name="connsiteX2832" fmla="*/ 1437625 w 3377801"/>
                <a:gd name="connsiteY2832" fmla="*/ 5878579 h 6857987"/>
                <a:gd name="connsiteX2833" fmla="*/ 1469206 w 3377801"/>
                <a:gd name="connsiteY2833" fmla="*/ 5909037 h 6857987"/>
                <a:gd name="connsiteX2834" fmla="*/ 1455686 w 3377801"/>
                <a:gd name="connsiteY2834" fmla="*/ 5864989 h 6857987"/>
                <a:gd name="connsiteX2835" fmla="*/ 1446044 w 3377801"/>
                <a:gd name="connsiteY2835" fmla="*/ 5851983 h 6857987"/>
                <a:gd name="connsiteX2836" fmla="*/ 1446089 w 3377801"/>
                <a:gd name="connsiteY2836" fmla="*/ 5852018 h 6857987"/>
                <a:gd name="connsiteX2837" fmla="*/ 1455690 w 3377801"/>
                <a:gd name="connsiteY2837" fmla="*/ 5864985 h 6857987"/>
                <a:gd name="connsiteX2838" fmla="*/ 1428571 w 3377801"/>
                <a:gd name="connsiteY2838" fmla="*/ 5809722 h 6857987"/>
                <a:gd name="connsiteX2839" fmla="*/ 1402057 w 3377801"/>
                <a:gd name="connsiteY2839" fmla="*/ 5787173 h 6857987"/>
                <a:gd name="connsiteX2840" fmla="*/ 1479891 w 3377801"/>
                <a:gd name="connsiteY2840" fmla="*/ 5793931 h 6857987"/>
                <a:gd name="connsiteX2841" fmla="*/ 1396980 w 3377801"/>
                <a:gd name="connsiteY2841" fmla="*/ 5739781 h 6857987"/>
                <a:gd name="connsiteX2842" fmla="*/ 1331580 w 3377801"/>
                <a:gd name="connsiteY2842" fmla="*/ 5691300 h 6857987"/>
                <a:gd name="connsiteX2843" fmla="*/ 1342849 w 3377801"/>
                <a:gd name="connsiteY2843" fmla="*/ 5684514 h 6857987"/>
                <a:gd name="connsiteX2844" fmla="*/ 1407713 w 3377801"/>
                <a:gd name="connsiteY2844" fmla="*/ 5734707 h 6857987"/>
                <a:gd name="connsiteX2845" fmla="*/ 1465227 w 3377801"/>
                <a:gd name="connsiteY2845" fmla="*/ 5774192 h 6857987"/>
                <a:gd name="connsiteX2846" fmla="*/ 1554341 w 3377801"/>
                <a:gd name="connsiteY2846" fmla="*/ 5809717 h 6857987"/>
                <a:gd name="connsiteX2847" fmla="*/ 1524451 w 3377801"/>
                <a:gd name="connsiteY2847" fmla="*/ 5819886 h 6857987"/>
                <a:gd name="connsiteX2848" fmla="*/ 1428575 w 3377801"/>
                <a:gd name="connsiteY2848" fmla="*/ 5809718 h 6857987"/>
                <a:gd name="connsiteX2849" fmla="*/ 1342831 w 3377801"/>
                <a:gd name="connsiteY2849" fmla="*/ 5803482 h 6857987"/>
                <a:gd name="connsiteX2850" fmla="*/ 1330425 w 3377801"/>
                <a:gd name="connsiteY2850" fmla="*/ 5818145 h 6857987"/>
                <a:gd name="connsiteX2851" fmla="*/ 1298280 w 3377801"/>
                <a:gd name="connsiteY2851" fmla="*/ 5818709 h 6857987"/>
                <a:gd name="connsiteX2852" fmla="*/ 1301008 w 3377801"/>
                <a:gd name="connsiteY2852" fmla="*/ 5802427 h 6857987"/>
                <a:gd name="connsiteX2853" fmla="*/ 1342835 w 3377801"/>
                <a:gd name="connsiteY2853" fmla="*/ 5803478 h 6857987"/>
                <a:gd name="connsiteX2854" fmla="*/ 1409459 w 3377801"/>
                <a:gd name="connsiteY2854" fmla="*/ 5586397 h 6857987"/>
                <a:gd name="connsiteX2855" fmla="*/ 1409500 w 3377801"/>
                <a:gd name="connsiteY2855" fmla="*/ 5586419 h 6857987"/>
                <a:gd name="connsiteX2856" fmla="*/ 1449473 w 3377801"/>
                <a:gd name="connsiteY2856" fmla="*/ 5596569 h 6857987"/>
                <a:gd name="connsiteX2857" fmla="*/ 1495154 w 3377801"/>
                <a:gd name="connsiteY2857" fmla="*/ 5614043 h 6857987"/>
                <a:gd name="connsiteX2858" fmla="*/ 1538023 w 3377801"/>
                <a:gd name="connsiteY2858" fmla="*/ 5643933 h 6857987"/>
                <a:gd name="connsiteX2859" fmla="*/ 1556633 w 3377801"/>
                <a:gd name="connsiteY2859" fmla="*/ 5664807 h 6857987"/>
                <a:gd name="connsiteX2860" fmla="*/ 1409500 w 3377801"/>
                <a:gd name="connsiteY2860" fmla="*/ 5586422 h 6857987"/>
                <a:gd name="connsiteX2861" fmla="*/ 1409432 w 3377801"/>
                <a:gd name="connsiteY2861" fmla="*/ 5586422 h 6857987"/>
                <a:gd name="connsiteX2862" fmla="*/ 1919255 w 3377801"/>
                <a:gd name="connsiteY2862" fmla="*/ 5633168 h 6857987"/>
                <a:gd name="connsiteX2863" fmla="*/ 1883144 w 3377801"/>
                <a:gd name="connsiteY2863" fmla="*/ 5621890 h 6857987"/>
                <a:gd name="connsiteX2864" fmla="*/ 1919260 w 3377801"/>
                <a:gd name="connsiteY2864" fmla="*/ 5633161 h 6857987"/>
                <a:gd name="connsiteX2865" fmla="*/ 1920483 w 3377801"/>
                <a:gd name="connsiteY2865" fmla="*/ 5552051 h 6857987"/>
                <a:gd name="connsiteX2866" fmla="*/ 1920446 w 3377801"/>
                <a:gd name="connsiteY2866" fmla="*/ 5552033 h 6857987"/>
                <a:gd name="connsiteX2867" fmla="*/ 1932853 w 3377801"/>
                <a:gd name="connsiteY2867" fmla="*/ 5561056 h 6857987"/>
                <a:gd name="connsiteX2868" fmla="*/ 1920487 w 3377801"/>
                <a:gd name="connsiteY2868" fmla="*/ 5552047 h 6857987"/>
                <a:gd name="connsiteX2869" fmla="*/ 1909820 w 3377801"/>
                <a:gd name="connsiteY2869" fmla="*/ 5528253 h 6857987"/>
                <a:gd name="connsiteX2870" fmla="*/ 1909713 w 3377801"/>
                <a:gd name="connsiteY2870" fmla="*/ 5528292 h 6857987"/>
                <a:gd name="connsiteX2871" fmla="*/ 1909705 w 3377801"/>
                <a:gd name="connsiteY2871" fmla="*/ 5528246 h 6857987"/>
                <a:gd name="connsiteX2872" fmla="*/ 1909820 w 3377801"/>
                <a:gd name="connsiteY2872" fmla="*/ 5528253 h 6857987"/>
                <a:gd name="connsiteX2873" fmla="*/ 2022494 w 3377801"/>
                <a:gd name="connsiteY2873" fmla="*/ 5501782 h 6857987"/>
                <a:gd name="connsiteX2874" fmla="*/ 1909824 w 3377801"/>
                <a:gd name="connsiteY2874" fmla="*/ 5528249 h 6857987"/>
                <a:gd name="connsiteX2875" fmla="*/ 1934566 w 3377801"/>
                <a:gd name="connsiteY2875" fmla="*/ 5591484 h 6857987"/>
                <a:gd name="connsiteX2876" fmla="*/ 1950340 w 3377801"/>
                <a:gd name="connsiteY2876" fmla="*/ 5571763 h 6857987"/>
                <a:gd name="connsiteX2877" fmla="*/ 1950904 w 3377801"/>
                <a:gd name="connsiteY2877" fmla="*/ 5596023 h 6857987"/>
                <a:gd name="connsiteX2878" fmla="*/ 1934571 w 3377801"/>
                <a:gd name="connsiteY2878" fmla="*/ 5591484 h 6857987"/>
                <a:gd name="connsiteX2879" fmla="*/ 1934549 w 3377801"/>
                <a:gd name="connsiteY2879" fmla="*/ 5591511 h 6857987"/>
                <a:gd name="connsiteX2880" fmla="*/ 1934531 w 3377801"/>
                <a:gd name="connsiteY2880" fmla="*/ 5591474 h 6857987"/>
                <a:gd name="connsiteX2881" fmla="*/ 2054657 w 3377801"/>
                <a:gd name="connsiteY2881" fmla="*/ 5494996 h 6857987"/>
                <a:gd name="connsiteX2882" fmla="*/ 2035501 w 3377801"/>
                <a:gd name="connsiteY2882" fmla="*/ 5502337 h 6857987"/>
                <a:gd name="connsiteX2883" fmla="*/ 2044566 w 3377801"/>
                <a:gd name="connsiteY2883" fmla="*/ 5491600 h 6857987"/>
                <a:gd name="connsiteX2884" fmla="*/ 2054657 w 3377801"/>
                <a:gd name="connsiteY2884" fmla="*/ 5494996 h 6857987"/>
                <a:gd name="connsiteX2885" fmla="*/ 2050131 w 3377801"/>
                <a:gd name="connsiteY2885" fmla="*/ 5397469 h 6857987"/>
                <a:gd name="connsiteX2886" fmla="*/ 2087878 w 3377801"/>
                <a:gd name="connsiteY2886" fmla="*/ 5347349 h 6857987"/>
                <a:gd name="connsiteX2887" fmla="*/ 2087906 w 3377801"/>
                <a:gd name="connsiteY2887" fmla="*/ 5347276 h 6857987"/>
                <a:gd name="connsiteX2888" fmla="*/ 2096930 w 3377801"/>
                <a:gd name="connsiteY2888" fmla="*/ 5347840 h 6857987"/>
                <a:gd name="connsiteX2889" fmla="*/ 2081148 w 3377801"/>
                <a:gd name="connsiteY2889" fmla="*/ 5461194 h 6857987"/>
                <a:gd name="connsiteX2890" fmla="*/ 2050131 w 3377801"/>
                <a:gd name="connsiteY2890" fmla="*/ 5397469 h 6857987"/>
                <a:gd name="connsiteX2891" fmla="*/ 2116667 w 3377801"/>
                <a:gd name="connsiteY2891" fmla="*/ 5441429 h 6857987"/>
                <a:gd name="connsiteX2892" fmla="*/ 2124581 w 3377801"/>
                <a:gd name="connsiteY2892" fmla="*/ 5382215 h 6857987"/>
                <a:gd name="connsiteX2893" fmla="*/ 2124563 w 3377801"/>
                <a:gd name="connsiteY2893" fmla="*/ 5382207 h 6857987"/>
                <a:gd name="connsiteX2894" fmla="*/ 2149950 w 3377801"/>
                <a:gd name="connsiteY2894" fmla="*/ 5352881 h 6857987"/>
                <a:gd name="connsiteX2895" fmla="*/ 2177584 w 3377801"/>
                <a:gd name="connsiteY2895" fmla="*/ 5403081 h 6857987"/>
                <a:gd name="connsiteX2896" fmla="*/ 2164603 w 3377801"/>
                <a:gd name="connsiteY2896" fmla="*/ 5417744 h 6857987"/>
                <a:gd name="connsiteX2897" fmla="*/ 2116670 w 3377801"/>
                <a:gd name="connsiteY2897" fmla="*/ 5441429 h 6857987"/>
                <a:gd name="connsiteX2898" fmla="*/ 2174255 w 3377801"/>
                <a:gd name="connsiteY2898" fmla="*/ 5426803 h 6857987"/>
                <a:gd name="connsiteX2899" fmla="*/ 2174228 w 3377801"/>
                <a:gd name="connsiteY2899" fmla="*/ 5426775 h 6857987"/>
                <a:gd name="connsiteX2900" fmla="*/ 2169161 w 3377801"/>
                <a:gd name="connsiteY2900" fmla="*/ 5439173 h 6857987"/>
                <a:gd name="connsiteX2901" fmla="*/ 2174261 w 3377801"/>
                <a:gd name="connsiteY2901" fmla="*/ 5426803 h 6857987"/>
                <a:gd name="connsiteX2902" fmla="*/ 2152788 w 3377801"/>
                <a:gd name="connsiteY2902" fmla="*/ 5333123 h 6857987"/>
                <a:gd name="connsiteX2903" fmla="*/ 2154514 w 3377801"/>
                <a:gd name="connsiteY2903" fmla="*/ 5292523 h 6857987"/>
                <a:gd name="connsiteX2904" fmla="*/ 2154490 w 3377801"/>
                <a:gd name="connsiteY2904" fmla="*/ 5292523 h 6857987"/>
                <a:gd name="connsiteX2905" fmla="*/ 2154518 w 3377801"/>
                <a:gd name="connsiteY2905" fmla="*/ 5292468 h 6857987"/>
                <a:gd name="connsiteX2906" fmla="*/ 2154518 w 3377801"/>
                <a:gd name="connsiteY2906" fmla="*/ 5292523 h 6857987"/>
                <a:gd name="connsiteX2907" fmla="*/ 2183256 w 3377801"/>
                <a:gd name="connsiteY2907" fmla="*/ 5297590 h 6857987"/>
                <a:gd name="connsiteX2908" fmla="*/ 2198480 w 3377801"/>
                <a:gd name="connsiteY2908" fmla="*/ 5368090 h 6857987"/>
                <a:gd name="connsiteX2909" fmla="*/ 2184382 w 3377801"/>
                <a:gd name="connsiteY2909" fmla="*/ 5370337 h 6857987"/>
                <a:gd name="connsiteX2910" fmla="*/ 2152791 w 3377801"/>
                <a:gd name="connsiteY2910" fmla="*/ 5333123 h 6857987"/>
                <a:gd name="connsiteX2911" fmla="*/ 2226107 w 3377801"/>
                <a:gd name="connsiteY2911" fmla="*/ 5396259 h 6857987"/>
                <a:gd name="connsiteX2912" fmla="*/ 2226080 w 3377801"/>
                <a:gd name="connsiteY2912" fmla="*/ 5396304 h 6857987"/>
                <a:gd name="connsiteX2913" fmla="*/ 2320269 w 3377801"/>
                <a:gd name="connsiteY2913" fmla="*/ 5334269 h 6857987"/>
                <a:gd name="connsiteX2914" fmla="*/ 2184356 w 3377801"/>
                <a:gd name="connsiteY2914" fmla="*/ 5428459 h 6857987"/>
                <a:gd name="connsiteX2915" fmla="*/ 2226107 w 3377801"/>
                <a:gd name="connsiteY2915" fmla="*/ 5396259 h 6857987"/>
                <a:gd name="connsiteX2916" fmla="*/ 2319141 w 3377801"/>
                <a:gd name="connsiteY2916" fmla="*/ 5310564 h 6857987"/>
                <a:gd name="connsiteX2917" fmla="*/ 2308991 w 3377801"/>
                <a:gd name="connsiteY2917" fmla="*/ 5285189 h 6857987"/>
                <a:gd name="connsiteX2918" fmla="*/ 2335552 w 3377801"/>
                <a:gd name="connsiteY2918" fmla="*/ 5236161 h 6857987"/>
                <a:gd name="connsiteX2919" fmla="*/ 2335506 w 3377801"/>
                <a:gd name="connsiteY2919" fmla="*/ 5236116 h 6857987"/>
                <a:gd name="connsiteX2920" fmla="*/ 2373281 w 3377801"/>
                <a:gd name="connsiteY2920" fmla="*/ 5269954 h 6857987"/>
                <a:gd name="connsiteX2921" fmla="*/ 2319139 w 3377801"/>
                <a:gd name="connsiteY2921" fmla="*/ 5310561 h 6857987"/>
                <a:gd name="connsiteX2922" fmla="*/ 2349658 w 3377801"/>
                <a:gd name="connsiteY2922" fmla="*/ 5147582 h 6857987"/>
                <a:gd name="connsiteX2923" fmla="*/ 2350207 w 3377801"/>
                <a:gd name="connsiteY2923" fmla="*/ 5103554 h 6857987"/>
                <a:gd name="connsiteX2924" fmla="*/ 2350244 w 3377801"/>
                <a:gd name="connsiteY2924" fmla="*/ 5103591 h 6857987"/>
                <a:gd name="connsiteX2925" fmla="*/ 2384617 w 3377801"/>
                <a:gd name="connsiteY2925" fmla="*/ 5135737 h 6857987"/>
                <a:gd name="connsiteX2926" fmla="*/ 2384069 w 3377801"/>
                <a:gd name="connsiteY2926" fmla="*/ 5174086 h 6857987"/>
                <a:gd name="connsiteX2927" fmla="*/ 2349655 w 3377801"/>
                <a:gd name="connsiteY2927" fmla="*/ 5147582 h 6857987"/>
                <a:gd name="connsiteX2928" fmla="*/ 2395893 w 3377801"/>
                <a:gd name="connsiteY2928" fmla="*/ 5176345 h 6857987"/>
                <a:gd name="connsiteX2929" fmla="*/ 2395903 w 3377801"/>
                <a:gd name="connsiteY2929" fmla="*/ 5176362 h 6857987"/>
                <a:gd name="connsiteX2930" fmla="*/ 2432551 w 3377801"/>
                <a:gd name="connsiteY2930" fmla="*/ 5170159 h 6857987"/>
                <a:gd name="connsiteX2931" fmla="*/ 2428603 w 3377801"/>
                <a:gd name="connsiteY2931" fmla="*/ 5214701 h 6857987"/>
                <a:gd name="connsiteX2932" fmla="*/ 2391947 w 3377801"/>
                <a:gd name="connsiteY2932" fmla="*/ 5256443 h 6857987"/>
                <a:gd name="connsiteX2933" fmla="*/ 2378976 w 3377801"/>
                <a:gd name="connsiteY2933" fmla="*/ 5254752 h 6857987"/>
                <a:gd name="connsiteX2934" fmla="*/ 2395891 w 3377801"/>
                <a:gd name="connsiteY2934" fmla="*/ 5176345 h 6857987"/>
                <a:gd name="connsiteX2935" fmla="*/ 2403725 w 3377801"/>
                <a:gd name="connsiteY2935" fmla="*/ 5147091 h 6857987"/>
                <a:gd name="connsiteX2936" fmla="*/ 2389626 w 3377801"/>
                <a:gd name="connsiteY2936" fmla="*/ 5113163 h 6857987"/>
                <a:gd name="connsiteX2937" fmla="*/ 2389626 w 3377801"/>
                <a:gd name="connsiteY2937" fmla="*/ 5113235 h 6857987"/>
                <a:gd name="connsiteX2938" fmla="*/ 2390190 w 3377801"/>
                <a:gd name="connsiteY2938" fmla="*/ 5061361 h 6857987"/>
                <a:gd name="connsiteX2939" fmla="*/ 2431923 w 3377801"/>
                <a:gd name="connsiteY2939" fmla="*/ 5094069 h 6857987"/>
                <a:gd name="connsiteX2940" fmla="*/ 2438690 w 3377801"/>
                <a:gd name="connsiteY2940" fmla="*/ 5149919 h 6857987"/>
                <a:gd name="connsiteX2941" fmla="*/ 2403729 w 3377801"/>
                <a:gd name="connsiteY2941" fmla="*/ 5147091 h 6857987"/>
                <a:gd name="connsiteX2942" fmla="*/ 2431932 w 3377801"/>
                <a:gd name="connsiteY2942" fmla="*/ 5059069 h 6857987"/>
                <a:gd name="connsiteX2943" fmla="*/ 2391333 w 3377801"/>
                <a:gd name="connsiteY2943" fmla="*/ 5044415 h 6857987"/>
                <a:gd name="connsiteX2944" fmla="*/ 2374404 w 3377801"/>
                <a:gd name="connsiteY2944" fmla="*/ 5019588 h 6857987"/>
                <a:gd name="connsiteX2945" fmla="*/ 2389049 w 3377801"/>
                <a:gd name="connsiteY2945" fmla="*/ 4978930 h 6857987"/>
                <a:gd name="connsiteX2946" fmla="*/ 2389086 w 3377801"/>
                <a:gd name="connsiteY2946" fmla="*/ 4978976 h 6857987"/>
                <a:gd name="connsiteX2947" fmla="*/ 2440396 w 3377801"/>
                <a:gd name="connsiteY2947" fmla="*/ 5031996 h 6857987"/>
                <a:gd name="connsiteX2948" fmla="*/ 2431929 w 3377801"/>
                <a:gd name="connsiteY2948" fmla="*/ 5059069 h 6857987"/>
                <a:gd name="connsiteX2949" fmla="*/ 2397576 w 3377801"/>
                <a:gd name="connsiteY2949" fmla="*/ 4965417 h 6857987"/>
                <a:gd name="connsiteX2950" fmla="*/ 2393664 w 3377801"/>
                <a:gd name="connsiteY2950" fmla="*/ 4949135 h 6857987"/>
                <a:gd name="connsiteX2951" fmla="*/ 2393627 w 3377801"/>
                <a:gd name="connsiteY2951" fmla="*/ 4949053 h 6857987"/>
                <a:gd name="connsiteX2952" fmla="*/ 2499104 w 3377801"/>
                <a:gd name="connsiteY2952" fmla="*/ 5013907 h 6857987"/>
                <a:gd name="connsiteX2953" fmla="*/ 2447202 w 3377801"/>
                <a:gd name="connsiteY2953" fmla="*/ 5000390 h 6857987"/>
                <a:gd name="connsiteX2954" fmla="*/ 2397573 w 3377801"/>
                <a:gd name="connsiteY2954" fmla="*/ 4965417 h 6857987"/>
                <a:gd name="connsiteX2955" fmla="*/ 2539665 w 3377801"/>
                <a:gd name="connsiteY2955" fmla="*/ 5107578 h 6857987"/>
                <a:gd name="connsiteX2956" fmla="*/ 2581962 w 3377801"/>
                <a:gd name="connsiteY2956" fmla="*/ 5035374 h 6857987"/>
                <a:gd name="connsiteX2957" fmla="*/ 2616982 w 3377801"/>
                <a:gd name="connsiteY2957" fmla="*/ 4962061 h 6857987"/>
                <a:gd name="connsiteX2958" fmla="*/ 2616936 w 3377801"/>
                <a:gd name="connsiteY2958" fmla="*/ 4962061 h 6857987"/>
                <a:gd name="connsiteX2959" fmla="*/ 2629334 w 3377801"/>
                <a:gd name="connsiteY2959" fmla="*/ 4960360 h 6857987"/>
                <a:gd name="connsiteX2960" fmla="*/ 2539662 w 3377801"/>
                <a:gd name="connsiteY2960" fmla="*/ 5107578 h 6857987"/>
                <a:gd name="connsiteX2961" fmla="*/ 2654729 w 3377801"/>
                <a:gd name="connsiteY2961" fmla="*/ 4808656 h 6857987"/>
                <a:gd name="connsiteX2962" fmla="*/ 2647361 w 3377801"/>
                <a:gd name="connsiteY2962" fmla="*/ 4793375 h 6857987"/>
                <a:gd name="connsiteX2963" fmla="*/ 2647406 w 3377801"/>
                <a:gd name="connsiteY2963" fmla="*/ 4793420 h 6857987"/>
                <a:gd name="connsiteX2964" fmla="*/ 2654732 w 3377801"/>
                <a:gd name="connsiteY2964" fmla="*/ 4808656 h 6857987"/>
                <a:gd name="connsiteX2965" fmla="*/ 2645760 w 3377801"/>
                <a:gd name="connsiteY2965" fmla="*/ 4770235 h 6857987"/>
                <a:gd name="connsiteX2966" fmla="*/ 2643486 w 3377801"/>
                <a:gd name="connsiteY2966" fmla="*/ 4727939 h 6857987"/>
                <a:gd name="connsiteX2967" fmla="*/ 2645758 w 3377801"/>
                <a:gd name="connsiteY2967" fmla="*/ 4770235 h 6857987"/>
                <a:gd name="connsiteX2968" fmla="*/ 2646309 w 3377801"/>
                <a:gd name="connsiteY2968" fmla="*/ 4886463 h 6857987"/>
                <a:gd name="connsiteX2969" fmla="*/ 2626583 w 3377801"/>
                <a:gd name="connsiteY2969" fmla="*/ 4940033 h 6857987"/>
                <a:gd name="connsiteX2970" fmla="*/ 2646304 w 3377801"/>
                <a:gd name="connsiteY2970" fmla="*/ 4886463 h 6857987"/>
                <a:gd name="connsiteX2971" fmla="*/ 2631093 w 3377801"/>
                <a:gd name="connsiteY2971" fmla="*/ 4773709 h 6857987"/>
                <a:gd name="connsiteX2972" fmla="*/ 2628273 w 3377801"/>
                <a:gd name="connsiteY2972" fmla="*/ 4853226 h 6857987"/>
                <a:gd name="connsiteX2973" fmla="*/ 2588231 w 3377801"/>
                <a:gd name="connsiteY2973" fmla="*/ 4854355 h 6857987"/>
                <a:gd name="connsiteX2974" fmla="*/ 2563991 w 3377801"/>
                <a:gd name="connsiteY2974" fmla="*/ 4809239 h 6857987"/>
                <a:gd name="connsiteX2975" fmla="*/ 2587094 w 3377801"/>
                <a:gd name="connsiteY2975" fmla="*/ 4775497 h 6857987"/>
                <a:gd name="connsiteX2976" fmla="*/ 2587104 w 3377801"/>
                <a:gd name="connsiteY2976" fmla="*/ 4775415 h 6857987"/>
                <a:gd name="connsiteX2977" fmla="*/ 2631087 w 3377801"/>
                <a:gd name="connsiteY2977" fmla="*/ 4773709 h 6857987"/>
                <a:gd name="connsiteX2978" fmla="*/ 2597811 w 3377801"/>
                <a:gd name="connsiteY2978" fmla="*/ 4753334 h 6857987"/>
                <a:gd name="connsiteX2979" fmla="*/ 2565666 w 3377801"/>
                <a:gd name="connsiteY2979" fmla="*/ 4720615 h 6857987"/>
                <a:gd name="connsiteX2980" fmla="*/ 2584834 w 3377801"/>
                <a:gd name="connsiteY2980" fmla="*/ 4651254 h 6857987"/>
                <a:gd name="connsiteX2981" fmla="*/ 2627701 w 3377801"/>
                <a:gd name="connsiteY2981" fmla="*/ 4756729 h 6857987"/>
                <a:gd name="connsiteX2982" fmla="*/ 2597811 w 3377801"/>
                <a:gd name="connsiteY2982" fmla="*/ 4753334 h 6857987"/>
                <a:gd name="connsiteX2983" fmla="*/ 2580902 w 3377801"/>
                <a:gd name="connsiteY2983" fmla="*/ 4643353 h 6857987"/>
                <a:gd name="connsiteX2984" fmla="*/ 2500220 w 3377801"/>
                <a:gd name="connsiteY2984" fmla="*/ 4623068 h 6857987"/>
                <a:gd name="connsiteX2985" fmla="*/ 2500238 w 3377801"/>
                <a:gd name="connsiteY2985" fmla="*/ 4623051 h 6857987"/>
                <a:gd name="connsiteX2986" fmla="*/ 2529572 w 3377801"/>
                <a:gd name="connsiteY2986" fmla="*/ 4575678 h 6857987"/>
                <a:gd name="connsiteX2987" fmla="*/ 2550438 w 3377801"/>
                <a:gd name="connsiteY2987" fmla="*/ 4580753 h 6857987"/>
                <a:gd name="connsiteX2988" fmla="*/ 2580895 w 3377801"/>
                <a:gd name="connsiteY2988" fmla="*/ 4643353 h 6857987"/>
                <a:gd name="connsiteX2989" fmla="*/ 2506359 w 3377801"/>
                <a:gd name="connsiteY2989" fmla="*/ 4642771 h 6857987"/>
                <a:gd name="connsiteX2990" fmla="*/ 2506424 w 3377801"/>
                <a:gd name="connsiteY2990" fmla="*/ 4642790 h 6857987"/>
                <a:gd name="connsiteX2991" fmla="*/ 2566758 w 3377801"/>
                <a:gd name="connsiteY2991" fmla="*/ 4658589 h 6857987"/>
                <a:gd name="connsiteX2992" fmla="*/ 2545891 w 3377801"/>
                <a:gd name="connsiteY2992" fmla="*/ 4709909 h 6857987"/>
                <a:gd name="connsiteX2993" fmla="*/ 2507552 w 3377801"/>
                <a:gd name="connsiteY2993" fmla="*/ 4708780 h 6857987"/>
                <a:gd name="connsiteX2994" fmla="*/ 2473705 w 3377801"/>
                <a:gd name="connsiteY2994" fmla="*/ 4676062 h 6857987"/>
                <a:gd name="connsiteX2995" fmla="*/ 2506352 w 3377801"/>
                <a:gd name="connsiteY2995" fmla="*/ 4642771 h 6857987"/>
                <a:gd name="connsiteX2996" fmla="*/ 2483902 w 3377801"/>
                <a:gd name="connsiteY2996" fmla="*/ 4623642 h 6857987"/>
                <a:gd name="connsiteX2997" fmla="*/ 2426915 w 3377801"/>
                <a:gd name="connsiteY2997" fmla="*/ 4605032 h 6857987"/>
                <a:gd name="connsiteX2998" fmla="*/ 2446117 w 3377801"/>
                <a:gd name="connsiteY2998" fmla="*/ 4577389 h 6857987"/>
                <a:gd name="connsiteX2999" fmla="*/ 2489550 w 3377801"/>
                <a:gd name="connsiteY2999" fmla="*/ 4578516 h 6857987"/>
                <a:gd name="connsiteX3000" fmla="*/ 2483895 w 3377801"/>
                <a:gd name="connsiteY3000" fmla="*/ 4623642 h 6857987"/>
                <a:gd name="connsiteX3001" fmla="*/ 2405966 w 3377801"/>
                <a:gd name="connsiteY3001" fmla="*/ 4517082 h 6857987"/>
                <a:gd name="connsiteX3002" fmla="*/ 2406002 w 3377801"/>
                <a:gd name="connsiteY3002" fmla="*/ 4517082 h 6857987"/>
                <a:gd name="connsiteX3003" fmla="*/ 2422357 w 3377801"/>
                <a:gd name="connsiteY3003" fmla="*/ 4484937 h 6857987"/>
                <a:gd name="connsiteX3004" fmla="*/ 2457881 w 3377801"/>
                <a:gd name="connsiteY3004" fmla="*/ 4500162 h 6857987"/>
                <a:gd name="connsiteX3005" fmla="*/ 2455635 w 3377801"/>
                <a:gd name="connsiteY3005" fmla="*/ 4519901 h 6857987"/>
                <a:gd name="connsiteX3006" fmla="*/ 2405959 w 3377801"/>
                <a:gd name="connsiteY3006" fmla="*/ 4517082 h 6857987"/>
                <a:gd name="connsiteX3007" fmla="*/ 2434792 w 3377801"/>
                <a:gd name="connsiteY3007" fmla="*/ 4439767 h 6857987"/>
                <a:gd name="connsiteX3008" fmla="*/ 2422376 w 3377801"/>
                <a:gd name="connsiteY3008" fmla="*/ 4433572 h 6857987"/>
                <a:gd name="connsiteX3009" fmla="*/ 2415599 w 3377801"/>
                <a:gd name="connsiteY3009" fmla="*/ 4351217 h 6857987"/>
                <a:gd name="connsiteX3010" fmla="*/ 2344541 w 3377801"/>
                <a:gd name="connsiteY3010" fmla="*/ 4273391 h 6857987"/>
                <a:gd name="connsiteX3011" fmla="*/ 2299415 w 3377801"/>
                <a:gd name="connsiteY3011" fmla="*/ 4244630 h 6857987"/>
                <a:gd name="connsiteX3012" fmla="*/ 2250915 w 3377801"/>
                <a:gd name="connsiteY3012" fmla="*/ 4224331 h 6857987"/>
                <a:gd name="connsiteX3013" fmla="*/ 2288700 w 3377801"/>
                <a:gd name="connsiteY3013" fmla="*/ 4272267 h 6857987"/>
                <a:gd name="connsiteX3014" fmla="*/ 2312386 w 3377801"/>
                <a:gd name="connsiteY3014" fmla="*/ 4315127 h 6857987"/>
                <a:gd name="connsiteX3015" fmla="*/ 2228463 w 3377801"/>
                <a:gd name="connsiteY3015" fmla="*/ 4194500 h 6857987"/>
                <a:gd name="connsiteX3016" fmla="*/ 2228358 w 3377801"/>
                <a:gd name="connsiteY3016" fmla="*/ 4194449 h 6857987"/>
                <a:gd name="connsiteX3017" fmla="*/ 2228431 w 3377801"/>
                <a:gd name="connsiteY3017" fmla="*/ 4194423 h 6857987"/>
                <a:gd name="connsiteX3018" fmla="*/ 2228463 w 3377801"/>
                <a:gd name="connsiteY3018" fmla="*/ 4194500 h 6857987"/>
                <a:gd name="connsiteX3019" fmla="*/ 2293230 w 3377801"/>
                <a:gd name="connsiteY3019" fmla="*/ 4228842 h 6857987"/>
                <a:gd name="connsiteX3020" fmla="*/ 2390230 w 3377801"/>
                <a:gd name="connsiteY3020" fmla="*/ 4284127 h 6857987"/>
                <a:gd name="connsiteX3021" fmla="*/ 2434785 w 3377801"/>
                <a:gd name="connsiteY3021" fmla="*/ 4439767 h 6857987"/>
                <a:gd name="connsiteX3022" fmla="*/ 2254281 w 3377801"/>
                <a:gd name="connsiteY3022" fmla="*/ 4293142 h 6857987"/>
                <a:gd name="connsiteX3023" fmla="*/ 2271755 w 3377801"/>
                <a:gd name="connsiteY3023" fmla="*/ 4296526 h 6857987"/>
                <a:gd name="connsiteX3024" fmla="*/ 2254291 w 3377801"/>
                <a:gd name="connsiteY3024" fmla="*/ 4293160 h 6857987"/>
                <a:gd name="connsiteX3025" fmla="*/ 2321948 w 3377801"/>
                <a:gd name="connsiteY3025" fmla="*/ 4341088 h 6857987"/>
                <a:gd name="connsiteX3026" fmla="*/ 2353538 w 3377801"/>
                <a:gd name="connsiteY3026" fmla="*/ 4394099 h 6857987"/>
                <a:gd name="connsiteX3027" fmla="*/ 2290940 w 3377801"/>
                <a:gd name="connsiteY3027" fmla="*/ 4366456 h 6857987"/>
                <a:gd name="connsiteX3028" fmla="*/ 2246370 w 3377801"/>
                <a:gd name="connsiteY3028" fmla="*/ 4312880 h 6857987"/>
                <a:gd name="connsiteX3029" fmla="*/ 2321941 w 3377801"/>
                <a:gd name="connsiteY3029" fmla="*/ 4341084 h 6857987"/>
                <a:gd name="connsiteX3030" fmla="*/ 2289303 w 3377801"/>
                <a:gd name="connsiteY3030" fmla="*/ 4409309 h 6857987"/>
                <a:gd name="connsiteX3031" fmla="*/ 2272385 w 3377801"/>
                <a:gd name="connsiteY3031" fmla="*/ 4429028 h 6857987"/>
                <a:gd name="connsiteX3032" fmla="*/ 2247571 w 3377801"/>
                <a:gd name="connsiteY3032" fmla="*/ 4426218 h 6857987"/>
                <a:gd name="connsiteX3033" fmla="*/ 2255484 w 3377801"/>
                <a:gd name="connsiteY3033" fmla="*/ 4395203 h 6857987"/>
                <a:gd name="connsiteX3034" fmla="*/ 2289295 w 3377801"/>
                <a:gd name="connsiteY3034" fmla="*/ 4409305 h 6857987"/>
                <a:gd name="connsiteX3035" fmla="*/ 2263907 w 3377801"/>
                <a:gd name="connsiteY3035" fmla="*/ 4450523 h 6857987"/>
                <a:gd name="connsiteX3036" fmla="*/ 2263343 w 3377801"/>
                <a:gd name="connsiteY3036" fmla="*/ 4475336 h 6857987"/>
                <a:gd name="connsiteX3037" fmla="*/ 2191157 w 3377801"/>
                <a:gd name="connsiteY3037" fmla="*/ 4489428 h 6857987"/>
                <a:gd name="connsiteX3038" fmla="*/ 2230635 w 3377801"/>
                <a:gd name="connsiteY3038" fmla="*/ 4441491 h 6857987"/>
                <a:gd name="connsiteX3039" fmla="*/ 2263899 w 3377801"/>
                <a:gd name="connsiteY3039" fmla="*/ 4450518 h 6857987"/>
                <a:gd name="connsiteX3040" fmla="*/ 2230078 w 3377801"/>
                <a:gd name="connsiteY3040" fmla="*/ 4422889 h 6857987"/>
                <a:gd name="connsiteX3041" fmla="*/ 2186663 w 3377801"/>
                <a:gd name="connsiteY3041" fmla="*/ 4442063 h 6857987"/>
                <a:gd name="connsiteX3042" fmla="*/ 2199033 w 3377801"/>
                <a:gd name="connsiteY3042" fmla="*/ 4382302 h 6857987"/>
                <a:gd name="connsiteX3043" fmla="*/ 2199069 w 3377801"/>
                <a:gd name="connsiteY3043" fmla="*/ 4382284 h 6857987"/>
                <a:gd name="connsiteX3044" fmla="*/ 2234607 w 3377801"/>
                <a:gd name="connsiteY3044" fmla="*/ 4394128 h 6857987"/>
                <a:gd name="connsiteX3045" fmla="*/ 2230070 w 3377801"/>
                <a:gd name="connsiteY3045" fmla="*/ 4422885 h 6857987"/>
                <a:gd name="connsiteX3046" fmla="*/ 2192229 w 3377801"/>
                <a:gd name="connsiteY3046" fmla="*/ 4567784 h 6857987"/>
                <a:gd name="connsiteX3047" fmla="*/ 2169679 w 3377801"/>
                <a:gd name="connsiteY3047" fmla="*/ 4606705 h 6857987"/>
                <a:gd name="connsiteX3048" fmla="*/ 2163458 w 3377801"/>
                <a:gd name="connsiteY3048" fmla="*/ 4636586 h 6857987"/>
                <a:gd name="connsiteX3049" fmla="*/ 2111001 w 3377801"/>
                <a:gd name="connsiteY3049" fmla="*/ 4593734 h 6857987"/>
                <a:gd name="connsiteX3050" fmla="*/ 2153298 w 3377801"/>
                <a:gd name="connsiteY3050" fmla="*/ 4555349 h 6857987"/>
                <a:gd name="connsiteX3051" fmla="*/ 2153316 w 3377801"/>
                <a:gd name="connsiteY3051" fmla="*/ 4555376 h 6857987"/>
                <a:gd name="connsiteX3052" fmla="*/ 2192229 w 3377801"/>
                <a:gd name="connsiteY3052" fmla="*/ 4567784 h 6857987"/>
                <a:gd name="connsiteX3053" fmla="*/ 2116123 w 3377801"/>
                <a:gd name="connsiteY3053" fmla="*/ 4503066 h 6857987"/>
                <a:gd name="connsiteX3054" fmla="*/ 2116113 w 3377801"/>
                <a:gd name="connsiteY3054" fmla="*/ 4502983 h 6857987"/>
                <a:gd name="connsiteX3055" fmla="*/ 2174756 w 3377801"/>
                <a:gd name="connsiteY3055" fmla="*/ 4473103 h 6857987"/>
                <a:gd name="connsiteX3056" fmla="*/ 2180977 w 3377801"/>
                <a:gd name="connsiteY3056" fmla="*/ 4522167 h 6857987"/>
                <a:gd name="connsiteX3057" fmla="*/ 2116116 w 3377801"/>
                <a:gd name="connsiteY3057" fmla="*/ 4503066 h 6857987"/>
                <a:gd name="connsiteX3058" fmla="*/ 2139226 w 3377801"/>
                <a:gd name="connsiteY3058" fmla="*/ 4337651 h 6857987"/>
                <a:gd name="connsiteX3059" fmla="*/ 2023600 w 3377801"/>
                <a:gd name="connsiteY3059" fmla="*/ 4257561 h 6857987"/>
                <a:gd name="connsiteX3060" fmla="*/ 2037144 w 3377801"/>
                <a:gd name="connsiteY3060" fmla="*/ 4279554 h 6857987"/>
                <a:gd name="connsiteX3061" fmla="*/ 1992011 w 3377801"/>
                <a:gd name="connsiteY3061" fmla="*/ 4243470 h 6857987"/>
                <a:gd name="connsiteX3062" fmla="*/ 1982987 w 3377801"/>
                <a:gd name="connsiteY3062" fmla="*/ 4248527 h 6857987"/>
                <a:gd name="connsiteX3063" fmla="*/ 1990882 w 3377801"/>
                <a:gd name="connsiteY3063" fmla="*/ 4297046 h 6857987"/>
                <a:gd name="connsiteX3064" fmla="*/ 1925456 w 3377801"/>
                <a:gd name="connsiteY3064" fmla="*/ 4212453 h 6857987"/>
                <a:gd name="connsiteX3065" fmla="*/ 2078296 w 3377801"/>
                <a:gd name="connsiteY3065" fmla="*/ 4264336 h 6857987"/>
                <a:gd name="connsiteX3066" fmla="*/ 2175306 w 3377801"/>
                <a:gd name="connsiteY3066" fmla="*/ 4341606 h 6857987"/>
                <a:gd name="connsiteX3067" fmla="*/ 2139219 w 3377801"/>
                <a:gd name="connsiteY3067" fmla="*/ 4337655 h 6857987"/>
                <a:gd name="connsiteX3068" fmla="*/ 2030437 w 3377801"/>
                <a:gd name="connsiteY3068" fmla="*/ 4315738 h 6857987"/>
                <a:gd name="connsiteX3069" fmla="*/ 2043963 w 3377801"/>
                <a:gd name="connsiteY3069" fmla="*/ 4334912 h 6857987"/>
                <a:gd name="connsiteX3070" fmla="*/ 1953163 w 3377801"/>
                <a:gd name="connsiteY3070" fmla="*/ 4338296 h 6857987"/>
                <a:gd name="connsiteX3071" fmla="*/ 1895584 w 3377801"/>
                <a:gd name="connsiteY3071" fmla="*/ 4292089 h 6857987"/>
                <a:gd name="connsiteX3072" fmla="*/ 1895630 w 3377801"/>
                <a:gd name="connsiteY3072" fmla="*/ 4292042 h 6857987"/>
                <a:gd name="connsiteX3073" fmla="*/ 1976857 w 3377801"/>
                <a:gd name="connsiteY3073" fmla="*/ 4318003 h 6857987"/>
                <a:gd name="connsiteX3074" fmla="*/ 2030430 w 3377801"/>
                <a:gd name="connsiteY3074" fmla="*/ 4315740 h 6857987"/>
                <a:gd name="connsiteX3075" fmla="*/ 1926625 w 3377801"/>
                <a:gd name="connsiteY3075" fmla="*/ 4364729 h 6857987"/>
                <a:gd name="connsiteX3076" fmla="*/ 1835825 w 3377801"/>
                <a:gd name="connsiteY3076" fmla="*/ 4384480 h 6857987"/>
                <a:gd name="connsiteX3077" fmla="*/ 1730402 w 3377801"/>
                <a:gd name="connsiteY3077" fmla="*/ 4417226 h 6857987"/>
                <a:gd name="connsiteX3078" fmla="*/ 1730357 w 3377801"/>
                <a:gd name="connsiteY3078" fmla="*/ 4417198 h 6857987"/>
                <a:gd name="connsiteX3079" fmla="*/ 1886583 w 3377801"/>
                <a:gd name="connsiteY3079" fmla="*/ 4363606 h 6857987"/>
                <a:gd name="connsiteX3080" fmla="*/ 1926618 w 3377801"/>
                <a:gd name="connsiteY3080" fmla="*/ 4364733 h 6857987"/>
                <a:gd name="connsiteX3081" fmla="*/ 1787966 w 3377801"/>
                <a:gd name="connsiteY3081" fmla="*/ 4373143 h 6857987"/>
                <a:gd name="connsiteX3082" fmla="*/ 1787929 w 3377801"/>
                <a:gd name="connsiteY3082" fmla="*/ 4373179 h 6857987"/>
                <a:gd name="connsiteX3083" fmla="*/ 1834174 w 3377801"/>
                <a:gd name="connsiteY3083" fmla="*/ 4355133 h 6857987"/>
                <a:gd name="connsiteX3084" fmla="*/ 1787959 w 3377801"/>
                <a:gd name="connsiteY3084" fmla="*/ 4373147 h 6857987"/>
                <a:gd name="connsiteX3085" fmla="*/ 1713460 w 3377801"/>
                <a:gd name="connsiteY3085" fmla="*/ 4335972 h 6857987"/>
                <a:gd name="connsiteX3086" fmla="*/ 1636788 w 3377801"/>
                <a:gd name="connsiteY3086" fmla="*/ 4321329 h 6857987"/>
                <a:gd name="connsiteX3087" fmla="*/ 1727000 w 3377801"/>
                <a:gd name="connsiteY3087" fmla="*/ 4315679 h 6857987"/>
                <a:gd name="connsiteX3088" fmla="*/ 1825136 w 3377801"/>
                <a:gd name="connsiteY3088" fmla="*/ 4337683 h 6857987"/>
                <a:gd name="connsiteX3089" fmla="*/ 1713454 w 3377801"/>
                <a:gd name="connsiteY3089" fmla="*/ 4335972 h 6857987"/>
                <a:gd name="connsiteX3090" fmla="*/ 1657030 w 3377801"/>
                <a:gd name="connsiteY3090" fmla="*/ 4351264 h 6857987"/>
                <a:gd name="connsiteX3091" fmla="*/ 1673957 w 3377801"/>
                <a:gd name="connsiteY3091" fmla="*/ 4354656 h 6857987"/>
                <a:gd name="connsiteX3092" fmla="*/ 1657038 w 3377801"/>
                <a:gd name="connsiteY3092" fmla="*/ 4351290 h 6857987"/>
                <a:gd name="connsiteX3093" fmla="*/ 1666590 w 3377801"/>
                <a:gd name="connsiteY3093" fmla="*/ 4374949 h 6857987"/>
                <a:gd name="connsiteX3094" fmla="*/ 1716800 w 3377801"/>
                <a:gd name="connsiteY3094" fmla="*/ 4362578 h 6857987"/>
                <a:gd name="connsiteX3095" fmla="*/ 1716792 w 3377801"/>
                <a:gd name="connsiteY3095" fmla="*/ 4362541 h 6857987"/>
                <a:gd name="connsiteX3096" fmla="*/ 1783894 w 3377801"/>
                <a:gd name="connsiteY3096" fmla="*/ 4368745 h 6857987"/>
                <a:gd name="connsiteX3097" fmla="*/ 1689150 w 3377801"/>
                <a:gd name="connsiteY3097" fmla="*/ 4412734 h 6857987"/>
                <a:gd name="connsiteX3098" fmla="*/ 1580862 w 3377801"/>
                <a:gd name="connsiteY3098" fmla="*/ 4393560 h 6857987"/>
                <a:gd name="connsiteX3099" fmla="*/ 1666590 w 3377801"/>
                <a:gd name="connsiteY3099" fmla="*/ 4374947 h 6857987"/>
                <a:gd name="connsiteX3100" fmla="*/ 1558848 w 3377801"/>
                <a:gd name="connsiteY3100" fmla="*/ 4454448 h 6857987"/>
                <a:gd name="connsiteX3101" fmla="*/ 1558884 w 3377801"/>
                <a:gd name="connsiteY3101" fmla="*/ 4454413 h 6857987"/>
                <a:gd name="connsiteX3102" fmla="*/ 1622611 w 3377801"/>
                <a:gd name="connsiteY3102" fmla="*/ 4455540 h 6857987"/>
                <a:gd name="connsiteX3103" fmla="*/ 1558848 w 3377801"/>
                <a:gd name="connsiteY3103" fmla="*/ 4454447 h 6857987"/>
                <a:gd name="connsiteX3104" fmla="*/ 1592140 w 3377801"/>
                <a:gd name="connsiteY3104" fmla="*/ 4495035 h 6857987"/>
                <a:gd name="connsiteX3105" fmla="*/ 1490619 w 3377801"/>
                <a:gd name="connsiteY3105" fmla="*/ 4580760 h 6857987"/>
                <a:gd name="connsiteX3106" fmla="*/ 1409410 w 3377801"/>
                <a:gd name="connsiteY3106" fmla="*/ 4656913 h 6857987"/>
                <a:gd name="connsiteX3107" fmla="*/ 1500210 w 3377801"/>
                <a:gd name="connsiteY3107" fmla="*/ 4563287 h 6857987"/>
                <a:gd name="connsiteX3108" fmla="*/ 1592140 w 3377801"/>
                <a:gd name="connsiteY3108" fmla="*/ 4495034 h 6857987"/>
                <a:gd name="connsiteX3109" fmla="*/ 1451733 w 3377801"/>
                <a:gd name="connsiteY3109" fmla="*/ 4584711 h 6857987"/>
                <a:gd name="connsiteX3110" fmla="*/ 1429213 w 3377801"/>
                <a:gd name="connsiteY3110" fmla="*/ 4569454 h 6857987"/>
                <a:gd name="connsiteX3111" fmla="*/ 1429174 w 3377801"/>
                <a:gd name="connsiteY3111" fmla="*/ 4569475 h 6857987"/>
                <a:gd name="connsiteX3112" fmla="*/ 1429174 w 3377801"/>
                <a:gd name="connsiteY3112" fmla="*/ 4569429 h 6857987"/>
                <a:gd name="connsiteX3113" fmla="*/ 1429213 w 3377801"/>
                <a:gd name="connsiteY3113" fmla="*/ 4569454 h 6857987"/>
                <a:gd name="connsiteX3114" fmla="*/ 1494029 w 3377801"/>
                <a:gd name="connsiteY3114" fmla="*/ 4543531 h 6857987"/>
                <a:gd name="connsiteX3115" fmla="*/ 1451733 w 3377801"/>
                <a:gd name="connsiteY3115" fmla="*/ 4584711 h 6857987"/>
                <a:gd name="connsiteX3116" fmla="*/ 1366594 w 3377801"/>
                <a:gd name="connsiteY3116" fmla="*/ 4749385 h 6857987"/>
                <a:gd name="connsiteX3117" fmla="*/ 1380702 w 3377801"/>
                <a:gd name="connsiteY3117" fmla="*/ 4799037 h 6857987"/>
                <a:gd name="connsiteX3118" fmla="*/ 1341226 w 3377801"/>
                <a:gd name="connsiteY3118" fmla="*/ 4783214 h 6857987"/>
                <a:gd name="connsiteX3119" fmla="*/ 1366594 w 3377801"/>
                <a:gd name="connsiteY3119" fmla="*/ 4749386 h 6857987"/>
                <a:gd name="connsiteX3120" fmla="*/ 1343982 w 3377801"/>
                <a:gd name="connsiteY3120" fmla="*/ 4856013 h 6857987"/>
                <a:gd name="connsiteX3121" fmla="*/ 1306232 w 3377801"/>
                <a:gd name="connsiteY3121" fmla="*/ 4858833 h 6857987"/>
                <a:gd name="connsiteX3122" fmla="*/ 1306197 w 3377801"/>
                <a:gd name="connsiteY3122" fmla="*/ 4858823 h 6857987"/>
                <a:gd name="connsiteX3123" fmla="*/ 1328754 w 3377801"/>
                <a:gd name="connsiteY3123" fmla="*/ 4803556 h 6857987"/>
                <a:gd name="connsiteX3124" fmla="*/ 1343982 w 3377801"/>
                <a:gd name="connsiteY3124" fmla="*/ 4856013 h 6857987"/>
                <a:gd name="connsiteX3125" fmla="*/ 1214309 w 3377801"/>
                <a:gd name="connsiteY3125" fmla="*/ 4950220 h 6857987"/>
                <a:gd name="connsiteX3126" fmla="*/ 1186656 w 3377801"/>
                <a:gd name="connsiteY3126" fmla="*/ 4942306 h 6857987"/>
                <a:gd name="connsiteX3127" fmla="*/ 1186674 w 3377801"/>
                <a:gd name="connsiteY3127" fmla="*/ 4942323 h 6857987"/>
                <a:gd name="connsiteX3128" fmla="*/ 1220521 w 3377801"/>
                <a:gd name="connsiteY3128" fmla="*/ 4922031 h 6857987"/>
                <a:gd name="connsiteX3129" fmla="*/ 1214309 w 3377801"/>
                <a:gd name="connsiteY3129" fmla="*/ 4950217 h 6857987"/>
                <a:gd name="connsiteX3130" fmla="*/ 1201338 w 3377801"/>
                <a:gd name="connsiteY3130" fmla="*/ 4972805 h 6857987"/>
                <a:gd name="connsiteX3131" fmla="*/ 1191188 w 3377801"/>
                <a:gd name="connsiteY3131" fmla="*/ 5012846 h 6857987"/>
                <a:gd name="connsiteX3132" fmla="*/ 1183857 w 3377801"/>
                <a:gd name="connsiteY3132" fmla="*/ 4992546 h 6857987"/>
                <a:gd name="connsiteX3133" fmla="*/ 1157906 w 3377801"/>
                <a:gd name="connsiteY3133" fmla="*/ 5009465 h 6857987"/>
                <a:gd name="connsiteX3134" fmla="*/ 1147264 w 3377801"/>
                <a:gd name="connsiteY3134" fmla="*/ 4997640 h 6857987"/>
                <a:gd name="connsiteX3135" fmla="*/ 1147200 w 3377801"/>
                <a:gd name="connsiteY3135" fmla="*/ 4997630 h 6857987"/>
                <a:gd name="connsiteX3136" fmla="*/ 1201338 w 3377801"/>
                <a:gd name="connsiteY3136" fmla="*/ 4972802 h 6857987"/>
                <a:gd name="connsiteX3137" fmla="*/ 1122966 w 3377801"/>
                <a:gd name="connsiteY3137" fmla="*/ 4993080 h 6857987"/>
                <a:gd name="connsiteX3138" fmla="*/ 1140449 w 3377801"/>
                <a:gd name="connsiteY3138" fmla="*/ 5010008 h 6857987"/>
                <a:gd name="connsiteX3139" fmla="*/ 1064882 w 3377801"/>
                <a:gd name="connsiteY3139" fmla="*/ 5074303 h 6857987"/>
                <a:gd name="connsiteX3140" fmla="*/ 1122966 w 3377801"/>
                <a:gd name="connsiteY3140" fmla="*/ 4993077 h 6857987"/>
                <a:gd name="connsiteX3141" fmla="*/ 1073838 w 3377801"/>
                <a:gd name="connsiteY3141" fmla="*/ 5191591 h 6857987"/>
                <a:gd name="connsiteX3142" fmla="*/ 920998 w 3377801"/>
                <a:gd name="connsiteY3142" fmla="*/ 5244612 h 6857987"/>
                <a:gd name="connsiteX3143" fmla="*/ 857262 w 3377801"/>
                <a:gd name="connsiteY3143" fmla="*/ 5241774 h 6857987"/>
                <a:gd name="connsiteX3144" fmla="*/ 891664 w 3377801"/>
                <a:gd name="connsiteY3144" fmla="*/ 5224873 h 6857987"/>
                <a:gd name="connsiteX3145" fmla="*/ 937280 w 3377801"/>
                <a:gd name="connsiteY3145" fmla="*/ 5235606 h 6857987"/>
                <a:gd name="connsiteX3146" fmla="*/ 937353 w 3377801"/>
                <a:gd name="connsiteY3146" fmla="*/ 5235579 h 6857987"/>
                <a:gd name="connsiteX3147" fmla="*/ 1073838 w 3377801"/>
                <a:gd name="connsiteY3147" fmla="*/ 5191589 h 6857987"/>
                <a:gd name="connsiteX3148" fmla="*/ 494063 w 3377801"/>
                <a:gd name="connsiteY3148" fmla="*/ 4940615 h 6857987"/>
                <a:gd name="connsiteX3149" fmla="*/ 494063 w 3377801"/>
                <a:gd name="connsiteY3149" fmla="*/ 4940597 h 6857987"/>
                <a:gd name="connsiteX3150" fmla="*/ 535231 w 3377801"/>
                <a:gd name="connsiteY3150" fmla="*/ 4887586 h 6857987"/>
                <a:gd name="connsiteX3151" fmla="*/ 639008 w 3377801"/>
                <a:gd name="connsiteY3151" fmla="*/ 4924233 h 6857987"/>
                <a:gd name="connsiteX3152" fmla="*/ 576964 w 3377801"/>
                <a:gd name="connsiteY3152" fmla="*/ 4969359 h 6857987"/>
                <a:gd name="connsiteX3153" fmla="*/ 494068 w 3377801"/>
                <a:gd name="connsiteY3153" fmla="*/ 4940612 h 6857987"/>
                <a:gd name="connsiteX3154" fmla="*/ 535240 w 3377801"/>
                <a:gd name="connsiteY3154" fmla="*/ 4984085 h 6857987"/>
                <a:gd name="connsiteX3155" fmla="*/ 534111 w 3377801"/>
                <a:gd name="connsiteY3155" fmla="*/ 4999884 h 6857987"/>
                <a:gd name="connsiteX3156" fmla="*/ 511552 w 3377801"/>
                <a:gd name="connsiteY3156" fmla="*/ 4989734 h 6857987"/>
                <a:gd name="connsiteX3157" fmla="*/ 511552 w 3377801"/>
                <a:gd name="connsiteY3157" fmla="*/ 4977891 h 6857987"/>
                <a:gd name="connsiteX3158" fmla="*/ 535245 w 3377801"/>
                <a:gd name="connsiteY3158" fmla="*/ 4984082 h 6857987"/>
                <a:gd name="connsiteX3159" fmla="*/ 363785 w 3377801"/>
                <a:gd name="connsiteY3159" fmla="*/ 4799577 h 6857987"/>
                <a:gd name="connsiteX3160" fmla="*/ 369425 w 3377801"/>
                <a:gd name="connsiteY3160" fmla="*/ 4780930 h 6857987"/>
                <a:gd name="connsiteX3161" fmla="*/ 369425 w 3377801"/>
                <a:gd name="connsiteY3161" fmla="*/ 4780958 h 6857987"/>
                <a:gd name="connsiteX3162" fmla="*/ 363785 w 3377801"/>
                <a:gd name="connsiteY3162" fmla="*/ 4799577 h 6857987"/>
                <a:gd name="connsiteX3163" fmla="*/ 329948 w 3377801"/>
                <a:gd name="connsiteY3163" fmla="*/ 4797877 h 6857987"/>
                <a:gd name="connsiteX3164" fmla="*/ 332778 w 3377801"/>
                <a:gd name="connsiteY3164" fmla="*/ 4830605 h 6857987"/>
                <a:gd name="connsiteX3165" fmla="*/ 351951 w 3377801"/>
                <a:gd name="connsiteY3165" fmla="*/ 4843577 h 6857987"/>
                <a:gd name="connsiteX3166" fmla="*/ 333343 w 3377801"/>
                <a:gd name="connsiteY3166" fmla="*/ 4873409 h 6857987"/>
                <a:gd name="connsiteX3167" fmla="*/ 329948 w 3377801"/>
                <a:gd name="connsiteY3167" fmla="*/ 4797877 h 6857987"/>
                <a:gd name="connsiteX3168" fmla="*/ 260572 w 3377801"/>
                <a:gd name="connsiteY3168" fmla="*/ 4765213 h 6857987"/>
                <a:gd name="connsiteX3169" fmla="*/ 257189 w 3377801"/>
                <a:gd name="connsiteY3169" fmla="*/ 4650148 h 6857987"/>
                <a:gd name="connsiteX3170" fmla="*/ 263966 w 3377801"/>
                <a:gd name="connsiteY3170" fmla="*/ 4649600 h 6857987"/>
                <a:gd name="connsiteX3171" fmla="*/ 260572 w 3377801"/>
                <a:gd name="connsiteY3171" fmla="*/ 4765213 h 6857987"/>
                <a:gd name="connsiteX3172" fmla="*/ 257189 w 3377801"/>
                <a:gd name="connsiteY3172" fmla="*/ 4871282 h 6857987"/>
                <a:gd name="connsiteX3173" fmla="*/ 301186 w 3377801"/>
                <a:gd name="connsiteY3173" fmla="*/ 4809811 h 6857987"/>
                <a:gd name="connsiteX3174" fmla="*/ 257189 w 3377801"/>
                <a:gd name="connsiteY3174" fmla="*/ 4871299 h 6857987"/>
                <a:gd name="connsiteX3175" fmla="*/ 275235 w 3377801"/>
                <a:gd name="connsiteY3175" fmla="*/ 4482608 h 6857987"/>
                <a:gd name="connsiteX3176" fmla="*/ 318660 w 3377801"/>
                <a:gd name="connsiteY3176" fmla="*/ 4367571 h 6857987"/>
                <a:gd name="connsiteX3177" fmla="*/ 319787 w 3377801"/>
                <a:gd name="connsiteY3177" fmla="*/ 4426212 h 6857987"/>
                <a:gd name="connsiteX3178" fmla="*/ 275235 w 3377801"/>
                <a:gd name="connsiteY3178" fmla="*/ 4482608 h 6857987"/>
                <a:gd name="connsiteX3179" fmla="*/ 313594 w 3377801"/>
                <a:gd name="connsiteY3179" fmla="*/ 4466854 h 6857987"/>
                <a:gd name="connsiteX3180" fmla="*/ 285980 w 3377801"/>
                <a:gd name="connsiteY3180" fmla="*/ 4497859 h 6857987"/>
                <a:gd name="connsiteX3181" fmla="*/ 285959 w 3377801"/>
                <a:gd name="connsiteY3181" fmla="*/ 4497890 h 6857987"/>
                <a:gd name="connsiteX3182" fmla="*/ 285959 w 3377801"/>
                <a:gd name="connsiteY3182" fmla="*/ 4497872 h 6857987"/>
                <a:gd name="connsiteX3183" fmla="*/ 285980 w 3377801"/>
                <a:gd name="connsiteY3183" fmla="*/ 4497859 h 6857987"/>
                <a:gd name="connsiteX3184" fmla="*/ 313594 w 3377801"/>
                <a:gd name="connsiteY3184" fmla="*/ 4466854 h 6857987"/>
                <a:gd name="connsiteX3185" fmla="*/ 277501 w 3377801"/>
                <a:gd name="connsiteY3185" fmla="*/ 4518211 h 6857987"/>
                <a:gd name="connsiteX3186" fmla="*/ 268477 w 3377801"/>
                <a:gd name="connsiteY3186" fmla="*/ 4508661 h 6857987"/>
                <a:gd name="connsiteX3187" fmla="*/ 268477 w 3377801"/>
                <a:gd name="connsiteY3187" fmla="*/ 4508625 h 6857987"/>
                <a:gd name="connsiteX3188" fmla="*/ 277501 w 3377801"/>
                <a:gd name="connsiteY3188" fmla="*/ 4518211 h 6857987"/>
                <a:gd name="connsiteX3189" fmla="*/ 283705 w 3377801"/>
                <a:gd name="connsiteY3189" fmla="*/ 4538496 h 6857987"/>
                <a:gd name="connsiteX3190" fmla="*/ 283705 w 3377801"/>
                <a:gd name="connsiteY3190" fmla="*/ 4538459 h 6857987"/>
                <a:gd name="connsiteX3191" fmla="*/ 283141 w 3377801"/>
                <a:gd name="connsiteY3191" fmla="*/ 4553683 h 6857987"/>
                <a:gd name="connsiteX3192" fmla="*/ 283705 w 3377801"/>
                <a:gd name="connsiteY3192" fmla="*/ 4538496 h 6857987"/>
                <a:gd name="connsiteX3193" fmla="*/ 293292 w 3377801"/>
                <a:gd name="connsiteY3193" fmla="*/ 4585275 h 6857987"/>
                <a:gd name="connsiteX3194" fmla="*/ 289908 w 3377801"/>
                <a:gd name="connsiteY3194" fmla="*/ 4569448 h 6857987"/>
                <a:gd name="connsiteX3195" fmla="*/ 289908 w 3377801"/>
                <a:gd name="connsiteY3195" fmla="*/ 4569476 h 6857987"/>
                <a:gd name="connsiteX3196" fmla="*/ 293292 w 3377801"/>
                <a:gd name="connsiteY3196" fmla="*/ 4585275 h 6857987"/>
                <a:gd name="connsiteX3197" fmla="*/ 300058 w 3377801"/>
                <a:gd name="connsiteY3197" fmla="*/ 4699777 h 6857987"/>
                <a:gd name="connsiteX3198" fmla="*/ 300058 w 3377801"/>
                <a:gd name="connsiteY3198" fmla="*/ 4699822 h 6857987"/>
                <a:gd name="connsiteX3199" fmla="*/ 308517 w 3377801"/>
                <a:gd name="connsiteY3199" fmla="*/ 4712238 h 6857987"/>
                <a:gd name="connsiteX3200" fmla="*/ 300058 w 3377801"/>
                <a:gd name="connsiteY3200" fmla="*/ 4699777 h 6857987"/>
                <a:gd name="connsiteX3201" fmla="*/ 306262 w 3377801"/>
                <a:gd name="connsiteY3201" fmla="*/ 4552585 h 6857987"/>
                <a:gd name="connsiteX3202" fmla="*/ 306262 w 3377801"/>
                <a:gd name="connsiteY3202" fmla="*/ 4537940 h 6857987"/>
                <a:gd name="connsiteX3203" fmla="*/ 306262 w 3377801"/>
                <a:gd name="connsiteY3203" fmla="*/ 4537913 h 6857987"/>
                <a:gd name="connsiteX3204" fmla="*/ 306262 w 3377801"/>
                <a:gd name="connsiteY3204" fmla="*/ 4552585 h 6857987"/>
                <a:gd name="connsiteX3205" fmla="*/ 292151 w 3377801"/>
                <a:gd name="connsiteY3205" fmla="*/ 4531767 h 6857987"/>
                <a:gd name="connsiteX3206" fmla="*/ 292151 w 3377801"/>
                <a:gd name="connsiteY3206" fmla="*/ 4531731 h 6857987"/>
                <a:gd name="connsiteX3207" fmla="*/ 322622 w 3377801"/>
                <a:gd name="connsiteY3207" fmla="*/ 4493382 h 6857987"/>
                <a:gd name="connsiteX3208" fmla="*/ 292151 w 3377801"/>
                <a:gd name="connsiteY3208" fmla="*/ 4531767 h 6857987"/>
                <a:gd name="connsiteX3209" fmla="*/ 312471 w 3377801"/>
                <a:gd name="connsiteY3209" fmla="*/ 4245215 h 6857987"/>
                <a:gd name="connsiteX3210" fmla="*/ 324305 w 3377801"/>
                <a:gd name="connsiteY3210" fmla="*/ 4201218 h 6857987"/>
                <a:gd name="connsiteX3211" fmla="*/ 324869 w 3377801"/>
                <a:gd name="connsiteY3211" fmla="*/ 4242941 h 6857987"/>
                <a:gd name="connsiteX3212" fmla="*/ 312475 w 3377801"/>
                <a:gd name="connsiteY3212" fmla="*/ 4245212 h 6857987"/>
                <a:gd name="connsiteX3213" fmla="*/ 347996 w 3377801"/>
                <a:gd name="connsiteY3213" fmla="*/ 4061893 h 6857987"/>
                <a:gd name="connsiteX3214" fmla="*/ 300623 w 3377801"/>
                <a:gd name="connsiteY3214" fmla="*/ 4110384 h 6857987"/>
                <a:gd name="connsiteX3215" fmla="*/ 330504 w 3377801"/>
                <a:gd name="connsiteY3215" fmla="*/ 4062993 h 6857987"/>
                <a:gd name="connsiteX3216" fmla="*/ 330504 w 3377801"/>
                <a:gd name="connsiteY3216" fmla="*/ 4063011 h 6857987"/>
                <a:gd name="connsiteX3217" fmla="*/ 347994 w 3377801"/>
                <a:gd name="connsiteY3217" fmla="*/ 4061891 h 6857987"/>
                <a:gd name="connsiteX3218" fmla="*/ 317546 w 3377801"/>
                <a:gd name="connsiteY3218" fmla="*/ 3854385 h 6857987"/>
                <a:gd name="connsiteX3219" fmla="*/ 278634 w 3377801"/>
                <a:gd name="connsiteY3219" fmla="*/ 3895590 h 6857987"/>
                <a:gd name="connsiteX3220" fmla="*/ 278634 w 3377801"/>
                <a:gd name="connsiteY3220" fmla="*/ 3895554 h 6857987"/>
                <a:gd name="connsiteX3221" fmla="*/ 349691 w 3377801"/>
                <a:gd name="connsiteY3221" fmla="*/ 3800237 h 6857987"/>
                <a:gd name="connsiteX3222" fmla="*/ 317541 w 3377801"/>
                <a:gd name="connsiteY3222" fmla="*/ 3854383 h 6857987"/>
                <a:gd name="connsiteX3223" fmla="*/ 351393 w 3377801"/>
                <a:gd name="connsiteY3223" fmla="*/ 3951349 h 6857987"/>
                <a:gd name="connsiteX3224" fmla="*/ 342934 w 3377801"/>
                <a:gd name="connsiteY3224" fmla="*/ 3938979 h 6857987"/>
                <a:gd name="connsiteX3225" fmla="*/ 342934 w 3377801"/>
                <a:gd name="connsiteY3225" fmla="*/ 3938942 h 6857987"/>
                <a:gd name="connsiteX3226" fmla="*/ 351387 w 3377801"/>
                <a:gd name="connsiteY3226" fmla="*/ 3951347 h 6857987"/>
                <a:gd name="connsiteX3227" fmla="*/ 280326 w 3377801"/>
                <a:gd name="connsiteY3227" fmla="*/ 3901176 h 6857987"/>
                <a:gd name="connsiteX3228" fmla="*/ 254952 w 3377801"/>
                <a:gd name="connsiteY3228" fmla="*/ 3941195 h 6857987"/>
                <a:gd name="connsiteX3229" fmla="*/ 280321 w 3377801"/>
                <a:gd name="connsiteY3229" fmla="*/ 3901173 h 6857987"/>
                <a:gd name="connsiteX3230" fmla="*/ 311353 w 3377801"/>
                <a:gd name="connsiteY3230" fmla="*/ 3938921 h 6857987"/>
                <a:gd name="connsiteX3231" fmla="*/ 321503 w 3377801"/>
                <a:gd name="connsiteY3231" fmla="*/ 3950192 h 6857987"/>
                <a:gd name="connsiteX3232" fmla="*/ 173166 w 3377801"/>
                <a:gd name="connsiteY3232" fmla="*/ 4032538 h 6857987"/>
                <a:gd name="connsiteX3233" fmla="*/ 200244 w 3377801"/>
                <a:gd name="connsiteY3233" fmla="*/ 4007164 h 6857987"/>
                <a:gd name="connsiteX3234" fmla="*/ 234636 w 3377801"/>
                <a:gd name="connsiteY3234" fmla="*/ 3995885 h 6857987"/>
                <a:gd name="connsiteX3235" fmla="*/ 311353 w 3377801"/>
                <a:gd name="connsiteY3235" fmla="*/ 3938921 h 6857987"/>
                <a:gd name="connsiteX3236" fmla="*/ 327700 w 3377801"/>
                <a:gd name="connsiteY3236" fmla="*/ 3980718 h 6857987"/>
                <a:gd name="connsiteX3237" fmla="*/ 327700 w 3377801"/>
                <a:gd name="connsiteY3237" fmla="*/ 3980691 h 6857987"/>
                <a:gd name="connsiteX3238" fmla="*/ 365485 w 3377801"/>
                <a:gd name="connsiteY3238" fmla="*/ 3981820 h 6857987"/>
                <a:gd name="connsiteX3239" fmla="*/ 297802 w 3377801"/>
                <a:gd name="connsiteY3239" fmla="*/ 4032020 h 6857987"/>
                <a:gd name="connsiteX3240" fmla="*/ 327693 w 3377801"/>
                <a:gd name="connsiteY3240" fmla="*/ 3980718 h 6857987"/>
                <a:gd name="connsiteX3241" fmla="*/ 519462 w 3377801"/>
                <a:gd name="connsiteY3241" fmla="*/ 3724082 h 6857987"/>
                <a:gd name="connsiteX3242" fmla="*/ 520591 w 3377801"/>
                <a:gd name="connsiteY3242" fmla="*/ 3790620 h 6857987"/>
                <a:gd name="connsiteX3243" fmla="*/ 545978 w 3377801"/>
                <a:gd name="connsiteY3243" fmla="*/ 3836294 h 6857987"/>
                <a:gd name="connsiteX3244" fmla="*/ 541452 w 3377801"/>
                <a:gd name="connsiteY3244" fmla="*/ 3844762 h 6857987"/>
                <a:gd name="connsiteX3245" fmla="*/ 448399 w 3377801"/>
                <a:gd name="connsiteY3245" fmla="*/ 3833483 h 6857987"/>
                <a:gd name="connsiteX3246" fmla="*/ 444442 w 3377801"/>
                <a:gd name="connsiteY3246" fmla="*/ 3816565 h 6857987"/>
                <a:gd name="connsiteX3247" fmla="*/ 490686 w 3377801"/>
                <a:gd name="connsiteY3247" fmla="*/ 3707686 h 6857987"/>
                <a:gd name="connsiteX3248" fmla="*/ 490686 w 3377801"/>
                <a:gd name="connsiteY3248" fmla="*/ 3707713 h 6857987"/>
                <a:gd name="connsiteX3249" fmla="*/ 519455 w 3377801"/>
                <a:gd name="connsiteY3249" fmla="*/ 3724082 h 6857987"/>
                <a:gd name="connsiteX3250" fmla="*/ 532432 w 3377801"/>
                <a:gd name="connsiteY3250" fmla="*/ 3523325 h 6857987"/>
                <a:gd name="connsiteX3251" fmla="*/ 520589 w 3377801"/>
                <a:gd name="connsiteY3251" fmla="*/ 3512592 h 6857987"/>
                <a:gd name="connsiteX3252" fmla="*/ 520589 w 3377801"/>
                <a:gd name="connsiteY3252" fmla="*/ 3512610 h 6857987"/>
                <a:gd name="connsiteX3253" fmla="*/ 532425 w 3377801"/>
                <a:gd name="connsiteY3253" fmla="*/ 3523325 h 6857987"/>
                <a:gd name="connsiteX3254" fmla="*/ 526774 w 3377801"/>
                <a:gd name="connsiteY3254" fmla="*/ 3479827 h 6857987"/>
                <a:gd name="connsiteX3255" fmla="*/ 517196 w 3377801"/>
                <a:gd name="connsiteY3255" fmla="*/ 3500138 h 6857987"/>
                <a:gd name="connsiteX3256" fmla="*/ 470951 w 3377801"/>
                <a:gd name="connsiteY3256" fmla="*/ 3506414 h 6857987"/>
                <a:gd name="connsiteX3257" fmla="*/ 470951 w 3377801"/>
                <a:gd name="connsiteY3257" fmla="*/ 3506332 h 6857987"/>
                <a:gd name="connsiteX3258" fmla="*/ 539190 w 3377801"/>
                <a:gd name="connsiteY3258" fmla="*/ 3465164 h 6857987"/>
                <a:gd name="connsiteX3259" fmla="*/ 539190 w 3377801"/>
                <a:gd name="connsiteY3259" fmla="*/ 3496181 h 6857987"/>
                <a:gd name="connsiteX3260" fmla="*/ 526767 w 3377801"/>
                <a:gd name="connsiteY3260" fmla="*/ 3479827 h 6857987"/>
                <a:gd name="connsiteX3261" fmla="*/ 539763 w 3377801"/>
                <a:gd name="connsiteY3261" fmla="*/ 3541344 h 6857987"/>
                <a:gd name="connsiteX3262" fmla="*/ 491263 w 3377801"/>
                <a:gd name="connsiteY3262" fmla="*/ 3589278 h 6857987"/>
                <a:gd name="connsiteX3263" fmla="*/ 539756 w 3377801"/>
                <a:gd name="connsiteY3263" fmla="*/ 3541344 h 6857987"/>
                <a:gd name="connsiteX3264" fmla="*/ 695425 w 3377801"/>
                <a:gd name="connsiteY3264" fmla="*/ 3402538 h 6857987"/>
                <a:gd name="connsiteX3265" fmla="*/ 725874 w 3377801"/>
                <a:gd name="connsiteY3265" fmla="*/ 3436385 h 6857987"/>
                <a:gd name="connsiteX3266" fmla="*/ 711775 w 3377801"/>
                <a:gd name="connsiteY3266" fmla="*/ 3481510 h 6857987"/>
                <a:gd name="connsiteX3267" fmla="*/ 734334 w 3377801"/>
                <a:gd name="connsiteY3267" fmla="*/ 3543535 h 6857987"/>
                <a:gd name="connsiteX3268" fmla="*/ 663834 w 3377801"/>
                <a:gd name="connsiteY3268" fmla="*/ 3529437 h 6857987"/>
                <a:gd name="connsiteX3269" fmla="*/ 629987 w 3377801"/>
                <a:gd name="connsiteY3269" fmla="*/ 3492216 h 6857987"/>
                <a:gd name="connsiteX3270" fmla="*/ 635627 w 3377801"/>
                <a:gd name="connsiteY3270" fmla="*/ 3473023 h 6857987"/>
                <a:gd name="connsiteX3271" fmla="*/ 635627 w 3377801"/>
                <a:gd name="connsiteY3271" fmla="*/ 3473041 h 6857987"/>
                <a:gd name="connsiteX3272" fmla="*/ 695418 w 3377801"/>
                <a:gd name="connsiteY3272" fmla="*/ 3402539 h 6857987"/>
                <a:gd name="connsiteX3273" fmla="*/ 1029903 w 3377801"/>
                <a:gd name="connsiteY3273" fmla="*/ 3117196 h 6857987"/>
                <a:gd name="connsiteX3274" fmla="*/ 1042310 w 3377801"/>
                <a:gd name="connsiteY3274" fmla="*/ 3132431 h 6857987"/>
                <a:gd name="connsiteX3275" fmla="*/ 1023699 w 3377801"/>
                <a:gd name="connsiteY3275" fmla="*/ 3161748 h 6857987"/>
                <a:gd name="connsiteX3276" fmla="*/ 1020316 w 3377801"/>
                <a:gd name="connsiteY3276" fmla="*/ 3236775 h 6857987"/>
                <a:gd name="connsiteX3277" fmla="*/ 930720 w 3377801"/>
                <a:gd name="connsiteY3277" fmla="*/ 3193295 h 6857987"/>
                <a:gd name="connsiteX3278" fmla="*/ 930629 w 3377801"/>
                <a:gd name="connsiteY3278" fmla="*/ 3193340 h 6857987"/>
                <a:gd name="connsiteX3279" fmla="*/ 1029896 w 3377801"/>
                <a:gd name="connsiteY3279" fmla="*/ 3117197 h 6857987"/>
                <a:gd name="connsiteX3280" fmla="*/ 991482 w 3377801"/>
                <a:gd name="connsiteY3280" fmla="*/ 3117204 h 6857987"/>
                <a:gd name="connsiteX3281" fmla="*/ 1014031 w 3377801"/>
                <a:gd name="connsiteY3281" fmla="*/ 3100849 h 6857987"/>
                <a:gd name="connsiteX3282" fmla="*/ 1011775 w 3377801"/>
                <a:gd name="connsiteY3282" fmla="*/ 3117204 h 6857987"/>
                <a:gd name="connsiteX3283" fmla="*/ 1164670 w 3377801"/>
                <a:gd name="connsiteY3283" fmla="*/ 3118932 h 6857987"/>
                <a:gd name="connsiteX3284" fmla="*/ 1164770 w 3377801"/>
                <a:gd name="connsiteY3284" fmla="*/ 3118887 h 6857987"/>
                <a:gd name="connsiteX3285" fmla="*/ 1164723 w 3377801"/>
                <a:gd name="connsiteY3285" fmla="*/ 3118937 h 6857987"/>
                <a:gd name="connsiteX3286" fmla="*/ 1194568 w 3377801"/>
                <a:gd name="connsiteY3286" fmla="*/ 3127392 h 6857987"/>
                <a:gd name="connsiteX3287" fmla="*/ 1210349 w 3377801"/>
                <a:gd name="connsiteY3287" fmla="*/ 3165750 h 6857987"/>
                <a:gd name="connsiteX3288" fmla="*/ 1205838 w 3377801"/>
                <a:gd name="connsiteY3288" fmla="*/ 3226092 h 6857987"/>
                <a:gd name="connsiteX3289" fmla="*/ 1187227 w 3377801"/>
                <a:gd name="connsiteY3289" fmla="*/ 3233433 h 6857987"/>
                <a:gd name="connsiteX3290" fmla="*/ 1139846 w 3377801"/>
                <a:gd name="connsiteY3290" fmla="*/ 3193383 h 6857987"/>
                <a:gd name="connsiteX3291" fmla="*/ 1164723 w 3377801"/>
                <a:gd name="connsiteY3291" fmla="*/ 3118936 h 6857987"/>
                <a:gd name="connsiteX3292" fmla="*/ 1125757 w 3377801"/>
                <a:gd name="connsiteY3292" fmla="*/ 3159510 h 6857987"/>
                <a:gd name="connsiteX3293" fmla="*/ 1046258 w 3377801"/>
                <a:gd name="connsiteY3293" fmla="*/ 3103115 h 6857987"/>
                <a:gd name="connsiteX3294" fmla="*/ 1046240 w 3377801"/>
                <a:gd name="connsiteY3294" fmla="*/ 3103105 h 6857987"/>
                <a:gd name="connsiteX3295" fmla="*/ 1106582 w 3377801"/>
                <a:gd name="connsiteY3295" fmla="*/ 3065874 h 6857987"/>
                <a:gd name="connsiteX3296" fmla="*/ 1120681 w 3377801"/>
                <a:gd name="connsiteY3296" fmla="*/ 3077163 h 6857987"/>
                <a:gd name="connsiteX3297" fmla="*/ 1150571 w 3377801"/>
                <a:gd name="connsiteY3297" fmla="*/ 3109309 h 6857987"/>
                <a:gd name="connsiteX3298" fmla="*/ 1125750 w 3377801"/>
                <a:gd name="connsiteY3298" fmla="*/ 3159511 h 6857987"/>
                <a:gd name="connsiteX3299" fmla="*/ 1087390 w 3377801"/>
                <a:gd name="connsiteY3299" fmla="*/ 3386792 h 6857987"/>
                <a:gd name="connsiteX3300" fmla="*/ 1001706 w 3377801"/>
                <a:gd name="connsiteY3300" fmla="*/ 3280187 h 6857987"/>
                <a:gd name="connsiteX3301" fmla="*/ 1001669 w 3377801"/>
                <a:gd name="connsiteY3301" fmla="*/ 3280205 h 6857987"/>
                <a:gd name="connsiteX3302" fmla="*/ 1032118 w 3377801"/>
                <a:gd name="connsiteY3302" fmla="*/ 3250315 h 6857987"/>
                <a:gd name="connsiteX3303" fmla="*/ 1077234 w 3377801"/>
                <a:gd name="connsiteY3303" fmla="*/ 3284726 h 6857987"/>
                <a:gd name="connsiteX3304" fmla="*/ 1117834 w 3377801"/>
                <a:gd name="connsiteY3304" fmla="*/ 3297687 h 6857987"/>
                <a:gd name="connsiteX3305" fmla="*/ 1087383 w 3377801"/>
                <a:gd name="connsiteY3305" fmla="*/ 3386793 h 6857987"/>
                <a:gd name="connsiteX3306" fmla="*/ 816677 w 3377801"/>
                <a:gd name="connsiteY3306" fmla="*/ 3768636 h 6857987"/>
                <a:gd name="connsiteX3307" fmla="*/ 763101 w 3377801"/>
                <a:gd name="connsiteY3307" fmla="*/ 3768636 h 6857987"/>
                <a:gd name="connsiteX3308" fmla="*/ 697109 w 3377801"/>
                <a:gd name="connsiteY3308" fmla="*/ 3710548 h 6857987"/>
                <a:gd name="connsiteX3309" fmla="*/ 699365 w 3377801"/>
                <a:gd name="connsiteY3309" fmla="*/ 3673891 h 6857987"/>
                <a:gd name="connsiteX3310" fmla="*/ 791298 w 3377801"/>
                <a:gd name="connsiteY3310" fmla="*/ 3675582 h 6857987"/>
                <a:gd name="connsiteX3311" fmla="*/ 817804 w 3377801"/>
                <a:gd name="connsiteY3311" fmla="*/ 3709983 h 6857987"/>
                <a:gd name="connsiteX3312" fmla="*/ 816677 w 3377801"/>
                <a:gd name="connsiteY3312" fmla="*/ 3768636 h 6857987"/>
                <a:gd name="connsiteX3313" fmla="*/ 719112 w 3377801"/>
                <a:gd name="connsiteY3313" fmla="*/ 4114921 h 6857987"/>
                <a:gd name="connsiteX3314" fmla="*/ 650874 w 3377801"/>
                <a:gd name="connsiteY3314" fmla="*/ 4129010 h 6857987"/>
                <a:gd name="connsiteX3315" fmla="*/ 597281 w 3377801"/>
                <a:gd name="connsiteY3315" fmla="*/ 4059644 h 6857987"/>
                <a:gd name="connsiteX3316" fmla="*/ 693171 w 3377801"/>
                <a:gd name="connsiteY3316" fmla="*/ 4041024 h 6857987"/>
                <a:gd name="connsiteX3317" fmla="*/ 699375 w 3377801"/>
                <a:gd name="connsiteY3317" fmla="*/ 4081647 h 6857987"/>
                <a:gd name="connsiteX3318" fmla="*/ 719112 w 3377801"/>
                <a:gd name="connsiteY3318" fmla="*/ 4114921 h 6857987"/>
                <a:gd name="connsiteX3319" fmla="*/ 710090 w 3377801"/>
                <a:gd name="connsiteY3319" fmla="*/ 4048911 h 6857987"/>
                <a:gd name="connsiteX3320" fmla="*/ 774379 w 3377801"/>
                <a:gd name="connsiteY3320" fmla="*/ 4063020 h 6857987"/>
                <a:gd name="connsiteX3321" fmla="*/ 768167 w 3377801"/>
                <a:gd name="connsiteY3321" fmla="*/ 4110392 h 6857987"/>
                <a:gd name="connsiteX3322" fmla="*/ 714583 w 3377801"/>
                <a:gd name="connsiteY3322" fmla="*/ 4081639 h 6857987"/>
                <a:gd name="connsiteX3323" fmla="*/ 710090 w 3377801"/>
                <a:gd name="connsiteY3323" fmla="*/ 4048911 h 6857987"/>
                <a:gd name="connsiteX3324" fmla="*/ 751257 w 3377801"/>
                <a:gd name="connsiteY3324" fmla="*/ 4649649 h 6857987"/>
                <a:gd name="connsiteX3325" fmla="*/ 749556 w 3377801"/>
                <a:gd name="connsiteY3325" fmla="*/ 4719005 h 6857987"/>
                <a:gd name="connsiteX3326" fmla="*/ 637319 w 3377801"/>
                <a:gd name="connsiteY3326" fmla="*/ 4693063 h 6857987"/>
                <a:gd name="connsiteX3327" fmla="*/ 698235 w 3377801"/>
                <a:gd name="connsiteY3327" fmla="*/ 4646219 h 6857987"/>
                <a:gd name="connsiteX3328" fmla="*/ 698235 w 3377801"/>
                <a:gd name="connsiteY3328" fmla="*/ 4646246 h 6857987"/>
                <a:gd name="connsiteX3329" fmla="*/ 727006 w 3377801"/>
                <a:gd name="connsiteY3329" fmla="*/ 4620295 h 6857987"/>
                <a:gd name="connsiteX3330" fmla="*/ 751257 w 3377801"/>
                <a:gd name="connsiteY3330" fmla="*/ 4649649 h 6857987"/>
                <a:gd name="connsiteX3331" fmla="*/ 734320 w 3377801"/>
                <a:gd name="connsiteY3331" fmla="*/ 4586449 h 6857987"/>
                <a:gd name="connsiteX3332" fmla="*/ 739405 w 3377801"/>
                <a:gd name="connsiteY3332" fmla="*/ 4553885 h 6857987"/>
                <a:gd name="connsiteX3333" fmla="*/ 739405 w 3377801"/>
                <a:gd name="connsiteY3333" fmla="*/ 4553740 h 6857987"/>
                <a:gd name="connsiteX3334" fmla="*/ 802577 w 3377801"/>
                <a:gd name="connsiteY3334" fmla="*/ 4558233 h 6857987"/>
                <a:gd name="connsiteX3335" fmla="*/ 844319 w 3377801"/>
                <a:gd name="connsiteY3335" fmla="*/ 4561634 h 6857987"/>
                <a:gd name="connsiteX3336" fmla="*/ 813857 w 3377801"/>
                <a:gd name="connsiteY3336" fmla="*/ 4575733 h 6857987"/>
                <a:gd name="connsiteX3337" fmla="*/ 763656 w 3377801"/>
                <a:gd name="connsiteY3337" fmla="*/ 4562762 h 6857987"/>
                <a:gd name="connsiteX3338" fmla="*/ 734320 w 3377801"/>
                <a:gd name="connsiteY3338" fmla="*/ 4586449 h 6857987"/>
                <a:gd name="connsiteX3339" fmla="*/ 809909 w 3377801"/>
                <a:gd name="connsiteY3339" fmla="*/ 4803544 h 6857987"/>
                <a:gd name="connsiteX3340" fmla="*/ 798621 w 3377801"/>
                <a:gd name="connsiteY3340" fmla="*/ 4734869 h 6857987"/>
                <a:gd name="connsiteX3341" fmla="*/ 798621 w 3377801"/>
                <a:gd name="connsiteY3341" fmla="*/ 4734751 h 6857987"/>
                <a:gd name="connsiteX3342" fmla="*/ 831903 w 3377801"/>
                <a:gd name="connsiteY3342" fmla="*/ 4733050 h 6857987"/>
                <a:gd name="connsiteX3343" fmla="*/ 807089 w 3377801"/>
                <a:gd name="connsiteY3343" fmla="*/ 4757291 h 6857987"/>
                <a:gd name="connsiteX3344" fmla="*/ 809909 w 3377801"/>
                <a:gd name="connsiteY3344" fmla="*/ 4803544 h 6857987"/>
                <a:gd name="connsiteX3345" fmla="*/ 827965 w 3377801"/>
                <a:gd name="connsiteY3345" fmla="*/ 4838519 h 6857987"/>
                <a:gd name="connsiteX3346" fmla="*/ 830221 w 3377801"/>
                <a:gd name="connsiteY3346" fmla="*/ 4865026 h 6857987"/>
                <a:gd name="connsiteX3347" fmla="*/ 780594 w 3377801"/>
                <a:gd name="connsiteY3347" fmla="*/ 4867846 h 6857987"/>
                <a:gd name="connsiteX3348" fmla="*/ 747876 w 3377801"/>
                <a:gd name="connsiteY3348" fmla="*/ 4850381 h 6857987"/>
                <a:gd name="connsiteX3349" fmla="*/ 747876 w 3377801"/>
                <a:gd name="connsiteY3349" fmla="*/ 4850354 h 6857987"/>
                <a:gd name="connsiteX3350" fmla="*/ 788475 w 3377801"/>
                <a:gd name="connsiteY3350" fmla="*/ 4809185 h 6857987"/>
                <a:gd name="connsiteX3351" fmla="*/ 827965 w 3377801"/>
                <a:gd name="connsiteY3351" fmla="*/ 4838526 h 6857987"/>
                <a:gd name="connsiteX3352" fmla="*/ 839807 w 3377801"/>
                <a:gd name="connsiteY3352" fmla="*/ 5126693 h 6857987"/>
                <a:gd name="connsiteX3353" fmla="*/ 839844 w 3377801"/>
                <a:gd name="connsiteY3353" fmla="*/ 5126630 h 6857987"/>
                <a:gd name="connsiteX3354" fmla="*/ 839823 w 3377801"/>
                <a:gd name="connsiteY3354" fmla="*/ 5126698 h 6857987"/>
                <a:gd name="connsiteX3355" fmla="*/ 895647 w 3377801"/>
                <a:gd name="connsiteY3355" fmla="*/ 5136290 h 6857987"/>
                <a:gd name="connsiteX3356" fmla="*/ 940199 w 3377801"/>
                <a:gd name="connsiteY3356" fmla="*/ 5123301 h 6857987"/>
                <a:gd name="connsiteX3357" fmla="*/ 909749 w 3377801"/>
                <a:gd name="connsiteY3357" fmla="*/ 5195505 h 6857987"/>
                <a:gd name="connsiteX3358" fmla="*/ 839818 w 3377801"/>
                <a:gd name="connsiteY3358" fmla="*/ 5226512 h 6857987"/>
                <a:gd name="connsiteX3359" fmla="*/ 790755 w 3377801"/>
                <a:gd name="connsiteY3359" fmla="*/ 5220309 h 6857987"/>
                <a:gd name="connsiteX3360" fmla="*/ 827976 w 3377801"/>
                <a:gd name="connsiteY3360" fmla="*/ 5169559 h 6857987"/>
                <a:gd name="connsiteX3361" fmla="*/ 839834 w 3377801"/>
                <a:gd name="connsiteY3361" fmla="*/ 5126695 h 6857987"/>
                <a:gd name="connsiteX3362" fmla="*/ 822889 w 3377801"/>
                <a:gd name="connsiteY3362" fmla="*/ 5114858 h 6857987"/>
                <a:gd name="connsiteX3363" fmla="*/ 785096 w 3377801"/>
                <a:gd name="connsiteY3363" fmla="*/ 5123882 h 6857987"/>
                <a:gd name="connsiteX3364" fmla="*/ 749002 w 3377801"/>
                <a:gd name="connsiteY3364" fmla="*/ 5114281 h 6857987"/>
                <a:gd name="connsiteX3365" fmla="*/ 772688 w 3377801"/>
                <a:gd name="connsiteY3365" fmla="*/ 5039250 h 6857987"/>
                <a:gd name="connsiteX3366" fmla="*/ 772688 w 3377801"/>
                <a:gd name="connsiteY3366" fmla="*/ 5039286 h 6857987"/>
                <a:gd name="connsiteX3367" fmla="*/ 865186 w 3377801"/>
                <a:gd name="connsiteY3367" fmla="*/ 5027442 h 6857987"/>
                <a:gd name="connsiteX3368" fmla="*/ 872517 w 3377801"/>
                <a:gd name="connsiteY3368" fmla="*/ 5043242 h 6857987"/>
                <a:gd name="connsiteX3369" fmla="*/ 822889 w 3377801"/>
                <a:gd name="connsiteY3369" fmla="*/ 5114864 h 6857987"/>
                <a:gd name="connsiteX3370" fmla="*/ 652557 w 3377801"/>
                <a:gd name="connsiteY3370" fmla="*/ 4932670 h 6857987"/>
                <a:gd name="connsiteX3371" fmla="*/ 702193 w 3377801"/>
                <a:gd name="connsiteY3371" fmla="*/ 4963120 h 6857987"/>
                <a:gd name="connsiteX3372" fmla="*/ 659324 w 3377801"/>
                <a:gd name="connsiteY3372" fmla="*/ 5013320 h 6857987"/>
                <a:gd name="connsiteX3373" fmla="*/ 577551 w 3377801"/>
                <a:gd name="connsiteY3373" fmla="*/ 4998096 h 6857987"/>
                <a:gd name="connsiteX3374" fmla="*/ 579797 w 3377801"/>
                <a:gd name="connsiteY3374" fmla="*/ 4986179 h 6857987"/>
                <a:gd name="connsiteX3375" fmla="*/ 579797 w 3377801"/>
                <a:gd name="connsiteY3375" fmla="*/ 4986242 h 6857987"/>
                <a:gd name="connsiteX3376" fmla="*/ 652557 w 3377801"/>
                <a:gd name="connsiteY3376" fmla="*/ 4932670 h 6857987"/>
                <a:gd name="connsiteX3377" fmla="*/ 394812 w 3377801"/>
                <a:gd name="connsiteY3377" fmla="*/ 4262667 h 6857987"/>
                <a:gd name="connsiteX3378" fmla="*/ 490687 w 3377801"/>
                <a:gd name="connsiteY3378" fmla="*/ 4259847 h 6857987"/>
                <a:gd name="connsiteX3379" fmla="*/ 550467 w 3377801"/>
                <a:gd name="connsiteY3379" fmla="*/ 4304409 h 6857987"/>
                <a:gd name="connsiteX3380" fmla="*/ 549340 w 3377801"/>
                <a:gd name="connsiteY3380" fmla="*/ 4343323 h 6857987"/>
                <a:gd name="connsiteX3381" fmla="*/ 454587 w 3377801"/>
                <a:gd name="connsiteY3381" fmla="*/ 4363061 h 6857987"/>
                <a:gd name="connsiteX3382" fmla="*/ 400447 w 3377801"/>
                <a:gd name="connsiteY3382" fmla="*/ 4323585 h 6857987"/>
                <a:gd name="connsiteX3383" fmla="*/ 394812 w 3377801"/>
                <a:gd name="connsiteY3383" fmla="*/ 4262667 h 6857987"/>
                <a:gd name="connsiteX3384" fmla="*/ 503664 w 3377801"/>
                <a:gd name="connsiteY3384" fmla="*/ 3868418 h 6857987"/>
                <a:gd name="connsiteX3385" fmla="*/ 554413 w 3377801"/>
                <a:gd name="connsiteY3385" fmla="*/ 3858277 h 6857987"/>
                <a:gd name="connsiteX3386" fmla="*/ 584876 w 3377801"/>
                <a:gd name="connsiteY3386" fmla="*/ 3937239 h 6857987"/>
                <a:gd name="connsiteX3387" fmla="*/ 525098 w 3377801"/>
                <a:gd name="connsiteY3387" fmla="*/ 3949646 h 6857987"/>
                <a:gd name="connsiteX3388" fmla="*/ 455714 w 3377801"/>
                <a:gd name="connsiteY3388" fmla="*/ 3860506 h 6857987"/>
                <a:gd name="connsiteX3389" fmla="*/ 455714 w 3377801"/>
                <a:gd name="connsiteY3389" fmla="*/ 3860533 h 6857987"/>
                <a:gd name="connsiteX3390" fmla="*/ 503664 w 3377801"/>
                <a:gd name="connsiteY3390" fmla="*/ 3868418 h 6857987"/>
                <a:gd name="connsiteX3391" fmla="*/ 604621 w 3377801"/>
                <a:gd name="connsiteY3391" fmla="*/ 3746105 h 6857987"/>
                <a:gd name="connsiteX3392" fmla="*/ 631690 w 3377801"/>
                <a:gd name="connsiteY3392" fmla="*/ 3774866 h 6857987"/>
                <a:gd name="connsiteX3393" fmla="*/ 653684 w 3377801"/>
                <a:gd name="connsiteY3393" fmla="*/ 3825615 h 6857987"/>
                <a:gd name="connsiteX3394" fmla="*/ 539756 w 3377801"/>
                <a:gd name="connsiteY3394" fmla="*/ 3795734 h 6857987"/>
                <a:gd name="connsiteX3395" fmla="*/ 533554 w 3377801"/>
                <a:gd name="connsiteY3395" fmla="*/ 3731971 h 6857987"/>
                <a:gd name="connsiteX3396" fmla="*/ 533554 w 3377801"/>
                <a:gd name="connsiteY3396" fmla="*/ 3732009 h 6857987"/>
                <a:gd name="connsiteX3397" fmla="*/ 604621 w 3377801"/>
                <a:gd name="connsiteY3397" fmla="*/ 3746105 h 6857987"/>
                <a:gd name="connsiteX3398" fmla="*/ 997141 w 3377801"/>
                <a:gd name="connsiteY3398" fmla="*/ 3352384 h 6857987"/>
                <a:gd name="connsiteX3399" fmla="*/ 934560 w 3377801"/>
                <a:gd name="connsiteY3399" fmla="*/ 3325823 h 6857987"/>
                <a:gd name="connsiteX3400" fmla="*/ 934533 w 3377801"/>
                <a:gd name="connsiteY3400" fmla="*/ 3325868 h 6857987"/>
                <a:gd name="connsiteX3401" fmla="*/ 935097 w 3377801"/>
                <a:gd name="connsiteY3401" fmla="*/ 3226604 h 6857987"/>
                <a:gd name="connsiteX3402" fmla="*/ 999960 w 3377801"/>
                <a:gd name="connsiteY3402" fmla="*/ 3252555 h 6857987"/>
                <a:gd name="connsiteX3403" fmla="*/ 997141 w 3377801"/>
                <a:gd name="connsiteY3403" fmla="*/ 3352384 h 6857987"/>
                <a:gd name="connsiteX3404" fmla="*/ 886590 w 3377801"/>
                <a:gd name="connsiteY3404" fmla="*/ 3227732 h 6857987"/>
                <a:gd name="connsiteX3405" fmla="*/ 886617 w 3377801"/>
                <a:gd name="connsiteY3405" fmla="*/ 3227723 h 6857987"/>
                <a:gd name="connsiteX3406" fmla="*/ 922710 w 3377801"/>
                <a:gd name="connsiteY3406" fmla="*/ 3206865 h 6857987"/>
                <a:gd name="connsiteX3407" fmla="*/ 900152 w 3377801"/>
                <a:gd name="connsiteY3407" fmla="*/ 3267209 h 6857987"/>
                <a:gd name="connsiteX3408" fmla="*/ 913132 w 3377801"/>
                <a:gd name="connsiteY3408" fmla="*/ 3329253 h 6857987"/>
                <a:gd name="connsiteX3409" fmla="*/ 855600 w 3377801"/>
                <a:gd name="connsiteY3409" fmla="*/ 3326425 h 6857987"/>
                <a:gd name="connsiteX3410" fmla="*/ 814441 w 3377801"/>
                <a:gd name="connsiteY3410" fmla="*/ 3289768 h 6857987"/>
                <a:gd name="connsiteX3411" fmla="*/ 886589 w 3377801"/>
                <a:gd name="connsiteY3411" fmla="*/ 3227732 h 6857987"/>
                <a:gd name="connsiteX3412" fmla="*/ 875329 w 3377801"/>
                <a:gd name="connsiteY3412" fmla="*/ 3211440 h 6857987"/>
                <a:gd name="connsiteX3413" fmla="*/ 923275 w 3377801"/>
                <a:gd name="connsiteY3413" fmla="*/ 3174784 h 6857987"/>
                <a:gd name="connsiteX3414" fmla="*/ 875348 w 3377801"/>
                <a:gd name="connsiteY3414" fmla="*/ 3211440 h 6857987"/>
                <a:gd name="connsiteX3415" fmla="*/ 824018 w 3377801"/>
                <a:gd name="connsiteY3415" fmla="*/ 3328712 h 6857987"/>
                <a:gd name="connsiteX3416" fmla="*/ 900724 w 3377801"/>
                <a:gd name="connsiteY3416" fmla="*/ 3351834 h 6857987"/>
                <a:gd name="connsiteX3417" fmla="*/ 912567 w 3377801"/>
                <a:gd name="connsiteY3417" fmla="*/ 3435299 h 6857987"/>
                <a:gd name="connsiteX3418" fmla="*/ 819550 w 3377801"/>
                <a:gd name="connsiteY3418" fmla="*/ 3412741 h 6857987"/>
                <a:gd name="connsiteX3419" fmla="*/ 819505 w 3377801"/>
                <a:gd name="connsiteY3419" fmla="*/ 3412741 h 6857987"/>
                <a:gd name="connsiteX3420" fmla="*/ 824016 w 3377801"/>
                <a:gd name="connsiteY3420" fmla="*/ 3328706 h 6857987"/>
                <a:gd name="connsiteX3421" fmla="*/ 830777 w 3377801"/>
                <a:gd name="connsiteY3421" fmla="*/ 3448880 h 6857987"/>
                <a:gd name="connsiteX3422" fmla="*/ 828521 w 3377801"/>
                <a:gd name="connsiteY3422" fmla="*/ 3509230 h 6857987"/>
                <a:gd name="connsiteX3423" fmla="*/ 842619 w 3377801"/>
                <a:gd name="connsiteY3423" fmla="*/ 3544206 h 6857987"/>
                <a:gd name="connsiteX3424" fmla="*/ 753505 w 3377801"/>
                <a:gd name="connsiteY3424" fmla="*/ 3535173 h 6857987"/>
                <a:gd name="connsiteX3425" fmla="*/ 730383 w 3377801"/>
                <a:gd name="connsiteY3425" fmla="*/ 3495687 h 6857987"/>
                <a:gd name="connsiteX3426" fmla="*/ 741661 w 3377801"/>
                <a:gd name="connsiteY3426" fmla="*/ 3442659 h 6857987"/>
                <a:gd name="connsiteX3427" fmla="*/ 830778 w 3377801"/>
                <a:gd name="connsiteY3427" fmla="*/ 3448875 h 6857987"/>
                <a:gd name="connsiteX3428" fmla="*/ 765353 w 3377801"/>
                <a:gd name="connsiteY3428" fmla="*/ 3564457 h 6857987"/>
                <a:gd name="connsiteX3429" fmla="*/ 775503 w 3377801"/>
                <a:gd name="connsiteY3429" fmla="*/ 3656955 h 6857987"/>
                <a:gd name="connsiteX3430" fmla="*/ 694853 w 3377801"/>
                <a:gd name="connsiteY3430" fmla="*/ 3643983 h 6857987"/>
                <a:gd name="connsiteX3431" fmla="*/ 664403 w 3377801"/>
                <a:gd name="connsiteY3431" fmla="*/ 3553205 h 6857987"/>
                <a:gd name="connsiteX3432" fmla="*/ 664403 w 3377801"/>
                <a:gd name="connsiteY3432" fmla="*/ 3553178 h 6857987"/>
                <a:gd name="connsiteX3433" fmla="*/ 765353 w 3377801"/>
                <a:gd name="connsiteY3433" fmla="*/ 3564457 h 6857987"/>
                <a:gd name="connsiteX3434" fmla="*/ 660439 w 3377801"/>
                <a:gd name="connsiteY3434" fmla="*/ 3633795 h 6857987"/>
                <a:gd name="connsiteX3435" fmla="*/ 687519 w 3377801"/>
                <a:gd name="connsiteY3435" fmla="*/ 3662002 h 6857987"/>
                <a:gd name="connsiteX3436" fmla="*/ 693721 w 3377801"/>
                <a:gd name="connsiteY3436" fmla="*/ 3747727 h 6857987"/>
                <a:gd name="connsiteX3437" fmla="*/ 641838 w 3377801"/>
                <a:gd name="connsiteY3437" fmla="*/ 3747727 h 6857987"/>
                <a:gd name="connsiteX3438" fmla="*/ 579793 w 3377801"/>
                <a:gd name="connsiteY3438" fmla="*/ 3677775 h 6857987"/>
                <a:gd name="connsiteX3439" fmla="*/ 589943 w 3377801"/>
                <a:gd name="connsiteY3439" fmla="*/ 3633787 h 6857987"/>
                <a:gd name="connsiteX3440" fmla="*/ 660443 w 3377801"/>
                <a:gd name="connsiteY3440" fmla="*/ 3633795 h 6857987"/>
                <a:gd name="connsiteX3441" fmla="*/ 744477 w 3377801"/>
                <a:gd name="connsiteY3441" fmla="*/ 3825594 h 6857987"/>
                <a:gd name="connsiteX3442" fmla="*/ 664396 w 3377801"/>
                <a:gd name="connsiteY3442" fmla="*/ 3810950 h 6857987"/>
                <a:gd name="connsiteX3443" fmla="*/ 645224 w 3377801"/>
                <a:gd name="connsiteY3443" fmla="*/ 3772028 h 6857987"/>
                <a:gd name="connsiteX3444" fmla="*/ 702182 w 3377801"/>
                <a:gd name="connsiteY3444" fmla="*/ 3765825 h 6857987"/>
                <a:gd name="connsiteX3445" fmla="*/ 744479 w 3377801"/>
                <a:gd name="connsiteY3445" fmla="*/ 3781607 h 6857987"/>
                <a:gd name="connsiteX3446" fmla="*/ 744481 w 3377801"/>
                <a:gd name="connsiteY3446" fmla="*/ 3825594 h 6857987"/>
                <a:gd name="connsiteX3447" fmla="*/ 527353 w 3377801"/>
                <a:gd name="connsiteY3447" fmla="*/ 3991987 h 6857987"/>
                <a:gd name="connsiteX3448" fmla="*/ 574170 w 3377801"/>
                <a:gd name="connsiteY3448" fmla="*/ 4056834 h 6857987"/>
                <a:gd name="connsiteX3449" fmla="*/ 520022 w 3377801"/>
                <a:gd name="connsiteY3449" fmla="*/ 4070940 h 6857987"/>
                <a:gd name="connsiteX3450" fmla="*/ 446135 w 3377801"/>
                <a:gd name="connsiteY3450" fmla="*/ 4008342 h 6857987"/>
                <a:gd name="connsiteX3451" fmla="*/ 527350 w 3377801"/>
                <a:gd name="connsiteY3451" fmla="*/ 3991987 h 6857987"/>
                <a:gd name="connsiteX3452" fmla="*/ 627172 w 3377801"/>
                <a:gd name="connsiteY3452" fmla="*/ 4779848 h 6857987"/>
                <a:gd name="connsiteX3453" fmla="*/ 554421 w 3377801"/>
                <a:gd name="connsiteY3453" fmla="*/ 4750013 h 6857987"/>
                <a:gd name="connsiteX3454" fmla="*/ 554421 w 3377801"/>
                <a:gd name="connsiteY3454" fmla="*/ 4749940 h 6857987"/>
                <a:gd name="connsiteX3455" fmla="*/ 625489 w 3377801"/>
                <a:gd name="connsiteY3455" fmla="*/ 4696938 h 6857987"/>
                <a:gd name="connsiteX3456" fmla="*/ 708390 w 3377801"/>
                <a:gd name="connsiteY3456" fmla="*/ 4748267 h 6857987"/>
                <a:gd name="connsiteX3457" fmla="*/ 627170 w 3377801"/>
                <a:gd name="connsiteY3457" fmla="*/ 4779848 h 6857987"/>
                <a:gd name="connsiteX3458" fmla="*/ 769307 w 3377801"/>
                <a:gd name="connsiteY3458" fmla="*/ 4804734 h 6857987"/>
                <a:gd name="connsiteX3459" fmla="*/ 630566 w 3377801"/>
                <a:gd name="connsiteY3459" fmla="*/ 4803637 h 6857987"/>
                <a:gd name="connsiteX3460" fmla="*/ 630566 w 3377801"/>
                <a:gd name="connsiteY3460" fmla="*/ 4803601 h 6857987"/>
                <a:gd name="connsiteX3461" fmla="*/ 707263 w 3377801"/>
                <a:gd name="connsiteY3461" fmla="*/ 4769754 h 6857987"/>
                <a:gd name="connsiteX3462" fmla="*/ 769304 w 3377801"/>
                <a:gd name="connsiteY3462" fmla="*/ 4804734 h 6857987"/>
                <a:gd name="connsiteX3463" fmla="*/ 567394 w 3377801"/>
                <a:gd name="connsiteY3463" fmla="*/ 4668213 h 6857987"/>
                <a:gd name="connsiteX3464" fmla="*/ 521141 w 3377801"/>
                <a:gd name="connsiteY3464" fmla="*/ 4625352 h 6857987"/>
                <a:gd name="connsiteX3465" fmla="*/ 532429 w 3377801"/>
                <a:gd name="connsiteY3465" fmla="*/ 4613528 h 6857987"/>
                <a:gd name="connsiteX3466" fmla="*/ 532429 w 3377801"/>
                <a:gd name="connsiteY3466" fmla="*/ 4613500 h 6857987"/>
                <a:gd name="connsiteX3467" fmla="*/ 616467 w 3377801"/>
                <a:gd name="connsiteY3467" fmla="*/ 4585311 h 6857987"/>
                <a:gd name="connsiteX3468" fmla="*/ 658199 w 3377801"/>
                <a:gd name="connsiteY3468" fmla="*/ 4615773 h 6857987"/>
                <a:gd name="connsiteX3469" fmla="*/ 693724 w 3377801"/>
                <a:gd name="connsiteY3469" fmla="*/ 4622532 h 6857987"/>
                <a:gd name="connsiteX3470" fmla="*/ 642404 w 3377801"/>
                <a:gd name="connsiteY3470" fmla="*/ 4668766 h 6857987"/>
                <a:gd name="connsiteX3471" fmla="*/ 567391 w 3377801"/>
                <a:gd name="connsiteY3471" fmla="*/ 4668213 h 6857987"/>
                <a:gd name="connsiteX3472" fmla="*/ 609690 w 3377801"/>
                <a:gd name="connsiteY3472" fmla="*/ 4569467 h 6857987"/>
                <a:gd name="connsiteX3473" fmla="*/ 463052 w 3377801"/>
                <a:gd name="connsiteY3473" fmla="*/ 4555378 h 6857987"/>
                <a:gd name="connsiteX3474" fmla="*/ 549346 w 3377801"/>
                <a:gd name="connsiteY3474" fmla="*/ 4529445 h 6857987"/>
                <a:gd name="connsiteX3475" fmla="*/ 609687 w 3377801"/>
                <a:gd name="connsiteY3475" fmla="*/ 4569467 h 6857987"/>
                <a:gd name="connsiteX3476" fmla="*/ 513815 w 3377801"/>
                <a:gd name="connsiteY3476" fmla="*/ 4479826 h 6857987"/>
                <a:gd name="connsiteX3477" fmla="*/ 505365 w 3377801"/>
                <a:gd name="connsiteY3477" fmla="*/ 4447625 h 6857987"/>
                <a:gd name="connsiteX3478" fmla="*/ 505365 w 3377801"/>
                <a:gd name="connsiteY3478" fmla="*/ 4447679 h 6857987"/>
                <a:gd name="connsiteX3479" fmla="*/ 576422 w 3377801"/>
                <a:gd name="connsiteY3479" fmla="*/ 4455001 h 6857987"/>
                <a:gd name="connsiteX3480" fmla="*/ 608003 w 3377801"/>
                <a:gd name="connsiteY3480" fmla="*/ 4463469 h 6857987"/>
                <a:gd name="connsiteX3481" fmla="*/ 609695 w 3377801"/>
                <a:gd name="connsiteY3481" fmla="*/ 4479824 h 6857987"/>
                <a:gd name="connsiteX3482" fmla="*/ 513801 w 3377801"/>
                <a:gd name="connsiteY3482" fmla="*/ 4479826 h 6857987"/>
                <a:gd name="connsiteX3483" fmla="*/ 562888 w 3377801"/>
                <a:gd name="connsiteY3483" fmla="*/ 4517056 h 6857987"/>
                <a:gd name="connsiteX3484" fmla="*/ 613081 w 3377801"/>
                <a:gd name="connsiteY3484" fmla="*/ 4497954 h 6857987"/>
                <a:gd name="connsiteX3485" fmla="*/ 613081 w 3377801"/>
                <a:gd name="connsiteY3485" fmla="*/ 4497890 h 6857987"/>
                <a:gd name="connsiteX3486" fmla="*/ 630563 w 3377801"/>
                <a:gd name="connsiteY3486" fmla="*/ 4492795 h 6857987"/>
                <a:gd name="connsiteX3487" fmla="*/ 706138 w 3377801"/>
                <a:gd name="connsiteY3487" fmla="*/ 4497890 h 6857987"/>
                <a:gd name="connsiteX3488" fmla="*/ 648051 w 3377801"/>
                <a:gd name="connsiteY3488" fmla="*/ 4544134 h 6857987"/>
                <a:gd name="connsiteX3489" fmla="*/ 562880 w 3377801"/>
                <a:gd name="connsiteY3489" fmla="*/ 4517056 h 6857987"/>
                <a:gd name="connsiteX3490" fmla="*/ 582062 w 3377801"/>
                <a:gd name="connsiteY3490" fmla="*/ 4438629 h 6857987"/>
                <a:gd name="connsiteX3491" fmla="*/ 522847 w 3377801"/>
                <a:gd name="connsiteY3491" fmla="*/ 4425658 h 6857987"/>
                <a:gd name="connsiteX3492" fmla="*/ 496899 w 3377801"/>
                <a:gd name="connsiteY3492" fmla="*/ 4386735 h 6857987"/>
                <a:gd name="connsiteX3493" fmla="*/ 558931 w 3377801"/>
                <a:gd name="connsiteY3493" fmla="*/ 4360238 h 6857987"/>
                <a:gd name="connsiteX3494" fmla="*/ 642969 w 3377801"/>
                <a:gd name="connsiteY3494" fmla="*/ 4396886 h 6857987"/>
                <a:gd name="connsiteX3495" fmla="*/ 582054 w 3377801"/>
                <a:gd name="connsiteY3495" fmla="*/ 4438635 h 6857987"/>
                <a:gd name="connsiteX3496" fmla="*/ 626622 w 3377801"/>
                <a:gd name="connsiteY3496" fmla="*/ 4373229 h 6857987"/>
                <a:gd name="connsiteX3497" fmla="*/ 563451 w 3377801"/>
                <a:gd name="connsiteY3497" fmla="*/ 4306737 h 6857987"/>
                <a:gd name="connsiteX3498" fmla="*/ 563451 w 3377801"/>
                <a:gd name="connsiteY3498" fmla="*/ 4306691 h 6857987"/>
                <a:gd name="connsiteX3499" fmla="*/ 638466 w 3377801"/>
                <a:gd name="connsiteY3499" fmla="*/ 4279604 h 6857987"/>
                <a:gd name="connsiteX3500" fmla="*/ 663841 w 3377801"/>
                <a:gd name="connsiteY3500" fmla="*/ 4313451 h 6857987"/>
                <a:gd name="connsiteX3501" fmla="*/ 714590 w 3377801"/>
                <a:gd name="connsiteY3501" fmla="*/ 4326985 h 6857987"/>
                <a:gd name="connsiteX3502" fmla="*/ 715163 w 3377801"/>
                <a:gd name="connsiteY3502" fmla="*/ 4347285 h 6857987"/>
                <a:gd name="connsiteX3503" fmla="*/ 626614 w 3377801"/>
                <a:gd name="connsiteY3503" fmla="*/ 4373229 h 6857987"/>
                <a:gd name="connsiteX3504" fmla="*/ 534116 w 3377801"/>
                <a:gd name="connsiteY3504" fmla="*/ 4273409 h 6857987"/>
                <a:gd name="connsiteX3505" fmla="*/ 489564 w 3377801"/>
                <a:gd name="connsiteY3505" fmla="*/ 4197276 h 6857987"/>
                <a:gd name="connsiteX3506" fmla="*/ 496331 w 3377801"/>
                <a:gd name="connsiteY3506" fmla="*/ 4175846 h 6857987"/>
                <a:gd name="connsiteX3507" fmla="*/ 561750 w 3377801"/>
                <a:gd name="connsiteY3507" fmla="*/ 4195002 h 6857987"/>
                <a:gd name="connsiteX3508" fmla="*/ 626041 w 3377801"/>
                <a:gd name="connsiteY3508" fmla="*/ 4263823 h 6857987"/>
                <a:gd name="connsiteX3509" fmla="*/ 534108 w 3377801"/>
                <a:gd name="connsiteY3509" fmla="*/ 4273409 h 6857987"/>
                <a:gd name="connsiteX3510" fmla="*/ 524538 w 3377801"/>
                <a:gd name="connsiteY3510" fmla="*/ 4169597 h 6857987"/>
                <a:gd name="connsiteX3511" fmla="*/ 477156 w 3377801"/>
                <a:gd name="connsiteY3511" fmla="*/ 4086187 h 6857987"/>
                <a:gd name="connsiteX3512" fmla="*/ 477156 w 3377801"/>
                <a:gd name="connsiteY3512" fmla="*/ 4086114 h 6857987"/>
                <a:gd name="connsiteX3513" fmla="*/ 583189 w 3377801"/>
                <a:gd name="connsiteY3513" fmla="*/ 4074280 h 6857987"/>
                <a:gd name="connsiteX3514" fmla="*/ 626622 w 3377801"/>
                <a:gd name="connsiteY3514" fmla="*/ 4141390 h 6857987"/>
                <a:gd name="connsiteX3515" fmla="*/ 611946 w 3377801"/>
                <a:gd name="connsiteY3515" fmla="*/ 4158892 h 6857987"/>
                <a:gd name="connsiteX3516" fmla="*/ 524530 w 3377801"/>
                <a:gd name="connsiteY3516" fmla="*/ 4169597 h 6857987"/>
                <a:gd name="connsiteX3517" fmla="*/ 464750 w 3377801"/>
                <a:gd name="connsiteY3517" fmla="*/ 4069840 h 6857987"/>
                <a:gd name="connsiteX3518" fmla="*/ 375072 w 3377801"/>
                <a:gd name="connsiteY3518" fmla="*/ 4068140 h 6857987"/>
                <a:gd name="connsiteX3519" fmla="*/ 395938 w 3377801"/>
                <a:gd name="connsiteY3519" fmla="*/ 3982454 h 6857987"/>
                <a:gd name="connsiteX3520" fmla="*/ 395938 w 3377801"/>
                <a:gd name="connsiteY3520" fmla="*/ 3982419 h 6857987"/>
                <a:gd name="connsiteX3521" fmla="*/ 428083 w 3377801"/>
                <a:gd name="connsiteY3521" fmla="*/ 4002718 h 6857987"/>
                <a:gd name="connsiteX3522" fmla="*/ 464742 w 3377801"/>
                <a:gd name="connsiteY3522" fmla="*/ 4069840 h 6857987"/>
                <a:gd name="connsiteX3523" fmla="*/ 462494 w 3377801"/>
                <a:gd name="connsiteY3523" fmla="*/ 4095172 h 6857987"/>
                <a:gd name="connsiteX3524" fmla="*/ 484489 w 3377801"/>
                <a:gd name="connsiteY3524" fmla="*/ 4160598 h 6857987"/>
                <a:gd name="connsiteX3525" fmla="*/ 401015 w 3377801"/>
                <a:gd name="connsiteY3525" fmla="*/ 4152112 h 6857987"/>
                <a:gd name="connsiteX3526" fmla="*/ 375081 w 3377801"/>
                <a:gd name="connsiteY3526" fmla="*/ 4099118 h 6857987"/>
                <a:gd name="connsiteX3527" fmla="*/ 462486 w 3377801"/>
                <a:gd name="connsiteY3527" fmla="*/ 4095172 h 6857987"/>
                <a:gd name="connsiteX3528" fmla="*/ 433169 w 3377801"/>
                <a:gd name="connsiteY3528" fmla="*/ 4194984 h 6857987"/>
                <a:gd name="connsiteX3529" fmla="*/ 476594 w 3377801"/>
                <a:gd name="connsiteY3529" fmla="*/ 4184285 h 6857987"/>
                <a:gd name="connsiteX3530" fmla="*/ 478850 w 3377801"/>
                <a:gd name="connsiteY3530" fmla="*/ 4245202 h 6857987"/>
                <a:gd name="connsiteX3531" fmla="*/ 383534 w 3377801"/>
                <a:gd name="connsiteY3531" fmla="*/ 4231094 h 6857987"/>
                <a:gd name="connsiteX3532" fmla="*/ 433161 w 3377801"/>
                <a:gd name="connsiteY3532" fmla="*/ 4194984 h 6857987"/>
                <a:gd name="connsiteX3533" fmla="*/ 417927 w 3377801"/>
                <a:gd name="connsiteY3533" fmla="*/ 4370436 h 6857987"/>
                <a:gd name="connsiteX3534" fmla="*/ 482791 w 3377801"/>
                <a:gd name="connsiteY3534" fmla="*/ 4384553 h 6857987"/>
                <a:gd name="connsiteX3535" fmla="*/ 501401 w 3377801"/>
                <a:gd name="connsiteY3535" fmla="*/ 4434172 h 6857987"/>
                <a:gd name="connsiteX3536" fmla="*/ 425258 w 3377801"/>
                <a:gd name="connsiteY3536" fmla="*/ 4461250 h 6857987"/>
                <a:gd name="connsiteX3537" fmla="*/ 357583 w 3377801"/>
                <a:gd name="connsiteY3537" fmla="*/ 4385117 h 6857987"/>
                <a:gd name="connsiteX3538" fmla="*/ 357583 w 3377801"/>
                <a:gd name="connsiteY3538" fmla="*/ 4385099 h 6857987"/>
                <a:gd name="connsiteX3539" fmla="*/ 417927 w 3377801"/>
                <a:gd name="connsiteY3539" fmla="*/ 4370436 h 6857987"/>
                <a:gd name="connsiteX3540" fmla="*/ 440494 w 3377801"/>
                <a:gd name="connsiteY3540" fmla="*/ 4480499 h 6857987"/>
                <a:gd name="connsiteX3541" fmla="*/ 440494 w 3377801"/>
                <a:gd name="connsiteY3541" fmla="*/ 4480426 h 6857987"/>
                <a:gd name="connsiteX3542" fmla="*/ 485046 w 3377801"/>
                <a:gd name="connsiteY3542" fmla="*/ 4469148 h 6857987"/>
                <a:gd name="connsiteX3543" fmla="*/ 505912 w 3377801"/>
                <a:gd name="connsiteY3543" fmla="*/ 4492834 h 6857987"/>
                <a:gd name="connsiteX3544" fmla="*/ 535237 w 3377801"/>
                <a:gd name="connsiteY3544" fmla="*/ 4513700 h 6857987"/>
                <a:gd name="connsiteX3545" fmla="*/ 415105 w 3377801"/>
                <a:gd name="connsiteY3545" fmla="*/ 4511453 h 6857987"/>
                <a:gd name="connsiteX3546" fmla="*/ 404955 w 3377801"/>
                <a:gd name="connsiteY3546" fmla="*/ 4477044 h 6857987"/>
                <a:gd name="connsiteX3547" fmla="*/ 440492 w 3377801"/>
                <a:gd name="connsiteY3547" fmla="*/ 4480499 h 6857987"/>
                <a:gd name="connsiteX3548" fmla="*/ 499718 w 3377801"/>
                <a:gd name="connsiteY3548" fmla="*/ 4612882 h 6857987"/>
                <a:gd name="connsiteX3549" fmla="*/ 500291 w 3377801"/>
                <a:gd name="connsiteY3549" fmla="*/ 4628117 h 6857987"/>
                <a:gd name="connsiteX3550" fmla="*/ 430352 w 3377801"/>
                <a:gd name="connsiteY3550" fmla="*/ 4642770 h 6857987"/>
                <a:gd name="connsiteX3551" fmla="*/ 387483 w 3377801"/>
                <a:gd name="connsiteY3551" fmla="*/ 4598291 h 6857987"/>
                <a:gd name="connsiteX3552" fmla="*/ 387483 w 3377801"/>
                <a:gd name="connsiteY3552" fmla="*/ 4598218 h 6857987"/>
                <a:gd name="connsiteX3553" fmla="*/ 452346 w 3377801"/>
                <a:gd name="connsiteY3553" fmla="*/ 4575096 h 6857987"/>
                <a:gd name="connsiteX3554" fmla="*/ 499716 w 3377801"/>
                <a:gd name="connsiteY3554" fmla="*/ 4612882 h 6857987"/>
                <a:gd name="connsiteX3555" fmla="*/ 473202 w 3377801"/>
                <a:gd name="connsiteY3555" fmla="*/ 4662538 h 6857987"/>
                <a:gd name="connsiteX3556" fmla="*/ 512124 w 3377801"/>
                <a:gd name="connsiteY3556" fmla="*/ 4639425 h 6857987"/>
                <a:gd name="connsiteX3557" fmla="*/ 598409 w 3377801"/>
                <a:gd name="connsiteY3557" fmla="*/ 4696365 h 6857987"/>
                <a:gd name="connsiteX3558" fmla="*/ 531298 w 3377801"/>
                <a:gd name="connsiteY3558" fmla="*/ 4730776 h 6857987"/>
                <a:gd name="connsiteX3559" fmla="*/ 438237 w 3377801"/>
                <a:gd name="connsiteY3559" fmla="*/ 4668178 h 6857987"/>
                <a:gd name="connsiteX3560" fmla="*/ 473202 w 3377801"/>
                <a:gd name="connsiteY3560" fmla="*/ 4662538 h 6857987"/>
                <a:gd name="connsiteX3561" fmla="*/ 542004 w 3377801"/>
                <a:gd name="connsiteY3561" fmla="*/ 4761228 h 6857987"/>
                <a:gd name="connsiteX3562" fmla="*/ 613635 w 3377801"/>
                <a:gd name="connsiteY3562" fmla="*/ 4802961 h 6857987"/>
                <a:gd name="connsiteX3563" fmla="*/ 537492 w 3377801"/>
                <a:gd name="connsiteY3563" fmla="*/ 4845266 h 6857987"/>
                <a:gd name="connsiteX3564" fmla="*/ 469253 w 3377801"/>
                <a:gd name="connsiteY3564" fmla="*/ 4818188 h 6857987"/>
                <a:gd name="connsiteX3565" fmla="*/ 473764 w 3377801"/>
                <a:gd name="connsiteY3565" fmla="*/ 4806344 h 6857987"/>
                <a:gd name="connsiteX3566" fmla="*/ 542004 w 3377801"/>
                <a:gd name="connsiteY3566" fmla="*/ 4761235 h 6857987"/>
                <a:gd name="connsiteX3567" fmla="*/ 605740 w 3377801"/>
                <a:gd name="connsiteY3567" fmla="*/ 4836280 h 6857987"/>
                <a:gd name="connsiteX3568" fmla="*/ 605740 w 3377801"/>
                <a:gd name="connsiteY3568" fmla="*/ 4836262 h 6857987"/>
                <a:gd name="connsiteX3569" fmla="*/ 629426 w 3377801"/>
                <a:gd name="connsiteY3569" fmla="*/ 4826112 h 6857987"/>
                <a:gd name="connsiteX3570" fmla="*/ 698801 w 3377801"/>
                <a:gd name="connsiteY3570" fmla="*/ 4861636 h 6857987"/>
                <a:gd name="connsiteX3571" fmla="*/ 639013 w 3377801"/>
                <a:gd name="connsiteY3571" fmla="*/ 4901112 h 6857987"/>
                <a:gd name="connsiteX3572" fmla="*/ 541995 w 3377801"/>
                <a:gd name="connsiteY3572" fmla="*/ 4867839 h 6857987"/>
                <a:gd name="connsiteX3573" fmla="*/ 605740 w 3377801"/>
                <a:gd name="connsiteY3573" fmla="*/ 4836280 h 6857987"/>
                <a:gd name="connsiteX3574" fmla="*/ 722496 w 3377801"/>
                <a:gd name="connsiteY3574" fmla="*/ 5053939 h 6857987"/>
                <a:gd name="connsiteX3575" fmla="*/ 751822 w 3377801"/>
                <a:gd name="connsiteY3575" fmla="*/ 5051129 h 6857987"/>
                <a:gd name="connsiteX3576" fmla="*/ 709525 w 3377801"/>
                <a:gd name="connsiteY3576" fmla="*/ 5119357 h 6857987"/>
                <a:gd name="connsiteX3577" fmla="*/ 628307 w 3377801"/>
                <a:gd name="connsiteY3577" fmla="*/ 5103003 h 6857987"/>
                <a:gd name="connsiteX3578" fmla="*/ 658756 w 3377801"/>
                <a:gd name="connsiteY3578" fmla="*/ 5030825 h 6857987"/>
                <a:gd name="connsiteX3579" fmla="*/ 722496 w 3377801"/>
                <a:gd name="connsiteY3579" fmla="*/ 5053935 h 6857987"/>
                <a:gd name="connsiteX3580" fmla="*/ 770987 w 3377801"/>
                <a:gd name="connsiteY3580" fmla="*/ 5023550 h 6857987"/>
                <a:gd name="connsiteX3581" fmla="*/ 680755 w 3377801"/>
                <a:gd name="connsiteY3581" fmla="*/ 5022986 h 6857987"/>
                <a:gd name="connsiteX3582" fmla="*/ 717976 w 3377801"/>
                <a:gd name="connsiteY3582" fmla="*/ 4967136 h 6857987"/>
                <a:gd name="connsiteX3583" fmla="*/ 717976 w 3377801"/>
                <a:gd name="connsiteY3583" fmla="*/ 4967154 h 6857987"/>
                <a:gd name="connsiteX3584" fmla="*/ 798626 w 3377801"/>
                <a:gd name="connsiteY3584" fmla="*/ 4946278 h 6857987"/>
                <a:gd name="connsiteX3585" fmla="*/ 770987 w 3377801"/>
                <a:gd name="connsiteY3585" fmla="*/ 5023550 h 6857987"/>
                <a:gd name="connsiteX3586" fmla="*/ 703886 w 3377801"/>
                <a:gd name="connsiteY3586" fmla="*/ 4944033 h 6857987"/>
                <a:gd name="connsiteX3587" fmla="*/ 662708 w 3377801"/>
                <a:gd name="connsiteY3587" fmla="*/ 4918646 h 6857987"/>
                <a:gd name="connsiteX3588" fmla="*/ 689214 w 3377801"/>
                <a:gd name="connsiteY3588" fmla="*/ 4896633 h 6857987"/>
                <a:gd name="connsiteX3589" fmla="*/ 689214 w 3377801"/>
                <a:gd name="connsiteY3589" fmla="*/ 4896660 h 6857987"/>
                <a:gd name="connsiteX3590" fmla="*/ 732647 w 3377801"/>
                <a:gd name="connsiteY3590" fmla="*/ 4852663 h 6857987"/>
                <a:gd name="connsiteX3591" fmla="*/ 818372 w 3377801"/>
                <a:gd name="connsiteY3591" fmla="*/ 4889329 h 6857987"/>
                <a:gd name="connsiteX3592" fmla="*/ 821756 w 3377801"/>
                <a:gd name="connsiteY3592" fmla="*/ 4897206 h 6857987"/>
                <a:gd name="connsiteX3593" fmla="*/ 703886 w 3377801"/>
                <a:gd name="connsiteY3593" fmla="*/ 4944033 h 6857987"/>
                <a:gd name="connsiteX3594" fmla="*/ 724186 w 3377801"/>
                <a:gd name="connsiteY3594" fmla="*/ 4766323 h 6857987"/>
                <a:gd name="connsiteX3595" fmla="*/ 727006 w 3377801"/>
                <a:gd name="connsiteY3595" fmla="*/ 4743764 h 6857987"/>
                <a:gd name="connsiteX3596" fmla="*/ 757455 w 3377801"/>
                <a:gd name="connsiteY3596" fmla="*/ 4733039 h 6857987"/>
                <a:gd name="connsiteX3597" fmla="*/ 773246 w 3377801"/>
                <a:gd name="connsiteY3597" fmla="*/ 4744891 h 6857987"/>
                <a:gd name="connsiteX3598" fmla="*/ 775511 w 3377801"/>
                <a:gd name="connsiteY3598" fmla="*/ 4782103 h 6857987"/>
                <a:gd name="connsiteX3599" fmla="*/ 724188 w 3377801"/>
                <a:gd name="connsiteY3599" fmla="*/ 4766323 h 6857987"/>
                <a:gd name="connsiteX3600" fmla="*/ 719101 w 3377801"/>
                <a:gd name="connsiteY3600" fmla="*/ 4598850 h 6857987"/>
                <a:gd name="connsiteX3601" fmla="*/ 627171 w 3377801"/>
                <a:gd name="connsiteY3601" fmla="*/ 4567841 h 6857987"/>
                <a:gd name="connsiteX3602" fmla="*/ 706695 w 3377801"/>
                <a:gd name="connsiteY3602" fmla="*/ 4527242 h 6857987"/>
                <a:gd name="connsiteX3603" fmla="*/ 725870 w 3377801"/>
                <a:gd name="connsiteY3603" fmla="*/ 4552616 h 6857987"/>
                <a:gd name="connsiteX3604" fmla="*/ 719104 w 3377801"/>
                <a:gd name="connsiteY3604" fmla="*/ 4598847 h 6857987"/>
                <a:gd name="connsiteX3605" fmla="*/ 666662 w 3377801"/>
                <a:gd name="connsiteY3605" fmla="*/ 4482085 h 6857987"/>
                <a:gd name="connsiteX3606" fmla="*/ 619290 w 3377801"/>
                <a:gd name="connsiteY3606" fmla="*/ 4459535 h 6857987"/>
                <a:gd name="connsiteX3607" fmla="*/ 633388 w 3377801"/>
                <a:gd name="connsiteY3607" fmla="*/ 4434710 h 6857987"/>
                <a:gd name="connsiteX3608" fmla="*/ 669473 w 3377801"/>
                <a:gd name="connsiteY3608" fmla="*/ 4385682 h 6857987"/>
                <a:gd name="connsiteX3609" fmla="*/ 669473 w 3377801"/>
                <a:gd name="connsiteY3609" fmla="*/ 4385646 h 6857987"/>
                <a:gd name="connsiteX3610" fmla="*/ 697116 w 3377801"/>
                <a:gd name="connsiteY3610" fmla="*/ 4380016 h 6857987"/>
                <a:gd name="connsiteX3611" fmla="*/ 721929 w 3377801"/>
                <a:gd name="connsiteY3611" fmla="*/ 4456704 h 6857987"/>
                <a:gd name="connsiteX3612" fmla="*/ 666665 w 3377801"/>
                <a:gd name="connsiteY3612" fmla="*/ 4482082 h 6857987"/>
                <a:gd name="connsiteX3613" fmla="*/ 714589 w 3377801"/>
                <a:gd name="connsiteY3613" fmla="*/ 4401393 h 6857987"/>
                <a:gd name="connsiteX3614" fmla="*/ 714025 w 3377801"/>
                <a:gd name="connsiteY3614" fmla="*/ 4364736 h 6857987"/>
                <a:gd name="connsiteX3615" fmla="*/ 739399 w 3377801"/>
                <a:gd name="connsiteY3615" fmla="*/ 4353457 h 6857987"/>
                <a:gd name="connsiteX3616" fmla="*/ 714591 w 3377801"/>
                <a:gd name="connsiteY3616" fmla="*/ 4401391 h 6857987"/>
                <a:gd name="connsiteX3617" fmla="*/ 728716 w 3377801"/>
                <a:gd name="connsiteY3617" fmla="*/ 4261546 h 6857987"/>
                <a:gd name="connsiteX3618" fmla="*/ 728689 w 3377801"/>
                <a:gd name="connsiteY3618" fmla="*/ 4261579 h 6857987"/>
                <a:gd name="connsiteX3619" fmla="*/ 728689 w 3377801"/>
                <a:gd name="connsiteY3619" fmla="*/ 4261561 h 6857987"/>
                <a:gd name="connsiteX3620" fmla="*/ 728716 w 3377801"/>
                <a:gd name="connsiteY3620" fmla="*/ 4261546 h 6857987"/>
                <a:gd name="connsiteX3621" fmla="*/ 763099 w 3377801"/>
                <a:gd name="connsiteY3621" fmla="*/ 4235637 h 6857987"/>
                <a:gd name="connsiteX3622" fmla="*/ 728717 w 3377801"/>
                <a:gd name="connsiteY3622" fmla="*/ 4261544 h 6857987"/>
                <a:gd name="connsiteX3623" fmla="*/ 707268 w 3377801"/>
                <a:gd name="connsiteY3623" fmla="*/ 4303243 h 6857987"/>
                <a:gd name="connsiteX3624" fmla="*/ 654248 w 3377801"/>
                <a:gd name="connsiteY3624" fmla="*/ 4263221 h 6857987"/>
                <a:gd name="connsiteX3625" fmla="*/ 729823 w 3377801"/>
                <a:gd name="connsiteY3625" fmla="*/ 4232759 h 6857987"/>
                <a:gd name="connsiteX3626" fmla="*/ 707270 w 3377801"/>
                <a:gd name="connsiteY3626" fmla="*/ 4303244 h 6857987"/>
                <a:gd name="connsiteX3627" fmla="*/ 627178 w 3377801"/>
                <a:gd name="connsiteY3627" fmla="*/ 4238380 h 6857987"/>
                <a:gd name="connsiteX3628" fmla="*/ 577586 w 3377801"/>
                <a:gd name="connsiteY3628" fmla="*/ 4192706 h 6857987"/>
                <a:gd name="connsiteX3629" fmla="*/ 577549 w 3377801"/>
                <a:gd name="connsiteY3629" fmla="*/ 4192718 h 6857987"/>
                <a:gd name="connsiteX3630" fmla="*/ 577549 w 3377801"/>
                <a:gd name="connsiteY3630" fmla="*/ 4192627 h 6857987"/>
                <a:gd name="connsiteX3631" fmla="*/ 577586 w 3377801"/>
                <a:gd name="connsiteY3631" fmla="*/ 4192706 h 6857987"/>
                <a:gd name="connsiteX3632" fmla="*/ 637893 w 3377801"/>
                <a:gd name="connsiteY3632" fmla="*/ 4162238 h 6857987"/>
                <a:gd name="connsiteX3633" fmla="*/ 651428 w 3377801"/>
                <a:gd name="connsiteY3633" fmla="*/ 4166749 h 6857987"/>
                <a:gd name="connsiteX3634" fmla="*/ 688659 w 3377801"/>
                <a:gd name="connsiteY3634" fmla="*/ 4224283 h 6857987"/>
                <a:gd name="connsiteX3635" fmla="*/ 627179 w 3377801"/>
                <a:gd name="connsiteY3635" fmla="*/ 4238382 h 6857987"/>
                <a:gd name="connsiteX3636" fmla="*/ 563433 w 3377801"/>
                <a:gd name="connsiteY3636" fmla="*/ 4024169 h 6857987"/>
                <a:gd name="connsiteX3637" fmla="*/ 541447 w 3377801"/>
                <a:gd name="connsiteY3637" fmla="*/ 3973959 h 6857987"/>
                <a:gd name="connsiteX3638" fmla="*/ 615890 w 3377801"/>
                <a:gd name="connsiteY3638" fmla="*/ 3954785 h 6857987"/>
                <a:gd name="connsiteX3639" fmla="*/ 656489 w 3377801"/>
                <a:gd name="connsiteY3639" fmla="*/ 3968892 h 6857987"/>
                <a:gd name="connsiteX3640" fmla="*/ 679611 w 3377801"/>
                <a:gd name="connsiteY3640" fmla="*/ 4024716 h 6857987"/>
                <a:gd name="connsiteX3641" fmla="*/ 563434 w 3377801"/>
                <a:gd name="connsiteY3641" fmla="*/ 4024170 h 6857987"/>
                <a:gd name="connsiteX3642" fmla="*/ 609695 w 3377801"/>
                <a:gd name="connsiteY3642" fmla="*/ 3932763 h 6857987"/>
                <a:gd name="connsiteX3643" fmla="*/ 566836 w 3377801"/>
                <a:gd name="connsiteY3643" fmla="*/ 3855502 h 6857987"/>
                <a:gd name="connsiteX3644" fmla="*/ 615326 w 3377801"/>
                <a:gd name="connsiteY3644" fmla="*/ 3856599 h 6857987"/>
                <a:gd name="connsiteX3645" fmla="*/ 615326 w 3377801"/>
                <a:gd name="connsiteY3645" fmla="*/ 3856625 h 6857987"/>
                <a:gd name="connsiteX3646" fmla="*/ 666090 w 3377801"/>
                <a:gd name="connsiteY3646" fmla="*/ 3843664 h 6857987"/>
                <a:gd name="connsiteX3647" fmla="*/ 669474 w 3377801"/>
                <a:gd name="connsiteY3647" fmla="*/ 3900058 h 6857987"/>
                <a:gd name="connsiteX3648" fmla="*/ 701628 w 3377801"/>
                <a:gd name="connsiteY3648" fmla="*/ 3946867 h 6857987"/>
                <a:gd name="connsiteX3649" fmla="*/ 609697 w 3377801"/>
                <a:gd name="connsiteY3649" fmla="*/ 3932764 h 6857987"/>
                <a:gd name="connsiteX3650" fmla="*/ 681318 w 3377801"/>
                <a:gd name="connsiteY3650" fmla="*/ 3845940 h 6857987"/>
                <a:gd name="connsiteX3651" fmla="*/ 681318 w 3377801"/>
                <a:gd name="connsiteY3651" fmla="*/ 3845885 h 6857987"/>
                <a:gd name="connsiteX3652" fmla="*/ 755768 w 3377801"/>
                <a:gd name="connsiteY3652" fmla="*/ 3844194 h 6857987"/>
                <a:gd name="connsiteX3653" fmla="*/ 786785 w 3377801"/>
                <a:gd name="connsiteY3653" fmla="*/ 3886490 h 6857987"/>
                <a:gd name="connsiteX3654" fmla="*/ 783402 w 3377801"/>
                <a:gd name="connsiteY3654" fmla="*/ 3934436 h 6857987"/>
                <a:gd name="connsiteX3655" fmla="*/ 705568 w 3377801"/>
                <a:gd name="connsiteY3655" fmla="*/ 3920892 h 6857987"/>
                <a:gd name="connsiteX3656" fmla="*/ 681319 w 3377801"/>
                <a:gd name="connsiteY3656" fmla="*/ 3845942 h 6857987"/>
                <a:gd name="connsiteX3657" fmla="*/ 777741 w 3377801"/>
                <a:gd name="connsiteY3657" fmla="*/ 3575143 h 6857987"/>
                <a:gd name="connsiteX3658" fmla="*/ 777759 w 3377801"/>
                <a:gd name="connsiteY3658" fmla="*/ 3575188 h 6857987"/>
                <a:gd name="connsiteX3659" fmla="*/ 848817 w 3377801"/>
                <a:gd name="connsiteY3659" fmla="*/ 3562780 h 6857987"/>
                <a:gd name="connsiteX3660" fmla="*/ 877024 w 3377801"/>
                <a:gd name="connsiteY3660" fmla="*/ 3568975 h 6857987"/>
                <a:gd name="connsiteX3661" fmla="*/ 887748 w 3377801"/>
                <a:gd name="connsiteY3661" fmla="*/ 3608460 h 6857987"/>
                <a:gd name="connsiteX3662" fmla="*/ 930599 w 3377801"/>
                <a:gd name="connsiteY3662" fmla="*/ 3660925 h 6857987"/>
                <a:gd name="connsiteX3663" fmla="*/ 829643 w 3377801"/>
                <a:gd name="connsiteY3663" fmla="*/ 3677834 h 6857987"/>
                <a:gd name="connsiteX3664" fmla="*/ 777745 w 3377801"/>
                <a:gd name="connsiteY3664" fmla="*/ 3575144 h 6857987"/>
                <a:gd name="connsiteX3665" fmla="*/ 895634 w 3377801"/>
                <a:gd name="connsiteY3665" fmla="*/ 3579646 h 6857987"/>
                <a:gd name="connsiteX3666" fmla="*/ 979664 w 3377801"/>
                <a:gd name="connsiteY3666" fmla="*/ 3570045 h 6857987"/>
                <a:gd name="connsiteX3667" fmla="*/ 997156 w 3377801"/>
                <a:gd name="connsiteY3667" fmla="*/ 3643368 h 6857987"/>
                <a:gd name="connsiteX3668" fmla="*/ 933984 w 3377801"/>
                <a:gd name="connsiteY3668" fmla="*/ 3636600 h 6857987"/>
                <a:gd name="connsiteX3669" fmla="*/ 895638 w 3377801"/>
                <a:gd name="connsiteY3669" fmla="*/ 3579647 h 6857987"/>
                <a:gd name="connsiteX3670" fmla="*/ 871940 w 3377801"/>
                <a:gd name="connsiteY3670" fmla="*/ 3546382 h 6857987"/>
                <a:gd name="connsiteX3671" fmla="*/ 842597 w 3377801"/>
                <a:gd name="connsiteY3671" fmla="*/ 3452693 h 6857987"/>
                <a:gd name="connsiteX3672" fmla="*/ 842625 w 3377801"/>
                <a:gd name="connsiteY3672" fmla="*/ 3452756 h 6857987"/>
                <a:gd name="connsiteX3673" fmla="*/ 909162 w 3377801"/>
                <a:gd name="connsiteY3673" fmla="*/ 3453320 h 6857987"/>
                <a:gd name="connsiteX3674" fmla="*/ 964438 w 3377801"/>
                <a:gd name="connsiteY3674" fmla="*/ 3478146 h 6857987"/>
                <a:gd name="connsiteX3675" fmla="*/ 980801 w 3377801"/>
                <a:gd name="connsiteY3675" fmla="*/ 3549776 h 6857987"/>
                <a:gd name="connsiteX3676" fmla="*/ 871944 w 3377801"/>
                <a:gd name="connsiteY3676" fmla="*/ 3546383 h 6857987"/>
                <a:gd name="connsiteX3677" fmla="*/ 975143 w 3377801"/>
                <a:gd name="connsiteY3677" fmla="*/ 3487814 h 6857987"/>
                <a:gd name="connsiteX3678" fmla="*/ 975189 w 3377801"/>
                <a:gd name="connsiteY3678" fmla="*/ 3487777 h 6857987"/>
                <a:gd name="connsiteX3679" fmla="*/ 1042308 w 3377801"/>
                <a:gd name="connsiteY3679" fmla="*/ 3488341 h 6857987"/>
                <a:gd name="connsiteX3680" fmla="*/ 1081776 w 3377801"/>
                <a:gd name="connsiteY3680" fmla="*/ 3517112 h 6857987"/>
                <a:gd name="connsiteX3681" fmla="*/ 1080656 w 3377801"/>
                <a:gd name="connsiteY3681" fmla="*/ 3562218 h 6857987"/>
                <a:gd name="connsiteX3682" fmla="*/ 975147 w 3377801"/>
                <a:gd name="connsiteY3682" fmla="*/ 3487814 h 6857987"/>
                <a:gd name="connsiteX3683" fmla="*/ 917665 w 3377801"/>
                <a:gd name="connsiteY3683" fmla="*/ 3379580 h 6857987"/>
                <a:gd name="connsiteX3684" fmla="*/ 917610 w 3377801"/>
                <a:gd name="connsiteY3684" fmla="*/ 3379443 h 6857987"/>
                <a:gd name="connsiteX3685" fmla="*/ 926634 w 3377801"/>
                <a:gd name="connsiteY3685" fmla="*/ 3348993 h 6857987"/>
                <a:gd name="connsiteX3686" fmla="*/ 988669 w 3377801"/>
                <a:gd name="connsiteY3686" fmla="*/ 3372679 h 6857987"/>
                <a:gd name="connsiteX3687" fmla="*/ 1023633 w 3377801"/>
                <a:gd name="connsiteY3687" fmla="*/ 3376063 h 6857987"/>
                <a:gd name="connsiteX3688" fmla="*/ 1011791 w 3377801"/>
                <a:gd name="connsiteY3688" fmla="*/ 3424563 h 6857987"/>
                <a:gd name="connsiteX3689" fmla="*/ 1025899 w 3377801"/>
                <a:gd name="connsiteY3689" fmla="*/ 3466859 h 6857987"/>
                <a:gd name="connsiteX3690" fmla="*/ 917669 w 3377801"/>
                <a:gd name="connsiteY3690" fmla="*/ 3379580 h 6857987"/>
                <a:gd name="connsiteX3691" fmla="*/ 1115558 w 3377801"/>
                <a:gd name="connsiteY3691" fmla="*/ 3271738 h 6857987"/>
                <a:gd name="connsiteX3692" fmla="*/ 1033239 w 3377801"/>
                <a:gd name="connsiteY3692" fmla="*/ 3198970 h 6857987"/>
                <a:gd name="connsiteX3693" fmla="*/ 1033221 w 3377801"/>
                <a:gd name="connsiteY3693" fmla="*/ 3198979 h 6857987"/>
                <a:gd name="connsiteX3694" fmla="*/ 1049003 w 3377801"/>
                <a:gd name="connsiteY3694" fmla="*/ 3148214 h 6857987"/>
                <a:gd name="connsiteX3695" fmla="*/ 1110474 w 3377801"/>
                <a:gd name="connsiteY3695" fmla="*/ 3178104 h 6857987"/>
                <a:gd name="connsiteX3696" fmla="*/ 1133032 w 3377801"/>
                <a:gd name="connsiteY3696" fmla="*/ 3223230 h 6857987"/>
                <a:gd name="connsiteX3697" fmla="*/ 1115562 w 3377801"/>
                <a:gd name="connsiteY3697" fmla="*/ 3271738 h 6857987"/>
                <a:gd name="connsiteX3698" fmla="*/ 1075008 w 3377801"/>
                <a:gd name="connsiteY3698" fmla="*/ 3060828 h 6857987"/>
                <a:gd name="connsiteX3699" fmla="*/ 1074971 w 3377801"/>
                <a:gd name="connsiteY3699" fmla="*/ 3060811 h 6857987"/>
                <a:gd name="connsiteX3700" fmla="*/ 1109937 w 3377801"/>
                <a:gd name="connsiteY3700" fmla="*/ 3038817 h 6857987"/>
                <a:gd name="connsiteX3701" fmla="*/ 1075012 w 3377801"/>
                <a:gd name="connsiteY3701" fmla="*/ 3060828 h 6857987"/>
                <a:gd name="connsiteX3702" fmla="*/ 1080065 w 3377801"/>
                <a:gd name="connsiteY3702" fmla="*/ 3062466 h 6857987"/>
                <a:gd name="connsiteX3703" fmla="*/ 1037769 w 3377801"/>
                <a:gd name="connsiteY3703" fmla="*/ 3087299 h 6857987"/>
                <a:gd name="connsiteX3704" fmla="*/ 1037769 w 3377801"/>
                <a:gd name="connsiteY3704" fmla="*/ 3087281 h 6857987"/>
                <a:gd name="connsiteX3705" fmla="*/ 1080069 w 3377801"/>
                <a:gd name="connsiteY3705" fmla="*/ 3062466 h 6857987"/>
                <a:gd name="connsiteX3706" fmla="*/ 1036105 w 3377801"/>
                <a:gd name="connsiteY3706" fmla="*/ 3067551 h 6857987"/>
                <a:gd name="connsiteX3707" fmla="*/ 1023098 w 3377801"/>
                <a:gd name="connsiteY3707" fmla="*/ 3059092 h 6857987"/>
                <a:gd name="connsiteX3708" fmla="*/ 1023126 w 3377801"/>
                <a:gd name="connsiteY3708" fmla="*/ 3059082 h 6857987"/>
                <a:gd name="connsiteX3709" fmla="*/ 1036107 w 3377801"/>
                <a:gd name="connsiteY3709" fmla="*/ 3067551 h 6857987"/>
                <a:gd name="connsiteX3710" fmla="*/ 967266 w 3377801"/>
                <a:gd name="connsiteY3710" fmla="*/ 3131323 h 6857987"/>
                <a:gd name="connsiteX3711" fmla="*/ 967276 w 3377801"/>
                <a:gd name="connsiteY3711" fmla="*/ 3131305 h 6857987"/>
                <a:gd name="connsiteX3712" fmla="*/ 975180 w 3377801"/>
                <a:gd name="connsiteY3712" fmla="*/ 3143149 h 6857987"/>
                <a:gd name="connsiteX3713" fmla="*/ 967270 w 3377801"/>
                <a:gd name="connsiteY3713" fmla="*/ 3131323 h 6857987"/>
                <a:gd name="connsiteX3714" fmla="*/ 945307 w 3377801"/>
                <a:gd name="connsiteY3714" fmla="*/ 3073226 h 6857987"/>
                <a:gd name="connsiteX3715" fmla="*/ 932899 w 3377801"/>
                <a:gd name="connsiteY3715" fmla="*/ 3057991 h 6857987"/>
                <a:gd name="connsiteX3716" fmla="*/ 989850 w 3377801"/>
                <a:gd name="connsiteY3716" fmla="*/ 3057991 h 6857987"/>
                <a:gd name="connsiteX3717" fmla="*/ 945307 w 3377801"/>
                <a:gd name="connsiteY3717" fmla="*/ 3073226 h 6857987"/>
                <a:gd name="connsiteX3718" fmla="*/ 962171 w 3377801"/>
                <a:gd name="connsiteY3718" fmla="*/ 3115496 h 6857987"/>
                <a:gd name="connsiteX3719" fmla="*/ 911970 w 3377801"/>
                <a:gd name="connsiteY3719" fmla="*/ 3154972 h 6857987"/>
                <a:gd name="connsiteX3720" fmla="*/ 920429 w 3377801"/>
                <a:gd name="connsiteY3720" fmla="*/ 3123409 h 6857987"/>
                <a:gd name="connsiteX3721" fmla="*/ 920438 w 3377801"/>
                <a:gd name="connsiteY3721" fmla="*/ 3123391 h 6857987"/>
                <a:gd name="connsiteX3722" fmla="*/ 962166 w 3377801"/>
                <a:gd name="connsiteY3722" fmla="*/ 3115496 h 6857987"/>
                <a:gd name="connsiteX3723" fmla="*/ 912561 w 3377801"/>
                <a:gd name="connsiteY3723" fmla="*/ 3155547 h 6857987"/>
                <a:gd name="connsiteX3724" fmla="*/ 864052 w 3377801"/>
                <a:gd name="connsiteY3724" fmla="*/ 3198980 h 6857987"/>
                <a:gd name="connsiteX3725" fmla="*/ 807191 w 3377801"/>
                <a:gd name="connsiteY3725" fmla="*/ 3207362 h 6857987"/>
                <a:gd name="connsiteX3726" fmla="*/ 807092 w 3377801"/>
                <a:gd name="connsiteY3726" fmla="*/ 3207440 h 6857987"/>
                <a:gd name="connsiteX3727" fmla="*/ 807129 w 3377801"/>
                <a:gd name="connsiteY3727" fmla="*/ 3207349 h 6857987"/>
                <a:gd name="connsiteX3728" fmla="*/ 807191 w 3377801"/>
                <a:gd name="connsiteY3728" fmla="*/ 3207362 h 6857987"/>
                <a:gd name="connsiteX3729" fmla="*/ 912557 w 3377801"/>
                <a:gd name="connsiteY3729" fmla="*/ 3155546 h 6857987"/>
                <a:gd name="connsiteX3730" fmla="*/ 866887 w 3377801"/>
                <a:gd name="connsiteY3730" fmla="*/ 3220437 h 6857987"/>
                <a:gd name="connsiteX3731" fmla="*/ 807672 w 3377801"/>
                <a:gd name="connsiteY3731" fmla="*/ 3277961 h 6857987"/>
                <a:gd name="connsiteX3732" fmla="*/ 715739 w 3377801"/>
                <a:gd name="connsiteY3732" fmla="*/ 3355822 h 6857987"/>
                <a:gd name="connsiteX3733" fmla="*/ 715739 w 3377801"/>
                <a:gd name="connsiteY3733" fmla="*/ 3355795 h 6857987"/>
                <a:gd name="connsiteX3734" fmla="*/ 866877 w 3377801"/>
                <a:gd name="connsiteY3734" fmla="*/ 3220436 h 6857987"/>
                <a:gd name="connsiteX3735" fmla="*/ 793564 w 3377801"/>
                <a:gd name="connsiteY3735" fmla="*/ 3308941 h 6857987"/>
                <a:gd name="connsiteX3736" fmla="*/ 808240 w 3377801"/>
                <a:gd name="connsiteY3736" fmla="*/ 3303301 h 6857987"/>
                <a:gd name="connsiteX3737" fmla="*/ 790758 w 3377801"/>
                <a:gd name="connsiteY3737" fmla="*/ 3356877 h 6857987"/>
                <a:gd name="connsiteX3738" fmla="*/ 810487 w 3377801"/>
                <a:gd name="connsiteY3738" fmla="*/ 3433020 h 6857987"/>
                <a:gd name="connsiteX3739" fmla="*/ 709537 w 3377801"/>
                <a:gd name="connsiteY3739" fmla="*/ 3390724 h 6857987"/>
                <a:gd name="connsiteX3740" fmla="*/ 714040 w 3377801"/>
                <a:gd name="connsiteY3740" fmla="*/ 3382266 h 6857987"/>
                <a:gd name="connsiteX3741" fmla="*/ 793554 w 3377801"/>
                <a:gd name="connsiteY3741" fmla="*/ 3308940 h 6857987"/>
                <a:gd name="connsiteX3742" fmla="*/ 646926 w 3377801"/>
                <a:gd name="connsiteY3742" fmla="*/ 3557172 h 6857987"/>
                <a:gd name="connsiteX3743" fmla="*/ 650310 w 3377801"/>
                <a:gd name="connsiteY3743" fmla="*/ 3619207 h 6857987"/>
                <a:gd name="connsiteX3744" fmla="*/ 563452 w 3377801"/>
                <a:gd name="connsiteY3744" fmla="*/ 3594947 h 6857987"/>
                <a:gd name="connsiteX3745" fmla="*/ 579807 w 3377801"/>
                <a:gd name="connsiteY3745" fmla="*/ 3552105 h 6857987"/>
                <a:gd name="connsiteX3746" fmla="*/ 579807 w 3377801"/>
                <a:gd name="connsiteY3746" fmla="*/ 3552087 h 6857987"/>
                <a:gd name="connsiteX3747" fmla="*/ 615331 w 3377801"/>
                <a:gd name="connsiteY3747" fmla="*/ 3503578 h 6857987"/>
                <a:gd name="connsiteX3748" fmla="*/ 646917 w 3377801"/>
                <a:gd name="connsiteY3748" fmla="*/ 3557171 h 6857987"/>
                <a:gd name="connsiteX3749" fmla="*/ 569656 w 3377801"/>
                <a:gd name="connsiteY3749" fmla="*/ 3627094 h 6857987"/>
                <a:gd name="connsiteX3750" fmla="*/ 569092 w 3377801"/>
                <a:gd name="connsiteY3750" fmla="*/ 3716208 h 6857987"/>
                <a:gd name="connsiteX3751" fmla="*/ 503110 w 3377801"/>
                <a:gd name="connsiteY3751" fmla="*/ 3686327 h 6857987"/>
                <a:gd name="connsiteX3752" fmla="*/ 538634 w 3377801"/>
                <a:gd name="connsiteY3752" fmla="*/ 3616834 h 6857987"/>
                <a:gd name="connsiteX3753" fmla="*/ 538634 w 3377801"/>
                <a:gd name="connsiteY3753" fmla="*/ 3616943 h 6857987"/>
                <a:gd name="connsiteX3754" fmla="*/ 569646 w 3377801"/>
                <a:gd name="connsiteY3754" fmla="*/ 3627092 h 6857987"/>
                <a:gd name="connsiteX3755" fmla="*/ 520592 w 3377801"/>
                <a:gd name="connsiteY3755" fmla="*/ 3605696 h 6857987"/>
                <a:gd name="connsiteX3756" fmla="*/ 520592 w 3377801"/>
                <a:gd name="connsiteY3756" fmla="*/ 3605669 h 6857987"/>
                <a:gd name="connsiteX3757" fmla="*/ 518901 w 3377801"/>
                <a:gd name="connsiteY3757" fmla="*/ 3620345 h 6857987"/>
                <a:gd name="connsiteX3758" fmla="*/ 520583 w 3377801"/>
                <a:gd name="connsiteY3758" fmla="*/ 3605690 h 6857987"/>
                <a:gd name="connsiteX3759" fmla="*/ 544842 w 3377801"/>
                <a:gd name="connsiteY3759" fmla="*/ 3585357 h 6857987"/>
                <a:gd name="connsiteX3760" fmla="*/ 538629 w 3377801"/>
                <a:gd name="connsiteY3760" fmla="*/ 3571804 h 6857987"/>
                <a:gd name="connsiteX3761" fmla="*/ 538629 w 3377801"/>
                <a:gd name="connsiteY3761" fmla="*/ 3571832 h 6857987"/>
                <a:gd name="connsiteX3762" fmla="*/ 544833 w 3377801"/>
                <a:gd name="connsiteY3762" fmla="*/ 3585350 h 6857987"/>
                <a:gd name="connsiteX3763" fmla="*/ 443892 w 3377801"/>
                <a:gd name="connsiteY3763" fmla="*/ 3721831 h 6857987"/>
                <a:gd name="connsiteX3764" fmla="*/ 417927 w 3377801"/>
                <a:gd name="connsiteY3764" fmla="*/ 3721831 h 6857987"/>
                <a:gd name="connsiteX3765" fmla="*/ 457977 w 3377801"/>
                <a:gd name="connsiteY3765" fmla="*/ 3697572 h 6857987"/>
                <a:gd name="connsiteX3766" fmla="*/ 443876 w 3377801"/>
                <a:gd name="connsiteY3766" fmla="*/ 3721819 h 6857987"/>
                <a:gd name="connsiteX3767" fmla="*/ 421897 w 3377801"/>
                <a:gd name="connsiteY3767" fmla="*/ 3879674 h 6857987"/>
                <a:gd name="connsiteX3768" fmla="*/ 421897 w 3377801"/>
                <a:gd name="connsiteY3768" fmla="*/ 3879737 h 6857987"/>
                <a:gd name="connsiteX3769" fmla="*/ 438243 w 3377801"/>
                <a:gd name="connsiteY3769" fmla="*/ 3843089 h 6857987"/>
                <a:gd name="connsiteX3770" fmla="*/ 440507 w 3377801"/>
                <a:gd name="connsiteY3770" fmla="*/ 3898356 h 6857987"/>
                <a:gd name="connsiteX3771" fmla="*/ 467577 w 3377801"/>
                <a:gd name="connsiteY3771" fmla="*/ 3945163 h 6857987"/>
                <a:gd name="connsiteX3772" fmla="*/ 518906 w 3377801"/>
                <a:gd name="connsiteY3772" fmla="*/ 3976191 h 6857987"/>
                <a:gd name="connsiteX3773" fmla="*/ 463066 w 3377801"/>
                <a:gd name="connsiteY3773" fmla="*/ 3990289 h 6857987"/>
                <a:gd name="connsiteX3774" fmla="*/ 403287 w 3377801"/>
                <a:gd name="connsiteY3774" fmla="*/ 3969990 h 6857987"/>
                <a:gd name="connsiteX3775" fmla="*/ 421881 w 3377801"/>
                <a:gd name="connsiteY3775" fmla="*/ 3879661 h 6857987"/>
                <a:gd name="connsiteX3776" fmla="*/ 359901 w 3377801"/>
                <a:gd name="connsiteY3776" fmla="*/ 3786091 h 6857987"/>
                <a:gd name="connsiteX3777" fmla="*/ 359865 w 3377801"/>
                <a:gd name="connsiteY3777" fmla="*/ 3786139 h 6857987"/>
                <a:gd name="connsiteX3778" fmla="*/ 359865 w 3377801"/>
                <a:gd name="connsiteY3778" fmla="*/ 3786121 h 6857987"/>
                <a:gd name="connsiteX3779" fmla="*/ 359901 w 3377801"/>
                <a:gd name="connsiteY3779" fmla="*/ 3786091 h 6857987"/>
                <a:gd name="connsiteX3780" fmla="*/ 408929 w 3377801"/>
                <a:gd name="connsiteY3780" fmla="*/ 3734819 h 6857987"/>
                <a:gd name="connsiteX3781" fmla="*/ 359883 w 3377801"/>
                <a:gd name="connsiteY3781" fmla="*/ 3786078 h 6857987"/>
                <a:gd name="connsiteX3782" fmla="*/ 366633 w 3377801"/>
                <a:gd name="connsiteY3782" fmla="*/ 4130687 h 6857987"/>
                <a:gd name="connsiteX3783" fmla="*/ 421336 w 3377801"/>
                <a:gd name="connsiteY3783" fmla="*/ 4179778 h 6857987"/>
                <a:gd name="connsiteX3784" fmla="*/ 353098 w 3377801"/>
                <a:gd name="connsiteY3784" fmla="*/ 4211369 h 6857987"/>
                <a:gd name="connsiteX3785" fmla="*/ 366615 w 3377801"/>
                <a:gd name="connsiteY3785" fmla="*/ 4130675 h 6857987"/>
                <a:gd name="connsiteX3786" fmla="*/ 386370 w 3377801"/>
                <a:gd name="connsiteY3786" fmla="*/ 4252546 h 6857987"/>
                <a:gd name="connsiteX3787" fmla="*/ 398778 w 3377801"/>
                <a:gd name="connsiteY3787" fmla="*/ 4357460 h 6857987"/>
                <a:gd name="connsiteX3788" fmla="*/ 353662 w 3377801"/>
                <a:gd name="connsiteY3788" fmla="*/ 4363100 h 6857987"/>
                <a:gd name="connsiteX3789" fmla="*/ 352525 w 3377801"/>
                <a:gd name="connsiteY3789" fmla="*/ 4233936 h 6857987"/>
                <a:gd name="connsiteX3790" fmla="*/ 386352 w 3377801"/>
                <a:gd name="connsiteY3790" fmla="*/ 4252534 h 6857987"/>
                <a:gd name="connsiteX3791" fmla="*/ 329402 w 3377801"/>
                <a:gd name="connsiteY3791" fmla="*/ 4096903 h 6857987"/>
                <a:gd name="connsiteX3792" fmla="*/ 329402 w 3377801"/>
                <a:gd name="connsiteY3792" fmla="*/ 4096858 h 6857987"/>
                <a:gd name="connsiteX3793" fmla="*/ 333913 w 3377801"/>
                <a:gd name="connsiteY3793" fmla="*/ 4109820 h 6857987"/>
                <a:gd name="connsiteX3794" fmla="*/ 329384 w 3377801"/>
                <a:gd name="connsiteY3794" fmla="*/ 4096891 h 6857987"/>
                <a:gd name="connsiteX3795" fmla="*/ 350842 w 3377801"/>
                <a:gd name="connsiteY3795" fmla="*/ 4649061 h 6857987"/>
                <a:gd name="connsiteX3796" fmla="*/ 331668 w 3377801"/>
                <a:gd name="connsiteY3796" fmla="*/ 4650180 h 6857987"/>
                <a:gd name="connsiteX3797" fmla="*/ 337872 w 3377801"/>
                <a:gd name="connsiteY3797" fmla="*/ 4621982 h 6857987"/>
                <a:gd name="connsiteX3798" fmla="*/ 350824 w 3377801"/>
                <a:gd name="connsiteY3798" fmla="*/ 4649048 h 6857987"/>
                <a:gd name="connsiteX3799" fmla="*/ 350832 w 3377801"/>
                <a:gd name="connsiteY3799" fmla="*/ 4444873 h 6857987"/>
                <a:gd name="connsiteX3800" fmla="*/ 366623 w 3377801"/>
                <a:gd name="connsiteY3800" fmla="*/ 4444309 h 6857987"/>
                <a:gd name="connsiteX3801" fmla="*/ 360897 w 3377801"/>
                <a:gd name="connsiteY3801" fmla="*/ 4469589 h 6857987"/>
                <a:gd name="connsiteX3802" fmla="*/ 364940 w 3377801"/>
                <a:gd name="connsiteY3802" fmla="*/ 4451112 h 6857987"/>
                <a:gd name="connsiteX3803" fmla="*/ 388626 w 3377801"/>
                <a:gd name="connsiteY3803" fmla="*/ 4483822 h 6857987"/>
                <a:gd name="connsiteX3804" fmla="*/ 355922 w 3377801"/>
                <a:gd name="connsiteY3804" fmla="*/ 4494462 h 6857987"/>
                <a:gd name="connsiteX3805" fmla="*/ 355907 w 3377801"/>
                <a:gd name="connsiteY3805" fmla="*/ 4494537 h 6857987"/>
                <a:gd name="connsiteX3806" fmla="*/ 355907 w 3377801"/>
                <a:gd name="connsiteY3806" fmla="*/ 4494465 h 6857987"/>
                <a:gd name="connsiteX3807" fmla="*/ 355922 w 3377801"/>
                <a:gd name="connsiteY3807" fmla="*/ 4494465 h 6857987"/>
                <a:gd name="connsiteX3808" fmla="*/ 357612 w 3377801"/>
                <a:gd name="connsiteY3808" fmla="*/ 4485788 h 6857987"/>
                <a:gd name="connsiteX3809" fmla="*/ 355897 w 3377801"/>
                <a:gd name="connsiteY3809" fmla="*/ 4494503 h 6857987"/>
                <a:gd name="connsiteX3810" fmla="*/ 350814 w 3377801"/>
                <a:gd name="connsiteY3810" fmla="*/ 4444861 h 6857987"/>
                <a:gd name="connsiteX3811" fmla="*/ 354216 w 3377801"/>
                <a:gd name="connsiteY3811" fmla="*/ 4690738 h 6857987"/>
                <a:gd name="connsiteX3812" fmla="*/ 356472 w 3377801"/>
                <a:gd name="connsiteY3812" fmla="*/ 4729078 h 6857987"/>
                <a:gd name="connsiteX3813" fmla="*/ 354198 w 3377801"/>
                <a:gd name="connsiteY3813" fmla="*/ 4690726 h 6857987"/>
                <a:gd name="connsiteX3814" fmla="*/ 366633 w 3377801"/>
                <a:gd name="connsiteY3814" fmla="*/ 4574600 h 6857987"/>
                <a:gd name="connsiteX3815" fmla="*/ 360429 w 3377801"/>
                <a:gd name="connsiteY3815" fmla="*/ 4509109 h 6857987"/>
                <a:gd name="connsiteX3816" fmla="*/ 360429 w 3377801"/>
                <a:gd name="connsiteY3816" fmla="*/ 4509182 h 6857987"/>
                <a:gd name="connsiteX3817" fmla="*/ 390309 w 3377801"/>
                <a:gd name="connsiteY3817" fmla="*/ 4506352 h 6857987"/>
                <a:gd name="connsiteX3818" fmla="*/ 422464 w 3377801"/>
                <a:gd name="connsiteY3818" fmla="*/ 4537370 h 6857987"/>
                <a:gd name="connsiteX3819" fmla="*/ 453491 w 3377801"/>
                <a:gd name="connsiteY3819" fmla="*/ 4553169 h 6857987"/>
                <a:gd name="connsiteX3820" fmla="*/ 366615 w 3377801"/>
                <a:gd name="connsiteY3820" fmla="*/ 4574588 h 6857987"/>
                <a:gd name="connsiteX3821" fmla="*/ 419634 w 3377801"/>
                <a:gd name="connsiteY3821" fmla="*/ 4659803 h 6857987"/>
                <a:gd name="connsiteX3822" fmla="*/ 388617 w 3377801"/>
                <a:gd name="connsiteY3822" fmla="*/ 4669390 h 6857987"/>
                <a:gd name="connsiteX3823" fmla="*/ 373392 w 3377801"/>
                <a:gd name="connsiteY3823" fmla="*/ 4612422 h 6857987"/>
                <a:gd name="connsiteX3824" fmla="*/ 419616 w 3377801"/>
                <a:gd name="connsiteY3824" fmla="*/ 4659791 h 6857987"/>
                <a:gd name="connsiteX3825" fmla="*/ 423591 w 3377801"/>
                <a:gd name="connsiteY3825" fmla="*/ 4675557 h 6857987"/>
                <a:gd name="connsiteX3826" fmla="*/ 479996 w 3377801"/>
                <a:gd name="connsiteY3826" fmla="*/ 4733644 h 6857987"/>
                <a:gd name="connsiteX3827" fmla="*/ 524548 w 3377801"/>
                <a:gd name="connsiteY3827" fmla="*/ 4748320 h 6857987"/>
                <a:gd name="connsiteX3828" fmla="*/ 420208 w 3377801"/>
                <a:gd name="connsiteY3828" fmla="*/ 4770887 h 6857987"/>
                <a:gd name="connsiteX3829" fmla="*/ 392574 w 3377801"/>
                <a:gd name="connsiteY3829" fmla="*/ 4691934 h 6857987"/>
                <a:gd name="connsiteX3830" fmla="*/ 423573 w 3377801"/>
                <a:gd name="connsiteY3830" fmla="*/ 4675545 h 6857987"/>
                <a:gd name="connsiteX3831" fmla="*/ 522292 w 3377801"/>
                <a:gd name="connsiteY3831" fmla="*/ 4862280 h 6857987"/>
                <a:gd name="connsiteX3832" fmla="*/ 479432 w 3377801"/>
                <a:gd name="connsiteY3832" fmla="*/ 4918104 h 6857987"/>
                <a:gd name="connsiteX3833" fmla="*/ 437128 w 3377801"/>
                <a:gd name="connsiteY3833" fmla="*/ 4803614 h 6857987"/>
                <a:gd name="connsiteX3834" fmla="*/ 522274 w 3377801"/>
                <a:gd name="connsiteY3834" fmla="*/ 4862267 h 6857987"/>
                <a:gd name="connsiteX3835" fmla="*/ 557816 w 3377801"/>
                <a:gd name="connsiteY3835" fmla="*/ 4996971 h 6857987"/>
                <a:gd name="connsiteX3836" fmla="*/ 557816 w 3377801"/>
                <a:gd name="connsiteY3836" fmla="*/ 4997007 h 6857987"/>
                <a:gd name="connsiteX3837" fmla="*/ 642419 w 3377801"/>
                <a:gd name="connsiteY3837" fmla="*/ 5041569 h 6857987"/>
                <a:gd name="connsiteX3838" fmla="*/ 593910 w 3377801"/>
                <a:gd name="connsiteY3838" fmla="*/ 5094579 h 6857987"/>
                <a:gd name="connsiteX3839" fmla="*/ 538069 w 3377801"/>
                <a:gd name="connsiteY3839" fmla="*/ 5021256 h 6857987"/>
                <a:gd name="connsiteX3840" fmla="*/ 557804 w 3377801"/>
                <a:gd name="connsiteY3840" fmla="*/ 4996953 h 6857987"/>
                <a:gd name="connsiteX3841" fmla="*/ 608007 w 3377801"/>
                <a:gd name="connsiteY3841" fmla="*/ 5109187 h 6857987"/>
                <a:gd name="connsiteX3842" fmla="*/ 608036 w 3377801"/>
                <a:gd name="connsiteY3842" fmla="*/ 5109268 h 6857987"/>
                <a:gd name="connsiteX3843" fmla="*/ 661591 w 3377801"/>
                <a:gd name="connsiteY3843" fmla="*/ 5138594 h 6857987"/>
                <a:gd name="connsiteX3844" fmla="*/ 713475 w 3377801"/>
                <a:gd name="connsiteY3844" fmla="*/ 5140850 h 6857987"/>
                <a:gd name="connsiteX3845" fmla="*/ 684714 w 3377801"/>
                <a:gd name="connsiteY3845" fmla="*/ 5180891 h 6857987"/>
                <a:gd name="connsiteX3846" fmla="*/ 654252 w 3377801"/>
                <a:gd name="connsiteY3846" fmla="*/ 5174679 h 6857987"/>
                <a:gd name="connsiteX3847" fmla="*/ 608036 w 3377801"/>
                <a:gd name="connsiteY3847" fmla="*/ 5109269 h 6857987"/>
                <a:gd name="connsiteX3848" fmla="*/ 608007 w 3377801"/>
                <a:gd name="connsiteY3848" fmla="*/ 5109253 h 6857987"/>
                <a:gd name="connsiteX3849" fmla="*/ 686406 w 3377801"/>
                <a:gd name="connsiteY3849" fmla="*/ 5200673 h 6857987"/>
                <a:gd name="connsiteX3850" fmla="*/ 765368 w 3377801"/>
                <a:gd name="connsiteY3850" fmla="*/ 5227169 h 6857987"/>
                <a:gd name="connsiteX3851" fmla="*/ 759720 w 3377801"/>
                <a:gd name="connsiteY3851" fmla="*/ 5263817 h 6857987"/>
                <a:gd name="connsiteX3852" fmla="*/ 686406 w 3377801"/>
                <a:gd name="connsiteY3852" fmla="*/ 5200691 h 6857987"/>
                <a:gd name="connsiteX3853" fmla="*/ 686406 w 3377801"/>
                <a:gd name="connsiteY3853" fmla="*/ 5200673 h 6857987"/>
                <a:gd name="connsiteX3854" fmla="*/ 714040 w 3377801"/>
                <a:gd name="connsiteY3854" fmla="*/ 5198363 h 6857987"/>
                <a:gd name="connsiteX3855" fmla="*/ 719115 w 3377801"/>
                <a:gd name="connsiteY3855" fmla="*/ 5173548 h 6857987"/>
                <a:gd name="connsiteX3856" fmla="*/ 731522 w 3377801"/>
                <a:gd name="connsiteY3856" fmla="*/ 5126248 h 6857987"/>
                <a:gd name="connsiteX3857" fmla="*/ 731522 w 3377801"/>
                <a:gd name="connsiteY3857" fmla="*/ 5126175 h 6857987"/>
                <a:gd name="connsiteX3858" fmla="*/ 769315 w 3377801"/>
                <a:gd name="connsiteY3858" fmla="*/ 5138019 h 6857987"/>
                <a:gd name="connsiteX3859" fmla="*/ 822336 w 3377801"/>
                <a:gd name="connsiteY3859" fmla="*/ 5139156 h 6857987"/>
                <a:gd name="connsiteX3860" fmla="*/ 770998 w 3377801"/>
                <a:gd name="connsiteY3860" fmla="*/ 5203447 h 6857987"/>
                <a:gd name="connsiteX3861" fmla="*/ 714028 w 3377801"/>
                <a:gd name="connsiteY3861" fmla="*/ 5198338 h 6857987"/>
                <a:gd name="connsiteX3862" fmla="*/ 785680 w 3377801"/>
                <a:gd name="connsiteY3862" fmla="*/ 5233347 h 6857987"/>
                <a:gd name="connsiteX3863" fmla="*/ 785680 w 3377801"/>
                <a:gd name="connsiteY3863" fmla="*/ 5233329 h 6857987"/>
                <a:gd name="connsiteX3864" fmla="*/ 842640 w 3377801"/>
                <a:gd name="connsiteY3864" fmla="*/ 5259280 h 6857987"/>
                <a:gd name="connsiteX3865" fmla="*/ 813877 w 3377801"/>
                <a:gd name="connsiteY3865" fmla="*/ 5307225 h 6857987"/>
                <a:gd name="connsiteX3866" fmla="*/ 772135 w 3377801"/>
                <a:gd name="connsiteY3866" fmla="*/ 5279010 h 6857987"/>
                <a:gd name="connsiteX3867" fmla="*/ 785668 w 3377801"/>
                <a:gd name="connsiteY3867" fmla="*/ 5233322 h 6857987"/>
                <a:gd name="connsiteX3868" fmla="*/ 857312 w 3377801"/>
                <a:gd name="connsiteY3868" fmla="*/ 5259897 h 6857987"/>
                <a:gd name="connsiteX3869" fmla="*/ 945289 w 3377801"/>
                <a:gd name="connsiteY3869" fmla="*/ 5260446 h 6857987"/>
                <a:gd name="connsiteX3870" fmla="*/ 842641 w 3377801"/>
                <a:gd name="connsiteY3870" fmla="*/ 5299367 h 6857987"/>
                <a:gd name="connsiteX3871" fmla="*/ 857299 w 3377801"/>
                <a:gd name="connsiteY3871" fmla="*/ 5259872 h 6857987"/>
                <a:gd name="connsiteX3872" fmla="*/ 869136 w 3377801"/>
                <a:gd name="connsiteY3872" fmla="*/ 5324752 h 6857987"/>
                <a:gd name="connsiteX3873" fmla="*/ 945843 w 3377801"/>
                <a:gd name="connsiteY3873" fmla="*/ 5294280 h 6857987"/>
                <a:gd name="connsiteX3874" fmla="*/ 927807 w 3377801"/>
                <a:gd name="connsiteY3874" fmla="*/ 5374382 h 6857987"/>
                <a:gd name="connsiteX3875" fmla="*/ 826840 w 3377801"/>
                <a:gd name="connsiteY3875" fmla="*/ 5316840 h 6857987"/>
                <a:gd name="connsiteX3876" fmla="*/ 869124 w 3377801"/>
                <a:gd name="connsiteY3876" fmla="*/ 5324727 h 6857987"/>
                <a:gd name="connsiteX3877" fmla="*/ 985301 w 3377801"/>
                <a:gd name="connsiteY3877" fmla="*/ 5181481 h 6857987"/>
                <a:gd name="connsiteX3878" fmla="*/ 1040005 w 3377801"/>
                <a:gd name="connsiteY3878" fmla="*/ 5158922 h 6857987"/>
                <a:gd name="connsiteX3879" fmla="*/ 1040578 w 3377801"/>
                <a:gd name="connsiteY3879" fmla="*/ 5185419 h 6857987"/>
                <a:gd name="connsiteX3880" fmla="*/ 950336 w 3377801"/>
                <a:gd name="connsiteY3880" fmla="*/ 5213634 h 6857987"/>
                <a:gd name="connsiteX3881" fmla="*/ 985356 w 3377801"/>
                <a:gd name="connsiteY3881" fmla="*/ 5181525 h 6857987"/>
                <a:gd name="connsiteX3882" fmla="*/ 1017501 w 3377801"/>
                <a:gd name="connsiteY3882" fmla="*/ 5140276 h 6857987"/>
                <a:gd name="connsiteX3883" fmla="*/ 1029907 w 3377801"/>
                <a:gd name="connsiteY3883" fmla="*/ 5148153 h 6857987"/>
                <a:gd name="connsiteX3884" fmla="*/ 1017537 w 3377801"/>
                <a:gd name="connsiteY3884" fmla="*/ 5140239 h 6857987"/>
                <a:gd name="connsiteX3885" fmla="*/ 1021376 w 3377801"/>
                <a:gd name="connsiteY3885" fmla="*/ 5110375 h 6857987"/>
                <a:gd name="connsiteX3886" fmla="*/ 932290 w 3377801"/>
                <a:gd name="connsiteY3886" fmla="*/ 5202298 h 6857987"/>
                <a:gd name="connsiteX3887" fmla="*/ 932271 w 3377801"/>
                <a:gd name="connsiteY3887" fmla="*/ 5202317 h 6857987"/>
                <a:gd name="connsiteX3888" fmla="*/ 932235 w 3377801"/>
                <a:gd name="connsiteY3888" fmla="*/ 5202335 h 6857987"/>
                <a:gd name="connsiteX3889" fmla="*/ 932290 w 3377801"/>
                <a:gd name="connsiteY3889" fmla="*/ 5202297 h 6857987"/>
                <a:gd name="connsiteX3890" fmla="*/ 1063681 w 3377801"/>
                <a:gd name="connsiteY3890" fmla="*/ 5038751 h 6857987"/>
                <a:gd name="connsiteX3891" fmla="*/ 1021363 w 3377801"/>
                <a:gd name="connsiteY3891" fmla="*/ 5110343 h 6857987"/>
                <a:gd name="connsiteX3892" fmla="*/ 975756 w 3377801"/>
                <a:gd name="connsiteY3892" fmla="*/ 5057896 h 6857987"/>
                <a:gd name="connsiteX3893" fmla="*/ 858445 w 3377801"/>
                <a:gd name="connsiteY3893" fmla="*/ 5114291 h 6857987"/>
                <a:gd name="connsiteX3894" fmla="*/ 886088 w 3377801"/>
                <a:gd name="connsiteY3894" fmla="*/ 5027433 h 6857987"/>
                <a:gd name="connsiteX3895" fmla="*/ 935643 w 3377801"/>
                <a:gd name="connsiteY3895" fmla="*/ 5025249 h 6857987"/>
                <a:gd name="connsiteX3896" fmla="*/ 935715 w 3377801"/>
                <a:gd name="connsiteY3896" fmla="*/ 5025185 h 6857987"/>
                <a:gd name="connsiteX3897" fmla="*/ 974064 w 3377801"/>
                <a:gd name="connsiteY3897" fmla="*/ 5004301 h 6857987"/>
                <a:gd name="connsiteX3898" fmla="*/ 975756 w 3377801"/>
                <a:gd name="connsiteY3898" fmla="*/ 5057896 h 6857987"/>
                <a:gd name="connsiteX3899" fmla="*/ 834167 w 3377801"/>
                <a:gd name="connsiteY3899" fmla="*/ 5025196 h 6857987"/>
                <a:gd name="connsiteX3900" fmla="*/ 794682 w 3377801"/>
                <a:gd name="connsiteY3900" fmla="*/ 5024622 h 6857987"/>
                <a:gd name="connsiteX3901" fmla="*/ 814433 w 3377801"/>
                <a:gd name="connsiteY3901" fmla="*/ 4957493 h 6857987"/>
                <a:gd name="connsiteX3902" fmla="*/ 814433 w 3377801"/>
                <a:gd name="connsiteY3902" fmla="*/ 4957511 h 6857987"/>
                <a:gd name="connsiteX3903" fmla="*/ 888875 w 3377801"/>
                <a:gd name="connsiteY3903" fmla="*/ 4948487 h 6857987"/>
                <a:gd name="connsiteX3904" fmla="*/ 834167 w 3377801"/>
                <a:gd name="connsiteY3904" fmla="*/ 5025196 h 6857987"/>
                <a:gd name="connsiteX3905" fmla="*/ 884933 w 3377801"/>
                <a:gd name="connsiteY3905" fmla="*/ 4933316 h 6857987"/>
                <a:gd name="connsiteX3906" fmla="*/ 817249 w 3377801"/>
                <a:gd name="connsiteY3906" fmla="*/ 4933316 h 6857987"/>
                <a:gd name="connsiteX3907" fmla="*/ 846575 w 3377801"/>
                <a:gd name="connsiteY3907" fmla="*/ 4876912 h 6857987"/>
                <a:gd name="connsiteX3908" fmla="*/ 885487 w 3377801"/>
                <a:gd name="connsiteY3908" fmla="*/ 4904555 h 6857987"/>
                <a:gd name="connsiteX3909" fmla="*/ 884933 w 3377801"/>
                <a:gd name="connsiteY3909" fmla="*/ 4933316 h 6857987"/>
                <a:gd name="connsiteX3910" fmla="*/ 849387 w 3377801"/>
                <a:gd name="connsiteY3910" fmla="*/ 4825528 h 6857987"/>
                <a:gd name="connsiteX3911" fmla="*/ 877019 w 3377801"/>
                <a:gd name="connsiteY3911" fmla="*/ 4811448 h 6857987"/>
                <a:gd name="connsiteX3912" fmla="*/ 852193 w 3377801"/>
                <a:gd name="connsiteY3912" fmla="*/ 4853171 h 6857987"/>
                <a:gd name="connsiteX3913" fmla="*/ 849387 w 3377801"/>
                <a:gd name="connsiteY3913" fmla="*/ 4825528 h 6857987"/>
                <a:gd name="connsiteX3914" fmla="*/ 838670 w 3377801"/>
                <a:gd name="connsiteY3914" fmla="*/ 4737608 h 6857987"/>
                <a:gd name="connsiteX3915" fmla="*/ 838670 w 3377801"/>
                <a:gd name="connsiteY3915" fmla="*/ 4737573 h 6857987"/>
                <a:gd name="connsiteX3916" fmla="*/ 891127 w 3377801"/>
                <a:gd name="connsiteY3916" fmla="*/ 4724601 h 6857987"/>
                <a:gd name="connsiteX3917" fmla="*/ 838670 w 3377801"/>
                <a:gd name="connsiteY3917" fmla="*/ 4737607 h 6857987"/>
                <a:gd name="connsiteX3918" fmla="*/ 794118 w 3377801"/>
                <a:gd name="connsiteY3918" fmla="*/ 4709920 h 6857987"/>
                <a:gd name="connsiteX3919" fmla="*/ 794682 w 3377801"/>
                <a:gd name="connsiteY3919" fmla="*/ 4680030 h 6857987"/>
                <a:gd name="connsiteX3920" fmla="*/ 852205 w 3377801"/>
                <a:gd name="connsiteY3920" fmla="*/ 4684578 h 6857987"/>
                <a:gd name="connsiteX3921" fmla="*/ 852205 w 3377801"/>
                <a:gd name="connsiteY3921" fmla="*/ 4684542 h 6857987"/>
                <a:gd name="connsiteX3922" fmla="*/ 890564 w 3377801"/>
                <a:gd name="connsiteY3922" fmla="*/ 4661993 h 6857987"/>
                <a:gd name="connsiteX3923" fmla="*/ 908046 w 3377801"/>
                <a:gd name="connsiteY3923" fmla="*/ 4667633 h 6857987"/>
                <a:gd name="connsiteX3924" fmla="*/ 908610 w 3377801"/>
                <a:gd name="connsiteY3924" fmla="*/ 4687372 h 6857987"/>
                <a:gd name="connsiteX3925" fmla="*/ 794118 w 3377801"/>
                <a:gd name="connsiteY3925" fmla="*/ 4709918 h 6857987"/>
                <a:gd name="connsiteX3926" fmla="*/ 783403 w 3377801"/>
                <a:gd name="connsiteY3926" fmla="*/ 4681159 h 6857987"/>
                <a:gd name="connsiteX3927" fmla="*/ 781706 w 3377801"/>
                <a:gd name="connsiteY3927" fmla="*/ 4726833 h 6857987"/>
                <a:gd name="connsiteX3928" fmla="*/ 773817 w 3377801"/>
                <a:gd name="connsiteY3928" fmla="*/ 4652378 h 6857987"/>
                <a:gd name="connsiteX3929" fmla="*/ 831341 w 3377801"/>
                <a:gd name="connsiteY3929" fmla="*/ 4658600 h 6857987"/>
                <a:gd name="connsiteX3930" fmla="*/ 870253 w 3377801"/>
                <a:gd name="connsiteY3930" fmla="*/ 4660301 h 6857987"/>
                <a:gd name="connsiteX3931" fmla="*/ 783403 w 3377801"/>
                <a:gd name="connsiteY3931" fmla="*/ 4681157 h 6857987"/>
                <a:gd name="connsiteX3932" fmla="*/ 774943 w 3377801"/>
                <a:gd name="connsiteY3932" fmla="*/ 4629248 h 6857987"/>
                <a:gd name="connsiteX3933" fmla="*/ 752949 w 3377801"/>
                <a:gd name="connsiteY3933" fmla="*/ 4591463 h 6857987"/>
                <a:gd name="connsiteX3934" fmla="*/ 765921 w 3377801"/>
                <a:gd name="connsiteY3934" fmla="*/ 4575636 h 6857987"/>
                <a:gd name="connsiteX3935" fmla="*/ 765921 w 3377801"/>
                <a:gd name="connsiteY3935" fmla="*/ 4575663 h 6857987"/>
                <a:gd name="connsiteX3936" fmla="*/ 846011 w 3377801"/>
                <a:gd name="connsiteY3936" fmla="*/ 4579611 h 6857987"/>
                <a:gd name="connsiteX3937" fmla="*/ 884369 w 3377801"/>
                <a:gd name="connsiteY3937" fmla="*/ 4578483 h 6857987"/>
                <a:gd name="connsiteX3938" fmla="*/ 860110 w 3377801"/>
                <a:gd name="connsiteY3938" fmla="*/ 4638834 h 6857987"/>
                <a:gd name="connsiteX3939" fmla="*/ 774943 w 3377801"/>
                <a:gd name="connsiteY3939" fmla="*/ 4629246 h 6857987"/>
                <a:gd name="connsiteX3940" fmla="*/ 837543 w 3377801"/>
                <a:gd name="connsiteY3940" fmla="*/ 4542425 h 6857987"/>
                <a:gd name="connsiteX3941" fmla="*/ 751258 w 3377801"/>
                <a:gd name="connsiteY3941" fmla="*/ 4529464 h 6857987"/>
                <a:gd name="connsiteX3942" fmla="*/ 742235 w 3377801"/>
                <a:gd name="connsiteY3942" fmla="*/ 4503504 h 6857987"/>
                <a:gd name="connsiteX3943" fmla="*/ 754642 w 3377801"/>
                <a:gd name="connsiteY3943" fmla="*/ 4486021 h 6857987"/>
                <a:gd name="connsiteX3944" fmla="*/ 825701 w 3377801"/>
                <a:gd name="connsiteY3944" fmla="*/ 4498391 h 6857987"/>
                <a:gd name="connsiteX3945" fmla="*/ 825701 w 3377801"/>
                <a:gd name="connsiteY3945" fmla="*/ 4498437 h 6857987"/>
                <a:gd name="connsiteX3946" fmla="*/ 871375 w 3377801"/>
                <a:gd name="connsiteY3946" fmla="*/ 4491096 h 6857987"/>
                <a:gd name="connsiteX3947" fmla="*/ 837543 w 3377801"/>
                <a:gd name="connsiteY3947" fmla="*/ 4542424 h 6857987"/>
                <a:gd name="connsiteX3948" fmla="*/ 761968 w 3377801"/>
                <a:gd name="connsiteY3948" fmla="*/ 4471914 h 6857987"/>
                <a:gd name="connsiteX3949" fmla="*/ 720235 w 3377801"/>
                <a:gd name="connsiteY3949" fmla="*/ 4504660 h 6857987"/>
                <a:gd name="connsiteX3950" fmla="*/ 720235 w 3377801"/>
                <a:gd name="connsiteY3950" fmla="*/ 4504624 h 6857987"/>
                <a:gd name="connsiteX3951" fmla="*/ 740535 w 3377801"/>
                <a:gd name="connsiteY3951" fmla="*/ 4461763 h 6857987"/>
                <a:gd name="connsiteX3952" fmla="*/ 839236 w 3377801"/>
                <a:gd name="connsiteY3952" fmla="*/ 4476988 h 6857987"/>
                <a:gd name="connsiteX3953" fmla="*/ 761973 w 3377801"/>
                <a:gd name="connsiteY3953" fmla="*/ 4471913 h 6857987"/>
                <a:gd name="connsiteX3954" fmla="*/ 804828 w 3377801"/>
                <a:gd name="connsiteY3954" fmla="*/ 4453894 h 6857987"/>
                <a:gd name="connsiteX3955" fmla="*/ 742229 w 3377801"/>
                <a:gd name="connsiteY3955" fmla="*/ 4420612 h 6857987"/>
                <a:gd name="connsiteX3956" fmla="*/ 746742 w 3377801"/>
                <a:gd name="connsiteY3956" fmla="*/ 4371676 h 6857987"/>
                <a:gd name="connsiteX3957" fmla="*/ 746742 w 3377801"/>
                <a:gd name="connsiteY3957" fmla="*/ 4371549 h 6857987"/>
                <a:gd name="connsiteX3958" fmla="*/ 791294 w 3377801"/>
                <a:gd name="connsiteY3958" fmla="*/ 4383956 h 6857987"/>
                <a:gd name="connsiteX3959" fmla="*/ 859541 w 3377801"/>
                <a:gd name="connsiteY3959" fmla="*/ 4385083 h 6857987"/>
                <a:gd name="connsiteX3960" fmla="*/ 860668 w 3377801"/>
                <a:gd name="connsiteY3960" fmla="*/ 4430209 h 6857987"/>
                <a:gd name="connsiteX3961" fmla="*/ 804833 w 3377801"/>
                <a:gd name="connsiteY3961" fmla="*/ 4453893 h 6857987"/>
                <a:gd name="connsiteX3962" fmla="*/ 765915 w 3377801"/>
                <a:gd name="connsiteY3962" fmla="*/ 4352396 h 6857987"/>
                <a:gd name="connsiteX3963" fmla="*/ 765915 w 3377801"/>
                <a:gd name="connsiteY3963" fmla="*/ 4352359 h 6857987"/>
                <a:gd name="connsiteX3964" fmla="*/ 800891 w 3377801"/>
                <a:gd name="connsiteY3964" fmla="*/ 4368132 h 6857987"/>
                <a:gd name="connsiteX3965" fmla="*/ 765921 w 3377801"/>
                <a:gd name="connsiteY3965" fmla="*/ 4352390 h 6857987"/>
                <a:gd name="connsiteX3966" fmla="*/ 839894 w 3377801"/>
                <a:gd name="connsiteY3966" fmla="*/ 4365344 h 6857987"/>
                <a:gd name="connsiteX3967" fmla="*/ 839802 w 3377801"/>
                <a:gd name="connsiteY3967" fmla="*/ 4365367 h 6857987"/>
                <a:gd name="connsiteX3968" fmla="*/ 839802 w 3377801"/>
                <a:gd name="connsiteY3968" fmla="*/ 4365312 h 6857987"/>
                <a:gd name="connsiteX3969" fmla="*/ 839894 w 3377801"/>
                <a:gd name="connsiteY3969" fmla="*/ 4365344 h 6857987"/>
                <a:gd name="connsiteX3970" fmla="*/ 867436 w 3377801"/>
                <a:gd name="connsiteY3970" fmla="*/ 4359154 h 6857987"/>
                <a:gd name="connsiteX3971" fmla="*/ 877023 w 3377801"/>
                <a:gd name="connsiteY3971" fmla="*/ 4377773 h 6857987"/>
                <a:gd name="connsiteX3972" fmla="*/ 839899 w 3377801"/>
                <a:gd name="connsiteY3972" fmla="*/ 4365338 h 6857987"/>
                <a:gd name="connsiteX3973" fmla="*/ 875322 w 3377801"/>
                <a:gd name="connsiteY3973" fmla="*/ 4339371 h 6857987"/>
                <a:gd name="connsiteX3974" fmla="*/ 861224 w 3377801"/>
                <a:gd name="connsiteY3974" fmla="*/ 4284644 h 6857987"/>
                <a:gd name="connsiteX3975" fmla="*/ 778886 w 3377801"/>
                <a:gd name="connsiteY3975" fmla="*/ 4240711 h 6857987"/>
                <a:gd name="connsiteX3976" fmla="*/ 778886 w 3377801"/>
                <a:gd name="connsiteY3976" fmla="*/ 4240656 h 6857987"/>
                <a:gd name="connsiteX3977" fmla="*/ 833034 w 3377801"/>
                <a:gd name="connsiteY3977" fmla="*/ 4267734 h 6857987"/>
                <a:gd name="connsiteX3978" fmla="*/ 876459 w 3377801"/>
                <a:gd name="connsiteY3978" fmla="*/ 4285206 h 6857987"/>
                <a:gd name="connsiteX3979" fmla="*/ 875328 w 3377801"/>
                <a:gd name="connsiteY3979" fmla="*/ 4339366 h 6857987"/>
                <a:gd name="connsiteX3980" fmla="*/ 813288 w 3377801"/>
                <a:gd name="connsiteY3980" fmla="*/ 4286914 h 6857987"/>
                <a:gd name="connsiteX3981" fmla="*/ 851072 w 3377801"/>
                <a:gd name="connsiteY3981" fmla="*/ 4295928 h 6857987"/>
                <a:gd name="connsiteX3982" fmla="*/ 848252 w 3377801"/>
                <a:gd name="connsiteY3982" fmla="*/ 4345011 h 6857987"/>
                <a:gd name="connsiteX3983" fmla="*/ 802017 w 3377801"/>
                <a:gd name="connsiteY3983" fmla="*/ 4343866 h 6857987"/>
                <a:gd name="connsiteX3984" fmla="*/ 742229 w 3377801"/>
                <a:gd name="connsiteY3984" fmla="*/ 4320753 h 6857987"/>
                <a:gd name="connsiteX3985" fmla="*/ 754071 w 3377801"/>
                <a:gd name="connsiteY3985" fmla="*/ 4260356 h 6857987"/>
                <a:gd name="connsiteX3986" fmla="*/ 754071 w 3377801"/>
                <a:gd name="connsiteY3986" fmla="*/ 4260401 h 6857987"/>
                <a:gd name="connsiteX3987" fmla="*/ 813293 w 3377801"/>
                <a:gd name="connsiteY3987" fmla="*/ 4286909 h 6857987"/>
                <a:gd name="connsiteX3988" fmla="*/ 768735 w 3377801"/>
                <a:gd name="connsiteY3988" fmla="*/ 4158860 h 6857987"/>
                <a:gd name="connsiteX3989" fmla="*/ 768735 w 3377801"/>
                <a:gd name="connsiteY3989" fmla="*/ 4158888 h 6857987"/>
                <a:gd name="connsiteX3990" fmla="*/ 770982 w 3377801"/>
                <a:gd name="connsiteY3990" fmla="*/ 4172413 h 6857987"/>
                <a:gd name="connsiteX3991" fmla="*/ 768741 w 3377801"/>
                <a:gd name="connsiteY3991" fmla="*/ 4158854 h 6857987"/>
                <a:gd name="connsiteX3992" fmla="*/ 747868 w 3377801"/>
                <a:gd name="connsiteY3992" fmla="*/ 4165154 h 6857987"/>
                <a:gd name="connsiteX3993" fmla="*/ 737153 w 3377801"/>
                <a:gd name="connsiteY3993" fmla="*/ 4212536 h 6857987"/>
                <a:gd name="connsiteX3994" fmla="*/ 658758 w 3377801"/>
                <a:gd name="connsiteY3994" fmla="*/ 4154430 h 6857987"/>
                <a:gd name="connsiteX3995" fmla="*/ 736025 w 3377801"/>
                <a:gd name="connsiteY3995" fmla="*/ 4130745 h 6857987"/>
                <a:gd name="connsiteX3996" fmla="*/ 782270 w 3377801"/>
                <a:gd name="connsiteY3996" fmla="*/ 4133009 h 6857987"/>
                <a:gd name="connsiteX3997" fmla="*/ 747873 w 3377801"/>
                <a:gd name="connsiteY3997" fmla="*/ 4165149 h 6857987"/>
                <a:gd name="connsiteX3998" fmla="*/ 689787 w 3377801"/>
                <a:gd name="connsiteY3998" fmla="*/ 4010559 h 6857987"/>
                <a:gd name="connsiteX3999" fmla="*/ 675111 w 3377801"/>
                <a:gd name="connsiteY3999" fmla="*/ 3964884 h 6857987"/>
                <a:gd name="connsiteX4000" fmla="*/ 727004 w 3377801"/>
                <a:gd name="connsiteY4000" fmla="*/ 3953606 h 6857987"/>
                <a:gd name="connsiteX4001" fmla="*/ 761969 w 3377801"/>
                <a:gd name="connsiteY4001" fmla="*/ 3956426 h 6857987"/>
                <a:gd name="connsiteX4002" fmla="*/ 788475 w 3377801"/>
                <a:gd name="connsiteY4002" fmla="*/ 3950785 h 6857987"/>
                <a:gd name="connsiteX4003" fmla="*/ 818376 w 3377801"/>
                <a:gd name="connsiteY4003" fmla="*/ 4028048 h 6857987"/>
                <a:gd name="connsiteX4004" fmla="*/ 689787 w 3377801"/>
                <a:gd name="connsiteY4004" fmla="*/ 4010559 h 6857987"/>
                <a:gd name="connsiteX4005" fmla="*/ 810479 w 3377801"/>
                <a:gd name="connsiteY4005" fmla="*/ 4048346 h 6857987"/>
                <a:gd name="connsiteX4006" fmla="*/ 810479 w 3377801"/>
                <a:gd name="connsiteY4006" fmla="*/ 4048364 h 6857987"/>
                <a:gd name="connsiteX4007" fmla="*/ 834173 w 3377801"/>
                <a:gd name="connsiteY4007" fmla="*/ 4047808 h 6857987"/>
                <a:gd name="connsiteX4008" fmla="*/ 807659 w 3377801"/>
                <a:gd name="connsiteY4008" fmla="*/ 4067538 h 6857987"/>
                <a:gd name="connsiteX4009" fmla="*/ 785101 w 3377801"/>
                <a:gd name="connsiteY4009" fmla="*/ 4109833 h 6857987"/>
                <a:gd name="connsiteX4010" fmla="*/ 810479 w 3377801"/>
                <a:gd name="connsiteY4010" fmla="*/ 4048346 h 6857987"/>
                <a:gd name="connsiteX4011" fmla="*/ 819510 w 3377801"/>
                <a:gd name="connsiteY4011" fmla="*/ 3958159 h 6857987"/>
                <a:gd name="connsiteX4012" fmla="*/ 800891 w 3377801"/>
                <a:gd name="connsiteY4012" fmla="*/ 3881480 h 6857987"/>
                <a:gd name="connsiteX4013" fmla="*/ 800891 w 3377801"/>
                <a:gd name="connsiteY4013" fmla="*/ 3881453 h 6857987"/>
                <a:gd name="connsiteX4014" fmla="*/ 856167 w 3377801"/>
                <a:gd name="connsiteY4014" fmla="*/ 3895561 h 6857987"/>
                <a:gd name="connsiteX4015" fmla="*/ 855029 w 3377801"/>
                <a:gd name="connsiteY4015" fmla="*/ 3933337 h 6857987"/>
                <a:gd name="connsiteX4016" fmla="*/ 819505 w 3377801"/>
                <a:gd name="connsiteY4016" fmla="*/ 3958163 h 6857987"/>
                <a:gd name="connsiteX4017" fmla="*/ 759725 w 3377801"/>
                <a:gd name="connsiteY4017" fmla="*/ 3791765 h 6857987"/>
                <a:gd name="connsiteX4018" fmla="*/ 827969 w 3377801"/>
                <a:gd name="connsiteY4018" fmla="*/ 3787827 h 6857987"/>
                <a:gd name="connsiteX4019" fmla="*/ 907496 w 3377801"/>
                <a:gd name="connsiteY4019" fmla="*/ 3816580 h 6857987"/>
                <a:gd name="connsiteX4020" fmla="*/ 859550 w 3377801"/>
                <a:gd name="connsiteY4020" fmla="*/ 3874112 h 6857987"/>
                <a:gd name="connsiteX4021" fmla="*/ 759720 w 3377801"/>
                <a:gd name="connsiteY4021" fmla="*/ 3791765 h 6857987"/>
                <a:gd name="connsiteX4022" fmla="*/ 858415 w 3377801"/>
                <a:gd name="connsiteY4022" fmla="*/ 3955840 h 6857987"/>
                <a:gd name="connsiteX4023" fmla="*/ 858442 w 3377801"/>
                <a:gd name="connsiteY4023" fmla="*/ 3955840 h 6857987"/>
                <a:gd name="connsiteX4024" fmla="*/ 902411 w 3377801"/>
                <a:gd name="connsiteY4024" fmla="*/ 3953021 h 6857987"/>
                <a:gd name="connsiteX4025" fmla="*/ 858442 w 3377801"/>
                <a:gd name="connsiteY4025" fmla="*/ 3955840 h 6857987"/>
                <a:gd name="connsiteX4026" fmla="*/ 858415 w 3377801"/>
                <a:gd name="connsiteY4026" fmla="*/ 3955859 h 6857987"/>
                <a:gd name="connsiteX4027" fmla="*/ 876470 w 3377801"/>
                <a:gd name="connsiteY4027" fmla="*/ 3880861 h 6857987"/>
                <a:gd name="connsiteX4028" fmla="*/ 898464 w 3377801"/>
                <a:gd name="connsiteY4028" fmla="*/ 3842476 h 6857987"/>
                <a:gd name="connsiteX4029" fmla="*/ 898464 w 3377801"/>
                <a:gd name="connsiteY4029" fmla="*/ 3842521 h 6857987"/>
                <a:gd name="connsiteX4030" fmla="*/ 939063 w 3377801"/>
                <a:gd name="connsiteY4030" fmla="*/ 3825021 h 6857987"/>
                <a:gd name="connsiteX4031" fmla="*/ 967824 w 3377801"/>
                <a:gd name="connsiteY4031" fmla="*/ 3870695 h 6857987"/>
                <a:gd name="connsiteX4032" fmla="*/ 936807 w 3377801"/>
                <a:gd name="connsiteY4032" fmla="*/ 3849829 h 6857987"/>
                <a:gd name="connsiteX4033" fmla="*/ 876465 w 3377801"/>
                <a:gd name="connsiteY4033" fmla="*/ 3880861 h 6857987"/>
                <a:gd name="connsiteX4034" fmla="*/ 839249 w 3377801"/>
                <a:gd name="connsiteY4034" fmla="*/ 3771427 h 6857987"/>
                <a:gd name="connsiteX4035" fmla="*/ 832991 w 3377801"/>
                <a:gd name="connsiteY4035" fmla="*/ 3703206 h 6857987"/>
                <a:gd name="connsiteX4036" fmla="*/ 833045 w 3377801"/>
                <a:gd name="connsiteY4036" fmla="*/ 3703171 h 6857987"/>
                <a:gd name="connsiteX4037" fmla="*/ 921031 w 3377801"/>
                <a:gd name="connsiteY4037" fmla="*/ 3686262 h 6857987"/>
                <a:gd name="connsiteX4038" fmla="*/ 935121 w 3377801"/>
                <a:gd name="connsiteY4038" fmla="*/ 3744912 h 6857987"/>
                <a:gd name="connsiteX4039" fmla="*/ 909747 w 3377801"/>
                <a:gd name="connsiteY4039" fmla="*/ 3792849 h 6857987"/>
                <a:gd name="connsiteX4040" fmla="*/ 839244 w 3377801"/>
                <a:gd name="connsiteY4040" fmla="*/ 3771427 h 6857987"/>
                <a:gd name="connsiteX4041" fmla="*/ 937867 w 3377801"/>
                <a:gd name="connsiteY4041" fmla="*/ 3678913 h 6857987"/>
                <a:gd name="connsiteX4042" fmla="*/ 937904 w 3377801"/>
                <a:gd name="connsiteY4042" fmla="*/ 3678976 h 6857987"/>
                <a:gd name="connsiteX4043" fmla="*/ 999383 w 3377801"/>
                <a:gd name="connsiteY4043" fmla="*/ 3663751 h 6857987"/>
                <a:gd name="connsiteX4044" fmla="*/ 974570 w 3377801"/>
                <a:gd name="connsiteY4044" fmla="*/ 3724666 h 6857987"/>
                <a:gd name="connsiteX4045" fmla="*/ 944690 w 3377801"/>
                <a:gd name="connsiteY4045" fmla="*/ 3728032 h 6857987"/>
                <a:gd name="connsiteX4046" fmla="*/ 937863 w 3377801"/>
                <a:gd name="connsiteY4046" fmla="*/ 3678913 h 6857987"/>
                <a:gd name="connsiteX4047" fmla="*/ 1042316 w 3377801"/>
                <a:gd name="connsiteY4047" fmla="*/ 3651878 h 6857987"/>
                <a:gd name="connsiteX4048" fmla="*/ 997753 w 3377801"/>
                <a:gd name="connsiteY4048" fmla="*/ 3721812 h 6857987"/>
                <a:gd name="connsiteX4049" fmla="*/ 1042312 w 3377801"/>
                <a:gd name="connsiteY4049" fmla="*/ 3651885 h 6857987"/>
                <a:gd name="connsiteX4050" fmla="*/ 1016956 w 3377801"/>
                <a:gd name="connsiteY4050" fmla="*/ 3633286 h 6857987"/>
                <a:gd name="connsiteX4051" fmla="*/ 1000030 w 3377801"/>
                <a:gd name="connsiteY4051" fmla="*/ 3563911 h 6857987"/>
                <a:gd name="connsiteX4052" fmla="*/ 1035554 w 3377801"/>
                <a:gd name="connsiteY4052" fmla="*/ 3575189 h 6857987"/>
                <a:gd name="connsiteX4053" fmla="*/ 1084063 w 3377801"/>
                <a:gd name="connsiteY4053" fmla="*/ 3578009 h 6857987"/>
                <a:gd name="connsiteX4054" fmla="*/ 1065452 w 3377801"/>
                <a:gd name="connsiteY4054" fmla="*/ 3631594 h 6857987"/>
                <a:gd name="connsiteX4055" fmla="*/ 1016952 w 3377801"/>
                <a:gd name="connsiteY4055" fmla="*/ 3633286 h 6857987"/>
                <a:gd name="connsiteX4056" fmla="*/ 1189452 w 3377801"/>
                <a:gd name="connsiteY4056" fmla="*/ 3461827 h 6857987"/>
                <a:gd name="connsiteX4057" fmla="*/ 1112231 w 3377801"/>
                <a:gd name="connsiteY4057" fmla="*/ 3414527 h 6857987"/>
                <a:gd name="connsiteX4058" fmla="*/ 1112185 w 3377801"/>
                <a:gd name="connsiteY4058" fmla="*/ 3414462 h 6857987"/>
                <a:gd name="connsiteX4059" fmla="*/ 1131924 w 3377801"/>
                <a:gd name="connsiteY4059" fmla="*/ 3333813 h 6857987"/>
                <a:gd name="connsiteX4060" fmla="*/ 1201290 w 3377801"/>
                <a:gd name="connsiteY4060" fmla="*/ 3367650 h 6857987"/>
                <a:gd name="connsiteX4061" fmla="*/ 1188328 w 3377801"/>
                <a:gd name="connsiteY4061" fmla="*/ 3408249 h 6857987"/>
                <a:gd name="connsiteX4062" fmla="*/ 1189452 w 3377801"/>
                <a:gd name="connsiteY4062" fmla="*/ 3461827 h 6857987"/>
                <a:gd name="connsiteX4063" fmla="*/ 1135903 w 3377801"/>
                <a:gd name="connsiteY4063" fmla="*/ 3305029 h 6857987"/>
                <a:gd name="connsiteX4064" fmla="*/ 1147751 w 3377801"/>
                <a:gd name="connsiteY4064" fmla="*/ 3240732 h 6857987"/>
                <a:gd name="connsiteX4065" fmla="*/ 1223326 w 3377801"/>
                <a:gd name="connsiteY4065" fmla="*/ 3254265 h 6857987"/>
                <a:gd name="connsiteX4066" fmla="*/ 1210355 w 3377801"/>
                <a:gd name="connsiteY4066" fmla="*/ 3294880 h 6857987"/>
                <a:gd name="connsiteX4067" fmla="*/ 1210919 w 3377801"/>
                <a:gd name="connsiteY4067" fmla="*/ 3351274 h 6857987"/>
                <a:gd name="connsiteX4068" fmla="*/ 1135900 w 3377801"/>
                <a:gd name="connsiteY4068" fmla="*/ 3305029 h 6857987"/>
                <a:gd name="connsiteX4069" fmla="*/ 1227252 w 3377801"/>
                <a:gd name="connsiteY4069" fmla="*/ 3070997 h 6857987"/>
                <a:gd name="connsiteX4070" fmla="*/ 1246425 w 3377801"/>
                <a:gd name="connsiteY4070" fmla="*/ 3052387 h 6857987"/>
                <a:gd name="connsiteX4071" fmla="*/ 1300001 w 3377801"/>
                <a:gd name="connsiteY4071" fmla="*/ 3077214 h 6857987"/>
                <a:gd name="connsiteX4072" fmla="*/ 1297755 w 3377801"/>
                <a:gd name="connsiteY4072" fmla="*/ 3119509 h 6857987"/>
                <a:gd name="connsiteX4073" fmla="*/ 1319750 w 3377801"/>
                <a:gd name="connsiteY4073" fmla="*/ 3160124 h 6857987"/>
                <a:gd name="connsiteX4074" fmla="*/ 1306778 w 3377801"/>
                <a:gd name="connsiteY4074" fmla="*/ 3180424 h 6857987"/>
                <a:gd name="connsiteX4075" fmla="*/ 1217674 w 3377801"/>
                <a:gd name="connsiteY4075" fmla="*/ 3139811 h 6857987"/>
                <a:gd name="connsiteX4076" fmla="*/ 1227316 w 3377801"/>
                <a:gd name="connsiteY4076" fmla="*/ 3071045 h 6857987"/>
                <a:gd name="connsiteX4077" fmla="*/ 1367155 w 3377801"/>
                <a:gd name="connsiteY4077" fmla="*/ 2949657 h 6857987"/>
                <a:gd name="connsiteX4078" fmla="*/ 1426370 w 3377801"/>
                <a:gd name="connsiteY4078" fmla="*/ 2990257 h 6857987"/>
                <a:gd name="connsiteX4079" fmla="*/ 1393088 w 3377801"/>
                <a:gd name="connsiteY4079" fmla="*/ 3063580 h 6857987"/>
                <a:gd name="connsiteX4080" fmla="*/ 1333873 w 3377801"/>
                <a:gd name="connsiteY4080" fmla="*/ 3012816 h 6857987"/>
                <a:gd name="connsiteX4081" fmla="*/ 1367164 w 3377801"/>
                <a:gd name="connsiteY4081" fmla="*/ 2949689 h 6857987"/>
                <a:gd name="connsiteX4082" fmla="*/ 1461326 w 3377801"/>
                <a:gd name="connsiteY4082" fmla="*/ 2901720 h 6857987"/>
                <a:gd name="connsiteX4083" fmla="*/ 1482756 w 3377801"/>
                <a:gd name="connsiteY4083" fmla="*/ 2927671 h 6857987"/>
                <a:gd name="connsiteX4084" fmla="*/ 1454559 w 3377801"/>
                <a:gd name="connsiteY4084" fmla="*/ 2977863 h 6857987"/>
                <a:gd name="connsiteX4085" fmla="*/ 1376151 w 3377801"/>
                <a:gd name="connsiteY4085" fmla="*/ 2932747 h 6857987"/>
                <a:gd name="connsiteX4086" fmla="*/ 1461311 w 3377801"/>
                <a:gd name="connsiteY4086" fmla="*/ 2901720 h 6857987"/>
                <a:gd name="connsiteX4087" fmla="*/ 1411180 w 3377801"/>
                <a:gd name="connsiteY4087" fmla="*/ 2898902 h 6857987"/>
                <a:gd name="connsiteX4088" fmla="*/ 1474344 w 3377801"/>
                <a:gd name="connsiteY4088" fmla="*/ 2877462 h 6857987"/>
                <a:gd name="connsiteX4089" fmla="*/ 1411217 w 3377801"/>
                <a:gd name="connsiteY4089" fmla="*/ 2898929 h 6857987"/>
                <a:gd name="connsiteX4090" fmla="*/ 1512055 w 3377801"/>
                <a:gd name="connsiteY4090" fmla="*/ 2847026 h 6857987"/>
                <a:gd name="connsiteX4091" fmla="*/ 1497956 w 3377801"/>
                <a:gd name="connsiteY4091" fmla="*/ 2839112 h 6857987"/>
                <a:gd name="connsiteX4092" fmla="*/ 1497956 w 3377801"/>
                <a:gd name="connsiteY4092" fmla="*/ 2839139 h 6857987"/>
                <a:gd name="connsiteX4093" fmla="*/ 1512040 w 3377801"/>
                <a:gd name="connsiteY4093" fmla="*/ 2847030 h 6857987"/>
                <a:gd name="connsiteX4094" fmla="*/ 1547083 w 3377801"/>
                <a:gd name="connsiteY4094" fmla="*/ 2854433 h 6857987"/>
                <a:gd name="connsiteX4095" fmla="*/ 1485048 w 3377801"/>
                <a:gd name="connsiteY4095" fmla="*/ 2874172 h 6857987"/>
                <a:gd name="connsiteX4096" fmla="*/ 1547068 w 3377801"/>
                <a:gd name="connsiteY4096" fmla="*/ 2854437 h 6857987"/>
                <a:gd name="connsiteX4097" fmla="*/ 1583713 w 3377801"/>
                <a:gd name="connsiteY4097" fmla="*/ 2777125 h 6857987"/>
                <a:gd name="connsiteX4098" fmla="*/ 1588787 w 3377801"/>
                <a:gd name="connsiteY4098" fmla="*/ 2799683 h 6857987"/>
                <a:gd name="connsiteX4099" fmla="*/ 1612474 w 3377801"/>
                <a:gd name="connsiteY4099" fmla="*/ 2815482 h 6857987"/>
                <a:gd name="connsiteX4100" fmla="*/ 1542544 w 3377801"/>
                <a:gd name="connsiteY4100" fmla="*/ 2794052 h 6857987"/>
                <a:gd name="connsiteX4101" fmla="*/ 1541995 w 3377801"/>
                <a:gd name="connsiteY4101" fmla="*/ 2785048 h 6857987"/>
                <a:gd name="connsiteX4102" fmla="*/ 1541978 w 3377801"/>
                <a:gd name="connsiteY4102" fmla="*/ 2785020 h 6857987"/>
                <a:gd name="connsiteX4103" fmla="*/ 1583698 w 3377801"/>
                <a:gd name="connsiteY4103" fmla="*/ 2777124 h 6857987"/>
                <a:gd name="connsiteX4104" fmla="*/ 1513274 w 3377801"/>
                <a:gd name="connsiteY4104" fmla="*/ 2768675 h 6857987"/>
                <a:gd name="connsiteX4105" fmla="*/ 1513238 w 3377801"/>
                <a:gd name="connsiteY4105" fmla="*/ 2768647 h 6857987"/>
                <a:gd name="connsiteX4106" fmla="*/ 1553838 w 3377801"/>
                <a:gd name="connsiteY4106" fmla="*/ 2761307 h 6857987"/>
                <a:gd name="connsiteX4107" fmla="*/ 1513259 w 3377801"/>
                <a:gd name="connsiteY4107" fmla="*/ 2768674 h 6857987"/>
                <a:gd name="connsiteX4108" fmla="*/ 1663231 w 3377801"/>
                <a:gd name="connsiteY4108" fmla="*/ 2746635 h 6857987"/>
                <a:gd name="connsiteX4109" fmla="*/ 1676766 w 3377801"/>
                <a:gd name="connsiteY4109" fmla="*/ 2743815 h 6857987"/>
                <a:gd name="connsiteX4110" fmla="*/ 1673373 w 3377801"/>
                <a:gd name="connsiteY4110" fmla="*/ 2787248 h 6857987"/>
                <a:gd name="connsiteX4111" fmla="*/ 1654199 w 3377801"/>
                <a:gd name="connsiteY4111" fmla="*/ 2807547 h 6857987"/>
                <a:gd name="connsiteX4112" fmla="*/ 1615859 w 3377801"/>
                <a:gd name="connsiteY4112" fmla="*/ 2795704 h 6857987"/>
                <a:gd name="connsiteX4113" fmla="*/ 1660975 w 3377801"/>
                <a:gd name="connsiteY4113" fmla="*/ 2782169 h 6857987"/>
                <a:gd name="connsiteX4114" fmla="*/ 1663249 w 3377801"/>
                <a:gd name="connsiteY4114" fmla="*/ 2746694 h 6857987"/>
                <a:gd name="connsiteX4115" fmla="*/ 2113301 w 3377801"/>
                <a:gd name="connsiteY4115" fmla="*/ 2259907 h 6857987"/>
                <a:gd name="connsiteX4116" fmla="*/ 2139252 w 3377801"/>
                <a:gd name="connsiteY4116" fmla="*/ 2255396 h 6857987"/>
                <a:gd name="connsiteX4117" fmla="*/ 2169140 w 3377801"/>
                <a:gd name="connsiteY4117" fmla="*/ 2288105 h 6857987"/>
                <a:gd name="connsiteX4118" fmla="*/ 2161246 w 3377801"/>
                <a:gd name="connsiteY4118" fmla="*/ 2336614 h 6857987"/>
                <a:gd name="connsiteX4119" fmla="*/ 2136996 w 3377801"/>
                <a:gd name="connsiteY4119" fmla="*/ 2354106 h 6857987"/>
                <a:gd name="connsiteX4120" fmla="*/ 2113346 w 3377801"/>
                <a:gd name="connsiteY4120" fmla="*/ 2259962 h 6857987"/>
                <a:gd name="connsiteX4121" fmla="*/ 2219362 w 3377801"/>
                <a:gd name="connsiteY4121" fmla="*/ 2320850 h 6857987"/>
                <a:gd name="connsiteX4122" fmla="*/ 2248123 w 3377801"/>
                <a:gd name="connsiteY4122" fmla="*/ 2290960 h 6857987"/>
                <a:gd name="connsiteX4123" fmla="*/ 2266159 w 3377801"/>
                <a:gd name="connsiteY4123" fmla="*/ 2325917 h 6857987"/>
                <a:gd name="connsiteX4124" fmla="*/ 2259965 w 3377801"/>
                <a:gd name="connsiteY4124" fmla="*/ 2360893 h 6857987"/>
                <a:gd name="connsiteX4125" fmla="*/ 2188898 w 3377801"/>
                <a:gd name="connsiteY4125" fmla="*/ 2341164 h 6857987"/>
                <a:gd name="connsiteX4126" fmla="*/ 2219370 w 3377801"/>
                <a:gd name="connsiteY4126" fmla="*/ 2320971 h 6857987"/>
                <a:gd name="connsiteX4127" fmla="*/ 2331606 w 3377801"/>
                <a:gd name="connsiteY4127" fmla="*/ 2099726 h 6857987"/>
                <a:gd name="connsiteX4128" fmla="*/ 2341208 w 3377801"/>
                <a:gd name="connsiteY4128" fmla="*/ 2109314 h 6857987"/>
                <a:gd name="connsiteX4129" fmla="*/ 2331657 w 3377801"/>
                <a:gd name="connsiteY4129" fmla="*/ 2099762 h 6857987"/>
                <a:gd name="connsiteX4130" fmla="*/ 2374400 w 3377801"/>
                <a:gd name="connsiteY4130" fmla="*/ 2134773 h 6857987"/>
                <a:gd name="connsiteX4131" fmla="*/ 2409925 w 3377801"/>
                <a:gd name="connsiteY4131" fmla="*/ 2244754 h 6857987"/>
                <a:gd name="connsiteX4132" fmla="*/ 2316882 w 3377801"/>
                <a:gd name="connsiteY4132" fmla="*/ 2219367 h 6857987"/>
                <a:gd name="connsiteX4133" fmla="*/ 2331535 w 3377801"/>
                <a:gd name="connsiteY4133" fmla="*/ 2179326 h 6857987"/>
                <a:gd name="connsiteX4134" fmla="*/ 2352911 w 3377801"/>
                <a:gd name="connsiteY4134" fmla="*/ 2136484 h 6857987"/>
                <a:gd name="connsiteX4135" fmla="*/ 2374388 w 3377801"/>
                <a:gd name="connsiteY4135" fmla="*/ 2134772 h 6857987"/>
                <a:gd name="connsiteX4136" fmla="*/ 2365986 w 3377801"/>
                <a:gd name="connsiteY4136" fmla="*/ 2078897 h 6857987"/>
                <a:gd name="connsiteX4137" fmla="*/ 2383478 w 3377801"/>
                <a:gd name="connsiteY4137" fmla="*/ 2071566 h 6857987"/>
                <a:gd name="connsiteX4138" fmla="*/ 2366568 w 3377801"/>
                <a:gd name="connsiteY4138" fmla="*/ 2099773 h 6857987"/>
                <a:gd name="connsiteX4139" fmla="*/ 2366020 w 3377801"/>
                <a:gd name="connsiteY4139" fmla="*/ 2078942 h 6857987"/>
                <a:gd name="connsiteX4140" fmla="*/ 2458493 w 3377801"/>
                <a:gd name="connsiteY4140" fmla="*/ 1886515 h 6857987"/>
                <a:gd name="connsiteX4141" fmla="*/ 2444404 w 3377801"/>
                <a:gd name="connsiteY4141" fmla="*/ 1966042 h 6857987"/>
                <a:gd name="connsiteX4142" fmla="*/ 2458481 w 3377801"/>
                <a:gd name="connsiteY4142" fmla="*/ 1886514 h 6857987"/>
                <a:gd name="connsiteX4143" fmla="*/ 2435389 w 3377801"/>
                <a:gd name="connsiteY4143" fmla="*/ 1499662 h 6857987"/>
                <a:gd name="connsiteX4144" fmla="*/ 2483334 w 3377801"/>
                <a:gd name="connsiteY4144" fmla="*/ 1478232 h 6857987"/>
                <a:gd name="connsiteX4145" fmla="*/ 2510977 w 3377801"/>
                <a:gd name="connsiteY4145" fmla="*/ 1501355 h 6857987"/>
                <a:gd name="connsiteX4146" fmla="*/ 2544805 w 3377801"/>
                <a:gd name="connsiteY4146" fmla="*/ 1571284 h 6857987"/>
                <a:gd name="connsiteX4147" fmla="*/ 2477140 w 3377801"/>
                <a:gd name="connsiteY4147" fmla="*/ 1589904 h 6857987"/>
                <a:gd name="connsiteX4148" fmla="*/ 2404381 w 3377801"/>
                <a:gd name="connsiteY4148" fmla="*/ 1552683 h 6857987"/>
                <a:gd name="connsiteX4149" fmla="*/ 2397040 w 3377801"/>
                <a:gd name="connsiteY4149" fmla="*/ 1503046 h 6857987"/>
                <a:gd name="connsiteX4150" fmla="*/ 2435426 w 3377801"/>
                <a:gd name="connsiteY4150" fmla="*/ 1499680 h 6857987"/>
                <a:gd name="connsiteX4151" fmla="*/ 2435353 w 3377801"/>
                <a:gd name="connsiteY4151" fmla="*/ 1195072 h 6857987"/>
                <a:gd name="connsiteX4152" fmla="*/ 2496832 w 3377801"/>
                <a:gd name="connsiteY4152" fmla="*/ 1239061 h 6857987"/>
                <a:gd name="connsiteX4153" fmla="*/ 2563379 w 3377801"/>
                <a:gd name="connsiteY4153" fmla="*/ 1268395 h 6857987"/>
                <a:gd name="connsiteX4154" fmla="*/ 2603430 w 3377801"/>
                <a:gd name="connsiteY4154" fmla="*/ 1271779 h 6857987"/>
                <a:gd name="connsiteX4155" fmla="*/ 2575223 w 3377801"/>
                <a:gd name="connsiteY4155" fmla="*/ 1328739 h 6857987"/>
                <a:gd name="connsiteX4156" fmla="*/ 2526140 w 3377801"/>
                <a:gd name="connsiteY4156" fmla="*/ 1354690 h 6857987"/>
                <a:gd name="connsiteX4157" fmla="*/ 2483281 w 3377801"/>
                <a:gd name="connsiteY4157" fmla="*/ 1258236 h 6857987"/>
                <a:gd name="connsiteX4158" fmla="*/ 2450535 w 3377801"/>
                <a:gd name="connsiteY4158" fmla="*/ 1239134 h 6857987"/>
                <a:gd name="connsiteX4159" fmla="*/ 2450582 w 3377801"/>
                <a:gd name="connsiteY4159" fmla="*/ 1239061 h 6857987"/>
                <a:gd name="connsiteX4160" fmla="*/ 2435341 w 3377801"/>
                <a:gd name="connsiteY4160" fmla="*/ 1195075 h 6857987"/>
                <a:gd name="connsiteX4161" fmla="*/ 2360828 w 3377801"/>
                <a:gd name="connsiteY4161" fmla="*/ 1192289 h 6857987"/>
                <a:gd name="connsiteX4162" fmla="*/ 2360893 w 3377801"/>
                <a:gd name="connsiteY4162" fmla="*/ 1192307 h 6857987"/>
                <a:gd name="connsiteX4163" fmla="*/ 2396986 w 3377801"/>
                <a:gd name="connsiteY4163" fmla="*/ 1172008 h 6857987"/>
                <a:gd name="connsiteX4164" fmla="*/ 2412222 w 3377801"/>
                <a:gd name="connsiteY4164" fmla="*/ 1205845 h 6857987"/>
                <a:gd name="connsiteX4165" fmla="*/ 2360816 w 3377801"/>
                <a:gd name="connsiteY4165" fmla="*/ 1192288 h 6857987"/>
                <a:gd name="connsiteX4166" fmla="*/ 2377288 w 3377801"/>
                <a:gd name="connsiteY4166" fmla="*/ 1230056 h 6857987"/>
                <a:gd name="connsiteX4167" fmla="*/ 2303419 w 3377801"/>
                <a:gd name="connsiteY4167" fmla="*/ 1283632 h 6857987"/>
                <a:gd name="connsiteX4168" fmla="*/ 2257666 w 3377801"/>
                <a:gd name="connsiteY4168" fmla="*/ 1289273 h 6857987"/>
                <a:gd name="connsiteX4169" fmla="*/ 2257739 w 3377801"/>
                <a:gd name="connsiteY4169" fmla="*/ 1289273 h 6857987"/>
                <a:gd name="connsiteX4170" fmla="*/ 2324295 w 3377801"/>
                <a:gd name="connsiteY4170" fmla="*/ 1223847 h 6857987"/>
                <a:gd name="connsiteX4171" fmla="*/ 2377281 w 3377801"/>
                <a:gd name="connsiteY4171" fmla="*/ 1230051 h 6857987"/>
                <a:gd name="connsiteX4172" fmla="*/ 2316221 w 3377801"/>
                <a:gd name="connsiteY4172" fmla="*/ 1086838 h 6857987"/>
                <a:gd name="connsiteX4173" fmla="*/ 2316312 w 3377801"/>
                <a:gd name="connsiteY4173" fmla="*/ 1086793 h 6857987"/>
                <a:gd name="connsiteX4174" fmla="*/ 2374972 w 3377801"/>
                <a:gd name="connsiteY4174" fmla="*/ 1089057 h 6857987"/>
                <a:gd name="connsiteX4175" fmla="*/ 2387952 w 3377801"/>
                <a:gd name="connsiteY4175" fmla="*/ 1151092 h 6857987"/>
                <a:gd name="connsiteX4176" fmla="*/ 2372727 w 3377801"/>
                <a:gd name="connsiteY4176" fmla="*/ 1168574 h 6857987"/>
                <a:gd name="connsiteX4177" fmla="*/ 2316313 w 3377801"/>
                <a:gd name="connsiteY4177" fmla="*/ 1152785 h 6857987"/>
                <a:gd name="connsiteX4178" fmla="*/ 2316221 w 3377801"/>
                <a:gd name="connsiteY4178" fmla="*/ 1086838 h 6857987"/>
                <a:gd name="connsiteX4179" fmla="*/ 1844281 w 3377801"/>
                <a:gd name="connsiteY4179" fmla="*/ 769842 h 6857987"/>
                <a:gd name="connsiteX4180" fmla="*/ 1745581 w 3377801"/>
                <a:gd name="connsiteY4180" fmla="*/ 775490 h 6857987"/>
                <a:gd name="connsiteX4181" fmla="*/ 1694251 w 3377801"/>
                <a:gd name="connsiteY4181" fmla="*/ 801433 h 6857987"/>
                <a:gd name="connsiteX4182" fmla="*/ 1768138 w 3377801"/>
                <a:gd name="connsiteY4182" fmla="*/ 730933 h 6857987"/>
                <a:gd name="connsiteX4183" fmla="*/ 1854996 w 3377801"/>
                <a:gd name="connsiteY4183" fmla="*/ 713450 h 6857987"/>
                <a:gd name="connsiteX4184" fmla="*/ 1840333 w 3377801"/>
                <a:gd name="connsiteY4184" fmla="*/ 762523 h 6857987"/>
                <a:gd name="connsiteX4185" fmla="*/ 1870223 w 3377801"/>
                <a:gd name="connsiteY4185" fmla="*/ 753490 h 6857987"/>
                <a:gd name="connsiteX4186" fmla="*/ 2024192 w 3377801"/>
                <a:gd name="connsiteY4186" fmla="*/ 721909 h 6857987"/>
                <a:gd name="connsiteX4187" fmla="*/ 2103509 w 3377801"/>
                <a:gd name="connsiteY4187" fmla="*/ 693711 h 6857987"/>
                <a:gd name="connsiteX4188" fmla="*/ 2103737 w 3377801"/>
                <a:gd name="connsiteY4188" fmla="*/ 693711 h 6857987"/>
                <a:gd name="connsiteX4189" fmla="*/ 2169162 w 3377801"/>
                <a:gd name="connsiteY4189" fmla="*/ 661567 h 6857987"/>
                <a:gd name="connsiteX4190" fmla="*/ 1981348 w 3377801"/>
                <a:gd name="connsiteY4190" fmla="*/ 774357 h 6857987"/>
                <a:gd name="connsiteX4191" fmla="*/ 1911972 w 3377801"/>
                <a:gd name="connsiteY4191" fmla="*/ 840905 h 6857987"/>
                <a:gd name="connsiteX4192" fmla="*/ 2002772 w 3377801"/>
                <a:gd name="connsiteY4192" fmla="*/ 818346 h 6857987"/>
                <a:gd name="connsiteX4193" fmla="*/ 2195653 w 3377801"/>
                <a:gd name="connsiteY4193" fmla="*/ 738829 h 6857987"/>
                <a:gd name="connsiteX4194" fmla="*/ 1981906 w 3377801"/>
                <a:gd name="connsiteY4194" fmla="*/ 910279 h 6857987"/>
                <a:gd name="connsiteX4195" fmla="*/ 2003336 w 3377801"/>
                <a:gd name="connsiteY4195" fmla="*/ 950878 h 6857987"/>
                <a:gd name="connsiteX4196" fmla="*/ 2129670 w 3377801"/>
                <a:gd name="connsiteY4196" fmla="*/ 874181 h 6857987"/>
                <a:gd name="connsiteX4197" fmla="*/ 2094705 w 3377801"/>
                <a:gd name="connsiteY4197" fmla="*/ 955954 h 6857987"/>
                <a:gd name="connsiteX4198" fmla="*/ 2042258 w 3377801"/>
                <a:gd name="connsiteY4198" fmla="*/ 1004464 h 6857987"/>
                <a:gd name="connsiteX4199" fmla="*/ 2025885 w 3377801"/>
                <a:gd name="connsiteY4199" fmla="*/ 1024764 h 6857987"/>
                <a:gd name="connsiteX4200" fmla="*/ 2158996 w 3377801"/>
                <a:gd name="connsiteY4200" fmla="*/ 954263 h 6857987"/>
                <a:gd name="connsiteX4201" fmla="*/ 2129662 w 3377801"/>
                <a:gd name="connsiteY4201" fmla="*/ 1029838 h 6857987"/>
                <a:gd name="connsiteX4202" fmla="*/ 2061415 w 3377801"/>
                <a:gd name="connsiteY4202" fmla="*/ 1086243 h 6857987"/>
                <a:gd name="connsiteX4203" fmla="*/ 1973428 w 3377801"/>
                <a:gd name="connsiteY4203" fmla="*/ 1112193 h 6857987"/>
                <a:gd name="connsiteX4204" fmla="*/ 1962158 w 3377801"/>
                <a:gd name="connsiteY4204" fmla="*/ 1035487 h 6857987"/>
                <a:gd name="connsiteX4205" fmla="*/ 1883768 w 3377801"/>
                <a:gd name="connsiteY4205" fmla="*/ 948630 h 6857987"/>
                <a:gd name="connsiteX4206" fmla="*/ 1786186 w 3377801"/>
                <a:gd name="connsiteY4206" fmla="*/ 939606 h 6857987"/>
                <a:gd name="connsiteX4207" fmla="*/ 1838633 w 3377801"/>
                <a:gd name="connsiteY4207" fmla="*/ 863463 h 6857987"/>
                <a:gd name="connsiteX4208" fmla="*/ 1875872 w 3377801"/>
                <a:gd name="connsiteY4208" fmla="*/ 790704 h 6857987"/>
                <a:gd name="connsiteX4209" fmla="*/ 1844281 w 3377801"/>
                <a:gd name="connsiteY4209" fmla="*/ 769842 h 6857987"/>
                <a:gd name="connsiteX4210" fmla="*/ 1859506 w 3377801"/>
                <a:gd name="connsiteY4210" fmla="*/ 740525 h 6857987"/>
                <a:gd name="connsiteX4211" fmla="*/ 1882064 w 3377801"/>
                <a:gd name="connsiteY4211" fmla="*/ 708371 h 6857987"/>
                <a:gd name="connsiteX4212" fmla="*/ 1914774 w 3377801"/>
                <a:gd name="connsiteY4212" fmla="*/ 708371 h 6857987"/>
                <a:gd name="connsiteX4213" fmla="*/ 1918158 w 3377801"/>
                <a:gd name="connsiteY4213" fmla="*/ 726991 h 6857987"/>
                <a:gd name="connsiteX4214" fmla="*/ 1859507 w 3377801"/>
                <a:gd name="connsiteY4214" fmla="*/ 740527 h 6857987"/>
                <a:gd name="connsiteX4215" fmla="*/ 1927145 w 3377801"/>
                <a:gd name="connsiteY4215" fmla="*/ 703868 h 6857987"/>
                <a:gd name="connsiteX4216" fmla="*/ 1927181 w 3377801"/>
                <a:gd name="connsiteY4216" fmla="*/ 703868 h 6857987"/>
                <a:gd name="connsiteX4217" fmla="*/ 1991471 w 3377801"/>
                <a:gd name="connsiteY4217" fmla="*/ 692024 h 6857987"/>
                <a:gd name="connsiteX4218" fmla="*/ 2013466 w 3377801"/>
                <a:gd name="connsiteY4218" fmla="*/ 704996 h 6857987"/>
                <a:gd name="connsiteX4219" fmla="*/ 1934513 w 3377801"/>
                <a:gd name="connsiteY4219" fmla="*/ 725862 h 6857987"/>
                <a:gd name="connsiteX4220" fmla="*/ 1927146 w 3377801"/>
                <a:gd name="connsiteY4220" fmla="*/ 703868 h 6857987"/>
                <a:gd name="connsiteX4221" fmla="*/ 2015684 w 3377801"/>
                <a:gd name="connsiteY4221" fmla="*/ 685822 h 6857987"/>
                <a:gd name="connsiteX4222" fmla="*/ 2078283 w 3377801"/>
                <a:gd name="connsiteY4222" fmla="*/ 659308 h 6857987"/>
                <a:gd name="connsiteX4223" fmla="*/ 2078856 w 3377801"/>
                <a:gd name="connsiteY4223" fmla="*/ 686951 h 6857987"/>
                <a:gd name="connsiteX4224" fmla="*/ 2027527 w 3377801"/>
                <a:gd name="connsiteY4224" fmla="*/ 704997 h 6857987"/>
                <a:gd name="connsiteX4225" fmla="*/ 2015702 w 3377801"/>
                <a:gd name="connsiteY4225" fmla="*/ 685822 h 6857987"/>
                <a:gd name="connsiteX4226" fmla="*/ 2271174 w 3377801"/>
                <a:gd name="connsiteY4226" fmla="*/ 685822 h 6857987"/>
                <a:gd name="connsiteX4227" fmla="*/ 2271192 w 3377801"/>
                <a:gd name="connsiteY4227" fmla="*/ 685822 h 6857987"/>
                <a:gd name="connsiteX4228" fmla="*/ 2299389 w 3377801"/>
                <a:gd name="connsiteY4228" fmla="*/ 702741 h 6857987"/>
                <a:gd name="connsiteX4229" fmla="*/ 2253708 w 3377801"/>
                <a:gd name="connsiteY4229" fmla="*/ 715147 h 6857987"/>
                <a:gd name="connsiteX4230" fmla="*/ 2271175 w 3377801"/>
                <a:gd name="connsiteY4230" fmla="*/ 685822 h 6857987"/>
                <a:gd name="connsiteX4231" fmla="*/ 2260541 w 3377801"/>
                <a:gd name="connsiteY4231" fmla="*/ 662126 h 6857987"/>
                <a:gd name="connsiteX4232" fmla="*/ 2271274 w 3377801"/>
                <a:gd name="connsiteY4232" fmla="*/ 669457 h 6857987"/>
                <a:gd name="connsiteX4233" fmla="*/ 2260542 w 3377801"/>
                <a:gd name="connsiteY4233" fmla="*/ 662126 h 6857987"/>
                <a:gd name="connsiteX4234" fmla="*/ 2442107 w 3377801"/>
                <a:gd name="connsiteY4234" fmla="*/ 667766 h 6857987"/>
                <a:gd name="connsiteX4235" fmla="*/ 2543637 w 3377801"/>
                <a:gd name="connsiteY4235" fmla="*/ 666637 h 6857987"/>
                <a:gd name="connsiteX4236" fmla="*/ 2471433 w 3377801"/>
                <a:gd name="connsiteY4236" fmla="*/ 688632 h 6857987"/>
                <a:gd name="connsiteX4237" fmla="*/ 2558300 w 3377801"/>
                <a:gd name="connsiteY4237" fmla="*/ 738833 h 6857987"/>
                <a:gd name="connsiteX4238" fmla="*/ 2528966 w 3377801"/>
                <a:gd name="connsiteY4238" fmla="*/ 762519 h 6857987"/>
                <a:gd name="connsiteX4239" fmla="*/ 2439288 w 3377801"/>
                <a:gd name="connsiteY4239" fmla="*/ 715702 h 6857987"/>
                <a:gd name="connsiteX4240" fmla="*/ 2367666 w 3377801"/>
                <a:gd name="connsiteY4240" fmla="*/ 676790 h 6857987"/>
                <a:gd name="connsiteX4241" fmla="*/ 2442162 w 3377801"/>
                <a:gd name="connsiteY4241" fmla="*/ 667766 h 6857987"/>
                <a:gd name="connsiteX4242" fmla="*/ 2629393 w 3377801"/>
                <a:gd name="connsiteY4242" fmla="*/ 793542 h 6857987"/>
                <a:gd name="connsiteX4243" fmla="*/ 2629438 w 3377801"/>
                <a:gd name="connsiteY4243" fmla="*/ 793532 h 6857987"/>
                <a:gd name="connsiteX4244" fmla="*/ 2629438 w 3377801"/>
                <a:gd name="connsiteY4244" fmla="*/ 793569 h 6857987"/>
                <a:gd name="connsiteX4245" fmla="*/ 2651955 w 3377801"/>
                <a:gd name="connsiteY4245" fmla="*/ 811588 h 6857987"/>
                <a:gd name="connsiteX4246" fmla="*/ 2663807 w 3377801"/>
                <a:gd name="connsiteY4246" fmla="*/ 978537 h 6857987"/>
                <a:gd name="connsiteX4247" fmla="*/ 2582597 w 3377801"/>
                <a:gd name="connsiteY4247" fmla="*/ 839795 h 6857987"/>
                <a:gd name="connsiteX4248" fmla="*/ 2606847 w 3377801"/>
                <a:gd name="connsiteY4248" fmla="*/ 802574 h 6857987"/>
                <a:gd name="connsiteX4249" fmla="*/ 2624893 w 3377801"/>
                <a:gd name="connsiteY4249" fmla="*/ 836975 h 6857987"/>
                <a:gd name="connsiteX4250" fmla="*/ 2629437 w 3377801"/>
                <a:gd name="connsiteY4250" fmla="*/ 793569 h 6857987"/>
                <a:gd name="connsiteX4251" fmla="*/ 2629394 w 3377801"/>
                <a:gd name="connsiteY4251" fmla="*/ 793546 h 6857987"/>
                <a:gd name="connsiteX4252" fmla="*/ 2663236 w 3377801"/>
                <a:gd name="connsiteY4252" fmla="*/ 1155658 h 6857987"/>
                <a:gd name="connsiteX4253" fmla="*/ 2689187 w 3377801"/>
                <a:gd name="connsiteY4253" fmla="*/ 1159606 h 6857987"/>
                <a:gd name="connsiteX4254" fmla="*/ 2672841 w 3377801"/>
                <a:gd name="connsiteY4254" fmla="*/ 1206978 h 6857987"/>
                <a:gd name="connsiteX4255" fmla="*/ 2657606 w 3377801"/>
                <a:gd name="connsiteY4255" fmla="*/ 1228971 h 6857987"/>
                <a:gd name="connsiteX4256" fmla="*/ 2646317 w 3377801"/>
                <a:gd name="connsiteY4256" fmla="*/ 1210925 h 6857987"/>
                <a:gd name="connsiteX4257" fmla="*/ 2577515 w 3377801"/>
                <a:gd name="connsiteY4257" fmla="*/ 1254350 h 6857987"/>
                <a:gd name="connsiteX4258" fmla="*/ 2601755 w 3377801"/>
                <a:gd name="connsiteY4258" fmla="*/ 1231791 h 6857987"/>
                <a:gd name="connsiteX4259" fmla="*/ 2601755 w 3377801"/>
                <a:gd name="connsiteY4259" fmla="*/ 1210352 h 6857987"/>
                <a:gd name="connsiteX4260" fmla="*/ 2571306 w 3377801"/>
                <a:gd name="connsiteY4260" fmla="*/ 1234612 h 6857987"/>
                <a:gd name="connsiteX4261" fmla="*/ 2526180 w 3377801"/>
                <a:gd name="connsiteY4261" fmla="*/ 1237432 h 6857987"/>
                <a:gd name="connsiteX4262" fmla="*/ 2547056 w 3377801"/>
                <a:gd name="connsiteY4262" fmla="*/ 1209234 h 6857987"/>
                <a:gd name="connsiteX4263" fmla="*/ 2467529 w 3377801"/>
                <a:gd name="connsiteY4263" fmla="*/ 1206970 h 6857987"/>
                <a:gd name="connsiteX4264" fmla="*/ 2492904 w 3377801"/>
                <a:gd name="connsiteY4264" fmla="*/ 1175387 h 6857987"/>
                <a:gd name="connsiteX4265" fmla="*/ 2442155 w 3377801"/>
                <a:gd name="connsiteY4265" fmla="*/ 1182728 h 6857987"/>
                <a:gd name="connsiteX4266" fmla="*/ 2439325 w 3377801"/>
                <a:gd name="connsiteY4266" fmla="*/ 1165809 h 6857987"/>
                <a:gd name="connsiteX4267" fmla="*/ 2486715 w 3377801"/>
                <a:gd name="connsiteY4267" fmla="*/ 1150019 h 6857987"/>
                <a:gd name="connsiteX4268" fmla="*/ 2487279 w 3377801"/>
                <a:gd name="connsiteY4268" fmla="*/ 1132537 h 6857987"/>
                <a:gd name="connsiteX4269" fmla="*/ 2444418 w 3377801"/>
                <a:gd name="connsiteY4269" fmla="*/ 1147762 h 6857987"/>
                <a:gd name="connsiteX4270" fmla="*/ 2456816 w 3377801"/>
                <a:gd name="connsiteY4270" fmla="*/ 1068245 h 6857987"/>
                <a:gd name="connsiteX4271" fmla="*/ 2468094 w 3377801"/>
                <a:gd name="connsiteY4271" fmla="*/ 992102 h 6857987"/>
                <a:gd name="connsiteX4272" fmla="*/ 2424106 w 3377801"/>
                <a:gd name="connsiteY4272" fmla="*/ 956577 h 6857987"/>
                <a:gd name="connsiteX4273" fmla="*/ 2374454 w 3377801"/>
                <a:gd name="connsiteY4273" fmla="*/ 992102 h 6857987"/>
                <a:gd name="connsiteX4274" fmla="*/ 2358117 w 3377801"/>
                <a:gd name="connsiteY4274" fmla="*/ 942465 h 6857987"/>
                <a:gd name="connsiteX4275" fmla="*/ 2404352 w 3377801"/>
                <a:gd name="connsiteY4275" fmla="*/ 922726 h 6857987"/>
                <a:gd name="connsiteX4276" fmla="*/ 2418042 w 3377801"/>
                <a:gd name="connsiteY4276" fmla="*/ 941732 h 6857987"/>
                <a:gd name="connsiteX4277" fmla="*/ 2438761 w 3377801"/>
                <a:gd name="connsiteY4277" fmla="*/ 921021 h 6857987"/>
                <a:gd name="connsiteX4278" fmla="*/ 2497995 w 3377801"/>
                <a:gd name="connsiteY4278" fmla="*/ 933429 h 6857987"/>
                <a:gd name="connsiteX4279" fmla="*/ 2508710 w 3377801"/>
                <a:gd name="connsiteY4279" fmla="*/ 965583 h 6857987"/>
                <a:gd name="connsiteX4280" fmla="*/ 2480485 w 3377801"/>
                <a:gd name="connsiteY4280" fmla="*/ 1067667 h 6857987"/>
                <a:gd name="connsiteX4281" fmla="*/ 2498549 w 3377801"/>
                <a:gd name="connsiteY4281" fmla="*/ 1134778 h 6857987"/>
                <a:gd name="connsiteX4282" fmla="*/ 2530694 w 3377801"/>
                <a:gd name="connsiteY4282" fmla="*/ 1177648 h 6857987"/>
                <a:gd name="connsiteX4283" fmla="*/ 2640675 w 3377801"/>
                <a:gd name="connsiteY4283" fmla="*/ 1168060 h 6857987"/>
                <a:gd name="connsiteX4284" fmla="*/ 2677322 w 3377801"/>
                <a:gd name="connsiteY4284" fmla="*/ 1179339 h 6857987"/>
                <a:gd name="connsiteX4285" fmla="*/ 2663236 w 3377801"/>
                <a:gd name="connsiteY4285" fmla="*/ 1155658 h 6857987"/>
                <a:gd name="connsiteX4286" fmla="*/ 2743819 w 3377801"/>
                <a:gd name="connsiteY4286" fmla="*/ 1255978 h 6857987"/>
                <a:gd name="connsiteX4287" fmla="*/ 2743901 w 3377801"/>
                <a:gd name="connsiteY4287" fmla="*/ 1255960 h 6857987"/>
                <a:gd name="connsiteX4288" fmla="*/ 2743872 w 3377801"/>
                <a:gd name="connsiteY4288" fmla="*/ 1255995 h 6857987"/>
                <a:gd name="connsiteX4289" fmla="*/ 2834616 w 3377801"/>
                <a:gd name="connsiteY4289" fmla="*/ 1266693 h 6857987"/>
                <a:gd name="connsiteX4290" fmla="*/ 2792319 w 3377801"/>
                <a:gd name="connsiteY4290" fmla="*/ 1331548 h 6857987"/>
                <a:gd name="connsiteX4291" fmla="*/ 2716744 w 3377801"/>
                <a:gd name="connsiteY4291" fmla="*/ 1317449 h 6857987"/>
                <a:gd name="connsiteX4292" fmla="*/ 2715606 w 3377801"/>
                <a:gd name="connsiteY4292" fmla="*/ 1294891 h 6857987"/>
                <a:gd name="connsiteX4293" fmla="*/ 2743861 w 3377801"/>
                <a:gd name="connsiteY4293" fmla="*/ 1255993 h 6857987"/>
                <a:gd name="connsiteX4294" fmla="*/ 2863959 w 3377801"/>
                <a:gd name="connsiteY4294" fmla="*/ 1158478 h 6857987"/>
                <a:gd name="connsiteX4295" fmla="*/ 2830121 w 3377801"/>
                <a:gd name="connsiteY4295" fmla="*/ 1245900 h 6857987"/>
                <a:gd name="connsiteX4296" fmla="*/ 2750041 w 3377801"/>
                <a:gd name="connsiteY4296" fmla="*/ 1241943 h 6857987"/>
                <a:gd name="connsiteX4297" fmla="*/ 2810893 w 3377801"/>
                <a:gd name="connsiteY4297" fmla="*/ 1208651 h 6857987"/>
                <a:gd name="connsiteX4298" fmla="*/ 2810948 w 3377801"/>
                <a:gd name="connsiteY4298" fmla="*/ 1208679 h 6857987"/>
                <a:gd name="connsiteX4299" fmla="*/ 2863963 w 3377801"/>
                <a:gd name="connsiteY4299" fmla="*/ 1158478 h 6857987"/>
                <a:gd name="connsiteX4300" fmla="*/ 2798067 w 3377801"/>
                <a:gd name="connsiteY4300" fmla="*/ 1148827 h 6857987"/>
                <a:gd name="connsiteX4301" fmla="*/ 2798030 w 3377801"/>
                <a:gd name="connsiteY4301" fmla="*/ 1148827 h 6857987"/>
                <a:gd name="connsiteX4302" fmla="*/ 2835815 w 3377801"/>
                <a:gd name="connsiteY4302" fmla="*/ 1157286 h 6857987"/>
                <a:gd name="connsiteX4303" fmla="*/ 2798071 w 3377801"/>
                <a:gd name="connsiteY4303" fmla="*/ 1148827 h 6857987"/>
                <a:gd name="connsiteX4304" fmla="*/ 2878621 w 3377801"/>
                <a:gd name="connsiteY4304" fmla="*/ 1169749 h 6857987"/>
                <a:gd name="connsiteX4305" fmla="*/ 2878712 w 3377801"/>
                <a:gd name="connsiteY4305" fmla="*/ 1169666 h 6857987"/>
                <a:gd name="connsiteX4306" fmla="*/ 2878712 w 3377801"/>
                <a:gd name="connsiteY4306" fmla="*/ 1169716 h 6857987"/>
                <a:gd name="connsiteX4307" fmla="*/ 2896098 w 3377801"/>
                <a:gd name="connsiteY4307" fmla="*/ 1163543 h 6857987"/>
                <a:gd name="connsiteX4308" fmla="*/ 2924869 w 3377801"/>
                <a:gd name="connsiteY4308" fmla="*/ 1195688 h 6857987"/>
                <a:gd name="connsiteX4309" fmla="*/ 2920356 w 3377801"/>
                <a:gd name="connsiteY4309" fmla="*/ 1213744 h 6857987"/>
                <a:gd name="connsiteX4310" fmla="*/ 2875804 w 3377801"/>
                <a:gd name="connsiteY4310" fmla="*/ 1212607 h 6857987"/>
                <a:gd name="connsiteX4311" fmla="*/ 2878710 w 3377801"/>
                <a:gd name="connsiteY4311" fmla="*/ 1169722 h 6857987"/>
                <a:gd name="connsiteX4312" fmla="*/ 2887690 w 3377801"/>
                <a:gd name="connsiteY4312" fmla="*/ 1226098 h 6857987"/>
                <a:gd name="connsiteX4313" fmla="*/ 2938439 w 3377801"/>
                <a:gd name="connsiteY4313" fmla="*/ 1224397 h 6857987"/>
                <a:gd name="connsiteX4314" fmla="*/ 2948581 w 3377801"/>
                <a:gd name="connsiteY4314" fmla="*/ 1278545 h 6857987"/>
                <a:gd name="connsiteX4315" fmla="*/ 2865125 w 3377801"/>
                <a:gd name="connsiteY4315" fmla="*/ 1265574 h 6857987"/>
                <a:gd name="connsiteX4316" fmla="*/ 2856571 w 3377801"/>
                <a:gd name="connsiteY4316" fmla="*/ 1235942 h 6857987"/>
                <a:gd name="connsiteX4317" fmla="*/ 2860668 w 3377801"/>
                <a:gd name="connsiteY4317" fmla="*/ 1230646 h 6857987"/>
                <a:gd name="connsiteX4318" fmla="*/ 2860604 w 3377801"/>
                <a:gd name="connsiteY4318" fmla="*/ 1230601 h 6857987"/>
                <a:gd name="connsiteX4319" fmla="*/ 2887694 w 3377801"/>
                <a:gd name="connsiteY4319" fmla="*/ 1226098 h 6857987"/>
                <a:gd name="connsiteX4320" fmla="*/ 2704414 w 3377801"/>
                <a:gd name="connsiteY4320" fmla="*/ 2276915 h 6857987"/>
                <a:gd name="connsiteX4321" fmla="*/ 2704341 w 3377801"/>
                <a:gd name="connsiteY4321" fmla="*/ 2276825 h 6857987"/>
                <a:gd name="connsiteX4322" fmla="*/ 2778228 w 3377801"/>
                <a:gd name="connsiteY4322" fmla="*/ 2258215 h 6857987"/>
                <a:gd name="connsiteX4323" fmla="*/ 2713929 w 3377801"/>
                <a:gd name="connsiteY4323" fmla="*/ 2334912 h 6857987"/>
                <a:gd name="connsiteX4324" fmla="*/ 2700412 w 3377801"/>
                <a:gd name="connsiteY4324" fmla="*/ 2307842 h 6857987"/>
                <a:gd name="connsiteX4325" fmla="*/ 2704418 w 3377801"/>
                <a:gd name="connsiteY4325" fmla="*/ 2276915 h 6857987"/>
                <a:gd name="connsiteX4326" fmla="*/ 2343993 w 3377801"/>
                <a:gd name="connsiteY4326" fmla="*/ 2521617 h 6857987"/>
                <a:gd name="connsiteX4327" fmla="*/ 2266159 w 3377801"/>
                <a:gd name="connsiteY4327" fmla="*/ 2479321 h 6857987"/>
                <a:gd name="connsiteX4328" fmla="*/ 2263885 w 3377801"/>
                <a:gd name="connsiteY4328" fmla="*/ 2422925 h 6857987"/>
                <a:gd name="connsiteX4329" fmla="*/ 2263912 w 3377801"/>
                <a:gd name="connsiteY4329" fmla="*/ 2422907 h 6857987"/>
                <a:gd name="connsiteX4330" fmla="*/ 2310721 w 3377801"/>
                <a:gd name="connsiteY4330" fmla="*/ 2450550 h 6857987"/>
                <a:gd name="connsiteX4331" fmla="*/ 2349633 w 3377801"/>
                <a:gd name="connsiteY4331" fmla="*/ 2455635 h 6857987"/>
                <a:gd name="connsiteX4332" fmla="*/ 2343998 w 3377801"/>
                <a:gd name="connsiteY4332" fmla="*/ 2521617 h 6857987"/>
                <a:gd name="connsiteX4333" fmla="*/ 2346259 w 3377801"/>
                <a:gd name="connsiteY4333" fmla="*/ 2435305 h 6857987"/>
                <a:gd name="connsiteX4334" fmla="*/ 2288162 w 3377801"/>
                <a:gd name="connsiteY4334" fmla="*/ 2418386 h 6857987"/>
                <a:gd name="connsiteX4335" fmla="*/ 2278061 w 3377801"/>
                <a:gd name="connsiteY4335" fmla="*/ 2338870 h 6857987"/>
                <a:gd name="connsiteX4336" fmla="*/ 2278011 w 3377801"/>
                <a:gd name="connsiteY4336" fmla="*/ 2338859 h 6857987"/>
                <a:gd name="connsiteX4337" fmla="*/ 2278066 w 3377801"/>
                <a:gd name="connsiteY4337" fmla="*/ 2338796 h 6857987"/>
                <a:gd name="connsiteX4338" fmla="*/ 2278066 w 3377801"/>
                <a:gd name="connsiteY4338" fmla="*/ 2338870 h 6857987"/>
                <a:gd name="connsiteX4339" fmla="*/ 2354725 w 3377801"/>
                <a:gd name="connsiteY4339" fmla="*/ 2349010 h 6857987"/>
                <a:gd name="connsiteX4340" fmla="*/ 2346259 w 3377801"/>
                <a:gd name="connsiteY4340" fmla="*/ 2435305 h 6857987"/>
                <a:gd name="connsiteX4341" fmla="*/ 2350753 w 3377801"/>
                <a:gd name="connsiteY4341" fmla="*/ 2330419 h 6857987"/>
                <a:gd name="connsiteX4342" fmla="*/ 2275177 w 3377801"/>
                <a:gd name="connsiteY4342" fmla="*/ 2306732 h 6857987"/>
                <a:gd name="connsiteX4343" fmla="*/ 2272991 w 3377801"/>
                <a:gd name="connsiteY4343" fmla="*/ 2250840 h 6857987"/>
                <a:gd name="connsiteX4344" fmla="*/ 2272913 w 3377801"/>
                <a:gd name="connsiteY4344" fmla="*/ 2250900 h 6857987"/>
                <a:gd name="connsiteX4345" fmla="*/ 2272995 w 3377801"/>
                <a:gd name="connsiteY4345" fmla="*/ 2250790 h 6857987"/>
                <a:gd name="connsiteX4346" fmla="*/ 2272995 w 3377801"/>
                <a:gd name="connsiteY4346" fmla="*/ 2250840 h 6857987"/>
                <a:gd name="connsiteX4347" fmla="*/ 2301680 w 3377801"/>
                <a:gd name="connsiteY4347" fmla="*/ 2227779 h 6857987"/>
                <a:gd name="connsiteX4348" fmla="*/ 2366556 w 3377801"/>
                <a:gd name="connsiteY4348" fmla="*/ 2266691 h 6857987"/>
                <a:gd name="connsiteX4349" fmla="*/ 2350757 w 3377801"/>
                <a:gd name="connsiteY4349" fmla="*/ 2330419 h 6857987"/>
                <a:gd name="connsiteX4350" fmla="*/ 2363695 w 3377801"/>
                <a:gd name="connsiteY4350" fmla="*/ 2462383 h 6857987"/>
                <a:gd name="connsiteX4351" fmla="*/ 2363740 w 3377801"/>
                <a:gd name="connsiteY4351" fmla="*/ 2462355 h 6857987"/>
                <a:gd name="connsiteX4352" fmla="*/ 2363729 w 3377801"/>
                <a:gd name="connsiteY4352" fmla="*/ 2462405 h 6857987"/>
                <a:gd name="connsiteX4353" fmla="*/ 2426294 w 3377801"/>
                <a:gd name="connsiteY4353" fmla="*/ 2491708 h 6857987"/>
                <a:gd name="connsiteX4354" fmla="*/ 2407118 w 3377801"/>
                <a:gd name="connsiteY4354" fmla="*/ 2527246 h 6857987"/>
                <a:gd name="connsiteX4355" fmla="*/ 2364831 w 3377801"/>
                <a:gd name="connsiteY4355" fmla="*/ 2520478 h 6857987"/>
                <a:gd name="connsiteX4356" fmla="*/ 2363733 w 3377801"/>
                <a:gd name="connsiteY4356" fmla="*/ 2462403 h 6857987"/>
                <a:gd name="connsiteX4357" fmla="*/ 2402681 w 3377801"/>
                <a:gd name="connsiteY4357" fmla="*/ 2466878 h 6857987"/>
                <a:gd name="connsiteX4358" fmla="*/ 2369408 w 3377801"/>
                <a:gd name="connsiteY4358" fmla="*/ 2431339 h 6857987"/>
                <a:gd name="connsiteX4359" fmla="*/ 2367134 w 3377801"/>
                <a:gd name="connsiteY4359" fmla="*/ 2372671 h 6857987"/>
                <a:gd name="connsiteX4360" fmla="*/ 2367151 w 3377801"/>
                <a:gd name="connsiteY4360" fmla="*/ 2372698 h 6857987"/>
                <a:gd name="connsiteX4361" fmla="*/ 2400425 w 3377801"/>
                <a:gd name="connsiteY4361" fmla="*/ 2395820 h 6857987"/>
                <a:gd name="connsiteX4362" fmla="*/ 2451755 w 3377801"/>
                <a:gd name="connsiteY4362" fmla="*/ 2400887 h 6857987"/>
                <a:gd name="connsiteX4363" fmla="*/ 2445541 w 3377801"/>
                <a:gd name="connsiteY4363" fmla="*/ 2468006 h 6857987"/>
                <a:gd name="connsiteX4364" fmla="*/ 2402685 w 3377801"/>
                <a:gd name="connsiteY4364" fmla="*/ 2466878 h 6857987"/>
                <a:gd name="connsiteX4365" fmla="*/ 2442622 w 3377801"/>
                <a:gd name="connsiteY4365" fmla="*/ 2489498 h 6857987"/>
                <a:gd name="connsiteX4366" fmla="*/ 2442650 w 3377801"/>
                <a:gd name="connsiteY4366" fmla="*/ 2489488 h 6857987"/>
                <a:gd name="connsiteX4367" fmla="*/ 2470274 w 3377801"/>
                <a:gd name="connsiteY4367" fmla="*/ 2488940 h 6857987"/>
                <a:gd name="connsiteX4368" fmla="*/ 2503546 w 3377801"/>
                <a:gd name="connsiteY4368" fmla="*/ 2518265 h 6857987"/>
                <a:gd name="connsiteX4369" fmla="*/ 2439255 w 3377801"/>
                <a:gd name="connsiteY4369" fmla="*/ 2523339 h 6857987"/>
                <a:gd name="connsiteX4370" fmla="*/ 2442626 w 3377801"/>
                <a:gd name="connsiteY4370" fmla="*/ 2489498 h 6857987"/>
                <a:gd name="connsiteX4371" fmla="*/ 2432507 w 3377801"/>
                <a:gd name="connsiteY4371" fmla="*/ 2386267 h 6857987"/>
                <a:gd name="connsiteX4372" fmla="*/ 2380112 w 3377801"/>
                <a:gd name="connsiteY4372" fmla="*/ 2354614 h 6857987"/>
                <a:gd name="connsiteX4373" fmla="*/ 2380066 w 3377801"/>
                <a:gd name="connsiteY4373" fmla="*/ 2354686 h 6857987"/>
                <a:gd name="connsiteX4374" fmla="*/ 2389644 w 3377801"/>
                <a:gd name="connsiteY4374" fmla="*/ 2259368 h 6857987"/>
                <a:gd name="connsiteX4375" fmla="*/ 2425746 w 3377801"/>
                <a:gd name="connsiteY4375" fmla="*/ 2261069 h 6857987"/>
                <a:gd name="connsiteX4376" fmla="*/ 2473692 w 3377801"/>
                <a:gd name="connsiteY4376" fmla="*/ 2287002 h 6857987"/>
                <a:gd name="connsiteX4377" fmla="*/ 2481579 w 3377801"/>
                <a:gd name="connsiteY4377" fmla="*/ 2372727 h 6857987"/>
                <a:gd name="connsiteX4378" fmla="*/ 2432511 w 3377801"/>
                <a:gd name="connsiteY4378" fmla="*/ 2386267 h 6857987"/>
                <a:gd name="connsiteX4379" fmla="*/ 2456803 w 3377801"/>
                <a:gd name="connsiteY4379" fmla="*/ 2259405 h 6857987"/>
                <a:gd name="connsiteX4380" fmla="*/ 2407139 w 3377801"/>
                <a:gd name="connsiteY4380" fmla="*/ 2176359 h 6857987"/>
                <a:gd name="connsiteX4381" fmla="*/ 2407175 w 3377801"/>
                <a:gd name="connsiteY4381" fmla="*/ 2176496 h 6857987"/>
                <a:gd name="connsiteX4382" fmla="*/ 2477114 w 3377801"/>
                <a:gd name="connsiteY4382" fmla="*/ 2189467 h 6857987"/>
                <a:gd name="connsiteX4383" fmla="*/ 2528997 w 3377801"/>
                <a:gd name="connsiteY4383" fmla="*/ 2193980 h 6857987"/>
                <a:gd name="connsiteX4384" fmla="*/ 2542532 w 3377801"/>
                <a:gd name="connsiteY4384" fmla="*/ 2254895 h 6857987"/>
                <a:gd name="connsiteX4385" fmla="*/ 2456810 w 3377801"/>
                <a:gd name="connsiteY4385" fmla="*/ 2259405 h 6857987"/>
                <a:gd name="connsiteX4386" fmla="*/ 2479306 w 3377801"/>
                <a:gd name="connsiteY4386" fmla="*/ 1921533 h 6857987"/>
                <a:gd name="connsiteX4387" fmla="*/ 2505248 w 3377801"/>
                <a:gd name="connsiteY4387" fmla="*/ 1895037 h 6857987"/>
                <a:gd name="connsiteX4388" fmla="*/ 2528934 w 3377801"/>
                <a:gd name="connsiteY4388" fmla="*/ 1898975 h 6857987"/>
                <a:gd name="connsiteX4389" fmla="*/ 2558824 w 3377801"/>
                <a:gd name="connsiteY4389" fmla="*/ 1984132 h 6857987"/>
                <a:gd name="connsiteX4390" fmla="*/ 2485501 w 3377801"/>
                <a:gd name="connsiteY4390" fmla="*/ 1967232 h 6857987"/>
                <a:gd name="connsiteX4391" fmla="*/ 2479315 w 3377801"/>
                <a:gd name="connsiteY4391" fmla="*/ 1921570 h 6857987"/>
                <a:gd name="connsiteX4392" fmla="*/ 2500773 w 3377801"/>
                <a:gd name="connsiteY4392" fmla="*/ 1841488 h 6857987"/>
                <a:gd name="connsiteX4393" fmla="*/ 2500800 w 3377801"/>
                <a:gd name="connsiteY4393" fmla="*/ 1841471 h 6857987"/>
                <a:gd name="connsiteX4394" fmla="*/ 2500791 w 3377801"/>
                <a:gd name="connsiteY4394" fmla="*/ 1841480 h 6857987"/>
                <a:gd name="connsiteX4395" fmla="*/ 2509806 w 3377801"/>
                <a:gd name="connsiteY4395" fmla="*/ 1855023 h 6857987"/>
                <a:gd name="connsiteX4396" fmla="*/ 2500791 w 3377801"/>
                <a:gd name="connsiteY4396" fmla="*/ 1841480 h 6857987"/>
                <a:gd name="connsiteX4397" fmla="*/ 2532837 w 3377801"/>
                <a:gd name="connsiteY4397" fmla="*/ 1772696 h 6857987"/>
                <a:gd name="connsiteX4398" fmla="*/ 2532882 w 3377801"/>
                <a:gd name="connsiteY4398" fmla="*/ 1772631 h 6857987"/>
                <a:gd name="connsiteX4399" fmla="*/ 2563909 w 3377801"/>
                <a:gd name="connsiteY4399" fmla="*/ 1781090 h 6857987"/>
                <a:gd name="connsiteX4400" fmla="*/ 2588149 w 3377801"/>
                <a:gd name="connsiteY4400" fmla="*/ 1829599 h 6857987"/>
                <a:gd name="connsiteX4401" fmla="*/ 2631010 w 3377801"/>
                <a:gd name="connsiteY4401" fmla="*/ 1856105 h 6857987"/>
                <a:gd name="connsiteX4402" fmla="*/ 2518220 w 3377801"/>
                <a:gd name="connsiteY4402" fmla="*/ 1882612 h 6857987"/>
                <a:gd name="connsiteX4403" fmla="*/ 2526106 w 3377801"/>
                <a:gd name="connsiteY4403" fmla="*/ 1839187 h 6857987"/>
                <a:gd name="connsiteX4404" fmla="*/ 2532841 w 3377801"/>
                <a:gd name="connsiteY4404" fmla="*/ 1772696 h 6857987"/>
                <a:gd name="connsiteX4405" fmla="*/ 2795210 w 3377801"/>
                <a:gd name="connsiteY4405" fmla="*/ 2010039 h 6857987"/>
                <a:gd name="connsiteX4406" fmla="*/ 2833558 w 3377801"/>
                <a:gd name="connsiteY4406" fmla="*/ 2004399 h 6857987"/>
                <a:gd name="connsiteX4407" fmla="*/ 2854425 w 3377801"/>
                <a:gd name="connsiteY4407" fmla="*/ 2072073 h 6857987"/>
                <a:gd name="connsiteX4408" fmla="*/ 2826801 w 3377801"/>
                <a:gd name="connsiteY4408" fmla="*/ 2098580 h 6857987"/>
                <a:gd name="connsiteX4409" fmla="*/ 2759681 w 3377801"/>
                <a:gd name="connsiteY4409" fmla="*/ 2121702 h 6857987"/>
                <a:gd name="connsiteX4410" fmla="*/ 2713437 w 3377801"/>
                <a:gd name="connsiteY4410" fmla="*/ 2074893 h 6857987"/>
                <a:gd name="connsiteX4411" fmla="*/ 2720186 w 3377801"/>
                <a:gd name="connsiteY4411" fmla="*/ 2044432 h 6857987"/>
                <a:gd name="connsiteX4412" fmla="*/ 2795228 w 3377801"/>
                <a:gd name="connsiteY4412" fmla="*/ 2010142 h 6857987"/>
                <a:gd name="connsiteX4413" fmla="*/ 2567892 w 3377801"/>
                <a:gd name="connsiteY4413" fmla="*/ 1996522 h 6857987"/>
                <a:gd name="connsiteX4414" fmla="*/ 2633892 w 3377801"/>
                <a:gd name="connsiteY4414" fmla="*/ 2005554 h 6857987"/>
                <a:gd name="connsiteX4415" fmla="*/ 2653621 w 3377801"/>
                <a:gd name="connsiteY4415" fmla="*/ 2018525 h 6857987"/>
                <a:gd name="connsiteX4416" fmla="*/ 2689732 w 3377801"/>
                <a:gd name="connsiteY4416" fmla="*/ 2047286 h 6857987"/>
                <a:gd name="connsiteX4417" fmla="*/ 2601729 w 3377801"/>
                <a:gd name="connsiteY4417" fmla="*/ 2082810 h 6857987"/>
                <a:gd name="connsiteX4418" fmla="*/ 2536784 w 3377801"/>
                <a:gd name="connsiteY4418" fmla="*/ 2023596 h 6857987"/>
                <a:gd name="connsiteX4419" fmla="*/ 2536884 w 3377801"/>
                <a:gd name="connsiteY4419" fmla="*/ 2023587 h 6857987"/>
                <a:gd name="connsiteX4420" fmla="*/ 2567896 w 3377801"/>
                <a:gd name="connsiteY4420" fmla="*/ 1996522 h 6857987"/>
                <a:gd name="connsiteX4421" fmla="*/ 2595007 w 3377801"/>
                <a:gd name="connsiteY4421" fmla="*/ 1895610 h 6857987"/>
                <a:gd name="connsiteX4422" fmla="*/ 2659862 w 3377801"/>
                <a:gd name="connsiteY4422" fmla="*/ 1851622 h 6857987"/>
                <a:gd name="connsiteX4423" fmla="*/ 2672250 w 3377801"/>
                <a:gd name="connsiteY4423" fmla="*/ 1899567 h 6857987"/>
                <a:gd name="connsiteX4424" fmla="*/ 2718503 w 3377801"/>
                <a:gd name="connsiteY4424" fmla="*/ 1945242 h 6857987"/>
                <a:gd name="connsiteX4425" fmla="*/ 2645762 w 3377801"/>
                <a:gd name="connsiteY4425" fmla="*/ 1985281 h 6857987"/>
                <a:gd name="connsiteX4426" fmla="*/ 2578069 w 3377801"/>
                <a:gd name="connsiteY4426" fmla="*/ 1970057 h 6857987"/>
                <a:gd name="connsiteX4427" fmla="*/ 2546488 w 3377801"/>
                <a:gd name="connsiteY4427" fmla="*/ 1910842 h 6857987"/>
                <a:gd name="connsiteX4428" fmla="*/ 2595061 w 3377801"/>
                <a:gd name="connsiteY4428" fmla="*/ 1895651 h 6857987"/>
                <a:gd name="connsiteX4429" fmla="*/ 2677835 w 3377801"/>
                <a:gd name="connsiteY4429" fmla="*/ 1533015 h 6857987"/>
                <a:gd name="connsiteX4430" fmla="*/ 2711145 w 3377801"/>
                <a:gd name="connsiteY4430" fmla="*/ 1514351 h 6857987"/>
                <a:gd name="connsiteX4431" fmla="*/ 2764729 w 3377801"/>
                <a:gd name="connsiteY4431" fmla="*/ 1562851 h 6857987"/>
                <a:gd name="connsiteX4432" fmla="*/ 2707761 w 3377801"/>
                <a:gd name="connsiteY4432" fmla="*/ 1624322 h 6857987"/>
                <a:gd name="connsiteX4433" fmla="*/ 2623168 w 3377801"/>
                <a:gd name="connsiteY4433" fmla="*/ 1585409 h 6857987"/>
                <a:gd name="connsiteX4434" fmla="*/ 2677839 w 3377801"/>
                <a:gd name="connsiteY4434" fmla="*/ 1533015 h 6857987"/>
                <a:gd name="connsiteX4435" fmla="*/ 2624251 w 3377801"/>
                <a:gd name="connsiteY4435" fmla="*/ 1478249 h 6857987"/>
                <a:gd name="connsiteX4436" fmla="*/ 2678373 w 3377801"/>
                <a:gd name="connsiteY4436" fmla="*/ 1425854 h 6857987"/>
                <a:gd name="connsiteX4437" fmla="*/ 2678418 w 3377801"/>
                <a:gd name="connsiteY4437" fmla="*/ 1425799 h 6857987"/>
                <a:gd name="connsiteX4438" fmla="*/ 2723525 w 3377801"/>
                <a:gd name="connsiteY4438" fmla="*/ 1424098 h 6857987"/>
                <a:gd name="connsiteX4439" fmla="*/ 2756789 w 3377801"/>
                <a:gd name="connsiteY4439" fmla="*/ 1450604 h 6857987"/>
                <a:gd name="connsiteX4440" fmla="*/ 2668812 w 3377801"/>
                <a:gd name="connsiteY4440" fmla="*/ 1502496 h 6857987"/>
                <a:gd name="connsiteX4441" fmla="*/ 2624255 w 3377801"/>
                <a:gd name="connsiteY4441" fmla="*/ 1478249 h 6857987"/>
                <a:gd name="connsiteX4442" fmla="*/ 2677872 w 3377801"/>
                <a:gd name="connsiteY4442" fmla="*/ 1657022 h 6857987"/>
                <a:gd name="connsiteX4443" fmla="*/ 2716794 w 3377801"/>
                <a:gd name="connsiteY4443" fmla="*/ 1650808 h 6857987"/>
                <a:gd name="connsiteX4444" fmla="*/ 2785587 w 3377801"/>
                <a:gd name="connsiteY4444" fmla="*/ 1684646 h 6857987"/>
                <a:gd name="connsiteX4445" fmla="*/ 2747792 w 3377801"/>
                <a:gd name="connsiteY4445" fmla="*/ 1726942 h 6857987"/>
                <a:gd name="connsiteX4446" fmla="*/ 2650229 w 3377801"/>
                <a:gd name="connsiteY4446" fmla="*/ 1728634 h 6857987"/>
                <a:gd name="connsiteX4447" fmla="*/ 2625979 w 3377801"/>
                <a:gd name="connsiteY4447" fmla="*/ 1697053 h 6857987"/>
                <a:gd name="connsiteX4448" fmla="*/ 2678008 w 3377801"/>
                <a:gd name="connsiteY4448" fmla="*/ 1656940 h 6857987"/>
                <a:gd name="connsiteX4449" fmla="*/ 2659243 w 3377801"/>
                <a:gd name="connsiteY4449" fmla="*/ 1646279 h 6857987"/>
                <a:gd name="connsiteX4450" fmla="*/ 2673906 w 3377801"/>
                <a:gd name="connsiteY4450" fmla="*/ 1636678 h 6857987"/>
                <a:gd name="connsiteX4451" fmla="*/ 2580854 w 3377801"/>
                <a:gd name="connsiteY4451" fmla="*/ 1681240 h 6857987"/>
                <a:gd name="connsiteX4452" fmla="*/ 2555467 w 3377801"/>
                <a:gd name="connsiteY4452" fmla="*/ 1623708 h 6857987"/>
                <a:gd name="connsiteX4453" fmla="*/ 2576896 w 3377801"/>
                <a:gd name="connsiteY4453" fmla="*/ 1621444 h 6857987"/>
                <a:gd name="connsiteX4454" fmla="*/ 2588175 w 3377801"/>
                <a:gd name="connsiteY4454" fmla="*/ 1584696 h 6857987"/>
                <a:gd name="connsiteX4455" fmla="*/ 2588185 w 3377801"/>
                <a:gd name="connsiteY4455" fmla="*/ 1584796 h 6857987"/>
                <a:gd name="connsiteX4456" fmla="*/ 2659247 w 3377801"/>
                <a:gd name="connsiteY4456" fmla="*/ 1646279 h 6857987"/>
                <a:gd name="connsiteX4457" fmla="*/ 2568992 w 3377801"/>
                <a:gd name="connsiteY4457" fmla="*/ 1692587 h 6857987"/>
                <a:gd name="connsiteX4458" fmla="*/ 2569047 w 3377801"/>
                <a:gd name="connsiteY4458" fmla="*/ 1692533 h 6857987"/>
                <a:gd name="connsiteX4459" fmla="*/ 2569030 w 3377801"/>
                <a:gd name="connsiteY4459" fmla="*/ 1692594 h 6857987"/>
                <a:gd name="connsiteX4460" fmla="*/ 2607350 w 3377801"/>
                <a:gd name="connsiteY4460" fmla="*/ 1703302 h 6857987"/>
                <a:gd name="connsiteX4461" fmla="*/ 2644571 w 3377801"/>
                <a:gd name="connsiteY4461" fmla="*/ 1749547 h 6857987"/>
                <a:gd name="connsiteX4462" fmla="*/ 2594389 w 3377801"/>
                <a:gd name="connsiteY4462" fmla="*/ 1770977 h 6857987"/>
                <a:gd name="connsiteX4463" fmla="*/ 2553220 w 3377801"/>
                <a:gd name="connsiteY4463" fmla="*/ 1755752 h 6857987"/>
                <a:gd name="connsiteX4464" fmla="*/ 2569030 w 3377801"/>
                <a:gd name="connsiteY4464" fmla="*/ 1692596 h 6857987"/>
                <a:gd name="connsiteX4465" fmla="*/ 2639542 w 3377801"/>
                <a:gd name="connsiteY4465" fmla="*/ 1771531 h 6857987"/>
                <a:gd name="connsiteX4466" fmla="*/ 2639487 w 3377801"/>
                <a:gd name="connsiteY4466" fmla="*/ 1771541 h 6857987"/>
                <a:gd name="connsiteX4467" fmla="*/ 2696464 w 3377801"/>
                <a:gd name="connsiteY4467" fmla="*/ 1759133 h 6857987"/>
                <a:gd name="connsiteX4468" fmla="*/ 2730302 w 3377801"/>
                <a:gd name="connsiteY4468" fmla="*/ 1794672 h 6857987"/>
                <a:gd name="connsiteX4469" fmla="*/ 2707171 w 3377801"/>
                <a:gd name="connsiteY4469" fmla="*/ 1816092 h 6857987"/>
                <a:gd name="connsiteX4470" fmla="*/ 2618622 w 3377801"/>
                <a:gd name="connsiteY4470" fmla="*/ 1828507 h 6857987"/>
                <a:gd name="connsiteX4471" fmla="*/ 2584239 w 3377801"/>
                <a:gd name="connsiteY4471" fmla="*/ 1787908 h 6857987"/>
                <a:gd name="connsiteX4472" fmla="*/ 2639546 w 3377801"/>
                <a:gd name="connsiteY4472" fmla="*/ 1771531 h 6857987"/>
                <a:gd name="connsiteX4473" fmla="*/ 2691937 w 3377801"/>
                <a:gd name="connsiteY4473" fmla="*/ 2072700 h 6857987"/>
                <a:gd name="connsiteX4474" fmla="*/ 2753981 w 3377801"/>
                <a:gd name="connsiteY4474" fmla="*/ 2138137 h 6857987"/>
                <a:gd name="connsiteX4475" fmla="*/ 2685169 w 3377801"/>
                <a:gd name="connsiteY4475" fmla="*/ 2167463 h 6857987"/>
                <a:gd name="connsiteX4476" fmla="*/ 2602850 w 3377801"/>
                <a:gd name="connsiteY4476" fmla="*/ 2103790 h 6857987"/>
                <a:gd name="connsiteX4477" fmla="*/ 2602832 w 3377801"/>
                <a:gd name="connsiteY4477" fmla="*/ 2103726 h 6857987"/>
                <a:gd name="connsiteX4478" fmla="*/ 2691938 w 3377801"/>
                <a:gd name="connsiteY4478" fmla="*/ 2072700 h 6857987"/>
                <a:gd name="connsiteX4479" fmla="*/ 2719599 w 3377801"/>
                <a:gd name="connsiteY4479" fmla="*/ 2028739 h 6857987"/>
                <a:gd name="connsiteX4480" fmla="*/ 2658128 w 3377801"/>
                <a:gd name="connsiteY4480" fmla="*/ 2002225 h 6857987"/>
                <a:gd name="connsiteX4481" fmla="*/ 2694784 w 3377801"/>
                <a:gd name="connsiteY4481" fmla="*/ 1984760 h 6857987"/>
                <a:gd name="connsiteX4482" fmla="*/ 2736526 w 3377801"/>
                <a:gd name="connsiteY4482" fmla="*/ 1950349 h 6857987"/>
                <a:gd name="connsiteX4483" fmla="*/ 2775438 w 3377801"/>
                <a:gd name="connsiteY4483" fmla="*/ 2005053 h 6857987"/>
                <a:gd name="connsiteX4484" fmla="*/ 2719600 w 3377801"/>
                <a:gd name="connsiteY4484" fmla="*/ 2028734 h 6857987"/>
                <a:gd name="connsiteX4485" fmla="*/ 2704923 w 3377801"/>
                <a:gd name="connsiteY4485" fmla="*/ 1910782 h 6857987"/>
                <a:gd name="connsiteX4486" fmla="*/ 2677280 w 3377801"/>
                <a:gd name="connsiteY4486" fmla="*/ 1850994 h 6857987"/>
                <a:gd name="connsiteX4487" fmla="*/ 2715028 w 3377801"/>
                <a:gd name="connsiteY4487" fmla="*/ 1829617 h 6857987"/>
                <a:gd name="connsiteX4488" fmla="*/ 2715073 w 3377801"/>
                <a:gd name="connsiteY4488" fmla="*/ 1829572 h 6857987"/>
                <a:gd name="connsiteX4489" fmla="*/ 2756797 w 3377801"/>
                <a:gd name="connsiteY4489" fmla="*/ 1803057 h 6857987"/>
                <a:gd name="connsiteX4490" fmla="*/ 2826749 w 3377801"/>
                <a:gd name="connsiteY4490" fmla="*/ 1866220 h 6857987"/>
                <a:gd name="connsiteX4491" fmla="*/ 2761338 w 3377801"/>
                <a:gd name="connsiteY4491" fmla="*/ 1927136 h 6857987"/>
                <a:gd name="connsiteX4492" fmla="*/ 2704933 w 3377801"/>
                <a:gd name="connsiteY4492" fmla="*/ 1910783 h 6857987"/>
                <a:gd name="connsiteX4493" fmla="*/ 2719631 w 3377801"/>
                <a:gd name="connsiteY4493" fmla="*/ 1760279 h 6857987"/>
                <a:gd name="connsiteX4494" fmla="*/ 2719621 w 3377801"/>
                <a:gd name="connsiteY4494" fmla="*/ 1760261 h 6857987"/>
                <a:gd name="connsiteX4495" fmla="*/ 2792954 w 3377801"/>
                <a:gd name="connsiteY4495" fmla="*/ 1702165 h 6857987"/>
                <a:gd name="connsiteX4496" fmla="*/ 2836369 w 3377801"/>
                <a:gd name="connsiteY4496" fmla="*/ 1734883 h 6857987"/>
                <a:gd name="connsiteX4497" fmla="*/ 2812683 w 3377801"/>
                <a:gd name="connsiteY4497" fmla="*/ 1769285 h 6857987"/>
                <a:gd name="connsiteX4498" fmla="*/ 2719636 w 3377801"/>
                <a:gd name="connsiteY4498" fmla="*/ 1760280 h 6857987"/>
                <a:gd name="connsiteX4499" fmla="*/ 2761371 w 3377801"/>
                <a:gd name="connsiteY4499" fmla="*/ 1662105 h 6857987"/>
                <a:gd name="connsiteX4500" fmla="*/ 2726396 w 3377801"/>
                <a:gd name="connsiteY4500" fmla="*/ 1641229 h 6857987"/>
                <a:gd name="connsiteX4501" fmla="*/ 2784520 w 3377801"/>
                <a:gd name="connsiteY4501" fmla="*/ 1569552 h 6857987"/>
                <a:gd name="connsiteX4502" fmla="*/ 2784485 w 3377801"/>
                <a:gd name="connsiteY4502" fmla="*/ 1569607 h 6857987"/>
                <a:gd name="connsiteX4503" fmla="*/ 2817201 w 3377801"/>
                <a:gd name="connsiteY4503" fmla="*/ 1572427 h 6857987"/>
                <a:gd name="connsiteX4504" fmla="*/ 2854986 w 3377801"/>
                <a:gd name="connsiteY4504" fmla="*/ 1607951 h 6857987"/>
                <a:gd name="connsiteX4505" fmla="*/ 2761377 w 3377801"/>
                <a:gd name="connsiteY4505" fmla="*/ 1662105 h 6857987"/>
                <a:gd name="connsiteX4506" fmla="*/ 2788405 w 3377801"/>
                <a:gd name="connsiteY4506" fmla="*/ 1556629 h 6857987"/>
                <a:gd name="connsiteX4507" fmla="*/ 2726934 w 3377801"/>
                <a:gd name="connsiteY4507" fmla="*/ 1506992 h 6857987"/>
                <a:gd name="connsiteX4508" fmla="*/ 2760207 w 3377801"/>
                <a:gd name="connsiteY4508" fmla="*/ 1474282 h 6857987"/>
                <a:gd name="connsiteX4509" fmla="*/ 2787860 w 3377801"/>
                <a:gd name="connsiteY4509" fmla="*/ 1451815 h 6857987"/>
                <a:gd name="connsiteX4510" fmla="*/ 2787842 w 3377801"/>
                <a:gd name="connsiteY4510" fmla="*/ 1451725 h 6857987"/>
                <a:gd name="connsiteX4511" fmla="*/ 2843117 w 3377801"/>
                <a:gd name="connsiteY4511" fmla="*/ 1442701 h 6857987"/>
                <a:gd name="connsiteX4512" fmla="*/ 2902341 w 3377801"/>
                <a:gd name="connsiteY4512" fmla="*/ 1457363 h 6857987"/>
                <a:gd name="connsiteX4513" fmla="*/ 2788411 w 3377801"/>
                <a:gd name="connsiteY4513" fmla="*/ 1556629 h 6857987"/>
                <a:gd name="connsiteX4514" fmla="*/ 2852687 w 3377801"/>
                <a:gd name="connsiteY4514" fmla="*/ 1434225 h 6857987"/>
                <a:gd name="connsiteX4515" fmla="*/ 2880348 w 3377801"/>
                <a:gd name="connsiteY4515" fmla="*/ 1384597 h 6857987"/>
                <a:gd name="connsiteX4516" fmla="*/ 2904580 w 3377801"/>
                <a:gd name="connsiteY4516" fmla="*/ 1342855 h 6857987"/>
                <a:gd name="connsiteX4517" fmla="*/ 2957609 w 3377801"/>
                <a:gd name="connsiteY4517" fmla="*/ 1393620 h 6857987"/>
                <a:gd name="connsiteX4518" fmla="*/ 2902896 w 3377801"/>
                <a:gd name="connsiteY4518" fmla="*/ 1435916 h 6857987"/>
                <a:gd name="connsiteX4519" fmla="*/ 2852692 w 3377801"/>
                <a:gd name="connsiteY4519" fmla="*/ 1434225 h 6857987"/>
                <a:gd name="connsiteX4520" fmla="*/ 2909692 w 3377801"/>
                <a:gd name="connsiteY4520" fmla="*/ 1318667 h 6857987"/>
                <a:gd name="connsiteX4521" fmla="*/ 2860619 w 3377801"/>
                <a:gd name="connsiteY4521" fmla="*/ 1342353 h 6857987"/>
                <a:gd name="connsiteX4522" fmla="*/ 2823407 w 3377801"/>
                <a:gd name="connsiteY4522" fmla="*/ 1329382 h 6857987"/>
                <a:gd name="connsiteX4523" fmla="*/ 2848794 w 3377801"/>
                <a:gd name="connsiteY4523" fmla="*/ 1278053 h 6857987"/>
                <a:gd name="connsiteX4524" fmla="*/ 2913659 w 3377801"/>
                <a:gd name="connsiteY4524" fmla="*/ 1304559 h 6857987"/>
                <a:gd name="connsiteX4525" fmla="*/ 2909698 w 3377801"/>
                <a:gd name="connsiteY4525" fmla="*/ 1318667 h 6857987"/>
                <a:gd name="connsiteX4526" fmla="*/ 2870215 w 3377801"/>
                <a:gd name="connsiteY4526" fmla="*/ 1359199 h 6857987"/>
                <a:gd name="connsiteX4527" fmla="*/ 2840314 w 3377801"/>
                <a:gd name="connsiteY4527" fmla="*/ 1418979 h 6857987"/>
                <a:gd name="connsiteX4528" fmla="*/ 2741058 w 3377801"/>
                <a:gd name="connsiteY4528" fmla="*/ 1420680 h 6857987"/>
                <a:gd name="connsiteX4529" fmla="*/ 2773167 w 3377801"/>
                <a:gd name="connsiteY4529" fmla="*/ 1396393 h 6857987"/>
                <a:gd name="connsiteX4530" fmla="*/ 2773203 w 3377801"/>
                <a:gd name="connsiteY4530" fmla="*/ 1396421 h 6857987"/>
                <a:gd name="connsiteX4531" fmla="*/ 2803665 w 3377801"/>
                <a:gd name="connsiteY4531" fmla="*/ 1339462 h 6857987"/>
                <a:gd name="connsiteX4532" fmla="*/ 2870220 w 3377801"/>
                <a:gd name="connsiteY4532" fmla="*/ 1359199 h 6857987"/>
                <a:gd name="connsiteX4533" fmla="*/ 2750603 w 3377801"/>
                <a:gd name="connsiteY4533" fmla="*/ 1396475 h 6857987"/>
                <a:gd name="connsiteX4534" fmla="*/ 2671632 w 3377801"/>
                <a:gd name="connsiteY4534" fmla="*/ 1395912 h 6857987"/>
                <a:gd name="connsiteX4535" fmla="*/ 2709381 w 3377801"/>
                <a:gd name="connsiteY4535" fmla="*/ 1332695 h 6857987"/>
                <a:gd name="connsiteX4536" fmla="*/ 2709436 w 3377801"/>
                <a:gd name="connsiteY4536" fmla="*/ 1332749 h 6857987"/>
                <a:gd name="connsiteX4537" fmla="*/ 2779936 w 3377801"/>
                <a:gd name="connsiteY4537" fmla="*/ 1354179 h 6857987"/>
                <a:gd name="connsiteX4538" fmla="*/ 2750607 w 3377801"/>
                <a:gd name="connsiteY4538" fmla="*/ 1396475 h 6857987"/>
                <a:gd name="connsiteX4539" fmla="*/ 2657032 w 3377801"/>
                <a:gd name="connsiteY4539" fmla="*/ 1388017 h 6857987"/>
                <a:gd name="connsiteX4540" fmla="*/ 2553258 w 3377801"/>
                <a:gd name="connsiteY4540" fmla="*/ 1360945 h 6857987"/>
                <a:gd name="connsiteX4541" fmla="*/ 2612470 w 3377801"/>
                <a:gd name="connsiteY4541" fmla="*/ 1300031 h 6857987"/>
                <a:gd name="connsiteX4542" fmla="*/ 2694817 w 3377801"/>
                <a:gd name="connsiteY4542" fmla="*/ 1310746 h 6857987"/>
                <a:gd name="connsiteX4543" fmla="*/ 2657038 w 3377801"/>
                <a:gd name="connsiteY4543" fmla="*/ 1388017 h 6857987"/>
                <a:gd name="connsiteX4544" fmla="*/ 2557757 w 3377801"/>
                <a:gd name="connsiteY4544" fmla="*/ 1398649 h 6857987"/>
                <a:gd name="connsiteX4545" fmla="*/ 2557774 w 3377801"/>
                <a:gd name="connsiteY4545" fmla="*/ 1398723 h 6857987"/>
                <a:gd name="connsiteX4546" fmla="*/ 2663753 w 3377801"/>
                <a:gd name="connsiteY4546" fmla="*/ 1409983 h 6857987"/>
                <a:gd name="connsiteX4547" fmla="*/ 2636675 w 3377801"/>
                <a:gd name="connsiteY4547" fmla="*/ 1451715 h 6857987"/>
                <a:gd name="connsiteX4548" fmla="*/ 2570128 w 3377801"/>
                <a:gd name="connsiteY4548" fmla="*/ 1456228 h 6857987"/>
                <a:gd name="connsiteX4549" fmla="*/ 2557774 w 3377801"/>
                <a:gd name="connsiteY4549" fmla="*/ 1398723 h 6857987"/>
                <a:gd name="connsiteX4550" fmla="*/ 2557712 w 3377801"/>
                <a:gd name="connsiteY4550" fmla="*/ 1398695 h 6857987"/>
                <a:gd name="connsiteX4551" fmla="*/ 2618108 w 3377801"/>
                <a:gd name="connsiteY4551" fmla="*/ 1490637 h 6857987"/>
                <a:gd name="connsiteX4552" fmla="*/ 2664907 w 3377801"/>
                <a:gd name="connsiteY4552" fmla="*/ 1525046 h 6857987"/>
                <a:gd name="connsiteX4553" fmla="*/ 2631643 w 3377801"/>
                <a:gd name="connsiteY4553" fmla="*/ 1560571 h 6857987"/>
                <a:gd name="connsiteX4554" fmla="*/ 2583143 w 3377801"/>
                <a:gd name="connsiteY4554" fmla="*/ 1568475 h 6857987"/>
                <a:gd name="connsiteX4555" fmla="*/ 2553217 w 3377801"/>
                <a:gd name="connsiteY4555" fmla="*/ 1477061 h 6857987"/>
                <a:gd name="connsiteX4556" fmla="*/ 2553254 w 3377801"/>
                <a:gd name="connsiteY4556" fmla="*/ 1477097 h 6857987"/>
                <a:gd name="connsiteX4557" fmla="*/ 2618110 w 3377801"/>
                <a:gd name="connsiteY4557" fmla="*/ 1490637 h 6857987"/>
                <a:gd name="connsiteX4558" fmla="*/ 2569580 w 3377801"/>
                <a:gd name="connsiteY4558" fmla="*/ 1593294 h 6857987"/>
                <a:gd name="connsiteX4559" fmla="*/ 2559430 w 3377801"/>
                <a:gd name="connsiteY4559" fmla="*/ 1606849 h 6857987"/>
                <a:gd name="connsiteX4560" fmla="*/ 2547033 w 3377801"/>
                <a:gd name="connsiteY4560" fmla="*/ 1532952 h 6857987"/>
                <a:gd name="connsiteX4561" fmla="*/ 2508647 w 3377801"/>
                <a:gd name="connsiteY4561" fmla="*/ 1470918 h 6857987"/>
                <a:gd name="connsiteX4562" fmla="*/ 2508683 w 3377801"/>
                <a:gd name="connsiteY4562" fmla="*/ 1470918 h 6857987"/>
                <a:gd name="connsiteX4563" fmla="*/ 2530678 w 3377801"/>
                <a:gd name="connsiteY4563" fmla="*/ 1468661 h 6857987"/>
                <a:gd name="connsiteX4564" fmla="*/ 2569589 w 3377801"/>
                <a:gd name="connsiteY4564" fmla="*/ 1593294 h 6857987"/>
                <a:gd name="connsiteX4565" fmla="*/ 2550927 w 3377801"/>
                <a:gd name="connsiteY4565" fmla="*/ 1701564 h 6857987"/>
                <a:gd name="connsiteX4566" fmla="*/ 2533998 w 3377801"/>
                <a:gd name="connsiteY4566" fmla="*/ 1740477 h 6857987"/>
                <a:gd name="connsiteX4567" fmla="*/ 2545850 w 3377801"/>
                <a:gd name="connsiteY4567" fmla="*/ 1708886 h 6857987"/>
                <a:gd name="connsiteX4568" fmla="*/ 2510340 w 3377801"/>
                <a:gd name="connsiteY4568" fmla="*/ 1612453 h 6857987"/>
                <a:gd name="connsiteX4569" fmla="*/ 2510320 w 3377801"/>
                <a:gd name="connsiteY4569" fmla="*/ 1612453 h 6857987"/>
                <a:gd name="connsiteX4570" fmla="*/ 2510283 w 3377801"/>
                <a:gd name="connsiteY4570" fmla="*/ 1612380 h 6857987"/>
                <a:gd name="connsiteX4571" fmla="*/ 2510338 w 3377801"/>
                <a:gd name="connsiteY4571" fmla="*/ 1612456 h 6857987"/>
                <a:gd name="connsiteX4572" fmla="*/ 2540773 w 3377801"/>
                <a:gd name="connsiteY4572" fmla="*/ 1623733 h 6857987"/>
                <a:gd name="connsiteX4573" fmla="*/ 2550932 w 3377801"/>
                <a:gd name="connsiteY4573" fmla="*/ 1701564 h 6857987"/>
                <a:gd name="connsiteX4574" fmla="*/ 2516580 w 3377801"/>
                <a:gd name="connsiteY4574" fmla="*/ 1793508 h 6857987"/>
                <a:gd name="connsiteX4575" fmla="*/ 2512032 w 3377801"/>
                <a:gd name="connsiteY4575" fmla="*/ 1775403 h 6857987"/>
                <a:gd name="connsiteX4576" fmla="*/ 2512050 w 3377801"/>
                <a:gd name="connsiteY4576" fmla="*/ 1775449 h 6857987"/>
                <a:gd name="connsiteX4577" fmla="*/ 2516586 w 3377801"/>
                <a:gd name="connsiteY4577" fmla="*/ 1793504 h 6857987"/>
                <a:gd name="connsiteX4578" fmla="*/ 2499125 w 3377801"/>
                <a:gd name="connsiteY4578" fmla="*/ 1883713 h 6857987"/>
                <a:gd name="connsiteX4579" fmla="*/ 2485573 w 3377801"/>
                <a:gd name="connsiteY4579" fmla="*/ 1874708 h 6857987"/>
                <a:gd name="connsiteX4580" fmla="*/ 2485581 w 3377801"/>
                <a:gd name="connsiteY4580" fmla="*/ 1874691 h 6857987"/>
                <a:gd name="connsiteX4581" fmla="*/ 2499131 w 3377801"/>
                <a:gd name="connsiteY4581" fmla="*/ 1883713 h 6857987"/>
                <a:gd name="connsiteX4582" fmla="*/ 2561122 w 3377801"/>
                <a:gd name="connsiteY4582" fmla="*/ 2087317 h 6857987"/>
                <a:gd name="connsiteX4583" fmla="*/ 2464067 w 3377801"/>
                <a:gd name="connsiteY4583" fmla="*/ 2080048 h 6857987"/>
                <a:gd name="connsiteX4584" fmla="*/ 2464113 w 3377801"/>
                <a:gd name="connsiteY4584" fmla="*/ 2079993 h 6857987"/>
                <a:gd name="connsiteX4585" fmla="*/ 2530113 w 3377801"/>
                <a:gd name="connsiteY4585" fmla="*/ 2055734 h 6857987"/>
                <a:gd name="connsiteX4586" fmla="*/ 2561129 w 3377801"/>
                <a:gd name="connsiteY4586" fmla="*/ 2087317 h 6857987"/>
                <a:gd name="connsiteX4587" fmla="*/ 2497995 w 3377801"/>
                <a:gd name="connsiteY4587" fmla="*/ 2123439 h 6857987"/>
                <a:gd name="connsiteX4588" fmla="*/ 2497995 w 3377801"/>
                <a:gd name="connsiteY4588" fmla="*/ 2123459 h 6857987"/>
                <a:gd name="connsiteX4589" fmla="*/ 2586477 w 3377801"/>
                <a:gd name="connsiteY4589" fmla="*/ 2096961 h 6857987"/>
                <a:gd name="connsiteX4590" fmla="*/ 2634987 w 3377801"/>
                <a:gd name="connsiteY4590" fmla="*/ 2173095 h 6857987"/>
                <a:gd name="connsiteX4591" fmla="*/ 2547565 w 3377801"/>
                <a:gd name="connsiteY4591" fmla="*/ 2187203 h 6857987"/>
                <a:gd name="connsiteX4592" fmla="*/ 2497996 w 3377801"/>
                <a:gd name="connsiteY4592" fmla="*/ 2123459 h 6857987"/>
                <a:gd name="connsiteX4593" fmla="*/ 2497946 w 3377801"/>
                <a:gd name="connsiteY4593" fmla="*/ 2123459 h 6857987"/>
                <a:gd name="connsiteX4594" fmla="*/ 2489472 w 3377801"/>
                <a:gd name="connsiteY4594" fmla="*/ 2286467 h 6857987"/>
                <a:gd name="connsiteX4595" fmla="*/ 2535680 w 3377801"/>
                <a:gd name="connsiteY4595" fmla="*/ 2275188 h 6857987"/>
                <a:gd name="connsiteX4596" fmla="*/ 2535698 w 3377801"/>
                <a:gd name="connsiteY4596" fmla="*/ 2275188 h 6857987"/>
                <a:gd name="connsiteX4597" fmla="*/ 2577440 w 3377801"/>
                <a:gd name="connsiteY4597" fmla="*/ 2287031 h 6857987"/>
                <a:gd name="connsiteX4598" fmla="*/ 2588710 w 3377801"/>
                <a:gd name="connsiteY4598" fmla="*/ 2373889 h 6857987"/>
                <a:gd name="connsiteX4599" fmla="*/ 2518225 w 3377801"/>
                <a:gd name="connsiteY4599" fmla="*/ 2374452 h 6857987"/>
                <a:gd name="connsiteX4600" fmla="*/ 2489479 w 3377801"/>
                <a:gd name="connsiteY4600" fmla="*/ 2286467 h 6857987"/>
                <a:gd name="connsiteX4601" fmla="*/ 2595014 w 3377801"/>
                <a:gd name="connsiteY4601" fmla="*/ 2385741 h 6857987"/>
                <a:gd name="connsiteX4602" fmla="*/ 2635045 w 3377801"/>
                <a:gd name="connsiteY4602" fmla="*/ 2414511 h 6857987"/>
                <a:gd name="connsiteX4603" fmla="*/ 2580924 w 3377801"/>
                <a:gd name="connsiteY4603" fmla="*/ 2455170 h 6857987"/>
                <a:gd name="connsiteX4604" fmla="*/ 2595021 w 3377801"/>
                <a:gd name="connsiteY4604" fmla="*/ 2385741 h 6857987"/>
                <a:gd name="connsiteX4605" fmla="*/ 2603437 w 3377801"/>
                <a:gd name="connsiteY4605" fmla="*/ 2362000 h 6857987"/>
                <a:gd name="connsiteX4606" fmla="*/ 2588201 w 3377801"/>
                <a:gd name="connsiteY4606" fmla="*/ 2295444 h 6857987"/>
                <a:gd name="connsiteX4607" fmla="*/ 2629951 w 3377801"/>
                <a:gd name="connsiteY4607" fmla="*/ 2296080 h 6857987"/>
                <a:gd name="connsiteX4608" fmla="*/ 2629934 w 3377801"/>
                <a:gd name="connsiteY4608" fmla="*/ 2296016 h 6857987"/>
                <a:gd name="connsiteX4609" fmla="*/ 2684647 w 3377801"/>
                <a:gd name="connsiteY4609" fmla="*/ 2283045 h 6857987"/>
                <a:gd name="connsiteX4610" fmla="*/ 2697054 w 3377801"/>
                <a:gd name="connsiteY4610" fmla="*/ 2357487 h 6857987"/>
                <a:gd name="connsiteX4611" fmla="*/ 2646854 w 3377801"/>
                <a:gd name="connsiteY4611" fmla="*/ 2390769 h 6857987"/>
                <a:gd name="connsiteX4612" fmla="*/ 2603444 w 3377801"/>
                <a:gd name="connsiteY4612" fmla="*/ 2362000 h 6857987"/>
                <a:gd name="connsiteX4613" fmla="*/ 2585909 w 3377801"/>
                <a:gd name="connsiteY4613" fmla="*/ 2272885 h 6857987"/>
                <a:gd name="connsiteX4614" fmla="*/ 2552072 w 3377801"/>
                <a:gd name="connsiteY4614" fmla="*/ 2209213 h 6857987"/>
                <a:gd name="connsiteX4615" fmla="*/ 2552072 w 3377801"/>
                <a:gd name="connsiteY4615" fmla="*/ 2209148 h 6857987"/>
                <a:gd name="connsiteX4616" fmla="*/ 2647947 w 3377801"/>
                <a:gd name="connsiteY4616" fmla="*/ 2187163 h 6857987"/>
                <a:gd name="connsiteX4617" fmla="*/ 2700967 w 3377801"/>
                <a:gd name="connsiteY4617" fmla="*/ 2252026 h 6857987"/>
                <a:gd name="connsiteX4618" fmla="*/ 2585916 w 3377801"/>
                <a:gd name="connsiteY4618" fmla="*/ 2272885 h 6857987"/>
                <a:gd name="connsiteX4619" fmla="*/ 2763054 w 3377801"/>
                <a:gd name="connsiteY4619" fmla="*/ 2243006 h 6857987"/>
                <a:gd name="connsiteX4620" fmla="*/ 2708897 w 3377801"/>
                <a:gd name="connsiteY4620" fmla="*/ 2235102 h 6857987"/>
                <a:gd name="connsiteX4621" fmla="*/ 2668875 w 3377801"/>
                <a:gd name="connsiteY4621" fmla="*/ 2188894 h 6857987"/>
                <a:gd name="connsiteX4622" fmla="*/ 2668866 w 3377801"/>
                <a:gd name="connsiteY4622" fmla="*/ 2188867 h 6857987"/>
                <a:gd name="connsiteX4623" fmla="*/ 2764741 w 3377801"/>
                <a:gd name="connsiteY4623" fmla="*/ 2152765 h 6857987"/>
                <a:gd name="connsiteX4624" fmla="*/ 2799706 w 3377801"/>
                <a:gd name="connsiteY4624" fmla="*/ 2200137 h 6857987"/>
                <a:gd name="connsiteX4625" fmla="*/ 2809856 w 3377801"/>
                <a:gd name="connsiteY4625" fmla="*/ 2218183 h 6857987"/>
                <a:gd name="connsiteX4626" fmla="*/ 2763061 w 3377801"/>
                <a:gd name="connsiteY4626" fmla="*/ 2243006 h 6857987"/>
                <a:gd name="connsiteX4627" fmla="*/ 2790132 w 3377801"/>
                <a:gd name="connsiteY4627" fmla="*/ 2174794 h 6857987"/>
                <a:gd name="connsiteX4628" fmla="*/ 2783946 w 3377801"/>
                <a:gd name="connsiteY4628" fmla="*/ 2137046 h 6857987"/>
                <a:gd name="connsiteX4629" fmla="*/ 2783929 w 3377801"/>
                <a:gd name="connsiteY4629" fmla="*/ 2137019 h 6857987"/>
                <a:gd name="connsiteX4630" fmla="*/ 2878681 w 3377801"/>
                <a:gd name="connsiteY4630" fmla="*/ 2084552 h 6857987"/>
                <a:gd name="connsiteX4631" fmla="*/ 2823406 w 3377801"/>
                <a:gd name="connsiteY4631" fmla="*/ 2191159 h 6857987"/>
                <a:gd name="connsiteX4632" fmla="*/ 2790139 w 3377801"/>
                <a:gd name="connsiteY4632" fmla="*/ 2174794 h 6857987"/>
                <a:gd name="connsiteX4633" fmla="*/ 2850975 w 3377801"/>
                <a:gd name="connsiteY4633" fmla="*/ 2011176 h 6857987"/>
                <a:gd name="connsiteX4634" fmla="*/ 2878536 w 3377801"/>
                <a:gd name="connsiteY4634" fmla="*/ 1981795 h 6857987"/>
                <a:gd name="connsiteX4635" fmla="*/ 2878618 w 3377801"/>
                <a:gd name="connsiteY4635" fmla="*/ 1981840 h 6857987"/>
                <a:gd name="connsiteX4636" fmla="*/ 2933886 w 3377801"/>
                <a:gd name="connsiteY4636" fmla="*/ 1936724 h 6857987"/>
                <a:gd name="connsiteX4637" fmla="*/ 2899485 w 3377801"/>
                <a:gd name="connsiteY4637" fmla="*/ 2042755 h 6857987"/>
                <a:gd name="connsiteX4638" fmla="*/ 2887633 w 3377801"/>
                <a:gd name="connsiteY4638" fmla="*/ 2067581 h 6857987"/>
                <a:gd name="connsiteX4639" fmla="*/ 2850982 w 3377801"/>
                <a:gd name="connsiteY4639" fmla="*/ 2011177 h 6857987"/>
                <a:gd name="connsiteX4640" fmla="*/ 2778225 w 3377801"/>
                <a:gd name="connsiteY4640" fmla="*/ 1984670 h 6857987"/>
                <a:gd name="connsiteX4641" fmla="*/ 2753400 w 3377801"/>
                <a:gd name="connsiteY4641" fmla="*/ 1948576 h 6857987"/>
                <a:gd name="connsiteX4642" fmla="*/ 2782871 w 3377801"/>
                <a:gd name="connsiteY4642" fmla="*/ 1936751 h 6857987"/>
                <a:gd name="connsiteX4643" fmla="*/ 2782743 w 3377801"/>
                <a:gd name="connsiteY4643" fmla="*/ 1936724 h 6857987"/>
                <a:gd name="connsiteX4644" fmla="*/ 2826177 w 3377801"/>
                <a:gd name="connsiteY4644" fmla="*/ 1903450 h 6857987"/>
                <a:gd name="connsiteX4645" fmla="*/ 2889331 w 3377801"/>
                <a:gd name="connsiteY4645" fmla="*/ 1951960 h 6857987"/>
                <a:gd name="connsiteX4646" fmla="*/ 2778232 w 3377801"/>
                <a:gd name="connsiteY4646" fmla="*/ 1984670 h 6857987"/>
                <a:gd name="connsiteX4647" fmla="*/ 2780427 w 3377801"/>
                <a:gd name="connsiteY4647" fmla="*/ 1803112 h 6857987"/>
                <a:gd name="connsiteX4648" fmla="*/ 2852104 w 3377801"/>
                <a:gd name="connsiteY4648" fmla="*/ 1752912 h 6857987"/>
                <a:gd name="connsiteX4649" fmla="*/ 2919225 w 3377801"/>
                <a:gd name="connsiteY4649" fmla="*/ 1799146 h 6857987"/>
                <a:gd name="connsiteX4650" fmla="*/ 2857198 w 3377801"/>
                <a:gd name="connsiteY4650" fmla="*/ 1843134 h 6857987"/>
                <a:gd name="connsiteX4651" fmla="*/ 2780434 w 3377801"/>
                <a:gd name="connsiteY4651" fmla="*/ 1803112 h 6857987"/>
                <a:gd name="connsiteX4652" fmla="*/ 2801444 w 3377801"/>
                <a:gd name="connsiteY4652" fmla="*/ 1675643 h 6857987"/>
                <a:gd name="connsiteX4653" fmla="*/ 2801395 w 3377801"/>
                <a:gd name="connsiteY4653" fmla="*/ 1675669 h 6857987"/>
                <a:gd name="connsiteX4654" fmla="*/ 2801412 w 3377801"/>
                <a:gd name="connsiteY4654" fmla="*/ 1675578 h 6857987"/>
                <a:gd name="connsiteX4655" fmla="*/ 2801444 w 3377801"/>
                <a:gd name="connsiteY4655" fmla="*/ 1675643 h 6857987"/>
                <a:gd name="connsiteX4656" fmla="*/ 2848215 w 3377801"/>
                <a:gd name="connsiteY4656" fmla="*/ 1646344 h 6857987"/>
                <a:gd name="connsiteX4657" fmla="*/ 2932817 w 3377801"/>
                <a:gd name="connsiteY4657" fmla="*/ 1681320 h 6857987"/>
                <a:gd name="connsiteX4658" fmla="*/ 2937310 w 3377801"/>
                <a:gd name="connsiteY4658" fmla="*/ 1701049 h 6857987"/>
                <a:gd name="connsiteX4659" fmla="*/ 2801451 w 3377801"/>
                <a:gd name="connsiteY4659" fmla="*/ 1675643 h 6857987"/>
                <a:gd name="connsiteX4660" fmla="*/ 2863373 w 3377801"/>
                <a:gd name="connsiteY4660" fmla="*/ 1642896 h 6857987"/>
                <a:gd name="connsiteX4661" fmla="*/ 2867285 w 3377801"/>
                <a:gd name="connsiteY4661" fmla="*/ 1615790 h 6857987"/>
                <a:gd name="connsiteX4662" fmla="*/ 2867340 w 3377801"/>
                <a:gd name="connsiteY4662" fmla="*/ 1615818 h 6857987"/>
                <a:gd name="connsiteX4663" fmla="*/ 2931621 w 3377801"/>
                <a:gd name="connsiteY4663" fmla="*/ 1598899 h 6857987"/>
                <a:gd name="connsiteX4664" fmla="*/ 2962093 w 3377801"/>
                <a:gd name="connsiteY4664" fmla="*/ 1643461 h 6857987"/>
                <a:gd name="connsiteX4665" fmla="*/ 2863380 w 3377801"/>
                <a:gd name="connsiteY4665" fmla="*/ 1642903 h 6857987"/>
                <a:gd name="connsiteX4666" fmla="*/ 2919241 w 3377801"/>
                <a:gd name="connsiteY4666" fmla="*/ 1582008 h 6857987"/>
                <a:gd name="connsiteX4667" fmla="*/ 2866794 w 3377801"/>
                <a:gd name="connsiteY4667" fmla="*/ 1591040 h 6857987"/>
                <a:gd name="connsiteX4668" fmla="*/ 2834639 w 3377801"/>
                <a:gd name="connsiteY4668" fmla="*/ 1566780 h 6857987"/>
                <a:gd name="connsiteX4669" fmla="*/ 2914184 w 3377801"/>
                <a:gd name="connsiteY4669" fmla="*/ 1480495 h 6857987"/>
                <a:gd name="connsiteX4670" fmla="*/ 2972817 w 3377801"/>
                <a:gd name="connsiteY4670" fmla="*/ 1503618 h 6857987"/>
                <a:gd name="connsiteX4671" fmla="*/ 2919248 w 3377801"/>
                <a:gd name="connsiteY4671" fmla="*/ 1582004 h 6857987"/>
                <a:gd name="connsiteX4672" fmla="*/ 2943491 w 3377801"/>
                <a:gd name="connsiteY4672" fmla="*/ 1481022 h 6857987"/>
                <a:gd name="connsiteX4673" fmla="*/ 2917476 w 3377801"/>
                <a:gd name="connsiteY4673" fmla="*/ 1450005 h 6857987"/>
                <a:gd name="connsiteX4674" fmla="*/ 2917549 w 3377801"/>
                <a:gd name="connsiteY4674" fmla="*/ 1449997 h 6857987"/>
                <a:gd name="connsiteX4675" fmla="*/ 2980720 w 3377801"/>
                <a:gd name="connsiteY4675" fmla="*/ 1386825 h 6857987"/>
                <a:gd name="connsiteX4676" fmla="*/ 2999340 w 3377801"/>
                <a:gd name="connsiteY4676" fmla="*/ 1478758 h 6857987"/>
                <a:gd name="connsiteX4677" fmla="*/ 2943498 w 3377801"/>
                <a:gd name="connsiteY4677" fmla="*/ 1481022 h 6857987"/>
                <a:gd name="connsiteX4678" fmla="*/ 2927646 w 3377801"/>
                <a:gd name="connsiteY4678" fmla="*/ 1355344 h 6857987"/>
                <a:gd name="connsiteX4679" fmla="*/ 2927737 w 3377801"/>
                <a:gd name="connsiteY4679" fmla="*/ 1355307 h 6857987"/>
                <a:gd name="connsiteX4680" fmla="*/ 2957071 w 3377801"/>
                <a:gd name="connsiteY4680" fmla="*/ 1287632 h 6857987"/>
                <a:gd name="connsiteX4681" fmla="*/ 2978491 w 3377801"/>
                <a:gd name="connsiteY4681" fmla="*/ 1367168 h 6857987"/>
                <a:gd name="connsiteX4682" fmla="*/ 2927653 w 3377801"/>
                <a:gd name="connsiteY4682" fmla="*/ 1355344 h 6857987"/>
                <a:gd name="connsiteX4683" fmla="*/ 2690813 w 3377801"/>
                <a:gd name="connsiteY4683" fmla="*/ 1292090 h 6857987"/>
                <a:gd name="connsiteX4684" fmla="*/ 2619183 w 3377801"/>
                <a:gd name="connsiteY4684" fmla="*/ 1278555 h 6857987"/>
                <a:gd name="connsiteX4685" fmla="*/ 2619637 w 3377801"/>
                <a:gd name="connsiteY4685" fmla="*/ 1261090 h 6857987"/>
                <a:gd name="connsiteX4686" fmla="*/ 2619747 w 3377801"/>
                <a:gd name="connsiteY4686" fmla="*/ 1261072 h 6857987"/>
                <a:gd name="connsiteX4687" fmla="*/ 2678961 w 3377801"/>
                <a:gd name="connsiteY4687" fmla="*/ 1236823 h 6857987"/>
                <a:gd name="connsiteX4688" fmla="*/ 2728034 w 3377801"/>
                <a:gd name="connsiteY4688" fmla="*/ 1249794 h 6857987"/>
                <a:gd name="connsiteX4689" fmla="*/ 2690820 w 3377801"/>
                <a:gd name="connsiteY4689" fmla="*/ 1292090 h 6857987"/>
                <a:gd name="connsiteX4690" fmla="*/ 2262737 w 3377801"/>
                <a:gd name="connsiteY4690" fmla="*/ 914241 h 6857987"/>
                <a:gd name="connsiteX4691" fmla="*/ 2276290 w 3377801"/>
                <a:gd name="connsiteY4691" fmla="*/ 898442 h 6857987"/>
                <a:gd name="connsiteX4692" fmla="*/ 2330976 w 3377801"/>
                <a:gd name="connsiteY4692" fmla="*/ 885471 h 6857987"/>
                <a:gd name="connsiteX4693" fmla="*/ 2347348 w 3377801"/>
                <a:gd name="connsiteY4693" fmla="*/ 931160 h 6857987"/>
                <a:gd name="connsiteX4694" fmla="*/ 2330976 w 3377801"/>
                <a:gd name="connsiteY4694" fmla="*/ 971759 h 6857987"/>
                <a:gd name="connsiteX4695" fmla="*/ 2270642 w 3377801"/>
                <a:gd name="connsiteY4695" fmla="*/ 990369 h 6857987"/>
                <a:gd name="connsiteX4696" fmla="*/ 2262744 w 3377801"/>
                <a:gd name="connsiteY4696" fmla="*/ 914241 h 6857987"/>
                <a:gd name="connsiteX4697" fmla="*/ 2218729 w 3377801"/>
                <a:gd name="connsiteY4697" fmla="*/ 1130299 h 6857987"/>
                <a:gd name="connsiteX4698" fmla="*/ 2223187 w 3377801"/>
                <a:gd name="connsiteY4698" fmla="*/ 1112742 h 6857987"/>
                <a:gd name="connsiteX4699" fmla="*/ 2223251 w 3377801"/>
                <a:gd name="connsiteY4699" fmla="*/ 1112805 h 6857987"/>
                <a:gd name="connsiteX4700" fmla="*/ 2250885 w 3377801"/>
                <a:gd name="connsiteY4700" fmla="*/ 1123530 h 6857987"/>
                <a:gd name="connsiteX4701" fmla="*/ 2174742 w 3377801"/>
                <a:gd name="connsiteY4701" fmla="*/ 1168081 h 6857987"/>
                <a:gd name="connsiteX4702" fmla="*/ 2218736 w 3377801"/>
                <a:gd name="connsiteY4702" fmla="*/ 1130299 h 6857987"/>
                <a:gd name="connsiteX4703" fmla="*/ 2146085 w 3377801"/>
                <a:gd name="connsiteY4703" fmla="*/ 1092419 h 6857987"/>
                <a:gd name="connsiteX4704" fmla="*/ 2146025 w 3377801"/>
                <a:gd name="connsiteY4704" fmla="*/ 1092433 h 6857987"/>
                <a:gd name="connsiteX4705" fmla="*/ 2146025 w 3377801"/>
                <a:gd name="connsiteY4705" fmla="*/ 1092396 h 6857987"/>
                <a:gd name="connsiteX4706" fmla="*/ 2146085 w 3377801"/>
                <a:gd name="connsiteY4706" fmla="*/ 1092419 h 6857987"/>
                <a:gd name="connsiteX4707" fmla="*/ 2202431 w 3377801"/>
                <a:gd name="connsiteY4707" fmla="*/ 1099763 h 6857987"/>
                <a:gd name="connsiteX4708" fmla="*/ 2216520 w 3377801"/>
                <a:gd name="connsiteY4708" fmla="*/ 1111041 h 6857987"/>
                <a:gd name="connsiteX4709" fmla="*/ 2146092 w 3377801"/>
                <a:gd name="connsiteY4709" fmla="*/ 1092419 h 6857987"/>
                <a:gd name="connsiteX4710" fmla="*/ 2184390 w 3377801"/>
                <a:gd name="connsiteY4710" fmla="*/ 1079449 h 6857987"/>
                <a:gd name="connsiteX4711" fmla="*/ 2151644 w 3377801"/>
                <a:gd name="connsiteY4711" fmla="*/ 1075537 h 6857987"/>
                <a:gd name="connsiteX4712" fmla="*/ 2229498 w 3377801"/>
                <a:gd name="connsiteY4712" fmla="*/ 1047867 h 6857987"/>
                <a:gd name="connsiteX4713" fmla="*/ 2184390 w 3377801"/>
                <a:gd name="connsiteY4713" fmla="*/ 1079449 h 6857987"/>
                <a:gd name="connsiteX4714" fmla="*/ 2161779 w 3377801"/>
                <a:gd name="connsiteY4714" fmla="*/ 1032107 h 6857987"/>
                <a:gd name="connsiteX4715" fmla="*/ 2147134 w 3377801"/>
                <a:gd name="connsiteY4715" fmla="*/ 1024193 h 6857987"/>
                <a:gd name="connsiteX4716" fmla="*/ 2147126 w 3377801"/>
                <a:gd name="connsiteY4716" fmla="*/ 1024211 h 6857987"/>
                <a:gd name="connsiteX4717" fmla="*/ 2161779 w 3377801"/>
                <a:gd name="connsiteY4717" fmla="*/ 1032107 h 6857987"/>
                <a:gd name="connsiteX4718" fmla="*/ 2156183 w 3377801"/>
                <a:gd name="connsiteY4718" fmla="*/ 1007303 h 6857987"/>
                <a:gd name="connsiteX4719" fmla="*/ 2193931 w 3377801"/>
                <a:gd name="connsiteY4719" fmla="*/ 941902 h 6857987"/>
                <a:gd name="connsiteX4720" fmla="*/ 2193968 w 3377801"/>
                <a:gd name="connsiteY4720" fmla="*/ 941894 h 6857987"/>
                <a:gd name="connsiteX4721" fmla="*/ 2249243 w 3377801"/>
                <a:gd name="connsiteY4721" fmla="*/ 919327 h 6857987"/>
                <a:gd name="connsiteX4722" fmla="*/ 2260512 w 3377801"/>
                <a:gd name="connsiteY4722" fmla="*/ 965580 h 6857987"/>
                <a:gd name="connsiteX4723" fmla="*/ 2156183 w 3377801"/>
                <a:gd name="connsiteY4723" fmla="*/ 1007303 h 6857987"/>
                <a:gd name="connsiteX4724" fmla="*/ 2131933 w 3377801"/>
                <a:gd name="connsiteY4724" fmla="*/ 899007 h 6857987"/>
                <a:gd name="connsiteX4725" fmla="*/ 2203009 w 3377801"/>
                <a:gd name="connsiteY4725" fmla="*/ 850498 h 6857987"/>
                <a:gd name="connsiteX4726" fmla="*/ 2197915 w 3377801"/>
                <a:gd name="connsiteY4726" fmla="*/ 911413 h 6857987"/>
                <a:gd name="connsiteX4727" fmla="*/ 2144339 w 3377801"/>
                <a:gd name="connsiteY4727" fmla="*/ 943568 h 6857987"/>
                <a:gd name="connsiteX4728" fmla="*/ 2131969 w 3377801"/>
                <a:gd name="connsiteY4728" fmla="*/ 898952 h 6857987"/>
                <a:gd name="connsiteX4729" fmla="*/ 2092979 w 3377801"/>
                <a:gd name="connsiteY4729" fmla="*/ 867990 h 6857987"/>
                <a:gd name="connsiteX4730" fmla="*/ 2085611 w 3377801"/>
                <a:gd name="connsiteY4730" fmla="*/ 845995 h 6857987"/>
                <a:gd name="connsiteX4731" fmla="*/ 2085639 w 3377801"/>
                <a:gd name="connsiteY4731" fmla="*/ 845995 h 6857987"/>
                <a:gd name="connsiteX4732" fmla="*/ 2169113 w 3377801"/>
                <a:gd name="connsiteY4732" fmla="*/ 791282 h 6857987"/>
                <a:gd name="connsiteX4733" fmla="*/ 2170232 w 3377801"/>
                <a:gd name="connsiteY4733" fmla="*/ 829066 h 6857987"/>
                <a:gd name="connsiteX4734" fmla="*/ 2092975 w 3377801"/>
                <a:gd name="connsiteY4734" fmla="*/ 867988 h 6857987"/>
                <a:gd name="connsiteX4735" fmla="*/ 2219905 w 3377801"/>
                <a:gd name="connsiteY4735" fmla="*/ 908612 h 6857987"/>
                <a:gd name="connsiteX4736" fmla="*/ 2222088 w 3377801"/>
                <a:gd name="connsiteY4736" fmla="*/ 840356 h 6857987"/>
                <a:gd name="connsiteX4737" fmla="*/ 2222171 w 3377801"/>
                <a:gd name="connsiteY4737" fmla="*/ 840356 h 6857987"/>
                <a:gd name="connsiteX4738" fmla="*/ 2266723 w 3377801"/>
                <a:gd name="connsiteY4738" fmla="*/ 817234 h 6857987"/>
                <a:gd name="connsiteX4739" fmla="*/ 2274619 w 3377801"/>
                <a:gd name="connsiteY4739" fmla="*/ 880405 h 6857987"/>
                <a:gd name="connsiteX4740" fmla="*/ 2219901 w 3377801"/>
                <a:gd name="connsiteY4740" fmla="*/ 908611 h 6857987"/>
                <a:gd name="connsiteX4741" fmla="*/ 2330463 w 3377801"/>
                <a:gd name="connsiteY4741" fmla="*/ 989811 h 6857987"/>
                <a:gd name="connsiteX4742" fmla="*/ 2330413 w 3377801"/>
                <a:gd name="connsiteY4742" fmla="*/ 989823 h 6857987"/>
                <a:gd name="connsiteX4743" fmla="*/ 2330450 w 3377801"/>
                <a:gd name="connsiteY4743" fmla="*/ 989769 h 6857987"/>
                <a:gd name="connsiteX4744" fmla="*/ 2330463 w 3377801"/>
                <a:gd name="connsiteY4744" fmla="*/ 989811 h 6857987"/>
                <a:gd name="connsiteX4745" fmla="*/ 2347905 w 3377801"/>
                <a:gd name="connsiteY4745" fmla="*/ 985866 h 6857987"/>
                <a:gd name="connsiteX4746" fmla="*/ 2372731 w 3377801"/>
                <a:gd name="connsiteY4746" fmla="*/ 1068767 h 6857987"/>
                <a:gd name="connsiteX4747" fmla="*/ 2325922 w 3377801"/>
                <a:gd name="connsiteY4747" fmla="*/ 1068219 h 6857987"/>
                <a:gd name="connsiteX4748" fmla="*/ 2339457 w 3377801"/>
                <a:gd name="connsiteY4748" fmla="*/ 1021974 h 6857987"/>
                <a:gd name="connsiteX4749" fmla="*/ 2330458 w 3377801"/>
                <a:gd name="connsiteY4749" fmla="*/ 989817 h 6857987"/>
                <a:gd name="connsiteX4750" fmla="*/ 2362566 w 3377801"/>
                <a:gd name="connsiteY4750" fmla="*/ 787337 h 6857987"/>
                <a:gd name="connsiteX4751" fmla="*/ 2439882 w 3377801"/>
                <a:gd name="connsiteY4751" fmla="*/ 758576 h 6857987"/>
                <a:gd name="connsiteX4752" fmla="*/ 2451734 w 3377801"/>
                <a:gd name="connsiteY4752" fmla="*/ 805948 h 6857987"/>
                <a:gd name="connsiteX4753" fmla="*/ 2415068 w 3377801"/>
                <a:gd name="connsiteY4753" fmla="*/ 864035 h 6857987"/>
                <a:gd name="connsiteX4754" fmla="*/ 2360929 w 3377801"/>
                <a:gd name="connsiteY4754" fmla="*/ 865172 h 6857987"/>
                <a:gd name="connsiteX4755" fmla="*/ 2362562 w 3377801"/>
                <a:gd name="connsiteY4755" fmla="*/ 787342 h 6857987"/>
                <a:gd name="connsiteX4756" fmla="*/ 2464634 w 3377801"/>
                <a:gd name="connsiteY4756" fmla="*/ 766462 h 6857987"/>
                <a:gd name="connsiteX4757" fmla="*/ 2464671 w 3377801"/>
                <a:gd name="connsiteY4757" fmla="*/ 766462 h 6857987"/>
                <a:gd name="connsiteX4758" fmla="*/ 2540804 w 3377801"/>
                <a:gd name="connsiteY4758" fmla="*/ 812706 h 6857987"/>
                <a:gd name="connsiteX4759" fmla="*/ 2543069 w 3377801"/>
                <a:gd name="connsiteY4759" fmla="*/ 838081 h 6857987"/>
                <a:gd name="connsiteX4760" fmla="*/ 2459021 w 3377801"/>
                <a:gd name="connsiteY4760" fmla="*/ 858947 h 6857987"/>
                <a:gd name="connsiteX4761" fmla="*/ 2460722 w 3377801"/>
                <a:gd name="connsiteY4761" fmla="*/ 824546 h 6857987"/>
                <a:gd name="connsiteX4762" fmla="*/ 2464628 w 3377801"/>
                <a:gd name="connsiteY4762" fmla="*/ 766468 h 6857987"/>
                <a:gd name="connsiteX4763" fmla="*/ 2519383 w 3377801"/>
                <a:gd name="connsiteY4763" fmla="*/ 872494 h 6857987"/>
                <a:gd name="connsiteX4764" fmla="*/ 2519428 w 3377801"/>
                <a:gd name="connsiteY4764" fmla="*/ 872494 h 6857987"/>
                <a:gd name="connsiteX4765" fmla="*/ 2548754 w 3377801"/>
                <a:gd name="connsiteY4765" fmla="*/ 855012 h 6857987"/>
                <a:gd name="connsiteX4766" fmla="*/ 2523928 w 3377801"/>
                <a:gd name="connsiteY4766" fmla="*/ 922695 h 6857987"/>
                <a:gd name="connsiteX4767" fmla="*/ 2491774 w 3377801"/>
                <a:gd name="connsiteY4767" fmla="*/ 911416 h 6857987"/>
                <a:gd name="connsiteX4768" fmla="*/ 2451752 w 3377801"/>
                <a:gd name="connsiteY4768" fmla="*/ 899010 h 6857987"/>
                <a:gd name="connsiteX4769" fmla="*/ 2450615 w 3377801"/>
                <a:gd name="connsiteY4769" fmla="*/ 875878 h 6857987"/>
                <a:gd name="connsiteX4770" fmla="*/ 2519378 w 3377801"/>
                <a:gd name="connsiteY4770" fmla="*/ 872499 h 6857987"/>
                <a:gd name="connsiteX4771" fmla="*/ 2566182 w 3377801"/>
                <a:gd name="connsiteY4771" fmla="*/ 861779 h 6857987"/>
                <a:gd name="connsiteX4772" fmla="*/ 2566219 w 3377801"/>
                <a:gd name="connsiteY4772" fmla="*/ 861797 h 6857987"/>
                <a:gd name="connsiteX4773" fmla="*/ 2566209 w 3377801"/>
                <a:gd name="connsiteY4773" fmla="*/ 861850 h 6857987"/>
                <a:gd name="connsiteX4774" fmla="*/ 2584237 w 3377801"/>
                <a:gd name="connsiteY4774" fmla="*/ 944695 h 6857987"/>
                <a:gd name="connsiteX4775" fmla="*/ 2536292 w 3377801"/>
                <a:gd name="connsiteY4775" fmla="*/ 940183 h 6857987"/>
                <a:gd name="connsiteX4776" fmla="*/ 2566209 w 3377801"/>
                <a:gd name="connsiteY4776" fmla="*/ 861856 h 6857987"/>
                <a:gd name="connsiteX4777" fmla="*/ 2566177 w 3377801"/>
                <a:gd name="connsiteY4777" fmla="*/ 861785 h 6857987"/>
                <a:gd name="connsiteX4778" fmla="*/ 2595534 w 3377801"/>
                <a:gd name="connsiteY4778" fmla="*/ 984183 h 6857987"/>
                <a:gd name="connsiteX4779" fmla="*/ 2610759 w 3377801"/>
                <a:gd name="connsiteY4779" fmla="*/ 1027045 h 6857987"/>
                <a:gd name="connsiteX4780" fmla="*/ 2579741 w 3377801"/>
                <a:gd name="connsiteY4780" fmla="*/ 1023679 h 6857987"/>
                <a:gd name="connsiteX4781" fmla="*/ 2579741 w 3377801"/>
                <a:gd name="connsiteY4781" fmla="*/ 1023661 h 6857987"/>
                <a:gd name="connsiteX4782" fmla="*/ 2595530 w 3377801"/>
                <a:gd name="connsiteY4782" fmla="*/ 984189 h 6857987"/>
                <a:gd name="connsiteX4783" fmla="*/ 2590431 w 3377801"/>
                <a:gd name="connsiteY4783" fmla="*/ 916546 h 6857987"/>
                <a:gd name="connsiteX4784" fmla="*/ 2590468 w 3377801"/>
                <a:gd name="connsiteY4784" fmla="*/ 916509 h 6857987"/>
                <a:gd name="connsiteX4785" fmla="*/ 2619813 w 3377801"/>
                <a:gd name="connsiteY4785" fmla="*/ 954293 h 6857987"/>
                <a:gd name="connsiteX4786" fmla="*/ 2590427 w 3377801"/>
                <a:gd name="connsiteY4786" fmla="*/ 916551 h 6857987"/>
                <a:gd name="connsiteX4787" fmla="*/ 2551555 w 3377801"/>
                <a:gd name="connsiteY4787" fmla="*/ 1125154 h 6857987"/>
                <a:gd name="connsiteX4788" fmla="*/ 2592154 w 3377801"/>
                <a:gd name="connsiteY4788" fmla="*/ 1131357 h 6857987"/>
                <a:gd name="connsiteX4789" fmla="*/ 2575799 w 3377801"/>
                <a:gd name="connsiteY4789" fmla="*/ 1171408 h 6857987"/>
                <a:gd name="connsiteX4790" fmla="*/ 2520041 w 3377801"/>
                <a:gd name="connsiteY4790" fmla="*/ 1139845 h 6857987"/>
                <a:gd name="connsiteX4791" fmla="*/ 2519968 w 3377801"/>
                <a:gd name="connsiteY4791" fmla="*/ 1139817 h 6857987"/>
                <a:gd name="connsiteX4792" fmla="*/ 2551551 w 3377801"/>
                <a:gd name="connsiteY4792" fmla="*/ 1125159 h 6857987"/>
                <a:gd name="connsiteX4793" fmla="*/ 2504761 w 3377801"/>
                <a:gd name="connsiteY4793" fmla="*/ 1105976 h 6857987"/>
                <a:gd name="connsiteX4794" fmla="*/ 2496847 w 3377801"/>
                <a:gd name="connsiteY4794" fmla="*/ 1047307 h 6857987"/>
                <a:gd name="connsiteX4795" fmla="*/ 2496865 w 3377801"/>
                <a:gd name="connsiteY4795" fmla="*/ 1047317 h 6857987"/>
                <a:gd name="connsiteX4796" fmla="*/ 2558346 w 3377801"/>
                <a:gd name="connsiteY4796" fmla="*/ 1043933 h 6857987"/>
                <a:gd name="connsiteX4797" fmla="*/ 2547621 w 3377801"/>
                <a:gd name="connsiteY4797" fmla="*/ 1109358 h 6857987"/>
                <a:gd name="connsiteX4798" fmla="*/ 2504761 w 3377801"/>
                <a:gd name="connsiteY4798" fmla="*/ 1105976 h 6857987"/>
                <a:gd name="connsiteX4799" fmla="*/ 2548740 w 3377801"/>
                <a:gd name="connsiteY4799" fmla="*/ 1026459 h 6857987"/>
                <a:gd name="connsiteX4800" fmla="*/ 2500241 w 3377801"/>
                <a:gd name="connsiteY4800" fmla="*/ 1027596 h 6857987"/>
                <a:gd name="connsiteX4801" fmla="*/ 2525066 w 3377801"/>
                <a:gd name="connsiteY4801" fmla="*/ 951372 h 6857987"/>
                <a:gd name="connsiteX4802" fmla="*/ 2525058 w 3377801"/>
                <a:gd name="connsiteY4802" fmla="*/ 951445 h 6857987"/>
                <a:gd name="connsiteX4803" fmla="*/ 2583709 w 3377801"/>
                <a:gd name="connsiteY4803" fmla="*/ 967800 h 6857987"/>
                <a:gd name="connsiteX4804" fmla="*/ 2548740 w 3377801"/>
                <a:gd name="connsiteY4804" fmla="*/ 1026459 h 6857987"/>
                <a:gd name="connsiteX4805" fmla="*/ 2397557 w 3377801"/>
                <a:gd name="connsiteY4805" fmla="*/ 884933 h 6857987"/>
                <a:gd name="connsiteX4806" fmla="*/ 2397539 w 3377801"/>
                <a:gd name="connsiteY4806" fmla="*/ 884915 h 6857987"/>
                <a:gd name="connsiteX4807" fmla="*/ 2435324 w 3377801"/>
                <a:gd name="connsiteY4807" fmla="*/ 873071 h 6857987"/>
                <a:gd name="connsiteX4808" fmla="*/ 2434205 w 3377801"/>
                <a:gd name="connsiteY4808" fmla="*/ 906345 h 6857987"/>
                <a:gd name="connsiteX4809" fmla="*/ 2365403 w 3377801"/>
                <a:gd name="connsiteY4809" fmla="*/ 911985 h 6857987"/>
                <a:gd name="connsiteX4810" fmla="*/ 2352987 w 3377801"/>
                <a:gd name="connsiteY4810" fmla="*/ 887171 h 6857987"/>
                <a:gd name="connsiteX4811" fmla="*/ 2397557 w 3377801"/>
                <a:gd name="connsiteY4811" fmla="*/ 884933 h 6857987"/>
                <a:gd name="connsiteX4812" fmla="*/ 2637217 w 3377801"/>
                <a:gd name="connsiteY4812" fmla="*/ 1142680 h 6857987"/>
                <a:gd name="connsiteX4813" fmla="*/ 2599424 w 3377801"/>
                <a:gd name="connsiteY4813" fmla="*/ 1171451 h 6857987"/>
                <a:gd name="connsiteX4814" fmla="*/ 2606154 w 3377801"/>
                <a:gd name="connsiteY4814" fmla="*/ 1133157 h 6857987"/>
                <a:gd name="connsiteX4815" fmla="*/ 2606199 w 3377801"/>
                <a:gd name="connsiteY4815" fmla="*/ 1133093 h 6857987"/>
                <a:gd name="connsiteX4816" fmla="*/ 2639463 w 3377801"/>
                <a:gd name="connsiteY4816" fmla="*/ 1110534 h 6857987"/>
                <a:gd name="connsiteX4817" fmla="*/ 2637217 w 3377801"/>
                <a:gd name="connsiteY4817" fmla="*/ 1142680 h 6857987"/>
                <a:gd name="connsiteX4818" fmla="*/ 2627120 w 3377801"/>
                <a:gd name="connsiteY4818" fmla="*/ 1097554 h 6857987"/>
                <a:gd name="connsiteX4819" fmla="*/ 2566195 w 3377801"/>
                <a:gd name="connsiteY4819" fmla="*/ 1111089 h 6857987"/>
                <a:gd name="connsiteX4820" fmla="*/ 2574122 w 3377801"/>
                <a:gd name="connsiteY4820" fmla="*/ 1040589 h 6857987"/>
                <a:gd name="connsiteX4821" fmla="*/ 2574090 w 3377801"/>
                <a:gd name="connsiteY4821" fmla="*/ 1040589 h 6857987"/>
                <a:gd name="connsiteX4822" fmla="*/ 2574108 w 3377801"/>
                <a:gd name="connsiteY4822" fmla="*/ 1040507 h 6857987"/>
                <a:gd name="connsiteX4823" fmla="*/ 2574120 w 3377801"/>
                <a:gd name="connsiteY4823" fmla="*/ 1040593 h 6857987"/>
                <a:gd name="connsiteX4824" fmla="*/ 2620892 w 3377801"/>
                <a:gd name="connsiteY4824" fmla="*/ 1047920 h 6857987"/>
                <a:gd name="connsiteX4825" fmla="*/ 2627120 w 3377801"/>
                <a:gd name="connsiteY4825" fmla="*/ 1097554 h 6857987"/>
                <a:gd name="connsiteX4826" fmla="*/ 2605038 w 3377801"/>
                <a:gd name="connsiteY4826" fmla="*/ 973986 h 6857987"/>
                <a:gd name="connsiteX4827" fmla="*/ 2605110 w 3377801"/>
                <a:gd name="connsiteY4827" fmla="*/ 974003 h 6857987"/>
                <a:gd name="connsiteX4828" fmla="*/ 2637820 w 3377801"/>
                <a:gd name="connsiteY4828" fmla="*/ 973440 h 6857987"/>
                <a:gd name="connsiteX4829" fmla="*/ 2660933 w 3377801"/>
                <a:gd name="connsiteY4829" fmla="*/ 1003320 h 6857987"/>
                <a:gd name="connsiteX4830" fmla="*/ 2625409 w 3377801"/>
                <a:gd name="connsiteY4830" fmla="*/ 995998 h 6857987"/>
                <a:gd name="connsiteX4831" fmla="*/ 2605035 w 3377801"/>
                <a:gd name="connsiteY4831" fmla="*/ 973984 h 6857987"/>
                <a:gd name="connsiteX4832" fmla="*/ 2610224 w 3377801"/>
                <a:gd name="connsiteY4832" fmla="*/ 773245 h 6857987"/>
                <a:gd name="connsiteX4833" fmla="*/ 2570183 w 3377801"/>
                <a:gd name="connsiteY4833" fmla="*/ 821745 h 6857987"/>
                <a:gd name="connsiteX4834" fmla="*/ 2553264 w 3377801"/>
                <a:gd name="connsiteY4834" fmla="*/ 770981 h 6857987"/>
                <a:gd name="connsiteX4835" fmla="*/ 2610221 w 3377801"/>
                <a:gd name="connsiteY4835" fmla="*/ 773244 h 6857987"/>
                <a:gd name="connsiteX4836" fmla="*/ 2373872 w 3377801"/>
                <a:gd name="connsiteY4836" fmla="*/ 707820 h 6857987"/>
                <a:gd name="connsiteX4837" fmla="*/ 2360319 w 3377801"/>
                <a:gd name="connsiteY4837" fmla="*/ 697103 h 6857987"/>
                <a:gd name="connsiteX4838" fmla="*/ 2360337 w 3377801"/>
                <a:gd name="connsiteY4838" fmla="*/ 697103 h 6857987"/>
                <a:gd name="connsiteX4839" fmla="*/ 2373870 w 3377801"/>
                <a:gd name="connsiteY4839" fmla="*/ 707817 h 6857987"/>
                <a:gd name="connsiteX4840" fmla="*/ 2359791 w 3377801"/>
                <a:gd name="connsiteY4840" fmla="*/ 717970 h 6857987"/>
                <a:gd name="connsiteX4841" fmla="*/ 2425783 w 3377801"/>
                <a:gd name="connsiteY4841" fmla="*/ 745613 h 6857987"/>
                <a:gd name="connsiteX4842" fmla="*/ 2354198 w 3377801"/>
                <a:gd name="connsiteY4842" fmla="*/ 770987 h 6857987"/>
                <a:gd name="connsiteX4843" fmla="*/ 2354153 w 3377801"/>
                <a:gd name="connsiteY4843" fmla="*/ 770987 h 6857987"/>
                <a:gd name="connsiteX4844" fmla="*/ 2359789 w 3377801"/>
                <a:gd name="connsiteY4844" fmla="*/ 717967 h 6857987"/>
                <a:gd name="connsiteX4845" fmla="*/ 2354670 w 3377801"/>
                <a:gd name="connsiteY4845" fmla="*/ 835272 h 6857987"/>
                <a:gd name="connsiteX4846" fmla="*/ 2289245 w 3377801"/>
                <a:gd name="connsiteY4846" fmla="*/ 878133 h 6857987"/>
                <a:gd name="connsiteX4847" fmla="*/ 2279602 w 3377801"/>
                <a:gd name="connsiteY4847" fmla="*/ 811031 h 6857987"/>
                <a:gd name="connsiteX4848" fmla="*/ 2341136 w 3377801"/>
                <a:gd name="connsiteY4848" fmla="*/ 785081 h 6857987"/>
                <a:gd name="connsiteX4849" fmla="*/ 2354667 w 3377801"/>
                <a:gd name="connsiteY4849" fmla="*/ 835269 h 6857987"/>
                <a:gd name="connsiteX4850" fmla="*/ 2349067 w 3377801"/>
                <a:gd name="connsiteY4850" fmla="*/ 693722 h 6857987"/>
                <a:gd name="connsiteX4851" fmla="*/ 2334422 w 3377801"/>
                <a:gd name="connsiteY4851" fmla="*/ 689765 h 6857987"/>
                <a:gd name="connsiteX4852" fmla="*/ 2349064 w 3377801"/>
                <a:gd name="connsiteY4852" fmla="*/ 693717 h 6857987"/>
                <a:gd name="connsiteX4853" fmla="*/ 2338389 w 3377801"/>
                <a:gd name="connsiteY4853" fmla="*/ 706694 h 6857987"/>
                <a:gd name="connsiteX4854" fmla="*/ 2325410 w 3377801"/>
                <a:gd name="connsiteY4854" fmla="*/ 773814 h 6857987"/>
                <a:gd name="connsiteX4855" fmla="*/ 2274660 w 3377801"/>
                <a:gd name="connsiteY4855" fmla="*/ 793553 h 6857987"/>
                <a:gd name="connsiteX4856" fmla="*/ 2283119 w 3377801"/>
                <a:gd name="connsiteY4856" fmla="*/ 725870 h 6857987"/>
                <a:gd name="connsiteX4857" fmla="*/ 2338386 w 3377801"/>
                <a:gd name="connsiteY4857" fmla="*/ 706688 h 6857987"/>
                <a:gd name="connsiteX4858" fmla="*/ 2293727 w 3377801"/>
                <a:gd name="connsiteY4858" fmla="*/ 673970 h 6857987"/>
                <a:gd name="connsiteX4859" fmla="*/ 2293754 w 3377801"/>
                <a:gd name="connsiteY4859" fmla="*/ 673970 h 6857987"/>
                <a:gd name="connsiteX4860" fmla="*/ 2315194 w 3377801"/>
                <a:gd name="connsiteY4860" fmla="*/ 679055 h 6857987"/>
                <a:gd name="connsiteX4861" fmla="*/ 2293727 w 3377801"/>
                <a:gd name="connsiteY4861" fmla="*/ 673970 h 6857987"/>
                <a:gd name="connsiteX4862" fmla="*/ 2270642 w 3377801"/>
                <a:gd name="connsiteY4862" fmla="*/ 729811 h 6857987"/>
                <a:gd name="connsiteX4863" fmla="*/ 2258790 w 3377801"/>
                <a:gd name="connsiteY4863" fmla="*/ 792964 h 6857987"/>
                <a:gd name="connsiteX4864" fmla="*/ 2187150 w 3377801"/>
                <a:gd name="connsiteY4864" fmla="*/ 828503 h 6857987"/>
                <a:gd name="connsiteX4865" fmla="*/ 2186030 w 3377801"/>
                <a:gd name="connsiteY4865" fmla="*/ 776601 h 6857987"/>
                <a:gd name="connsiteX4866" fmla="*/ 2228872 w 3377801"/>
                <a:gd name="connsiteY4866" fmla="*/ 733186 h 6857987"/>
                <a:gd name="connsiteX4867" fmla="*/ 2228900 w 3377801"/>
                <a:gd name="connsiteY4867" fmla="*/ 733186 h 6857987"/>
                <a:gd name="connsiteX4868" fmla="*/ 2270639 w 3377801"/>
                <a:gd name="connsiteY4868" fmla="*/ 729811 h 6857987"/>
                <a:gd name="connsiteX4869" fmla="*/ 2170294 w 3377801"/>
                <a:gd name="connsiteY4869" fmla="*/ 715712 h 6857987"/>
                <a:gd name="connsiteX4870" fmla="*/ 2185484 w 3377801"/>
                <a:gd name="connsiteY4870" fmla="*/ 665511 h 6857987"/>
                <a:gd name="connsiteX4871" fmla="*/ 2185512 w 3377801"/>
                <a:gd name="connsiteY4871" fmla="*/ 665511 h 6857987"/>
                <a:gd name="connsiteX4872" fmla="*/ 2225007 w 3377801"/>
                <a:gd name="connsiteY4872" fmla="*/ 675113 h 6857987"/>
                <a:gd name="connsiteX4873" fmla="*/ 2170291 w 3377801"/>
                <a:gd name="connsiteY4873" fmla="*/ 715712 h 6857987"/>
                <a:gd name="connsiteX4874" fmla="*/ 2177625 w 3377801"/>
                <a:gd name="connsiteY4874" fmla="*/ 624912 h 6857987"/>
                <a:gd name="connsiteX4875" fmla="*/ 2113899 w 3377801"/>
                <a:gd name="connsiteY4875" fmla="*/ 613068 h 6857987"/>
                <a:gd name="connsiteX4876" fmla="*/ 2112171 w 3377801"/>
                <a:gd name="connsiteY4876" fmla="*/ 591638 h 6857987"/>
                <a:gd name="connsiteX4877" fmla="*/ 2112198 w 3377801"/>
                <a:gd name="connsiteY4877" fmla="*/ 591638 h 6857987"/>
                <a:gd name="connsiteX4878" fmla="*/ 2246419 w 3377801"/>
                <a:gd name="connsiteY4878" fmla="*/ 595022 h 6857987"/>
                <a:gd name="connsiteX4879" fmla="*/ 2260527 w 3377801"/>
                <a:gd name="connsiteY4879" fmla="*/ 598406 h 6857987"/>
                <a:gd name="connsiteX4880" fmla="*/ 2177622 w 3377801"/>
                <a:gd name="connsiteY4880" fmla="*/ 624901 h 6857987"/>
                <a:gd name="connsiteX4881" fmla="*/ 2157860 w 3377801"/>
                <a:gd name="connsiteY4881" fmla="*/ 639588 h 6857987"/>
                <a:gd name="connsiteX4882" fmla="*/ 2101464 w 3377801"/>
                <a:gd name="connsiteY4882" fmla="*/ 634502 h 6857987"/>
                <a:gd name="connsiteX4883" fmla="*/ 2157858 w 3377801"/>
                <a:gd name="connsiteY4883" fmla="*/ 639577 h 6857987"/>
                <a:gd name="connsiteX4884" fmla="*/ 2134210 w 3377801"/>
                <a:gd name="connsiteY4884" fmla="*/ 655359 h 6857987"/>
                <a:gd name="connsiteX4885" fmla="*/ 2090213 w 3377801"/>
                <a:gd name="connsiteY4885" fmla="*/ 678480 h 6857987"/>
                <a:gd name="connsiteX4886" fmla="*/ 2094761 w 3377801"/>
                <a:gd name="connsiteY4886" fmla="*/ 650284 h 6857987"/>
                <a:gd name="connsiteX4887" fmla="*/ 2134210 w 3377801"/>
                <a:gd name="connsiteY4887" fmla="*/ 655359 h 6857987"/>
                <a:gd name="connsiteX4888" fmla="*/ 2157904 w 3377801"/>
                <a:gd name="connsiteY4888" fmla="*/ 738279 h 6857987"/>
                <a:gd name="connsiteX4889" fmla="*/ 2088520 w 3377801"/>
                <a:gd name="connsiteY4889" fmla="*/ 769852 h 6857987"/>
                <a:gd name="connsiteX4890" fmla="*/ 2089069 w 3377801"/>
                <a:gd name="connsiteY4890" fmla="*/ 743909 h 6857987"/>
                <a:gd name="connsiteX4891" fmla="*/ 2089097 w 3377801"/>
                <a:gd name="connsiteY4891" fmla="*/ 743909 h 6857987"/>
                <a:gd name="connsiteX4892" fmla="*/ 2153388 w 3377801"/>
                <a:gd name="connsiteY4892" fmla="*/ 707817 h 6857987"/>
                <a:gd name="connsiteX4893" fmla="*/ 2157901 w 3377801"/>
                <a:gd name="connsiteY4893" fmla="*/ 738279 h 6857987"/>
                <a:gd name="connsiteX4894" fmla="*/ 2075559 w 3377801"/>
                <a:gd name="connsiteY4894" fmla="*/ 771551 h 6857987"/>
                <a:gd name="connsiteX4895" fmla="*/ 2023666 w 3377801"/>
                <a:gd name="connsiteY4895" fmla="*/ 796377 h 6857987"/>
                <a:gd name="connsiteX4896" fmla="*/ 2018572 w 3377801"/>
                <a:gd name="connsiteY4896" fmla="*/ 773810 h 6857987"/>
                <a:gd name="connsiteX4897" fmla="*/ 2018599 w 3377801"/>
                <a:gd name="connsiteY4897" fmla="*/ 773810 h 6857987"/>
                <a:gd name="connsiteX4898" fmla="*/ 2073303 w 3377801"/>
                <a:gd name="connsiteY4898" fmla="*/ 751251 h 6857987"/>
                <a:gd name="connsiteX4899" fmla="*/ 2075556 w 3377801"/>
                <a:gd name="connsiteY4899" fmla="*/ 771551 h 6857987"/>
                <a:gd name="connsiteX4900" fmla="*/ 2010696 w 3377801"/>
                <a:gd name="connsiteY4900" fmla="*/ 802001 h 6857987"/>
                <a:gd name="connsiteX4901" fmla="*/ 1953774 w 3377801"/>
                <a:gd name="connsiteY4901" fmla="*/ 817197 h 6857987"/>
                <a:gd name="connsiteX4902" fmla="*/ 1953748 w 3377801"/>
                <a:gd name="connsiteY4902" fmla="*/ 817227 h 6857987"/>
                <a:gd name="connsiteX4903" fmla="*/ 1953666 w 3377801"/>
                <a:gd name="connsiteY4903" fmla="*/ 817227 h 6857987"/>
                <a:gd name="connsiteX4904" fmla="*/ 1953773 w 3377801"/>
                <a:gd name="connsiteY4904" fmla="*/ 817197 h 6857987"/>
                <a:gd name="connsiteX4905" fmla="*/ 1994921 w 3377801"/>
                <a:gd name="connsiteY4905" fmla="*/ 782826 h 6857987"/>
                <a:gd name="connsiteX4906" fmla="*/ 2010693 w 3377801"/>
                <a:gd name="connsiteY4906" fmla="*/ 801997 h 6857987"/>
                <a:gd name="connsiteX4907" fmla="*/ 2043340 w 3377801"/>
                <a:gd name="connsiteY4907" fmla="*/ 870247 h 6857987"/>
                <a:gd name="connsiteX4908" fmla="*/ 2073241 w 3377801"/>
                <a:gd name="connsiteY4908" fmla="*/ 858404 h 6857987"/>
                <a:gd name="connsiteX4909" fmla="*/ 2082842 w 3377801"/>
                <a:gd name="connsiteY4909" fmla="*/ 882090 h 6857987"/>
                <a:gd name="connsiteX4910" fmla="*/ 1990900 w 3377801"/>
                <a:gd name="connsiteY4910" fmla="*/ 933973 h 6857987"/>
                <a:gd name="connsiteX4911" fmla="*/ 2043384 w 3377801"/>
                <a:gd name="connsiteY4911" fmla="*/ 870238 h 6857987"/>
                <a:gd name="connsiteX4912" fmla="*/ 2126895 w 3377801"/>
                <a:gd name="connsiteY4912" fmla="*/ 940214 h 6857987"/>
                <a:gd name="connsiteX4913" fmla="*/ 2123511 w 3377801"/>
                <a:gd name="connsiteY4913" fmla="*/ 962208 h 6857987"/>
                <a:gd name="connsiteX4914" fmla="*/ 2104900 w 3377801"/>
                <a:gd name="connsiteY4914" fmla="*/ 967283 h 6857987"/>
                <a:gd name="connsiteX4915" fmla="*/ 2113905 w 3377801"/>
                <a:gd name="connsiteY4915" fmla="*/ 939085 h 6857987"/>
                <a:gd name="connsiteX4916" fmla="*/ 2113922 w 3377801"/>
                <a:gd name="connsiteY4916" fmla="*/ 939077 h 6857987"/>
                <a:gd name="connsiteX4917" fmla="*/ 2126894 w 3377801"/>
                <a:gd name="connsiteY4917" fmla="*/ 940210 h 6857987"/>
                <a:gd name="connsiteX4918" fmla="*/ 2151691 w 3377801"/>
                <a:gd name="connsiteY4918" fmla="*/ 1052431 h 6857987"/>
                <a:gd name="connsiteX4919" fmla="*/ 2115607 w 3377801"/>
                <a:gd name="connsiteY4919" fmla="*/ 1089653 h 6857987"/>
                <a:gd name="connsiteX4920" fmla="*/ 2078405 w 3377801"/>
                <a:gd name="connsiteY4920" fmla="*/ 1085741 h 6857987"/>
                <a:gd name="connsiteX4921" fmla="*/ 2078360 w 3377801"/>
                <a:gd name="connsiteY4921" fmla="*/ 1085705 h 6857987"/>
                <a:gd name="connsiteX4922" fmla="*/ 2151690 w 3377801"/>
                <a:gd name="connsiteY4922" fmla="*/ 1052429 h 6857987"/>
                <a:gd name="connsiteX4923" fmla="*/ 2104301 w 3377801"/>
                <a:gd name="connsiteY4923" fmla="*/ 1132533 h 6857987"/>
                <a:gd name="connsiteX4924" fmla="*/ 2138710 w 3377801"/>
                <a:gd name="connsiteY4924" fmla="*/ 1169754 h 6857987"/>
                <a:gd name="connsiteX4925" fmla="*/ 2050206 w 3377801"/>
                <a:gd name="connsiteY4925" fmla="*/ 1169754 h 6857987"/>
                <a:gd name="connsiteX4926" fmla="*/ 2050161 w 3377801"/>
                <a:gd name="connsiteY4926" fmla="*/ 1169754 h 6857987"/>
                <a:gd name="connsiteX4927" fmla="*/ 2104299 w 3377801"/>
                <a:gd name="connsiteY4927" fmla="*/ 1132530 h 6857987"/>
                <a:gd name="connsiteX4928" fmla="*/ 2132505 w 3377801"/>
                <a:gd name="connsiteY4928" fmla="*/ 1111084 h 6857987"/>
                <a:gd name="connsiteX4929" fmla="*/ 2132480 w 3377801"/>
                <a:gd name="connsiteY4929" fmla="*/ 1111084 h 6857987"/>
                <a:gd name="connsiteX4930" fmla="*/ 2132490 w 3377801"/>
                <a:gd name="connsiteY4930" fmla="*/ 1111066 h 6857987"/>
                <a:gd name="connsiteX4931" fmla="*/ 2132505 w 3377801"/>
                <a:gd name="connsiteY4931" fmla="*/ 1111082 h 6857987"/>
                <a:gd name="connsiteX4932" fmla="*/ 2196762 w 3377801"/>
                <a:gd name="connsiteY4932" fmla="*/ 1128003 h 6857987"/>
                <a:gd name="connsiteX4933" fmla="*/ 2166872 w 3377801"/>
                <a:gd name="connsiteY4933" fmla="*/ 1149998 h 6857987"/>
                <a:gd name="connsiteX4934" fmla="*/ 2132504 w 3377801"/>
                <a:gd name="connsiteY4934" fmla="*/ 1111078 h 6857987"/>
                <a:gd name="connsiteX4935" fmla="*/ 2179835 w 3377801"/>
                <a:gd name="connsiteY4935" fmla="*/ 1182681 h 6857987"/>
                <a:gd name="connsiteX4936" fmla="*/ 2179872 w 3377801"/>
                <a:gd name="connsiteY4936" fmla="*/ 1182673 h 6857987"/>
                <a:gd name="connsiteX4937" fmla="*/ 2223297 w 3377801"/>
                <a:gd name="connsiteY4937" fmla="*/ 1168565 h 6857987"/>
                <a:gd name="connsiteX4938" fmla="*/ 2293797 w 3377801"/>
                <a:gd name="connsiteY4938" fmla="*/ 1183227 h 6857987"/>
                <a:gd name="connsiteX4939" fmla="*/ 2205256 w 3377801"/>
                <a:gd name="connsiteY4939" fmla="*/ 1247518 h 6857987"/>
                <a:gd name="connsiteX4940" fmla="*/ 2167471 w 3377801"/>
                <a:gd name="connsiteY4940" fmla="*/ 1245262 h 6857987"/>
                <a:gd name="connsiteX4941" fmla="*/ 2179833 w 3377801"/>
                <a:gd name="connsiteY4941" fmla="*/ 1182673 h 6857987"/>
                <a:gd name="connsiteX4942" fmla="*/ 2263336 w 3377801"/>
                <a:gd name="connsiteY4942" fmla="*/ 1140368 h 6857987"/>
                <a:gd name="connsiteX4943" fmla="*/ 2285330 w 3377801"/>
                <a:gd name="connsiteY4943" fmla="*/ 1117818 h 6857987"/>
                <a:gd name="connsiteX4944" fmla="*/ 2239032 w 3377801"/>
                <a:gd name="connsiteY4944" fmla="*/ 1100900 h 6857987"/>
                <a:gd name="connsiteX4945" fmla="*/ 2239087 w 3377801"/>
                <a:gd name="connsiteY4945" fmla="*/ 1100900 h 6857987"/>
                <a:gd name="connsiteX4946" fmla="*/ 2298301 w 3377801"/>
                <a:gd name="connsiteY4946" fmla="*/ 1087355 h 6857987"/>
                <a:gd name="connsiteX4947" fmla="*/ 2297182 w 3377801"/>
                <a:gd name="connsiteY4947" fmla="*/ 1145452 h 6857987"/>
                <a:gd name="connsiteX4948" fmla="*/ 2263335 w 3377801"/>
                <a:gd name="connsiteY4948" fmla="*/ 1140359 h 6857987"/>
                <a:gd name="connsiteX4949" fmla="*/ 2234566 w 3377801"/>
                <a:gd name="connsiteY4949" fmla="*/ 1077768 h 6857987"/>
                <a:gd name="connsiteX4950" fmla="*/ 2242480 w 3377801"/>
                <a:gd name="connsiteY4950" fmla="*/ 1014028 h 6857987"/>
                <a:gd name="connsiteX4951" fmla="*/ 2242452 w 3377801"/>
                <a:gd name="connsiteY4951" fmla="*/ 1014028 h 6857987"/>
                <a:gd name="connsiteX4952" fmla="*/ 2242480 w 3377801"/>
                <a:gd name="connsiteY4952" fmla="*/ 1014001 h 6857987"/>
                <a:gd name="connsiteX4953" fmla="*/ 2242480 w 3377801"/>
                <a:gd name="connsiteY4953" fmla="*/ 1014024 h 6857987"/>
                <a:gd name="connsiteX4954" fmla="*/ 2321406 w 3377801"/>
                <a:gd name="connsiteY4954" fmla="*/ 999364 h 6857987"/>
                <a:gd name="connsiteX4955" fmla="*/ 2315212 w 3377801"/>
                <a:gd name="connsiteY4955" fmla="*/ 1051821 h 6857987"/>
                <a:gd name="connsiteX4956" fmla="*/ 2234564 w 3377801"/>
                <a:gd name="connsiteY4956" fmla="*/ 1077759 h 6857987"/>
                <a:gd name="connsiteX4957" fmla="*/ 2385733 w 3377801"/>
                <a:gd name="connsiteY4957" fmla="*/ 1005622 h 6857987"/>
                <a:gd name="connsiteX4958" fmla="*/ 2405471 w 3377801"/>
                <a:gd name="connsiteY4958" fmla="*/ 986446 h 6857987"/>
                <a:gd name="connsiteX4959" fmla="*/ 2404344 w 3377801"/>
                <a:gd name="connsiteY4959" fmla="*/ 1014653 h 6857987"/>
                <a:gd name="connsiteX4960" fmla="*/ 2416742 w 3377801"/>
                <a:gd name="connsiteY4960" fmla="*/ 1013516 h 6857987"/>
                <a:gd name="connsiteX4961" fmla="*/ 2425108 w 3377801"/>
                <a:gd name="connsiteY4961" fmla="*/ 976313 h 6857987"/>
                <a:gd name="connsiteX4962" fmla="*/ 2425189 w 3377801"/>
                <a:gd name="connsiteY4962" fmla="*/ 976286 h 6857987"/>
                <a:gd name="connsiteX4963" fmla="*/ 2454533 w 3377801"/>
                <a:gd name="connsiteY4963" fmla="*/ 1001112 h 6857987"/>
                <a:gd name="connsiteX4964" fmla="*/ 2451713 w 3377801"/>
                <a:gd name="connsiteY4964" fmla="*/ 1029309 h 6857987"/>
                <a:gd name="connsiteX4965" fmla="*/ 2433667 w 3377801"/>
                <a:gd name="connsiteY4965" fmla="*/ 1102059 h 6857987"/>
                <a:gd name="connsiteX4966" fmla="*/ 2415048 w 3377801"/>
                <a:gd name="connsiteY4966" fmla="*/ 1177085 h 6857987"/>
                <a:gd name="connsiteX4967" fmla="*/ 2385731 w 3377801"/>
                <a:gd name="connsiteY4967" fmla="*/ 1005611 h 6857987"/>
                <a:gd name="connsiteX4968" fmla="*/ 2499836 w 3377801"/>
                <a:gd name="connsiteY4968" fmla="*/ 1352587 h 6857987"/>
                <a:gd name="connsiteX4969" fmla="*/ 2544785 w 3377801"/>
                <a:gd name="connsiteY4969" fmla="*/ 1405518 h 6857987"/>
                <a:gd name="connsiteX4970" fmla="*/ 2555509 w 3377801"/>
                <a:gd name="connsiteY4970" fmla="*/ 1454591 h 6857987"/>
                <a:gd name="connsiteX4971" fmla="*/ 2544785 w 3377801"/>
                <a:gd name="connsiteY4971" fmla="*/ 1457411 h 6857987"/>
                <a:gd name="connsiteX4972" fmla="*/ 2547614 w 3377801"/>
                <a:gd name="connsiteY4972" fmla="*/ 1439365 h 6857987"/>
                <a:gd name="connsiteX4973" fmla="*/ 2499836 w 3377801"/>
                <a:gd name="connsiteY4973" fmla="*/ 1352587 h 6857987"/>
                <a:gd name="connsiteX4974" fmla="*/ 2499688 w 3377801"/>
                <a:gd name="connsiteY4974" fmla="*/ 1352498 h 6857987"/>
                <a:gd name="connsiteX4975" fmla="*/ 2499679 w 3377801"/>
                <a:gd name="connsiteY4975" fmla="*/ 1352407 h 6857987"/>
                <a:gd name="connsiteX4976" fmla="*/ 2499835 w 3377801"/>
                <a:gd name="connsiteY4976" fmla="*/ 1352576 h 6857987"/>
                <a:gd name="connsiteX4977" fmla="*/ 2505835 w 3377801"/>
                <a:gd name="connsiteY4977" fmla="*/ 1382397 h 6857987"/>
                <a:gd name="connsiteX4978" fmla="*/ 2530103 w 3377801"/>
                <a:gd name="connsiteY4978" fmla="*/ 1432598 h 6857987"/>
                <a:gd name="connsiteX4979" fmla="*/ 2475390 w 3377801"/>
                <a:gd name="connsiteY4979" fmla="*/ 1442748 h 6857987"/>
                <a:gd name="connsiteX4980" fmla="*/ 2384567 w 3377801"/>
                <a:gd name="connsiteY4980" fmla="*/ 1452898 h 6857987"/>
                <a:gd name="connsiteX4981" fmla="*/ 2361463 w 3377801"/>
                <a:gd name="connsiteY4981" fmla="*/ 1412283 h 6857987"/>
                <a:gd name="connsiteX4982" fmla="*/ 2413911 w 3377801"/>
                <a:gd name="connsiteY4982" fmla="*/ 1398184 h 6857987"/>
                <a:gd name="connsiteX4983" fmla="*/ 2467395 w 3377801"/>
                <a:gd name="connsiteY4983" fmla="*/ 1369259 h 6857987"/>
                <a:gd name="connsiteX4984" fmla="*/ 2467485 w 3377801"/>
                <a:gd name="connsiteY4984" fmla="*/ 1369414 h 6857987"/>
                <a:gd name="connsiteX4985" fmla="*/ 2505834 w 3377801"/>
                <a:gd name="connsiteY4985" fmla="*/ 1382386 h 6857987"/>
                <a:gd name="connsiteX4986" fmla="*/ 2452296 w 3377801"/>
                <a:gd name="connsiteY4986" fmla="*/ 1622650 h 6857987"/>
                <a:gd name="connsiteX4987" fmla="*/ 2492347 w 3377801"/>
                <a:gd name="connsiteY4987" fmla="*/ 1621512 h 6857987"/>
                <a:gd name="connsiteX4988" fmla="*/ 2530705 w 3377801"/>
                <a:gd name="connsiteY4988" fmla="*/ 1683557 h 6857987"/>
                <a:gd name="connsiteX4989" fmla="*/ 2519427 w 3377801"/>
                <a:gd name="connsiteY4989" fmla="*/ 1728673 h 6857987"/>
                <a:gd name="connsiteX4990" fmla="*/ 2444976 w 3377801"/>
                <a:gd name="connsiteY4990" fmla="*/ 1703298 h 6857987"/>
                <a:gd name="connsiteX4991" fmla="*/ 2408874 w 3377801"/>
                <a:gd name="connsiteY4991" fmla="*/ 1638435 h 6857987"/>
                <a:gd name="connsiteX4992" fmla="*/ 2452262 w 3377801"/>
                <a:gd name="connsiteY4992" fmla="*/ 1622699 h 6857987"/>
                <a:gd name="connsiteX4993" fmla="*/ 2500788 w 3377801"/>
                <a:gd name="connsiteY4993" fmla="*/ 1800240 h 6857987"/>
                <a:gd name="connsiteX4994" fmla="*/ 2483879 w 3377801"/>
                <a:gd name="connsiteY4994" fmla="*/ 1854953 h 6857987"/>
                <a:gd name="connsiteX4995" fmla="*/ 2406599 w 3377801"/>
                <a:gd name="connsiteY4995" fmla="*/ 1814340 h 6857987"/>
                <a:gd name="connsiteX4996" fmla="*/ 2387952 w 3377801"/>
                <a:gd name="connsiteY4996" fmla="*/ 1779411 h 6857987"/>
                <a:gd name="connsiteX4997" fmla="*/ 2387987 w 3377801"/>
                <a:gd name="connsiteY4997" fmla="*/ 1779374 h 6857987"/>
                <a:gd name="connsiteX4998" fmla="*/ 2415057 w 3377801"/>
                <a:gd name="connsiteY4998" fmla="*/ 1747220 h 6857987"/>
                <a:gd name="connsiteX4999" fmla="*/ 2473718 w 3377801"/>
                <a:gd name="connsiteY4999" fmla="*/ 1754560 h 6857987"/>
                <a:gd name="connsiteX5000" fmla="*/ 2500786 w 3377801"/>
                <a:gd name="connsiteY5000" fmla="*/ 1800225 h 6857987"/>
                <a:gd name="connsiteX5001" fmla="*/ 2461774 w 3377801"/>
                <a:gd name="connsiteY5001" fmla="*/ 1967789 h 6857987"/>
                <a:gd name="connsiteX5002" fmla="*/ 2491727 w 3377801"/>
                <a:gd name="connsiteY5002" fmla="*/ 1994359 h 6857987"/>
                <a:gd name="connsiteX5003" fmla="*/ 2518251 w 3377801"/>
                <a:gd name="connsiteY5003" fmla="*/ 2009583 h 6857987"/>
                <a:gd name="connsiteX5004" fmla="*/ 2521644 w 3377801"/>
                <a:gd name="connsiteY5004" fmla="*/ 2040033 h 6857987"/>
                <a:gd name="connsiteX5005" fmla="*/ 2447175 w 3377801"/>
                <a:gd name="connsiteY5005" fmla="*/ 2050748 h 6857987"/>
                <a:gd name="connsiteX5006" fmla="*/ 2422933 w 3377801"/>
                <a:gd name="connsiteY5006" fmla="*/ 2028189 h 6857987"/>
                <a:gd name="connsiteX5007" fmla="*/ 2461773 w 3377801"/>
                <a:gd name="connsiteY5007" fmla="*/ 1967778 h 6857987"/>
                <a:gd name="connsiteX5008" fmla="*/ 2447221 w 3377801"/>
                <a:gd name="connsiteY5008" fmla="*/ 2078306 h 6857987"/>
                <a:gd name="connsiteX5009" fmla="*/ 2479931 w 3377801"/>
                <a:gd name="connsiteY5009" fmla="*/ 2113844 h 6857987"/>
                <a:gd name="connsiteX5010" fmla="*/ 2497997 w 3377801"/>
                <a:gd name="connsiteY5010" fmla="*/ 2173059 h 6857987"/>
                <a:gd name="connsiteX5011" fmla="*/ 2398159 w 3377801"/>
                <a:gd name="connsiteY5011" fmla="*/ 2139222 h 6857987"/>
                <a:gd name="connsiteX5012" fmla="*/ 2393065 w 3377801"/>
                <a:gd name="connsiteY5012" fmla="*/ 2082735 h 6857987"/>
                <a:gd name="connsiteX5013" fmla="*/ 2393083 w 3377801"/>
                <a:gd name="connsiteY5013" fmla="*/ 2082817 h 6857987"/>
                <a:gd name="connsiteX5014" fmla="*/ 2413394 w 3377801"/>
                <a:gd name="connsiteY5014" fmla="*/ 2045032 h 6857987"/>
                <a:gd name="connsiteX5015" fmla="*/ 2447220 w 3377801"/>
                <a:gd name="connsiteY5015" fmla="*/ 2078295 h 6857987"/>
                <a:gd name="connsiteX5016" fmla="*/ 2334413 w 3377801"/>
                <a:gd name="connsiteY5016" fmla="*/ 2140359 h 6857987"/>
                <a:gd name="connsiteX5017" fmla="*/ 2303428 w 3377801"/>
                <a:gd name="connsiteY5017" fmla="*/ 2186542 h 6857987"/>
                <a:gd name="connsiteX5018" fmla="*/ 2303395 w 3377801"/>
                <a:gd name="connsiteY5018" fmla="*/ 2186603 h 6857987"/>
                <a:gd name="connsiteX5019" fmla="*/ 2303395 w 3377801"/>
                <a:gd name="connsiteY5019" fmla="*/ 2186568 h 6857987"/>
                <a:gd name="connsiteX5020" fmla="*/ 2303428 w 3377801"/>
                <a:gd name="connsiteY5020" fmla="*/ 2186543 h 6857987"/>
                <a:gd name="connsiteX5021" fmla="*/ 2334411 w 3377801"/>
                <a:gd name="connsiteY5021" fmla="*/ 2140348 h 6857987"/>
                <a:gd name="connsiteX5022" fmla="*/ 2319213 w 3377801"/>
                <a:gd name="connsiteY5022" fmla="*/ 2127387 h 6857987"/>
                <a:gd name="connsiteX5023" fmla="*/ 2284812 w 3377801"/>
                <a:gd name="connsiteY5023" fmla="*/ 2180398 h 6857987"/>
                <a:gd name="connsiteX5024" fmla="*/ 2215500 w 3377801"/>
                <a:gd name="connsiteY5024" fmla="*/ 2118909 h 6857987"/>
                <a:gd name="connsiteX5025" fmla="*/ 2215436 w 3377801"/>
                <a:gd name="connsiteY5025" fmla="*/ 2118927 h 6857987"/>
                <a:gd name="connsiteX5026" fmla="*/ 2256596 w 3377801"/>
                <a:gd name="connsiteY5026" fmla="*/ 2063652 h 6857987"/>
                <a:gd name="connsiteX5027" fmla="*/ 2319211 w 3377801"/>
                <a:gd name="connsiteY5027" fmla="*/ 2127376 h 6857987"/>
                <a:gd name="connsiteX5028" fmla="*/ 2303376 w 3377801"/>
                <a:gd name="connsiteY5028" fmla="*/ 2078342 h 6857987"/>
                <a:gd name="connsiteX5029" fmla="*/ 2303394 w 3377801"/>
                <a:gd name="connsiteY5029" fmla="*/ 2078359 h 6857987"/>
                <a:gd name="connsiteX5030" fmla="*/ 2328208 w 3377801"/>
                <a:gd name="connsiteY5030" fmla="*/ 2097533 h 6857987"/>
                <a:gd name="connsiteX5031" fmla="*/ 2303375 w 3377801"/>
                <a:gd name="connsiteY5031" fmla="*/ 2078331 h 6857987"/>
                <a:gd name="connsiteX5032" fmla="*/ 2188937 w 3377801"/>
                <a:gd name="connsiteY5032" fmla="*/ 2363737 h 6857987"/>
                <a:gd name="connsiteX5033" fmla="*/ 2260496 w 3377801"/>
                <a:gd name="connsiteY5033" fmla="*/ 2378355 h 6857987"/>
                <a:gd name="connsiteX5034" fmla="*/ 2241330 w 3377801"/>
                <a:gd name="connsiteY5034" fmla="*/ 2457326 h 6857987"/>
                <a:gd name="connsiteX5035" fmla="*/ 2179296 w 3377801"/>
                <a:gd name="connsiteY5035" fmla="*/ 2424044 h 6857987"/>
                <a:gd name="connsiteX5036" fmla="*/ 2188937 w 3377801"/>
                <a:gd name="connsiteY5036" fmla="*/ 2363737 h 6857987"/>
                <a:gd name="connsiteX5037" fmla="*/ 2180969 w 3377801"/>
                <a:gd name="connsiteY5037" fmla="*/ 2456226 h 6857987"/>
                <a:gd name="connsiteX5038" fmla="*/ 2248634 w 3377801"/>
                <a:gd name="connsiteY5038" fmla="*/ 2478229 h 6857987"/>
                <a:gd name="connsiteX5039" fmla="*/ 2286992 w 3377801"/>
                <a:gd name="connsiteY5039" fmla="*/ 2529549 h 6857987"/>
                <a:gd name="connsiteX5040" fmla="*/ 2215926 w 3377801"/>
                <a:gd name="connsiteY5040" fmla="*/ 2542530 h 6857987"/>
                <a:gd name="connsiteX5041" fmla="*/ 2124011 w 3377801"/>
                <a:gd name="connsiteY5041" fmla="*/ 2554373 h 6857987"/>
                <a:gd name="connsiteX5042" fmla="*/ 2113286 w 3377801"/>
                <a:gd name="connsiteY5042" fmla="*/ 2528986 h 6857987"/>
                <a:gd name="connsiteX5043" fmla="*/ 2144213 w 3377801"/>
                <a:gd name="connsiteY5043" fmla="*/ 2466406 h 6857987"/>
                <a:gd name="connsiteX5044" fmla="*/ 2144303 w 3377801"/>
                <a:gd name="connsiteY5044" fmla="*/ 2466388 h 6857987"/>
                <a:gd name="connsiteX5045" fmla="*/ 2180970 w 3377801"/>
                <a:gd name="connsiteY5045" fmla="*/ 2456226 h 6857987"/>
                <a:gd name="connsiteX5046" fmla="*/ 2123937 w 3377801"/>
                <a:gd name="connsiteY5046" fmla="*/ 2412865 h 6857987"/>
                <a:gd name="connsiteX5047" fmla="*/ 2124019 w 3377801"/>
                <a:gd name="connsiteY5047" fmla="*/ 2412810 h 6857987"/>
                <a:gd name="connsiteX5048" fmla="*/ 2165757 w 3377801"/>
                <a:gd name="connsiteY5048" fmla="*/ 2374471 h 6857987"/>
                <a:gd name="connsiteX5049" fmla="*/ 2165183 w 3377801"/>
                <a:gd name="connsiteY5049" fmla="*/ 2433123 h 6857987"/>
                <a:gd name="connsiteX5050" fmla="*/ 2091305 w 3377801"/>
                <a:gd name="connsiteY5050" fmla="*/ 2441591 h 6857987"/>
                <a:gd name="connsiteX5051" fmla="*/ 2087921 w 3377801"/>
                <a:gd name="connsiteY5051" fmla="*/ 2425236 h 6857987"/>
                <a:gd name="connsiteX5052" fmla="*/ 2123938 w 3377801"/>
                <a:gd name="connsiteY5052" fmla="*/ 2412865 h 6857987"/>
                <a:gd name="connsiteX5053" fmla="*/ 2126829 w 3377801"/>
                <a:gd name="connsiteY5053" fmla="*/ 2459609 h 6857987"/>
                <a:gd name="connsiteX5054" fmla="*/ 2100869 w 3377801"/>
                <a:gd name="connsiteY5054" fmla="*/ 2506982 h 6857987"/>
                <a:gd name="connsiteX5055" fmla="*/ 2058581 w 3377801"/>
                <a:gd name="connsiteY5055" fmla="*/ 2545330 h 6857987"/>
                <a:gd name="connsiteX5056" fmla="*/ 2068132 w 3377801"/>
                <a:gd name="connsiteY5056" fmla="*/ 2452278 h 6857987"/>
                <a:gd name="connsiteX5057" fmla="*/ 2068167 w 3377801"/>
                <a:gd name="connsiteY5057" fmla="*/ 2452288 h 6857987"/>
                <a:gd name="connsiteX5058" fmla="*/ 2126831 w 3377801"/>
                <a:gd name="connsiteY5058" fmla="*/ 2459609 h 6857987"/>
                <a:gd name="connsiteX5059" fmla="*/ 2053560 w 3377801"/>
                <a:gd name="connsiteY5059" fmla="*/ 2564481 h 6857987"/>
                <a:gd name="connsiteX5060" fmla="*/ 2068204 w 3377801"/>
                <a:gd name="connsiteY5060" fmla="*/ 2637230 h 6857987"/>
                <a:gd name="connsiteX5061" fmla="*/ 2012937 w 3377801"/>
                <a:gd name="connsiteY5061" fmla="*/ 2636103 h 6857987"/>
                <a:gd name="connsiteX5062" fmla="*/ 2011808 w 3377801"/>
                <a:gd name="connsiteY5062" fmla="*/ 2670514 h 6857987"/>
                <a:gd name="connsiteX5063" fmla="*/ 1971767 w 3377801"/>
                <a:gd name="connsiteY5063" fmla="*/ 2639496 h 6857987"/>
                <a:gd name="connsiteX5064" fmla="*/ 1971677 w 3377801"/>
                <a:gd name="connsiteY5064" fmla="*/ 2602748 h 6857987"/>
                <a:gd name="connsiteX5065" fmla="*/ 1971758 w 3377801"/>
                <a:gd name="connsiteY5065" fmla="*/ 2602831 h 6857987"/>
                <a:gd name="connsiteX5066" fmla="*/ 1998836 w 3377801"/>
                <a:gd name="connsiteY5066" fmla="*/ 2568429 h 6857987"/>
                <a:gd name="connsiteX5067" fmla="*/ 2053560 w 3377801"/>
                <a:gd name="connsiteY5067" fmla="*/ 2564481 h 6857987"/>
                <a:gd name="connsiteX5068" fmla="*/ 2102014 w 3377801"/>
                <a:gd name="connsiteY5068" fmla="*/ 2608469 h 6857987"/>
                <a:gd name="connsiteX5069" fmla="*/ 2119497 w 3377801"/>
                <a:gd name="connsiteY5069" fmla="*/ 2623694 h 6857987"/>
                <a:gd name="connsiteX5070" fmla="*/ 2102032 w 3377801"/>
                <a:gd name="connsiteY5070" fmla="*/ 2608504 h 6857987"/>
                <a:gd name="connsiteX5071" fmla="*/ 2177574 w 3377801"/>
                <a:gd name="connsiteY5071" fmla="*/ 2669932 h 6857987"/>
                <a:gd name="connsiteX5072" fmla="*/ 2188297 w 3377801"/>
                <a:gd name="connsiteY5072" fmla="*/ 2687978 h 6857987"/>
                <a:gd name="connsiteX5073" fmla="*/ 2102522 w 3377801"/>
                <a:gd name="connsiteY5073" fmla="*/ 2682338 h 6857987"/>
                <a:gd name="connsiteX5074" fmla="*/ 2102559 w 3377801"/>
                <a:gd name="connsiteY5074" fmla="*/ 2682329 h 6857987"/>
                <a:gd name="connsiteX5075" fmla="*/ 2177567 w 3377801"/>
                <a:gd name="connsiteY5075" fmla="*/ 2669928 h 6857987"/>
                <a:gd name="connsiteX5076" fmla="*/ 2135260 w 3377801"/>
                <a:gd name="connsiteY5076" fmla="*/ 2645708 h 6857987"/>
                <a:gd name="connsiteX5077" fmla="*/ 2135306 w 3377801"/>
                <a:gd name="connsiteY5077" fmla="*/ 2645671 h 6857987"/>
                <a:gd name="connsiteX5078" fmla="*/ 2181559 w 3377801"/>
                <a:gd name="connsiteY5078" fmla="*/ 2635521 h 6857987"/>
                <a:gd name="connsiteX5079" fmla="*/ 2135254 w 3377801"/>
                <a:gd name="connsiteY5079" fmla="*/ 2645704 h 6857987"/>
                <a:gd name="connsiteX5080" fmla="*/ 2297733 w 3377801"/>
                <a:gd name="connsiteY5080" fmla="*/ 2766940 h 6857987"/>
                <a:gd name="connsiteX5081" fmla="*/ 2219872 w 3377801"/>
                <a:gd name="connsiteY5081" fmla="*/ 2704815 h 6857987"/>
                <a:gd name="connsiteX5082" fmla="*/ 2219899 w 3377801"/>
                <a:gd name="connsiteY5082" fmla="*/ 2704887 h 6857987"/>
                <a:gd name="connsiteX5083" fmla="*/ 2304493 w 3377801"/>
                <a:gd name="connsiteY5083" fmla="*/ 2668239 h 6857987"/>
                <a:gd name="connsiteX5084" fmla="*/ 2289268 w 3377801"/>
                <a:gd name="connsiteY5084" fmla="*/ 2715048 h 6857987"/>
                <a:gd name="connsiteX5085" fmla="*/ 2297726 w 3377801"/>
                <a:gd name="connsiteY5085" fmla="*/ 2766936 h 6857987"/>
                <a:gd name="connsiteX5086" fmla="*/ 2221573 w 3377801"/>
                <a:gd name="connsiteY5086" fmla="*/ 2759108 h 6857987"/>
                <a:gd name="connsiteX5087" fmla="*/ 2255974 w 3377801"/>
                <a:gd name="connsiteY5087" fmla="*/ 2775463 h 6857987"/>
                <a:gd name="connsiteX5088" fmla="*/ 2203578 w 3377801"/>
                <a:gd name="connsiteY5088" fmla="*/ 2817759 h 6857987"/>
                <a:gd name="connsiteX5089" fmla="*/ 2203524 w 3377801"/>
                <a:gd name="connsiteY5089" fmla="*/ 2817768 h 6857987"/>
                <a:gd name="connsiteX5090" fmla="*/ 2221566 w 3377801"/>
                <a:gd name="connsiteY5090" fmla="*/ 2759111 h 6857987"/>
                <a:gd name="connsiteX5091" fmla="*/ 2121720 w 3377801"/>
                <a:gd name="connsiteY5091" fmla="*/ 3053429 h 6857987"/>
                <a:gd name="connsiteX5092" fmla="*/ 2121747 w 3377801"/>
                <a:gd name="connsiteY5092" fmla="*/ 3053447 h 6857987"/>
                <a:gd name="connsiteX5093" fmla="*/ 2186610 w 3377801"/>
                <a:gd name="connsiteY5093" fmla="*/ 3041594 h 6857987"/>
                <a:gd name="connsiteX5094" fmla="*/ 2183227 w 3377801"/>
                <a:gd name="connsiteY5094" fmla="*/ 3096307 h 6857987"/>
                <a:gd name="connsiteX5095" fmla="*/ 2123448 w 3377801"/>
                <a:gd name="connsiteY5095" fmla="*/ 3131832 h 6857987"/>
                <a:gd name="connsiteX5096" fmla="*/ 2121719 w 3377801"/>
                <a:gd name="connsiteY5096" fmla="*/ 3053425 h 6857987"/>
                <a:gd name="connsiteX5097" fmla="*/ 1783457 w 3377801"/>
                <a:gd name="connsiteY5097" fmla="*/ 3109778 h 6857987"/>
                <a:gd name="connsiteX5098" fmla="*/ 1783375 w 3377801"/>
                <a:gd name="connsiteY5098" fmla="*/ 3109843 h 6857987"/>
                <a:gd name="connsiteX5099" fmla="*/ 1797492 w 3377801"/>
                <a:gd name="connsiteY5099" fmla="*/ 3086720 h 6857987"/>
                <a:gd name="connsiteX5100" fmla="*/ 1824552 w 3377801"/>
                <a:gd name="connsiteY5100" fmla="*/ 3153276 h 6857987"/>
                <a:gd name="connsiteX5101" fmla="*/ 1859528 w 3377801"/>
                <a:gd name="connsiteY5101" fmla="*/ 3211363 h 6857987"/>
                <a:gd name="connsiteX5102" fmla="*/ 1802560 w 3377801"/>
                <a:gd name="connsiteY5102" fmla="*/ 3169075 h 6857987"/>
                <a:gd name="connsiteX5103" fmla="*/ 1802560 w 3377801"/>
                <a:gd name="connsiteY5103" fmla="*/ 3110415 h 6857987"/>
                <a:gd name="connsiteX5104" fmla="*/ 1783456 w 3377801"/>
                <a:gd name="connsiteY5104" fmla="*/ 3109774 h 6857987"/>
                <a:gd name="connsiteX5105" fmla="*/ 1601172 w 3377801"/>
                <a:gd name="connsiteY5105" fmla="*/ 2983570 h 6857987"/>
                <a:gd name="connsiteX5106" fmla="*/ 1659269 w 3377801"/>
                <a:gd name="connsiteY5106" fmla="*/ 3020228 h 6857987"/>
                <a:gd name="connsiteX5107" fmla="*/ 1699310 w 3377801"/>
                <a:gd name="connsiteY5107" fmla="*/ 3059695 h 6857987"/>
                <a:gd name="connsiteX5108" fmla="*/ 1674496 w 3377801"/>
                <a:gd name="connsiteY5108" fmla="*/ 3120046 h 6857987"/>
                <a:gd name="connsiteX5109" fmla="*/ 1618655 w 3377801"/>
                <a:gd name="connsiteY5109" fmla="*/ 3109896 h 6857987"/>
                <a:gd name="connsiteX5110" fmla="*/ 1573539 w 3377801"/>
                <a:gd name="connsiteY5110" fmla="*/ 3041657 h 6857987"/>
                <a:gd name="connsiteX5111" fmla="*/ 1587638 w 3377801"/>
                <a:gd name="connsiteY5111" fmla="*/ 2984081 h 6857987"/>
                <a:gd name="connsiteX5112" fmla="*/ 1587628 w 3377801"/>
                <a:gd name="connsiteY5112" fmla="*/ 2984135 h 6857987"/>
                <a:gd name="connsiteX5113" fmla="*/ 1601172 w 3377801"/>
                <a:gd name="connsiteY5113" fmla="*/ 2983566 h 6857987"/>
                <a:gd name="connsiteX5114" fmla="*/ 1690326 w 3377801"/>
                <a:gd name="connsiteY5114" fmla="*/ 3002154 h 6857987"/>
                <a:gd name="connsiteX5115" fmla="*/ 1711756 w 3377801"/>
                <a:gd name="connsiteY5115" fmla="*/ 2947996 h 6857987"/>
                <a:gd name="connsiteX5116" fmla="*/ 1764195 w 3377801"/>
                <a:gd name="connsiteY5116" fmla="*/ 2975640 h 6857987"/>
                <a:gd name="connsiteX5117" fmla="*/ 1821718 w 3377801"/>
                <a:gd name="connsiteY5117" fmla="*/ 3047271 h 6857987"/>
                <a:gd name="connsiteX5118" fmla="*/ 1823419 w 3377801"/>
                <a:gd name="connsiteY5118" fmla="*/ 3062496 h 6857987"/>
                <a:gd name="connsiteX5119" fmla="*/ 1745593 w 3377801"/>
                <a:gd name="connsiteY5119" fmla="*/ 3063060 h 6857987"/>
                <a:gd name="connsiteX5120" fmla="*/ 1701604 w 3377801"/>
                <a:gd name="connsiteY5120" fmla="*/ 3038810 h 6857987"/>
                <a:gd name="connsiteX5121" fmla="*/ 1690330 w 3377801"/>
                <a:gd name="connsiteY5121" fmla="*/ 3002150 h 6857987"/>
                <a:gd name="connsiteX5122" fmla="*/ 1790655 w 3377801"/>
                <a:gd name="connsiteY5122" fmla="*/ 2913014 h 6857987"/>
                <a:gd name="connsiteX5123" fmla="*/ 1761885 w 3377801"/>
                <a:gd name="connsiteY5123" fmla="*/ 2952499 h 6857987"/>
                <a:gd name="connsiteX5124" fmla="*/ 1711136 w 3377801"/>
                <a:gd name="connsiteY5124" fmla="*/ 2894968 h 6857987"/>
                <a:gd name="connsiteX5125" fmla="*/ 1728618 w 3377801"/>
                <a:gd name="connsiteY5125" fmla="*/ 2839143 h 6857987"/>
                <a:gd name="connsiteX5126" fmla="*/ 1788960 w 3377801"/>
                <a:gd name="connsiteY5126" fmla="*/ 2834617 h 6857987"/>
                <a:gd name="connsiteX5127" fmla="*/ 1790660 w 3377801"/>
                <a:gd name="connsiteY5127" fmla="*/ 2913004 h 6857987"/>
                <a:gd name="connsiteX5128" fmla="*/ 1993215 w 3377801"/>
                <a:gd name="connsiteY5128" fmla="*/ 2793501 h 6857987"/>
                <a:gd name="connsiteX5129" fmla="*/ 2011261 w 3377801"/>
                <a:gd name="connsiteY5129" fmla="*/ 2849905 h 6857987"/>
                <a:gd name="connsiteX5130" fmla="*/ 1997726 w 3377801"/>
                <a:gd name="connsiteY5130" fmla="*/ 2904054 h 6857987"/>
                <a:gd name="connsiteX5131" fmla="*/ 1966135 w 3377801"/>
                <a:gd name="connsiteY5131" fmla="*/ 2886562 h 6857987"/>
                <a:gd name="connsiteX5132" fmla="*/ 1921591 w 3377801"/>
                <a:gd name="connsiteY5132" fmla="*/ 2839190 h 6857987"/>
                <a:gd name="connsiteX5133" fmla="*/ 1922774 w 3377801"/>
                <a:gd name="connsiteY5133" fmla="*/ 2809901 h 6857987"/>
                <a:gd name="connsiteX5134" fmla="*/ 1922719 w 3377801"/>
                <a:gd name="connsiteY5134" fmla="*/ 2809856 h 6857987"/>
                <a:gd name="connsiteX5135" fmla="*/ 1993219 w 3377801"/>
                <a:gd name="connsiteY5135" fmla="*/ 2793497 h 6857987"/>
                <a:gd name="connsiteX5136" fmla="*/ 1970538 w 3377801"/>
                <a:gd name="connsiteY5136" fmla="*/ 2715647 h 6857987"/>
                <a:gd name="connsiteX5137" fmla="*/ 1989731 w 3377801"/>
                <a:gd name="connsiteY5137" fmla="*/ 2719013 h 6857987"/>
                <a:gd name="connsiteX5138" fmla="*/ 1970542 w 3377801"/>
                <a:gd name="connsiteY5138" fmla="*/ 2715643 h 6857987"/>
                <a:gd name="connsiteX5139" fmla="*/ 1989249 w 3377801"/>
                <a:gd name="connsiteY5139" fmla="*/ 2999925 h 6857987"/>
                <a:gd name="connsiteX5140" fmla="*/ 1982973 w 3377801"/>
                <a:gd name="connsiteY5140" fmla="*/ 2922609 h 6857987"/>
                <a:gd name="connsiteX5141" fmla="*/ 1983028 w 3377801"/>
                <a:gd name="connsiteY5141" fmla="*/ 2922645 h 6857987"/>
                <a:gd name="connsiteX5142" fmla="*/ 2005023 w 3377801"/>
                <a:gd name="connsiteY5142" fmla="*/ 2923782 h 6857987"/>
                <a:gd name="connsiteX5143" fmla="*/ 2018012 w 3377801"/>
                <a:gd name="connsiteY5143" fmla="*/ 2955928 h 6857987"/>
                <a:gd name="connsiteX5144" fmla="*/ 1989254 w 3377801"/>
                <a:gd name="connsiteY5144" fmla="*/ 2999921 h 6857987"/>
                <a:gd name="connsiteX5145" fmla="*/ 2020766 w 3377801"/>
                <a:gd name="connsiteY5145" fmla="*/ 2991958 h 6857987"/>
                <a:gd name="connsiteX5146" fmla="*/ 2016819 w 3377801"/>
                <a:gd name="connsiteY5146" fmla="*/ 3026359 h 6857987"/>
                <a:gd name="connsiteX5147" fmla="*/ 1998165 w 3377801"/>
                <a:gd name="connsiteY5147" fmla="*/ 3011714 h 6857987"/>
                <a:gd name="connsiteX5148" fmla="*/ 1998210 w 3377801"/>
                <a:gd name="connsiteY5148" fmla="*/ 3011696 h 6857987"/>
                <a:gd name="connsiteX5149" fmla="*/ 2020770 w 3377801"/>
                <a:gd name="connsiteY5149" fmla="*/ 2991954 h 6857987"/>
                <a:gd name="connsiteX5150" fmla="*/ 1953119 w 3377801"/>
                <a:gd name="connsiteY5150" fmla="*/ 2926612 h 6857987"/>
                <a:gd name="connsiteX5151" fmla="*/ 1927196 w 3377801"/>
                <a:gd name="connsiteY5151" fmla="*/ 2936121 h 6857987"/>
                <a:gd name="connsiteX5152" fmla="*/ 1927175 w 3377801"/>
                <a:gd name="connsiteY5152" fmla="*/ 2936199 h 6857987"/>
                <a:gd name="connsiteX5153" fmla="*/ 1927102 w 3377801"/>
                <a:gd name="connsiteY5153" fmla="*/ 2936164 h 6857987"/>
                <a:gd name="connsiteX5154" fmla="*/ 1927196 w 3377801"/>
                <a:gd name="connsiteY5154" fmla="*/ 2936123 h 6857987"/>
                <a:gd name="connsiteX5155" fmla="*/ 1945231 w 3377801"/>
                <a:gd name="connsiteY5155" fmla="*/ 2881497 h 6857987"/>
                <a:gd name="connsiteX5156" fmla="*/ 1958202 w 3377801"/>
                <a:gd name="connsiteY5156" fmla="*/ 3025869 h 6857987"/>
                <a:gd name="connsiteX5157" fmla="*/ 1953123 w 3377801"/>
                <a:gd name="connsiteY5157" fmla="*/ 2926608 h 6857987"/>
                <a:gd name="connsiteX5158" fmla="*/ 1953148 w 3377801"/>
                <a:gd name="connsiteY5158" fmla="*/ 3043323 h 6857987"/>
                <a:gd name="connsiteX5159" fmla="*/ 1953148 w 3377801"/>
                <a:gd name="connsiteY5159" fmla="*/ 3043340 h 6857987"/>
                <a:gd name="connsiteX5160" fmla="*/ 1988075 w 3377801"/>
                <a:gd name="connsiteY5160" fmla="*/ 3034891 h 6857987"/>
                <a:gd name="connsiteX5161" fmla="*/ 1954238 w 3377801"/>
                <a:gd name="connsiteY5161" fmla="*/ 3067610 h 6857987"/>
                <a:gd name="connsiteX5162" fmla="*/ 1953141 w 3377801"/>
                <a:gd name="connsiteY5162" fmla="*/ 3043340 h 6857987"/>
                <a:gd name="connsiteX5163" fmla="*/ 1953094 w 3377801"/>
                <a:gd name="connsiteY5163" fmla="*/ 3043350 h 6857987"/>
                <a:gd name="connsiteX5164" fmla="*/ 1864644 w 3377801"/>
                <a:gd name="connsiteY5164" fmla="*/ 2919862 h 6857987"/>
                <a:gd name="connsiteX5165" fmla="*/ 1864598 w 3377801"/>
                <a:gd name="connsiteY5165" fmla="*/ 2919825 h 6857987"/>
                <a:gd name="connsiteX5166" fmla="*/ 1901810 w 3377801"/>
                <a:gd name="connsiteY5166" fmla="*/ 2872453 h 6857987"/>
                <a:gd name="connsiteX5167" fmla="*/ 1913662 w 3377801"/>
                <a:gd name="connsiteY5167" fmla="*/ 2928277 h 6857987"/>
                <a:gd name="connsiteX5168" fmla="*/ 1878705 w 3377801"/>
                <a:gd name="connsiteY5168" fmla="*/ 2970573 h 6857987"/>
                <a:gd name="connsiteX5169" fmla="*/ 1863460 w 3377801"/>
                <a:gd name="connsiteY5169" fmla="*/ 2960423 h 6857987"/>
                <a:gd name="connsiteX5170" fmla="*/ 1864648 w 3377801"/>
                <a:gd name="connsiteY5170" fmla="*/ 2919862 h 6857987"/>
                <a:gd name="connsiteX5171" fmla="*/ 1828532 w 3377801"/>
                <a:gd name="connsiteY5171" fmla="*/ 2786751 h 6857987"/>
                <a:gd name="connsiteX5172" fmla="*/ 1799198 w 3377801"/>
                <a:gd name="connsiteY5172" fmla="*/ 2789571 h 6857987"/>
                <a:gd name="connsiteX5173" fmla="*/ 1861806 w 3377801"/>
                <a:gd name="connsiteY5173" fmla="*/ 2770398 h 6857987"/>
                <a:gd name="connsiteX5174" fmla="*/ 1924414 w 3377801"/>
                <a:gd name="connsiteY5174" fmla="*/ 2773781 h 6857987"/>
                <a:gd name="connsiteX5175" fmla="*/ 1828536 w 3377801"/>
                <a:gd name="connsiteY5175" fmla="*/ 2786747 h 6857987"/>
                <a:gd name="connsiteX5176" fmla="*/ 1905192 w 3377801"/>
                <a:gd name="connsiteY5176" fmla="*/ 2853789 h 6857987"/>
                <a:gd name="connsiteX5177" fmla="*/ 1839783 w 3377801"/>
                <a:gd name="connsiteY5177" fmla="*/ 2927676 h 6857987"/>
                <a:gd name="connsiteX5178" fmla="*/ 1801425 w 3377801"/>
                <a:gd name="connsiteY5178" fmla="*/ 2877476 h 6857987"/>
                <a:gd name="connsiteX5179" fmla="*/ 1810976 w 3377801"/>
                <a:gd name="connsiteY5179" fmla="*/ 2828448 h 6857987"/>
                <a:gd name="connsiteX5180" fmla="*/ 1811021 w 3377801"/>
                <a:gd name="connsiteY5180" fmla="*/ 2828412 h 6857987"/>
                <a:gd name="connsiteX5181" fmla="*/ 1909148 w 3377801"/>
                <a:gd name="connsiteY5181" fmla="*/ 2813187 h 6857987"/>
                <a:gd name="connsiteX5182" fmla="*/ 1905196 w 3377801"/>
                <a:gd name="connsiteY5182" fmla="*/ 2853785 h 6857987"/>
                <a:gd name="connsiteX5183" fmla="*/ 1828477 w 3377801"/>
                <a:gd name="connsiteY5183" fmla="*/ 2939609 h 6857987"/>
                <a:gd name="connsiteX5184" fmla="*/ 1861750 w 3377801"/>
                <a:gd name="connsiteY5184" fmla="*/ 2990365 h 6857987"/>
                <a:gd name="connsiteX5185" fmla="*/ 1830169 w 3377801"/>
                <a:gd name="connsiteY5185" fmla="*/ 3029841 h 6857987"/>
                <a:gd name="connsiteX5186" fmla="*/ 1786736 w 3377801"/>
                <a:gd name="connsiteY5186" fmla="*/ 2993749 h 6857987"/>
                <a:gd name="connsiteX5187" fmla="*/ 1797378 w 3377801"/>
                <a:gd name="connsiteY5187" fmla="*/ 2929986 h 6857987"/>
                <a:gd name="connsiteX5188" fmla="*/ 1797468 w 3377801"/>
                <a:gd name="connsiteY5188" fmla="*/ 2930013 h 6857987"/>
                <a:gd name="connsiteX5189" fmla="*/ 1828480 w 3377801"/>
                <a:gd name="connsiteY5189" fmla="*/ 2939605 h 6857987"/>
                <a:gd name="connsiteX5190" fmla="*/ 1853845 w 3377801"/>
                <a:gd name="connsiteY5190" fmla="*/ 3174142 h 6857987"/>
                <a:gd name="connsiteX5191" fmla="*/ 1836927 w 3377801"/>
                <a:gd name="connsiteY5191" fmla="*/ 3066418 h 6857987"/>
                <a:gd name="connsiteX5192" fmla="*/ 1924884 w 3377801"/>
                <a:gd name="connsiteY5192" fmla="*/ 2940620 h 6857987"/>
                <a:gd name="connsiteX5193" fmla="*/ 1924902 w 3377801"/>
                <a:gd name="connsiteY5193" fmla="*/ 2940656 h 6857987"/>
                <a:gd name="connsiteX5194" fmla="*/ 1928286 w 3377801"/>
                <a:gd name="connsiteY5194" fmla="*/ 2941220 h 6857987"/>
                <a:gd name="connsiteX5195" fmla="*/ 1931106 w 3377801"/>
                <a:gd name="connsiteY5195" fmla="*/ 2946294 h 6857987"/>
                <a:gd name="connsiteX5196" fmla="*/ 1865688 w 3377801"/>
                <a:gd name="connsiteY5196" fmla="*/ 3039347 h 6857987"/>
                <a:gd name="connsiteX5197" fmla="*/ 1856110 w 3377801"/>
                <a:gd name="connsiteY5197" fmla="*/ 3160606 h 6857987"/>
                <a:gd name="connsiteX5198" fmla="*/ 1913069 w 3377801"/>
                <a:gd name="connsiteY5198" fmla="*/ 3210806 h 6857987"/>
                <a:gd name="connsiteX5199" fmla="*/ 1853855 w 3377801"/>
                <a:gd name="connsiteY5199" fmla="*/ 3174138 h 6857987"/>
                <a:gd name="connsiteX5200" fmla="*/ 1859440 w 3377801"/>
                <a:gd name="connsiteY5200" fmla="*/ 3124627 h 6857987"/>
                <a:gd name="connsiteX5201" fmla="*/ 1859503 w 3377801"/>
                <a:gd name="connsiteY5201" fmla="*/ 3124582 h 6857987"/>
                <a:gd name="connsiteX5202" fmla="*/ 1937893 w 3377801"/>
                <a:gd name="connsiteY5202" fmla="*/ 2971742 h 6857987"/>
                <a:gd name="connsiteX5203" fmla="*/ 1931699 w 3377801"/>
                <a:gd name="connsiteY5203" fmla="*/ 3090181 h 6857987"/>
                <a:gd name="connsiteX5204" fmla="*/ 1991459 w 3377801"/>
                <a:gd name="connsiteY5204" fmla="*/ 3056907 h 6857987"/>
                <a:gd name="connsiteX5205" fmla="*/ 1917017 w 3377801"/>
                <a:gd name="connsiteY5205" fmla="*/ 3193392 h 6857987"/>
                <a:gd name="connsiteX5206" fmla="*/ 1859444 w 3377801"/>
                <a:gd name="connsiteY5206" fmla="*/ 3124619 h 6857987"/>
                <a:gd name="connsiteX5207" fmla="*/ 1930562 w 3377801"/>
                <a:gd name="connsiteY5207" fmla="*/ 3211378 h 6857987"/>
                <a:gd name="connsiteX5208" fmla="*/ 2006137 w 3377801"/>
                <a:gd name="connsiteY5208" fmla="*/ 3076646 h 6857987"/>
                <a:gd name="connsiteX5209" fmla="*/ 2020799 w 3377801"/>
                <a:gd name="connsiteY5209" fmla="*/ 3125727 h 6857987"/>
                <a:gd name="connsiteX5210" fmla="*/ 1968916 w 3377801"/>
                <a:gd name="connsiteY5210" fmla="*/ 3212012 h 6857987"/>
                <a:gd name="connsiteX5211" fmla="*/ 1930567 w 3377801"/>
                <a:gd name="connsiteY5211" fmla="*/ 3211378 h 6857987"/>
                <a:gd name="connsiteX5212" fmla="*/ 1930549 w 3377801"/>
                <a:gd name="connsiteY5212" fmla="*/ 3211448 h 6857987"/>
                <a:gd name="connsiteX5213" fmla="*/ 1930531 w 3377801"/>
                <a:gd name="connsiteY5213" fmla="*/ 3211375 h 6857987"/>
                <a:gd name="connsiteX5214" fmla="*/ 2023007 w 3377801"/>
                <a:gd name="connsiteY5214" fmla="*/ 2868994 h 6857987"/>
                <a:gd name="connsiteX5215" fmla="*/ 2023044 w 3377801"/>
                <a:gd name="connsiteY5215" fmla="*/ 2869076 h 6857987"/>
                <a:gd name="connsiteX5216" fmla="*/ 2086226 w 3377801"/>
                <a:gd name="connsiteY5216" fmla="*/ 2888259 h 6857987"/>
                <a:gd name="connsiteX5217" fmla="*/ 2081699 w 3377801"/>
                <a:gd name="connsiteY5217" fmla="*/ 2915329 h 6857987"/>
                <a:gd name="connsiteX5218" fmla="*/ 2041100 w 3377801"/>
                <a:gd name="connsiteY5218" fmla="*/ 2971725 h 6857987"/>
                <a:gd name="connsiteX5219" fmla="*/ 2033196 w 3377801"/>
                <a:gd name="connsiteY5219" fmla="*/ 2939579 h 6857987"/>
                <a:gd name="connsiteX5220" fmla="*/ 2023017 w 3377801"/>
                <a:gd name="connsiteY5220" fmla="*/ 2868985 h 6857987"/>
                <a:gd name="connsiteX5221" fmla="*/ 2119417 w 3377801"/>
                <a:gd name="connsiteY5221" fmla="*/ 2976225 h 6857987"/>
                <a:gd name="connsiteX5222" fmla="*/ 2119462 w 3377801"/>
                <a:gd name="connsiteY5222" fmla="*/ 2976225 h 6857987"/>
                <a:gd name="connsiteX5223" fmla="*/ 2154438 w 3377801"/>
                <a:gd name="connsiteY5223" fmla="*/ 2969458 h 6857987"/>
                <a:gd name="connsiteX5224" fmla="*/ 2129612 w 3377801"/>
                <a:gd name="connsiteY5224" fmla="*/ 3026426 h 6857987"/>
                <a:gd name="connsiteX5225" fmla="*/ 2029793 w 3377801"/>
                <a:gd name="connsiteY5225" fmla="*/ 3061391 h 6857987"/>
                <a:gd name="connsiteX5226" fmla="*/ 2022444 w 3377801"/>
                <a:gd name="connsiteY5226" fmla="*/ 3046173 h 6857987"/>
                <a:gd name="connsiteX5227" fmla="*/ 2119427 w 3377801"/>
                <a:gd name="connsiteY5227" fmla="*/ 2976217 h 6857987"/>
                <a:gd name="connsiteX5228" fmla="*/ 2088445 w 3377801"/>
                <a:gd name="connsiteY5228" fmla="*/ 2974497 h 6857987"/>
                <a:gd name="connsiteX5229" fmla="*/ 2190539 w 3377801"/>
                <a:gd name="connsiteY5229" fmla="*/ 2890450 h 6857987"/>
                <a:gd name="connsiteX5230" fmla="*/ 2174174 w 3377801"/>
                <a:gd name="connsiteY5230" fmla="*/ 2935011 h 6857987"/>
                <a:gd name="connsiteX5231" fmla="*/ 2088490 w 3377801"/>
                <a:gd name="connsiteY5231" fmla="*/ 2974489 h 6857987"/>
                <a:gd name="connsiteX5232" fmla="*/ 2213715 w 3377801"/>
                <a:gd name="connsiteY5232" fmla="*/ 2998766 h 6857987"/>
                <a:gd name="connsiteX5233" fmla="*/ 2184944 w 3377801"/>
                <a:gd name="connsiteY5233" fmla="*/ 3026409 h 6857987"/>
                <a:gd name="connsiteX5234" fmla="*/ 2146040 w 3377801"/>
                <a:gd name="connsiteY5234" fmla="*/ 3033741 h 6857987"/>
                <a:gd name="connsiteX5235" fmla="*/ 2168053 w 3377801"/>
                <a:gd name="connsiteY5235" fmla="*/ 2990809 h 6857987"/>
                <a:gd name="connsiteX5236" fmla="*/ 2168035 w 3377801"/>
                <a:gd name="connsiteY5236" fmla="*/ 2990873 h 6857987"/>
                <a:gd name="connsiteX5237" fmla="*/ 2213724 w 3377801"/>
                <a:gd name="connsiteY5237" fmla="*/ 2998758 h 6857987"/>
                <a:gd name="connsiteX5238" fmla="*/ 2204210 w 3377801"/>
                <a:gd name="connsiteY5238" fmla="*/ 3087324 h 6857987"/>
                <a:gd name="connsiteX5239" fmla="*/ 2204145 w 3377801"/>
                <a:gd name="connsiteY5239" fmla="*/ 3087288 h 6857987"/>
                <a:gd name="connsiteX5240" fmla="*/ 2276913 w 3377801"/>
                <a:gd name="connsiteY5240" fmla="*/ 3084468 h 6857987"/>
                <a:gd name="connsiteX5241" fmla="*/ 2238546 w 3377801"/>
                <a:gd name="connsiteY5241" fmla="*/ 3140872 h 6857987"/>
                <a:gd name="connsiteX5242" fmla="*/ 2172554 w 3377801"/>
                <a:gd name="connsiteY5242" fmla="*/ 3139172 h 6857987"/>
                <a:gd name="connsiteX5243" fmla="*/ 2204219 w 3377801"/>
                <a:gd name="connsiteY5243" fmla="*/ 3087315 h 6857987"/>
                <a:gd name="connsiteX5244" fmla="*/ 2293206 w 3377801"/>
                <a:gd name="connsiteY5244" fmla="*/ 3098549 h 6857987"/>
                <a:gd name="connsiteX5245" fmla="*/ 2293197 w 3377801"/>
                <a:gd name="connsiteY5245" fmla="*/ 3098567 h 6857987"/>
                <a:gd name="connsiteX5246" fmla="*/ 2354096 w 3377801"/>
                <a:gd name="connsiteY5246" fmla="*/ 3092363 h 6857987"/>
                <a:gd name="connsiteX5247" fmla="*/ 2330966 w 3377801"/>
                <a:gd name="connsiteY5247" fmla="*/ 3137489 h 6857987"/>
                <a:gd name="connsiteX5248" fmla="*/ 2265557 w 3377801"/>
                <a:gd name="connsiteY5248" fmla="*/ 3151579 h 6857987"/>
                <a:gd name="connsiteX5249" fmla="*/ 2293215 w 3377801"/>
                <a:gd name="connsiteY5249" fmla="*/ 3098541 h 6857987"/>
                <a:gd name="connsiteX5250" fmla="*/ 2328182 w 3377801"/>
                <a:gd name="connsiteY5250" fmla="*/ 3079438 h 6857987"/>
                <a:gd name="connsiteX5251" fmla="*/ 2284766 w 3377801"/>
                <a:gd name="connsiteY5251" fmla="*/ 3074927 h 6857987"/>
                <a:gd name="connsiteX5252" fmla="*/ 2323606 w 3377801"/>
                <a:gd name="connsiteY5252" fmla="*/ 3018531 h 6857987"/>
                <a:gd name="connsiteX5253" fmla="*/ 2323669 w 3377801"/>
                <a:gd name="connsiteY5253" fmla="*/ 3018523 h 6857987"/>
                <a:gd name="connsiteX5254" fmla="*/ 2378945 w 3377801"/>
                <a:gd name="connsiteY5254" fmla="*/ 3017959 h 6857987"/>
                <a:gd name="connsiteX5255" fmla="*/ 2328190 w 3377801"/>
                <a:gd name="connsiteY5255" fmla="*/ 3079430 h 6857987"/>
                <a:gd name="connsiteX5256" fmla="*/ 2204657 w 3377801"/>
                <a:gd name="connsiteY5256" fmla="*/ 3071524 h 6857987"/>
                <a:gd name="connsiteX5257" fmla="*/ 2202928 w 3377801"/>
                <a:gd name="connsiteY5257" fmla="*/ 3033231 h 6857987"/>
                <a:gd name="connsiteX5258" fmla="*/ 2202964 w 3377801"/>
                <a:gd name="connsiteY5258" fmla="*/ 3033167 h 6857987"/>
                <a:gd name="connsiteX5259" fmla="*/ 2230589 w 3377801"/>
                <a:gd name="connsiteY5259" fmla="*/ 3002160 h 6857987"/>
                <a:gd name="connsiteX5260" fmla="*/ 2309551 w 3377801"/>
                <a:gd name="connsiteY5260" fmla="*/ 3008917 h 6857987"/>
                <a:gd name="connsiteX5261" fmla="*/ 2204665 w 3377801"/>
                <a:gd name="connsiteY5261" fmla="*/ 3071516 h 6857987"/>
                <a:gd name="connsiteX5262" fmla="*/ 2226642 w 3377801"/>
                <a:gd name="connsiteY5262" fmla="*/ 2976235 h 6857987"/>
                <a:gd name="connsiteX5263" fmla="*/ 2161333 w 3377801"/>
                <a:gd name="connsiteY5263" fmla="*/ 2961590 h 6857987"/>
                <a:gd name="connsiteX5264" fmla="*/ 2161215 w 3377801"/>
                <a:gd name="connsiteY5264" fmla="*/ 2961581 h 6857987"/>
                <a:gd name="connsiteX5265" fmla="*/ 2235666 w 3377801"/>
                <a:gd name="connsiteY5265" fmla="*/ 2929990 h 6857987"/>
                <a:gd name="connsiteX5266" fmla="*/ 2273451 w 3377801"/>
                <a:gd name="connsiteY5266" fmla="*/ 2927734 h 6857987"/>
                <a:gd name="connsiteX5267" fmla="*/ 2226656 w 3377801"/>
                <a:gd name="connsiteY5267" fmla="*/ 2976227 h 6857987"/>
                <a:gd name="connsiteX5268" fmla="*/ 2214289 w 3377801"/>
                <a:gd name="connsiteY5268" fmla="*/ 2848190 h 6857987"/>
                <a:gd name="connsiteX5269" fmla="*/ 2129132 w 3377801"/>
                <a:gd name="connsiteY5269" fmla="*/ 2907405 h 6857987"/>
                <a:gd name="connsiteX5270" fmla="*/ 2051871 w 3377801"/>
                <a:gd name="connsiteY5270" fmla="*/ 2986932 h 6857987"/>
                <a:gd name="connsiteX5271" fmla="*/ 2128005 w 3377801"/>
                <a:gd name="connsiteY5271" fmla="*/ 2889350 h 6857987"/>
                <a:gd name="connsiteX5272" fmla="*/ 2207413 w 3377801"/>
                <a:gd name="connsiteY5272" fmla="*/ 2838600 h 6857987"/>
                <a:gd name="connsiteX5273" fmla="*/ 2207514 w 3377801"/>
                <a:gd name="connsiteY5273" fmla="*/ 2838610 h 6857987"/>
                <a:gd name="connsiteX5274" fmla="*/ 2249265 w 3377801"/>
                <a:gd name="connsiteY5274" fmla="*/ 2812104 h 6857987"/>
                <a:gd name="connsiteX5275" fmla="*/ 2204140 w 3377801"/>
                <a:gd name="connsiteY5275" fmla="*/ 2930543 h 6857987"/>
                <a:gd name="connsiteX5276" fmla="*/ 2214298 w 3377801"/>
                <a:gd name="connsiteY5276" fmla="*/ 2848182 h 6857987"/>
                <a:gd name="connsiteX5277" fmla="*/ 2100898 w 3377801"/>
                <a:gd name="connsiteY5277" fmla="*/ 2886021 h 6857987"/>
                <a:gd name="connsiteX5278" fmla="*/ 2100907 w 3377801"/>
                <a:gd name="connsiteY5278" fmla="*/ 2885993 h 6857987"/>
                <a:gd name="connsiteX5279" fmla="*/ 2120081 w 3377801"/>
                <a:gd name="connsiteY5279" fmla="*/ 2803638 h 6857987"/>
                <a:gd name="connsiteX5280" fmla="*/ 2188337 w 3377801"/>
                <a:gd name="connsiteY5280" fmla="*/ 2830154 h 6857987"/>
                <a:gd name="connsiteX5281" fmla="*/ 2156747 w 3377801"/>
                <a:gd name="connsiteY5281" fmla="*/ 2850454 h 6857987"/>
                <a:gd name="connsiteX5282" fmla="*/ 2100906 w 3377801"/>
                <a:gd name="connsiteY5282" fmla="*/ 2886013 h 6857987"/>
                <a:gd name="connsiteX5283" fmla="*/ 2208596 w 3377801"/>
                <a:gd name="connsiteY5283" fmla="*/ 2744968 h 6857987"/>
                <a:gd name="connsiteX5284" fmla="*/ 2186037 w 3377801"/>
                <a:gd name="connsiteY5284" fmla="*/ 2803611 h 6857987"/>
                <a:gd name="connsiteX5285" fmla="*/ 2106520 w 3377801"/>
                <a:gd name="connsiteY5285" fmla="*/ 2751727 h 6857987"/>
                <a:gd name="connsiteX5286" fmla="*/ 2180379 w 3377801"/>
                <a:gd name="connsiteY5286" fmla="*/ 2721165 h 6857987"/>
                <a:gd name="connsiteX5287" fmla="*/ 2180407 w 3377801"/>
                <a:gd name="connsiteY5287" fmla="*/ 2721266 h 6857987"/>
                <a:gd name="connsiteX5288" fmla="*/ 2208031 w 3377801"/>
                <a:gd name="connsiteY5288" fmla="*/ 2712251 h 6857987"/>
                <a:gd name="connsiteX5289" fmla="*/ 2208604 w 3377801"/>
                <a:gd name="connsiteY5289" fmla="*/ 2744960 h 6857987"/>
                <a:gd name="connsiteX5290" fmla="*/ 2111614 w 3377801"/>
                <a:gd name="connsiteY5290" fmla="*/ 2666034 h 6857987"/>
                <a:gd name="connsiteX5291" fmla="*/ 2112251 w 3377801"/>
                <a:gd name="connsiteY5291" fmla="*/ 2646933 h 6857987"/>
                <a:gd name="connsiteX5292" fmla="*/ 2112186 w 3377801"/>
                <a:gd name="connsiteY5292" fmla="*/ 2646860 h 6857987"/>
                <a:gd name="connsiteX5293" fmla="*/ 2124584 w 3377801"/>
                <a:gd name="connsiteY5293" fmla="*/ 2650244 h 6857987"/>
                <a:gd name="connsiteX5294" fmla="*/ 2126848 w 3377801"/>
                <a:gd name="connsiteY5294" fmla="*/ 2665469 h 6857987"/>
                <a:gd name="connsiteX5295" fmla="*/ 2111622 w 3377801"/>
                <a:gd name="connsiteY5295" fmla="*/ 2666026 h 6857987"/>
                <a:gd name="connsiteX5296" fmla="*/ 2109330 w 3377801"/>
                <a:gd name="connsiteY5296" fmla="*/ 2787265 h 6857987"/>
                <a:gd name="connsiteX5297" fmla="*/ 2084534 w 3377801"/>
                <a:gd name="connsiteY5297" fmla="*/ 2871867 h 6857987"/>
                <a:gd name="connsiteX5298" fmla="*/ 2008411 w 3377801"/>
                <a:gd name="connsiteY5298" fmla="*/ 2794030 h 6857987"/>
                <a:gd name="connsiteX5299" fmla="*/ 2094684 w 3377801"/>
                <a:gd name="connsiteY5299" fmla="*/ 2757367 h 6857987"/>
                <a:gd name="connsiteX5300" fmla="*/ 2109339 w 3377801"/>
                <a:gd name="connsiteY5300" fmla="*/ 2787257 h 6857987"/>
                <a:gd name="connsiteX5301" fmla="*/ 2034907 w 3377801"/>
                <a:gd name="connsiteY5301" fmla="*/ 2741621 h 6857987"/>
                <a:gd name="connsiteX5302" fmla="*/ 2064808 w 3377801"/>
                <a:gd name="connsiteY5302" fmla="*/ 2739347 h 6857987"/>
                <a:gd name="connsiteX5303" fmla="*/ 2076629 w 3377801"/>
                <a:gd name="connsiteY5303" fmla="*/ 2723574 h 6857987"/>
                <a:gd name="connsiteX5304" fmla="*/ 2095831 w 3377801"/>
                <a:gd name="connsiteY5304" fmla="*/ 2731470 h 6857987"/>
                <a:gd name="connsiteX5305" fmla="*/ 2034916 w 3377801"/>
                <a:gd name="connsiteY5305" fmla="*/ 2741613 h 6857987"/>
                <a:gd name="connsiteX5306" fmla="*/ 2060282 w 3377801"/>
                <a:gd name="connsiteY5306" fmla="*/ 2669418 h 6857987"/>
                <a:gd name="connsiteX5307" fmla="*/ 2061983 w 3377801"/>
                <a:gd name="connsiteY5307" fmla="*/ 2687456 h 6857987"/>
                <a:gd name="connsiteX5308" fmla="*/ 2028145 w 3377801"/>
                <a:gd name="connsiteY5308" fmla="*/ 2655346 h 6857987"/>
                <a:gd name="connsiteX5309" fmla="*/ 2028137 w 3377801"/>
                <a:gd name="connsiteY5309" fmla="*/ 2655319 h 6857987"/>
                <a:gd name="connsiteX5310" fmla="*/ 2079457 w 3377801"/>
                <a:gd name="connsiteY5310" fmla="*/ 2658703 h 6857987"/>
                <a:gd name="connsiteX5311" fmla="*/ 2060293 w 3377801"/>
                <a:gd name="connsiteY5311" fmla="*/ 2669408 h 6857987"/>
                <a:gd name="connsiteX5312" fmla="*/ 1989816 w 3377801"/>
                <a:gd name="connsiteY5312" fmla="*/ 2680714 h 6857987"/>
                <a:gd name="connsiteX5313" fmla="*/ 1896764 w 3377801"/>
                <a:gd name="connsiteY5313" fmla="*/ 2671127 h 6857987"/>
                <a:gd name="connsiteX5314" fmla="*/ 1900130 w 3377801"/>
                <a:gd name="connsiteY5314" fmla="*/ 2604453 h 6857987"/>
                <a:gd name="connsiteX5315" fmla="*/ 1900157 w 3377801"/>
                <a:gd name="connsiteY5315" fmla="*/ 2604562 h 6857987"/>
                <a:gd name="connsiteX5316" fmla="*/ 1908044 w 3377801"/>
                <a:gd name="connsiteY5316" fmla="*/ 2600614 h 6857987"/>
                <a:gd name="connsiteX5317" fmla="*/ 1949776 w 3377801"/>
                <a:gd name="connsiteY5317" fmla="*/ 2627684 h 6857987"/>
                <a:gd name="connsiteX5318" fmla="*/ 1989827 w 3377801"/>
                <a:gd name="connsiteY5318" fmla="*/ 2680706 h 6857987"/>
                <a:gd name="connsiteX5319" fmla="*/ 1950302 w 3377801"/>
                <a:gd name="connsiteY5319" fmla="*/ 2695341 h 6857987"/>
                <a:gd name="connsiteX5320" fmla="*/ 1915337 w 3377801"/>
                <a:gd name="connsiteY5320" fmla="*/ 2698151 h 6857987"/>
                <a:gd name="connsiteX5321" fmla="*/ 1774942 w 3377801"/>
                <a:gd name="connsiteY5321" fmla="*/ 2693063 h 6857987"/>
                <a:gd name="connsiteX5322" fmla="*/ 1950313 w 3377801"/>
                <a:gd name="connsiteY5322" fmla="*/ 2695331 h 6857987"/>
                <a:gd name="connsiteX5323" fmla="*/ 1817210 w 3377801"/>
                <a:gd name="connsiteY5323" fmla="*/ 2803629 h 6857987"/>
                <a:gd name="connsiteX5324" fmla="*/ 1817201 w 3377801"/>
                <a:gd name="connsiteY5324" fmla="*/ 2803584 h 6857987"/>
                <a:gd name="connsiteX5325" fmla="*/ 1898419 w 3377801"/>
                <a:gd name="connsiteY5325" fmla="*/ 2795697 h 6857987"/>
                <a:gd name="connsiteX5326" fmla="*/ 1816636 w 3377801"/>
                <a:gd name="connsiteY5326" fmla="*/ 2813743 h 6857987"/>
                <a:gd name="connsiteX5327" fmla="*/ 1710049 w 3377801"/>
                <a:gd name="connsiteY5327" fmla="*/ 2825587 h 6857987"/>
                <a:gd name="connsiteX5328" fmla="*/ 1752901 w 3377801"/>
                <a:gd name="connsiteY5328" fmla="*/ 2813179 h 6857987"/>
                <a:gd name="connsiteX5329" fmla="*/ 1817221 w 3377801"/>
                <a:gd name="connsiteY5329" fmla="*/ 2803621 h 6857987"/>
                <a:gd name="connsiteX5330" fmla="*/ 1706685 w 3377801"/>
                <a:gd name="connsiteY5330" fmla="*/ 2795214 h 6857987"/>
                <a:gd name="connsiteX5331" fmla="*/ 1726436 w 3377801"/>
                <a:gd name="connsiteY5331" fmla="*/ 2797470 h 6857987"/>
                <a:gd name="connsiteX5332" fmla="*/ 1706696 w 3377801"/>
                <a:gd name="connsiteY5332" fmla="*/ 2795206 h 6857987"/>
                <a:gd name="connsiteX5333" fmla="*/ 1705572 w 3377801"/>
                <a:gd name="connsiteY5333" fmla="*/ 2693063 h 6857987"/>
                <a:gd name="connsiteX5334" fmla="*/ 1705501 w 3377801"/>
                <a:gd name="connsiteY5334" fmla="*/ 2693063 h 6857987"/>
                <a:gd name="connsiteX5335" fmla="*/ 1705538 w 3377801"/>
                <a:gd name="connsiteY5335" fmla="*/ 2693017 h 6857987"/>
                <a:gd name="connsiteX5336" fmla="*/ 1705572 w 3377801"/>
                <a:gd name="connsiteY5336" fmla="*/ 2693060 h 6857987"/>
                <a:gd name="connsiteX5337" fmla="*/ 1746106 w 3377801"/>
                <a:gd name="connsiteY5337" fmla="*/ 2694200 h 6857987"/>
                <a:gd name="connsiteX5338" fmla="*/ 1705585 w 3377801"/>
                <a:gd name="connsiteY5338" fmla="*/ 2693054 h 6857987"/>
                <a:gd name="connsiteX5339" fmla="*/ 1708366 w 3377801"/>
                <a:gd name="connsiteY5339" fmla="*/ 2844825 h 6857987"/>
                <a:gd name="connsiteX5340" fmla="*/ 1702726 w 3377801"/>
                <a:gd name="connsiteY5340" fmla="*/ 2932810 h 6857987"/>
                <a:gd name="connsiteX5341" fmla="*/ 1671145 w 3377801"/>
                <a:gd name="connsiteY5341" fmla="*/ 3005570 h 6857987"/>
                <a:gd name="connsiteX5342" fmla="*/ 1604036 w 3377801"/>
                <a:gd name="connsiteY5342" fmla="*/ 2950294 h 6857987"/>
                <a:gd name="connsiteX5343" fmla="*/ 1622591 w 3377801"/>
                <a:gd name="connsiteY5343" fmla="*/ 2869157 h 6857987"/>
                <a:gd name="connsiteX5344" fmla="*/ 1622636 w 3377801"/>
                <a:gd name="connsiteY5344" fmla="*/ 2869075 h 6857987"/>
                <a:gd name="connsiteX5345" fmla="*/ 1708377 w 3377801"/>
                <a:gd name="connsiteY5345" fmla="*/ 2844816 h 6857987"/>
                <a:gd name="connsiteX5346" fmla="*/ 1611339 w 3377801"/>
                <a:gd name="connsiteY5346" fmla="*/ 2774294 h 6857987"/>
                <a:gd name="connsiteX5347" fmla="*/ 1606341 w 3377801"/>
                <a:gd name="connsiteY5347" fmla="*/ 2757389 h 6857987"/>
                <a:gd name="connsiteX5348" fmla="*/ 1606264 w 3377801"/>
                <a:gd name="connsiteY5348" fmla="*/ 2757376 h 6857987"/>
                <a:gd name="connsiteX5349" fmla="*/ 1606337 w 3377801"/>
                <a:gd name="connsiteY5349" fmla="*/ 2757376 h 6857987"/>
                <a:gd name="connsiteX5350" fmla="*/ 1606337 w 3377801"/>
                <a:gd name="connsiteY5350" fmla="*/ 2757389 h 6857987"/>
                <a:gd name="connsiteX5351" fmla="*/ 1646864 w 3377801"/>
                <a:gd name="connsiteY5351" fmla="*/ 2766398 h 6857987"/>
                <a:gd name="connsiteX5352" fmla="*/ 1611356 w 3377801"/>
                <a:gd name="connsiteY5352" fmla="*/ 2774286 h 6857987"/>
                <a:gd name="connsiteX5353" fmla="*/ 1580931 w 3377801"/>
                <a:gd name="connsiteY5353" fmla="*/ 2735964 h 6857987"/>
                <a:gd name="connsiteX5354" fmla="*/ 1562826 w 3377801"/>
                <a:gd name="connsiteY5354" fmla="*/ 2720227 h 6857987"/>
                <a:gd name="connsiteX5355" fmla="*/ 1562871 w 3377801"/>
                <a:gd name="connsiteY5355" fmla="*/ 2720172 h 6857987"/>
                <a:gd name="connsiteX5356" fmla="*/ 1632247 w 3377801"/>
                <a:gd name="connsiteY5356" fmla="*/ 2732015 h 6857987"/>
                <a:gd name="connsiteX5357" fmla="*/ 1580942 w 3377801"/>
                <a:gd name="connsiteY5357" fmla="*/ 2735955 h 6857987"/>
                <a:gd name="connsiteX5358" fmla="*/ 1632787 w 3377801"/>
                <a:gd name="connsiteY5358" fmla="*/ 2835220 h 6857987"/>
                <a:gd name="connsiteX5359" fmla="*/ 1549394 w 3377801"/>
                <a:gd name="connsiteY5359" fmla="*/ 2855490 h 6857987"/>
                <a:gd name="connsiteX5360" fmla="*/ 1549321 w 3377801"/>
                <a:gd name="connsiteY5360" fmla="*/ 2855522 h 6857987"/>
                <a:gd name="connsiteX5361" fmla="*/ 1549284 w 3377801"/>
                <a:gd name="connsiteY5361" fmla="*/ 2855504 h 6857987"/>
                <a:gd name="connsiteX5362" fmla="*/ 1549394 w 3377801"/>
                <a:gd name="connsiteY5362" fmla="*/ 2855490 h 6857987"/>
                <a:gd name="connsiteX5363" fmla="*/ 1632798 w 3377801"/>
                <a:gd name="connsiteY5363" fmla="*/ 2835211 h 6857987"/>
                <a:gd name="connsiteX5364" fmla="*/ 1601797 w 3377801"/>
                <a:gd name="connsiteY5364" fmla="*/ 2862280 h 6857987"/>
                <a:gd name="connsiteX5365" fmla="*/ 1586007 w 3377801"/>
                <a:gd name="connsiteY5365" fmla="*/ 2900628 h 6857987"/>
                <a:gd name="connsiteX5366" fmla="*/ 1589382 w 3377801"/>
                <a:gd name="connsiteY5366" fmla="*/ 2963236 h 6857987"/>
                <a:gd name="connsiteX5367" fmla="*/ 1506481 w 3377801"/>
                <a:gd name="connsiteY5367" fmla="*/ 2928261 h 6857987"/>
                <a:gd name="connsiteX5368" fmla="*/ 1495201 w 3377801"/>
                <a:gd name="connsiteY5368" fmla="*/ 2886601 h 6857987"/>
                <a:gd name="connsiteX5369" fmla="*/ 1495201 w 3377801"/>
                <a:gd name="connsiteY5369" fmla="*/ 2886536 h 6857987"/>
                <a:gd name="connsiteX5370" fmla="*/ 1601808 w 3377801"/>
                <a:gd name="connsiteY5370" fmla="*/ 2862271 h 6857987"/>
                <a:gd name="connsiteX5371" fmla="*/ 1490617 w 3377801"/>
                <a:gd name="connsiteY5371" fmla="*/ 2946359 h 6857987"/>
                <a:gd name="connsiteX5372" fmla="*/ 1568451 w 3377801"/>
                <a:gd name="connsiteY5372" fmla="*/ 2978513 h 6857987"/>
                <a:gd name="connsiteX5373" fmla="*/ 1553788 w 3377801"/>
                <a:gd name="connsiteY5373" fmla="*/ 3024188 h 6857987"/>
                <a:gd name="connsiteX5374" fmla="*/ 1565631 w 3377801"/>
                <a:gd name="connsiteY5374" fmla="*/ 3086786 h 6857987"/>
                <a:gd name="connsiteX5375" fmla="*/ 1484981 w 3377801"/>
                <a:gd name="connsiteY5375" fmla="*/ 3068176 h 6857987"/>
                <a:gd name="connsiteX5376" fmla="*/ 1469154 w 3377801"/>
                <a:gd name="connsiteY5376" fmla="*/ 2995408 h 6857987"/>
                <a:gd name="connsiteX5377" fmla="*/ 1469190 w 3377801"/>
                <a:gd name="connsiteY5377" fmla="*/ 2995418 h 6857987"/>
                <a:gd name="connsiteX5378" fmla="*/ 1490628 w 3377801"/>
                <a:gd name="connsiteY5378" fmla="*/ 2946346 h 6857987"/>
                <a:gd name="connsiteX5379" fmla="*/ 1408846 w 3377801"/>
                <a:gd name="connsiteY5379" fmla="*/ 3272363 h 6857987"/>
                <a:gd name="connsiteX5380" fmla="*/ 1383471 w 3377801"/>
                <a:gd name="connsiteY5380" fmla="*/ 3280822 h 6857987"/>
                <a:gd name="connsiteX5381" fmla="*/ 1312971 w 3377801"/>
                <a:gd name="connsiteY5381" fmla="*/ 3238526 h 6857987"/>
                <a:gd name="connsiteX5382" fmla="*/ 1328708 w 3377801"/>
                <a:gd name="connsiteY5382" fmla="*/ 3171943 h 6857987"/>
                <a:gd name="connsiteX5383" fmla="*/ 1328762 w 3377801"/>
                <a:gd name="connsiteY5383" fmla="*/ 3171961 h 6857987"/>
                <a:gd name="connsiteX5384" fmla="*/ 1402085 w 3377801"/>
                <a:gd name="connsiteY5384" fmla="*/ 3190571 h 6857987"/>
                <a:gd name="connsiteX5385" fmla="*/ 1421259 w 3377801"/>
                <a:gd name="connsiteY5385" fmla="*/ 3214830 h 6857987"/>
                <a:gd name="connsiteX5386" fmla="*/ 1408846 w 3377801"/>
                <a:gd name="connsiteY5386" fmla="*/ 3272363 h 6857987"/>
                <a:gd name="connsiteX5387" fmla="*/ 1311754 w 3377801"/>
                <a:gd name="connsiteY5387" fmla="*/ 3104179 h 6857987"/>
                <a:gd name="connsiteX5388" fmla="*/ 1311837 w 3377801"/>
                <a:gd name="connsiteY5388" fmla="*/ 3104197 h 6857987"/>
                <a:gd name="connsiteX5389" fmla="*/ 1334950 w 3377801"/>
                <a:gd name="connsiteY5389" fmla="*/ 3054560 h 6857987"/>
                <a:gd name="connsiteX5390" fmla="*/ 1390225 w 3377801"/>
                <a:gd name="connsiteY5390" fmla="*/ 3084461 h 6857987"/>
                <a:gd name="connsiteX5391" fmla="*/ 1406025 w 3377801"/>
                <a:gd name="connsiteY5391" fmla="*/ 3119986 h 6857987"/>
                <a:gd name="connsiteX5392" fmla="*/ 1387978 w 3377801"/>
                <a:gd name="connsiteY5392" fmla="*/ 3165660 h 6857987"/>
                <a:gd name="connsiteX5393" fmla="*/ 1311754 w 3377801"/>
                <a:gd name="connsiteY5393" fmla="*/ 3104180 h 6857987"/>
                <a:gd name="connsiteX5394" fmla="*/ 1414066 w 3377801"/>
                <a:gd name="connsiteY5394" fmla="*/ 3179139 h 6857987"/>
                <a:gd name="connsiteX5395" fmla="*/ 1413984 w 3377801"/>
                <a:gd name="connsiteY5395" fmla="*/ 3179239 h 6857987"/>
                <a:gd name="connsiteX5396" fmla="*/ 1426382 w 3377801"/>
                <a:gd name="connsiteY5396" fmla="*/ 3119450 h 6857987"/>
                <a:gd name="connsiteX5397" fmla="*/ 1482786 w 3377801"/>
                <a:gd name="connsiteY5397" fmla="*/ 3144825 h 6857987"/>
                <a:gd name="connsiteX5398" fmla="*/ 1531859 w 3377801"/>
                <a:gd name="connsiteY5398" fmla="*/ 3216456 h 6857987"/>
                <a:gd name="connsiteX5399" fmla="*/ 1455726 w 3377801"/>
                <a:gd name="connsiteY5399" fmla="*/ 3210244 h 6857987"/>
                <a:gd name="connsiteX5400" fmla="*/ 1414066 w 3377801"/>
                <a:gd name="connsiteY5400" fmla="*/ 3179140 h 6857987"/>
                <a:gd name="connsiteX5401" fmla="*/ 1453389 w 3377801"/>
                <a:gd name="connsiteY5401" fmla="*/ 3001002 h 6857987"/>
                <a:gd name="connsiteX5402" fmla="*/ 1465804 w 3377801"/>
                <a:gd name="connsiteY5402" fmla="*/ 3071502 h 6857987"/>
                <a:gd name="connsiteX5403" fmla="*/ 1486671 w 3377801"/>
                <a:gd name="connsiteY5403" fmla="*/ 3095188 h 6857987"/>
                <a:gd name="connsiteX5404" fmla="*/ 1479339 w 3377801"/>
                <a:gd name="connsiteY5404" fmla="*/ 3121694 h 6857987"/>
                <a:gd name="connsiteX5405" fmla="*/ 1413485 w 3377801"/>
                <a:gd name="connsiteY5405" fmla="*/ 3067118 h 6857987"/>
                <a:gd name="connsiteX5406" fmla="*/ 1413348 w 3377801"/>
                <a:gd name="connsiteY5406" fmla="*/ 3066991 h 6857987"/>
                <a:gd name="connsiteX5407" fmla="*/ 1453389 w 3377801"/>
                <a:gd name="connsiteY5407" fmla="*/ 3001003 h 6857987"/>
                <a:gd name="connsiteX5408" fmla="*/ 1323098 w 3377801"/>
                <a:gd name="connsiteY5408" fmla="*/ 2996536 h 6857987"/>
                <a:gd name="connsiteX5409" fmla="*/ 1319714 w 3377801"/>
                <a:gd name="connsiteY5409" fmla="*/ 3050120 h 6857987"/>
                <a:gd name="connsiteX5410" fmla="*/ 1239014 w 3377801"/>
                <a:gd name="connsiteY5410" fmla="*/ 2989849 h 6857987"/>
                <a:gd name="connsiteX5411" fmla="*/ 1239069 w 3377801"/>
                <a:gd name="connsiteY5411" fmla="*/ 2989769 h 6857987"/>
                <a:gd name="connsiteX5412" fmla="*/ 1349050 w 3377801"/>
                <a:gd name="connsiteY5412" fmla="*/ 2939576 h 6857987"/>
                <a:gd name="connsiteX5413" fmla="*/ 1323098 w 3377801"/>
                <a:gd name="connsiteY5413" fmla="*/ 2996535 h 6857987"/>
                <a:gd name="connsiteX5414" fmla="*/ 1247546 w 3377801"/>
                <a:gd name="connsiteY5414" fmla="*/ 2948572 h 6857987"/>
                <a:gd name="connsiteX5415" fmla="*/ 1216565 w 3377801"/>
                <a:gd name="connsiteY5415" fmla="*/ 2934782 h 6857987"/>
                <a:gd name="connsiteX5416" fmla="*/ 1215963 w 3377801"/>
                <a:gd name="connsiteY5416" fmla="*/ 2934464 h 6857987"/>
                <a:gd name="connsiteX5417" fmla="*/ 1301120 w 3377801"/>
                <a:gd name="connsiteY5417" fmla="*/ 2916418 h 6857987"/>
                <a:gd name="connsiteX5418" fmla="*/ 1247546 w 3377801"/>
                <a:gd name="connsiteY5418" fmla="*/ 2948574 h 6857987"/>
                <a:gd name="connsiteX5419" fmla="*/ 1307958 w 3377801"/>
                <a:gd name="connsiteY5419" fmla="*/ 3269499 h 6857987"/>
                <a:gd name="connsiteX5420" fmla="*/ 1223364 w 3377801"/>
                <a:gd name="connsiteY5420" fmla="*/ 3228886 h 6857987"/>
                <a:gd name="connsiteX5421" fmla="*/ 1222728 w 3377801"/>
                <a:gd name="connsiteY5421" fmla="*/ 3178676 h 6857987"/>
                <a:gd name="connsiteX5422" fmla="*/ 1294996 w 3377801"/>
                <a:gd name="connsiteY5422" fmla="*/ 3202380 h 6857987"/>
                <a:gd name="connsiteX5423" fmla="*/ 1307958 w 3377801"/>
                <a:gd name="connsiteY5423" fmla="*/ 3269499 h 6857987"/>
                <a:gd name="connsiteX5424" fmla="*/ 1225012 w 3377801"/>
                <a:gd name="connsiteY5424" fmla="*/ 3322457 h 6857987"/>
                <a:gd name="connsiteX5425" fmla="*/ 1235199 w 3377801"/>
                <a:gd name="connsiteY5425" fmla="*/ 3270062 h 6857987"/>
                <a:gd name="connsiteX5426" fmla="*/ 1235163 w 3377801"/>
                <a:gd name="connsiteY5426" fmla="*/ 3270017 h 6857987"/>
                <a:gd name="connsiteX5427" fmla="*/ 1322575 w 3377801"/>
                <a:gd name="connsiteY5427" fmla="*/ 3285241 h 6857987"/>
                <a:gd name="connsiteX5428" fmla="*/ 1311868 w 3377801"/>
                <a:gd name="connsiteY5428" fmla="*/ 3341628 h 6857987"/>
                <a:gd name="connsiteX5429" fmla="*/ 1331042 w 3377801"/>
                <a:gd name="connsiteY5429" fmla="*/ 3383934 h 6857987"/>
                <a:gd name="connsiteX5430" fmla="*/ 1225006 w 3377801"/>
                <a:gd name="connsiteY5430" fmla="*/ 3322457 h 6857987"/>
                <a:gd name="connsiteX5431" fmla="*/ 1423577 w 3377801"/>
                <a:gd name="connsiteY5431" fmla="*/ 3261009 h 6857987"/>
                <a:gd name="connsiteX5432" fmla="*/ 1436493 w 3377801"/>
                <a:gd name="connsiteY5432" fmla="*/ 3221441 h 6857987"/>
                <a:gd name="connsiteX5433" fmla="*/ 1436548 w 3377801"/>
                <a:gd name="connsiteY5433" fmla="*/ 3221542 h 6857987"/>
                <a:gd name="connsiteX5434" fmla="*/ 1515519 w 3377801"/>
                <a:gd name="connsiteY5434" fmla="*/ 3240707 h 6857987"/>
                <a:gd name="connsiteX5435" fmla="*/ 1531874 w 3377801"/>
                <a:gd name="connsiteY5435" fmla="*/ 3299922 h 6857987"/>
                <a:gd name="connsiteX5436" fmla="*/ 1528481 w 3377801"/>
                <a:gd name="connsiteY5436" fmla="*/ 3316848 h 6857987"/>
                <a:gd name="connsiteX5437" fmla="*/ 1469820 w 3377801"/>
                <a:gd name="connsiteY5437" fmla="*/ 3315721 h 6857987"/>
                <a:gd name="connsiteX5438" fmla="*/ 1423571 w 3377801"/>
                <a:gd name="connsiteY5438" fmla="*/ 3261005 h 6857987"/>
                <a:gd name="connsiteX5439" fmla="*/ 1541397 w 3377801"/>
                <a:gd name="connsiteY5439" fmla="*/ 3219249 h 6857987"/>
                <a:gd name="connsiteX5440" fmla="*/ 1541425 w 3377801"/>
                <a:gd name="connsiteY5440" fmla="*/ 3219268 h 6857987"/>
                <a:gd name="connsiteX5441" fmla="*/ 1577518 w 3377801"/>
                <a:gd name="connsiteY5441" fmla="*/ 3222087 h 6857987"/>
                <a:gd name="connsiteX5442" fmla="*/ 1585423 w 3377801"/>
                <a:gd name="connsiteY5442" fmla="*/ 3274544 h 6857987"/>
                <a:gd name="connsiteX5443" fmla="*/ 1540307 w 3377801"/>
                <a:gd name="connsiteY5443" fmla="*/ 3285832 h 6857987"/>
                <a:gd name="connsiteX5444" fmla="*/ 1541393 w 3377801"/>
                <a:gd name="connsiteY5444" fmla="*/ 3219245 h 6857987"/>
                <a:gd name="connsiteX5445" fmla="*/ 1534092 w 3377801"/>
                <a:gd name="connsiteY5445" fmla="*/ 3188295 h 6857987"/>
                <a:gd name="connsiteX5446" fmla="*/ 1499164 w 3377801"/>
                <a:gd name="connsiteY5446" fmla="*/ 3110526 h 6857987"/>
                <a:gd name="connsiteX5447" fmla="*/ 1499127 w 3377801"/>
                <a:gd name="connsiteY5447" fmla="*/ 3110480 h 6857987"/>
                <a:gd name="connsiteX5448" fmla="*/ 1570186 w 3377801"/>
                <a:gd name="connsiteY5448" fmla="*/ 3104267 h 6857987"/>
                <a:gd name="connsiteX5449" fmla="*/ 1595573 w 3377801"/>
                <a:gd name="connsiteY5449" fmla="*/ 3111034 h 6857987"/>
                <a:gd name="connsiteX5450" fmla="*/ 1617566 w 3377801"/>
                <a:gd name="connsiteY5450" fmla="*/ 3199020 h 6857987"/>
                <a:gd name="connsiteX5451" fmla="*/ 1534088 w 3377801"/>
                <a:gd name="connsiteY5451" fmla="*/ 3188291 h 6857987"/>
                <a:gd name="connsiteX5452" fmla="*/ 1666622 w 3377801"/>
                <a:gd name="connsiteY5452" fmla="*/ 3208595 h 6857987"/>
                <a:gd name="connsiteX5453" fmla="*/ 1606315 w 3377801"/>
                <a:gd name="connsiteY5453" fmla="*/ 3130825 h 6857987"/>
                <a:gd name="connsiteX5454" fmla="*/ 1606280 w 3377801"/>
                <a:gd name="connsiteY5454" fmla="*/ 3130771 h 6857987"/>
                <a:gd name="connsiteX5455" fmla="*/ 1685806 w 3377801"/>
                <a:gd name="connsiteY5455" fmla="*/ 3134718 h 6857987"/>
                <a:gd name="connsiteX5456" fmla="*/ 1725838 w 3377801"/>
                <a:gd name="connsiteY5456" fmla="*/ 3171939 h 6857987"/>
                <a:gd name="connsiteX5457" fmla="*/ 1717951 w 3377801"/>
                <a:gd name="connsiteY5457" fmla="*/ 3209160 h 6857987"/>
                <a:gd name="connsiteX5458" fmla="*/ 1666618 w 3377801"/>
                <a:gd name="connsiteY5458" fmla="*/ 3208584 h 6857987"/>
                <a:gd name="connsiteX5459" fmla="*/ 1697557 w 3377801"/>
                <a:gd name="connsiteY5459" fmla="*/ 3108838 h 6857987"/>
                <a:gd name="connsiteX5460" fmla="*/ 1697602 w 3377801"/>
                <a:gd name="connsiteY5460" fmla="*/ 3108756 h 6857987"/>
                <a:gd name="connsiteX5461" fmla="*/ 1716204 w 3377801"/>
                <a:gd name="connsiteY5461" fmla="*/ 3073232 h 6857987"/>
                <a:gd name="connsiteX5462" fmla="*/ 1778820 w 3377801"/>
                <a:gd name="connsiteY5462" fmla="*/ 3085630 h 6857987"/>
                <a:gd name="connsiteX5463" fmla="*/ 1738761 w 3377801"/>
                <a:gd name="connsiteY5463" fmla="*/ 3153313 h 6857987"/>
                <a:gd name="connsiteX5464" fmla="*/ 1697553 w 3377801"/>
                <a:gd name="connsiteY5464" fmla="*/ 3108828 h 6857987"/>
                <a:gd name="connsiteX5465" fmla="*/ 1871339 w 3377801"/>
                <a:gd name="connsiteY5465" fmla="*/ 3315264 h 6857987"/>
                <a:gd name="connsiteX5466" fmla="*/ 1871339 w 3377801"/>
                <a:gd name="connsiteY5466" fmla="*/ 3315146 h 6857987"/>
                <a:gd name="connsiteX5467" fmla="*/ 1945225 w 3377801"/>
                <a:gd name="connsiteY5467" fmla="*/ 3228852 h 6857987"/>
                <a:gd name="connsiteX5468" fmla="*/ 1989222 w 3377801"/>
                <a:gd name="connsiteY5468" fmla="*/ 3254803 h 6857987"/>
                <a:gd name="connsiteX5469" fmla="*/ 1919283 w 3377801"/>
                <a:gd name="connsiteY5469" fmla="*/ 3323605 h 6857987"/>
                <a:gd name="connsiteX5470" fmla="*/ 1831861 w 3377801"/>
                <a:gd name="connsiteY5470" fmla="*/ 3360834 h 6857987"/>
                <a:gd name="connsiteX5471" fmla="*/ 1871333 w 3377801"/>
                <a:gd name="connsiteY5471" fmla="*/ 3315253 h 6857987"/>
                <a:gd name="connsiteX5472" fmla="*/ 2033242 w 3377801"/>
                <a:gd name="connsiteY5472" fmla="*/ 3157835 h 6857987"/>
                <a:gd name="connsiteX5473" fmla="*/ 2027608 w 3377801"/>
                <a:gd name="connsiteY5473" fmla="*/ 3077185 h 6857987"/>
                <a:gd name="connsiteX5474" fmla="*/ 2108806 w 3377801"/>
                <a:gd name="connsiteY5474" fmla="*/ 3064777 h 6857987"/>
                <a:gd name="connsiteX5475" fmla="*/ 2089633 w 3377801"/>
                <a:gd name="connsiteY5475" fmla="*/ 3143740 h 6857987"/>
                <a:gd name="connsiteX5476" fmla="*/ 2033242 w 3377801"/>
                <a:gd name="connsiteY5476" fmla="*/ 3157835 h 6857987"/>
                <a:gd name="connsiteX5477" fmla="*/ 2087363 w 3377801"/>
                <a:gd name="connsiteY5477" fmla="*/ 3187697 h 6857987"/>
                <a:gd name="connsiteX5478" fmla="*/ 2117271 w 3377801"/>
                <a:gd name="connsiteY5478" fmla="*/ 3145392 h 6857987"/>
                <a:gd name="connsiteX5479" fmla="*/ 2157302 w 3377801"/>
                <a:gd name="connsiteY5479" fmla="*/ 3143709 h 6857987"/>
                <a:gd name="connsiteX5480" fmla="*/ 2120071 w 3377801"/>
                <a:gd name="connsiteY5480" fmla="*/ 3230558 h 6857987"/>
                <a:gd name="connsiteX5481" fmla="*/ 2075529 w 3377801"/>
                <a:gd name="connsiteY5481" fmla="*/ 3237890 h 6857987"/>
                <a:gd name="connsiteX5482" fmla="*/ 2087353 w 3377801"/>
                <a:gd name="connsiteY5482" fmla="*/ 3187589 h 6857987"/>
                <a:gd name="connsiteX5483" fmla="*/ 2141020 w 3377801"/>
                <a:gd name="connsiteY5483" fmla="*/ 3239062 h 6857987"/>
                <a:gd name="connsiteX5484" fmla="*/ 2140938 w 3377801"/>
                <a:gd name="connsiteY5484" fmla="*/ 3238998 h 6857987"/>
                <a:gd name="connsiteX5485" fmla="*/ 2204101 w 3377801"/>
                <a:gd name="connsiteY5485" fmla="*/ 3251396 h 6857987"/>
                <a:gd name="connsiteX5486" fmla="*/ 2087345 w 3377801"/>
                <a:gd name="connsiteY5486" fmla="*/ 3358556 h 6857987"/>
                <a:gd name="connsiteX5487" fmla="*/ 2050133 w 3377801"/>
                <a:gd name="connsiteY5487" fmla="*/ 3358007 h 6857987"/>
                <a:gd name="connsiteX5488" fmla="*/ 2081715 w 3377801"/>
                <a:gd name="connsiteY5488" fmla="*/ 3311199 h 6857987"/>
                <a:gd name="connsiteX5489" fmla="*/ 2141020 w 3377801"/>
                <a:gd name="connsiteY5489" fmla="*/ 3239065 h 6857987"/>
                <a:gd name="connsiteX5490" fmla="*/ 2190034 w 3377801"/>
                <a:gd name="connsiteY5490" fmla="*/ 3235605 h 6857987"/>
                <a:gd name="connsiteX5491" fmla="*/ 2158453 w 3377801"/>
                <a:gd name="connsiteY5491" fmla="*/ 3221515 h 6857987"/>
                <a:gd name="connsiteX5492" fmla="*/ 2176463 w 3377801"/>
                <a:gd name="connsiteY5492" fmla="*/ 3154933 h 6857987"/>
                <a:gd name="connsiteX5493" fmla="*/ 2176500 w 3377801"/>
                <a:gd name="connsiteY5493" fmla="*/ 3154950 h 6857987"/>
                <a:gd name="connsiteX5494" fmla="*/ 2252643 w 3377801"/>
                <a:gd name="connsiteY5494" fmla="*/ 3154950 h 6857987"/>
                <a:gd name="connsiteX5495" fmla="*/ 2240783 w 3377801"/>
                <a:gd name="connsiteY5495" fmla="*/ 3204587 h 6857987"/>
                <a:gd name="connsiteX5496" fmla="*/ 2190034 w 3377801"/>
                <a:gd name="connsiteY5496" fmla="*/ 3235605 h 6857987"/>
                <a:gd name="connsiteX5497" fmla="*/ 2251452 w 3377801"/>
                <a:gd name="connsiteY5497" fmla="*/ 3255370 h 6857987"/>
                <a:gd name="connsiteX5498" fmla="*/ 2277958 w 3377801"/>
                <a:gd name="connsiteY5498" fmla="*/ 3239581 h 6857987"/>
                <a:gd name="connsiteX5499" fmla="*/ 2211412 w 3377801"/>
                <a:gd name="connsiteY5499" fmla="*/ 3317971 h 6857987"/>
                <a:gd name="connsiteX5500" fmla="*/ 2251524 w 3377801"/>
                <a:gd name="connsiteY5500" fmla="*/ 3255390 h 6857987"/>
                <a:gd name="connsiteX5501" fmla="*/ 2252624 w 3377801"/>
                <a:gd name="connsiteY5501" fmla="*/ 3220960 h 6857987"/>
                <a:gd name="connsiteX5502" fmla="*/ 2267278 w 3377801"/>
                <a:gd name="connsiteY5502" fmla="*/ 3174143 h 6857987"/>
                <a:gd name="connsiteX5503" fmla="*/ 2302261 w 3377801"/>
                <a:gd name="connsiteY5503" fmla="*/ 3167939 h 6857987"/>
                <a:gd name="connsiteX5504" fmla="*/ 2326493 w 3377801"/>
                <a:gd name="connsiteY5504" fmla="*/ 3205724 h 6857987"/>
                <a:gd name="connsiteX5505" fmla="*/ 2252628 w 3377801"/>
                <a:gd name="connsiteY5505" fmla="*/ 3220964 h 6857987"/>
                <a:gd name="connsiteX5506" fmla="*/ 2320244 w 3377801"/>
                <a:gd name="connsiteY5506" fmla="*/ 3173606 h 6857987"/>
                <a:gd name="connsiteX5507" fmla="*/ 2336071 w 3377801"/>
                <a:gd name="connsiteY5507" fmla="*/ 3153867 h 6857987"/>
                <a:gd name="connsiteX5508" fmla="*/ 2336044 w 3377801"/>
                <a:gd name="connsiteY5508" fmla="*/ 3153857 h 6857987"/>
                <a:gd name="connsiteX5509" fmla="*/ 2359730 w 3377801"/>
                <a:gd name="connsiteY5509" fmla="*/ 3118881 h 6857987"/>
                <a:gd name="connsiteX5510" fmla="*/ 2424030 w 3377801"/>
                <a:gd name="connsiteY5510" fmla="*/ 3119455 h 6857987"/>
                <a:gd name="connsiteX5511" fmla="*/ 2369881 w 3377801"/>
                <a:gd name="connsiteY5511" fmla="*/ 3194470 h 6857987"/>
                <a:gd name="connsiteX5512" fmla="*/ 2320248 w 3377801"/>
                <a:gd name="connsiteY5512" fmla="*/ 3173608 h 6857987"/>
                <a:gd name="connsiteX5513" fmla="*/ 2374957 w 3377801"/>
                <a:gd name="connsiteY5513" fmla="*/ 3109324 h 6857987"/>
                <a:gd name="connsiteX5514" fmla="*/ 2367626 w 3377801"/>
                <a:gd name="connsiteY5514" fmla="*/ 3080563 h 6857987"/>
                <a:gd name="connsiteX5515" fmla="*/ 2392367 w 3377801"/>
                <a:gd name="connsiteY5515" fmla="*/ 3029265 h 6857987"/>
                <a:gd name="connsiteX5516" fmla="*/ 2392440 w 3377801"/>
                <a:gd name="connsiteY5516" fmla="*/ 3029247 h 6857987"/>
                <a:gd name="connsiteX5517" fmla="*/ 2425140 w 3377801"/>
                <a:gd name="connsiteY5517" fmla="*/ 3033185 h 6857987"/>
                <a:gd name="connsiteX5518" fmla="*/ 2458987 w 3377801"/>
                <a:gd name="connsiteY5518" fmla="*/ 3028119 h 6857987"/>
                <a:gd name="connsiteX5519" fmla="*/ 2443214 w 3377801"/>
                <a:gd name="connsiteY5519" fmla="*/ 3086206 h 6857987"/>
                <a:gd name="connsiteX5520" fmla="*/ 2374961 w 3377801"/>
                <a:gd name="connsiteY5520" fmla="*/ 3109328 h 6857987"/>
                <a:gd name="connsiteX5521" fmla="*/ 2447134 w 3377801"/>
                <a:gd name="connsiteY5521" fmla="*/ 3011743 h 6857987"/>
                <a:gd name="connsiteX5522" fmla="*/ 2398634 w 3377801"/>
                <a:gd name="connsiteY5522" fmla="*/ 3002719 h 6857987"/>
                <a:gd name="connsiteX5523" fmla="*/ 2426831 w 3377801"/>
                <a:gd name="connsiteY5523" fmla="*/ 2962150 h 6857987"/>
                <a:gd name="connsiteX5524" fmla="*/ 2426822 w 3377801"/>
                <a:gd name="connsiteY5524" fmla="*/ 2962114 h 6857987"/>
                <a:gd name="connsiteX5525" fmla="*/ 2462378 w 3377801"/>
                <a:gd name="connsiteY5525" fmla="*/ 2951398 h 6857987"/>
                <a:gd name="connsiteX5526" fmla="*/ 2447138 w 3377801"/>
                <a:gd name="connsiteY5526" fmla="*/ 3011747 h 6857987"/>
                <a:gd name="connsiteX5527" fmla="*/ 2385672 w 3377801"/>
                <a:gd name="connsiteY5527" fmla="*/ 2937265 h 6857987"/>
                <a:gd name="connsiteX5528" fmla="*/ 2389584 w 3377801"/>
                <a:gd name="connsiteY5528" fmla="*/ 2906794 h 6857987"/>
                <a:gd name="connsiteX5529" fmla="*/ 2389621 w 3377801"/>
                <a:gd name="connsiteY5529" fmla="*/ 2906811 h 6857987"/>
                <a:gd name="connsiteX5530" fmla="*/ 2446025 w 3377801"/>
                <a:gd name="connsiteY5530" fmla="*/ 2936712 h 6857987"/>
                <a:gd name="connsiteX5531" fmla="*/ 2385676 w 3377801"/>
                <a:gd name="connsiteY5531" fmla="*/ 2937268 h 6857987"/>
                <a:gd name="connsiteX5532" fmla="*/ 2409975 w 3377801"/>
                <a:gd name="connsiteY5532" fmla="*/ 2966045 h 6857987"/>
                <a:gd name="connsiteX5533" fmla="*/ 2357537 w 3377801"/>
                <a:gd name="connsiteY5533" fmla="*/ 3005531 h 6857987"/>
                <a:gd name="connsiteX5534" fmla="*/ 2320335 w 3377801"/>
                <a:gd name="connsiteY5534" fmla="*/ 2996527 h 6857987"/>
                <a:gd name="connsiteX5535" fmla="*/ 2320307 w 3377801"/>
                <a:gd name="connsiteY5535" fmla="*/ 2996499 h 6857987"/>
                <a:gd name="connsiteX5536" fmla="*/ 2368253 w 3377801"/>
                <a:gd name="connsiteY5536" fmla="*/ 2936729 h 6857987"/>
                <a:gd name="connsiteX5537" fmla="*/ 2409980 w 3377801"/>
                <a:gd name="connsiteY5537" fmla="*/ 2966048 h 6857987"/>
                <a:gd name="connsiteX5538" fmla="*/ 2314086 w 3377801"/>
                <a:gd name="connsiteY5538" fmla="*/ 2939584 h 6857987"/>
                <a:gd name="connsiteX5539" fmla="*/ 2284160 w 3377801"/>
                <a:gd name="connsiteY5539" fmla="*/ 2922120 h 6857987"/>
                <a:gd name="connsiteX5540" fmla="*/ 2284196 w 3377801"/>
                <a:gd name="connsiteY5540" fmla="*/ 2922092 h 6857987"/>
                <a:gd name="connsiteX5541" fmla="*/ 2370490 w 3377801"/>
                <a:gd name="connsiteY5541" fmla="*/ 2908558 h 6857987"/>
                <a:gd name="connsiteX5542" fmla="*/ 2314090 w 3377801"/>
                <a:gd name="connsiteY5542" fmla="*/ 2939587 h 6857987"/>
                <a:gd name="connsiteX5543" fmla="*/ 2287035 w 3377801"/>
                <a:gd name="connsiteY5543" fmla="*/ 2948563 h 6857987"/>
                <a:gd name="connsiteX5544" fmla="*/ 2327634 w 3377801"/>
                <a:gd name="connsiteY5544" fmla="*/ 2959842 h 6857987"/>
                <a:gd name="connsiteX5545" fmla="*/ 2262771 w 3377801"/>
                <a:gd name="connsiteY5545" fmla="*/ 2991996 h 6857987"/>
                <a:gd name="connsiteX5546" fmla="*/ 2252675 w 3377801"/>
                <a:gd name="connsiteY5546" fmla="*/ 2979536 h 6857987"/>
                <a:gd name="connsiteX5547" fmla="*/ 2287039 w 3377801"/>
                <a:gd name="connsiteY5547" fmla="*/ 2948566 h 6857987"/>
                <a:gd name="connsiteX5548" fmla="*/ 2261084 w 3377801"/>
                <a:gd name="connsiteY5548" fmla="*/ 2904602 h 6857987"/>
                <a:gd name="connsiteX5549" fmla="*/ 2230643 w 3377801"/>
                <a:gd name="connsiteY5549" fmla="*/ 2914144 h 6857987"/>
                <a:gd name="connsiteX5550" fmla="*/ 2230621 w 3377801"/>
                <a:gd name="connsiteY5550" fmla="*/ 2914180 h 6857987"/>
                <a:gd name="connsiteX5551" fmla="*/ 2230611 w 3377801"/>
                <a:gd name="connsiteY5551" fmla="*/ 2914152 h 6857987"/>
                <a:gd name="connsiteX5552" fmla="*/ 2230643 w 3377801"/>
                <a:gd name="connsiteY5552" fmla="*/ 2914144 h 6857987"/>
                <a:gd name="connsiteX5553" fmla="*/ 2275737 w 3377801"/>
                <a:gd name="connsiteY5553" fmla="*/ 2879779 h 6857987"/>
                <a:gd name="connsiteX5554" fmla="*/ 2261083 w 3377801"/>
                <a:gd name="connsiteY5554" fmla="*/ 2904605 h 6857987"/>
                <a:gd name="connsiteX5555" fmla="*/ 2246366 w 3377801"/>
                <a:gd name="connsiteY5555" fmla="*/ 2871847 h 6857987"/>
                <a:gd name="connsiteX5556" fmla="*/ 2276201 w 3377801"/>
                <a:gd name="connsiteY5556" fmla="*/ 2783251 h 6857987"/>
                <a:gd name="connsiteX5557" fmla="*/ 2276283 w 3377801"/>
                <a:gd name="connsiteY5557" fmla="*/ 2783286 h 6857987"/>
                <a:gd name="connsiteX5558" fmla="*/ 2323646 w 3377801"/>
                <a:gd name="connsiteY5558" fmla="*/ 2788927 h 6857987"/>
                <a:gd name="connsiteX5559" fmla="*/ 2368208 w 3377801"/>
                <a:gd name="connsiteY5559" fmla="*/ 2806973 h 6857987"/>
                <a:gd name="connsiteX5560" fmla="*/ 2367079 w 3377801"/>
                <a:gd name="connsiteY5560" fmla="*/ 2817697 h 6857987"/>
                <a:gd name="connsiteX5561" fmla="*/ 2316878 w 3377801"/>
                <a:gd name="connsiteY5561" fmla="*/ 2847587 h 6857987"/>
                <a:gd name="connsiteX5562" fmla="*/ 2286416 w 3377801"/>
                <a:gd name="connsiteY5562" fmla="*/ 2849288 h 6857987"/>
                <a:gd name="connsiteX5563" fmla="*/ 2246370 w 3377801"/>
                <a:gd name="connsiteY5563" fmla="*/ 2871856 h 6857987"/>
                <a:gd name="connsiteX5564" fmla="*/ 2365460 w 3377801"/>
                <a:gd name="connsiteY5564" fmla="*/ 2785625 h 6857987"/>
                <a:gd name="connsiteX5565" fmla="*/ 2320326 w 3377801"/>
                <a:gd name="connsiteY5565" fmla="*/ 2763622 h 6857987"/>
                <a:gd name="connsiteX5566" fmla="*/ 2311319 w 3377801"/>
                <a:gd name="connsiteY5566" fmla="*/ 2688047 h 6857987"/>
                <a:gd name="connsiteX5567" fmla="*/ 2311303 w 3377801"/>
                <a:gd name="connsiteY5567" fmla="*/ 2688047 h 6857987"/>
                <a:gd name="connsiteX5568" fmla="*/ 2311320 w 3377801"/>
                <a:gd name="connsiteY5568" fmla="*/ 2688029 h 6857987"/>
                <a:gd name="connsiteX5569" fmla="*/ 2311320 w 3377801"/>
                <a:gd name="connsiteY5569" fmla="*/ 2688048 h 6857987"/>
                <a:gd name="connsiteX5570" fmla="*/ 2374466 w 3377801"/>
                <a:gd name="connsiteY5570" fmla="*/ 2691430 h 6857987"/>
                <a:gd name="connsiteX5571" fmla="*/ 2383500 w 3377801"/>
                <a:gd name="connsiteY5571" fmla="*/ 2724703 h 6857987"/>
                <a:gd name="connsiteX5572" fmla="*/ 2365462 w 3377801"/>
                <a:gd name="connsiteY5572" fmla="*/ 2785628 h 6857987"/>
                <a:gd name="connsiteX5573" fmla="*/ 2330949 w 3377801"/>
                <a:gd name="connsiteY5573" fmla="*/ 2626563 h 6857987"/>
                <a:gd name="connsiteX5574" fmla="*/ 2351261 w 3377801"/>
                <a:gd name="connsiteY5574" fmla="*/ 2628246 h 6857987"/>
                <a:gd name="connsiteX5575" fmla="*/ 2330977 w 3377801"/>
                <a:gd name="connsiteY5575" fmla="*/ 2626609 h 6857987"/>
                <a:gd name="connsiteX5576" fmla="*/ 2374429 w 3377801"/>
                <a:gd name="connsiteY5576" fmla="*/ 2634996 h 6857987"/>
                <a:gd name="connsiteX5577" fmla="*/ 2376694 w 3377801"/>
                <a:gd name="connsiteY5577" fmla="*/ 2669972 h 6857987"/>
                <a:gd name="connsiteX5578" fmla="*/ 2347369 w 3377801"/>
                <a:gd name="connsiteY5578" fmla="*/ 2676730 h 6857987"/>
                <a:gd name="connsiteX5579" fmla="*/ 2318055 w 3377801"/>
                <a:gd name="connsiteY5579" fmla="*/ 2663754 h 6857987"/>
                <a:gd name="connsiteX5580" fmla="*/ 2318034 w 3377801"/>
                <a:gd name="connsiteY5580" fmla="*/ 2663768 h 6857987"/>
                <a:gd name="connsiteX5581" fmla="*/ 2317989 w 3377801"/>
                <a:gd name="connsiteY5581" fmla="*/ 2663723 h 6857987"/>
                <a:gd name="connsiteX5582" fmla="*/ 2318055 w 3377801"/>
                <a:gd name="connsiteY5582" fmla="*/ 2663754 h 6857987"/>
                <a:gd name="connsiteX5583" fmla="*/ 2374433 w 3377801"/>
                <a:gd name="connsiteY5583" fmla="*/ 2634999 h 6857987"/>
                <a:gd name="connsiteX5584" fmla="*/ 2336126 w 3377801"/>
                <a:gd name="connsiteY5584" fmla="*/ 2562765 h 6857987"/>
                <a:gd name="connsiteX5585" fmla="*/ 2188916 w 3377801"/>
                <a:gd name="connsiteY5585" fmla="*/ 2583064 h 6857987"/>
                <a:gd name="connsiteX5586" fmla="*/ 2116166 w 3377801"/>
                <a:gd name="connsiteY5586" fmla="*/ 2589832 h 6857987"/>
                <a:gd name="connsiteX5587" fmla="*/ 2078936 w 3377801"/>
                <a:gd name="connsiteY5587" fmla="*/ 2576861 h 6857987"/>
                <a:gd name="connsiteX5588" fmla="*/ 2099235 w 3377801"/>
                <a:gd name="connsiteY5588" fmla="*/ 2637768 h 6857987"/>
                <a:gd name="connsiteX5589" fmla="*/ 2069345 w 3377801"/>
                <a:gd name="connsiteY5589" fmla="*/ 2608997 h 6857987"/>
                <a:gd name="connsiteX5590" fmla="*/ 2085154 w 3377801"/>
                <a:gd name="connsiteY5590" fmla="*/ 2540759 h 6857987"/>
                <a:gd name="connsiteX5591" fmla="*/ 2117290 w 3377801"/>
                <a:gd name="connsiteY5591" fmla="*/ 2573469 h 6857987"/>
                <a:gd name="connsiteX5592" fmla="*/ 2180453 w 3377801"/>
                <a:gd name="connsiteY5592" fmla="*/ 2568956 h 6857987"/>
                <a:gd name="connsiteX5593" fmla="*/ 2255459 w 3377801"/>
                <a:gd name="connsiteY5593" fmla="*/ 2554294 h 6857987"/>
                <a:gd name="connsiteX5594" fmla="*/ 2397585 w 3377801"/>
                <a:gd name="connsiteY5594" fmla="*/ 2546389 h 6857987"/>
                <a:gd name="connsiteX5595" fmla="*/ 2480540 w 3377801"/>
                <a:gd name="connsiteY5595" fmla="*/ 2538475 h 6857987"/>
                <a:gd name="connsiteX5596" fmla="*/ 2480495 w 3377801"/>
                <a:gd name="connsiteY5596" fmla="*/ 2538511 h 6857987"/>
                <a:gd name="connsiteX5597" fmla="*/ 2514350 w 3377801"/>
                <a:gd name="connsiteY5597" fmla="*/ 2535117 h 6857987"/>
                <a:gd name="connsiteX5598" fmla="*/ 2336130 w 3377801"/>
                <a:gd name="connsiteY5598" fmla="*/ 2562768 h 6857987"/>
                <a:gd name="connsiteX5599" fmla="*/ 2390802 w 3377801"/>
                <a:gd name="connsiteY5599" fmla="*/ 2635569 h 6857987"/>
                <a:gd name="connsiteX5600" fmla="*/ 2426867 w 3377801"/>
                <a:gd name="connsiteY5600" fmla="*/ 2608499 h 6857987"/>
                <a:gd name="connsiteX5601" fmla="*/ 2452254 w 3377801"/>
                <a:gd name="connsiteY5601" fmla="*/ 2662639 h 6857987"/>
                <a:gd name="connsiteX5602" fmla="*/ 2441547 w 3377801"/>
                <a:gd name="connsiteY5602" fmla="*/ 2727502 h 6857987"/>
                <a:gd name="connsiteX5603" fmla="*/ 2389100 w 3377801"/>
                <a:gd name="connsiteY5603" fmla="*/ 2694220 h 6857987"/>
                <a:gd name="connsiteX5604" fmla="*/ 2390919 w 3377801"/>
                <a:gd name="connsiteY5604" fmla="*/ 2635642 h 6857987"/>
                <a:gd name="connsiteX5605" fmla="*/ 2432589 w 3377801"/>
                <a:gd name="connsiteY5605" fmla="*/ 2572887 h 6857987"/>
                <a:gd name="connsiteX5606" fmla="*/ 2432552 w 3377801"/>
                <a:gd name="connsiteY5606" fmla="*/ 2572897 h 6857987"/>
                <a:gd name="connsiteX5607" fmla="*/ 2432597 w 3377801"/>
                <a:gd name="connsiteY5607" fmla="*/ 2572851 h 6857987"/>
                <a:gd name="connsiteX5608" fmla="*/ 2432589 w 3377801"/>
                <a:gd name="connsiteY5608" fmla="*/ 2572887 h 6857987"/>
                <a:gd name="connsiteX5609" fmla="*/ 2442149 w 3377801"/>
                <a:gd name="connsiteY5609" fmla="*/ 2582488 h 6857987"/>
                <a:gd name="connsiteX5610" fmla="*/ 2432593 w 3377801"/>
                <a:gd name="connsiteY5610" fmla="*/ 2572890 h 6857987"/>
                <a:gd name="connsiteX5611" fmla="*/ 2399247 w 3377801"/>
                <a:gd name="connsiteY5611" fmla="*/ 2734833 h 6857987"/>
                <a:gd name="connsiteX5612" fmla="*/ 2399266 w 3377801"/>
                <a:gd name="connsiteY5612" fmla="*/ 2734815 h 6857987"/>
                <a:gd name="connsiteX5613" fmla="*/ 2457362 w 3377801"/>
                <a:gd name="connsiteY5613" fmla="*/ 2748341 h 6857987"/>
                <a:gd name="connsiteX5614" fmla="*/ 2448884 w 3377801"/>
                <a:gd name="connsiteY5614" fmla="*/ 2770344 h 6857987"/>
                <a:gd name="connsiteX5615" fmla="*/ 2398135 w 3377801"/>
                <a:gd name="connsiteY5615" fmla="*/ 2813204 h 6857987"/>
                <a:gd name="connsiteX5616" fmla="*/ 2387420 w 3377801"/>
                <a:gd name="connsiteY5616" fmla="*/ 2811513 h 6857987"/>
                <a:gd name="connsiteX5617" fmla="*/ 2399247 w 3377801"/>
                <a:gd name="connsiteY5617" fmla="*/ 2734833 h 6857987"/>
                <a:gd name="connsiteX5618" fmla="*/ 2447116 w 3377801"/>
                <a:gd name="connsiteY5618" fmla="*/ 2594382 h 6857987"/>
                <a:gd name="connsiteX5619" fmla="*/ 2447198 w 3377801"/>
                <a:gd name="connsiteY5619" fmla="*/ 2594373 h 6857987"/>
                <a:gd name="connsiteX5620" fmla="*/ 2511489 w 3377801"/>
                <a:gd name="connsiteY5620" fmla="*/ 2557152 h 6857987"/>
                <a:gd name="connsiteX5621" fmla="*/ 2517129 w 3377801"/>
                <a:gd name="connsiteY5621" fmla="*/ 2612993 h 6857987"/>
                <a:gd name="connsiteX5622" fmla="*/ 2506987 w 3377801"/>
                <a:gd name="connsiteY5622" fmla="*/ 2649095 h 6857987"/>
                <a:gd name="connsiteX5623" fmla="*/ 2461313 w 3377801"/>
                <a:gd name="connsiteY5623" fmla="*/ 2639493 h 6857987"/>
                <a:gd name="connsiteX5624" fmla="*/ 2447120 w 3377801"/>
                <a:gd name="connsiteY5624" fmla="*/ 2594382 h 6857987"/>
                <a:gd name="connsiteX5625" fmla="*/ 2504730 w 3377801"/>
                <a:gd name="connsiteY5625" fmla="*/ 2497345 h 6857987"/>
                <a:gd name="connsiteX5626" fmla="*/ 2464070 w 3377801"/>
                <a:gd name="connsiteY5626" fmla="*/ 2429124 h 6857987"/>
                <a:gd name="connsiteX5627" fmla="*/ 2464115 w 3377801"/>
                <a:gd name="connsiteY5627" fmla="*/ 2429097 h 6857987"/>
                <a:gd name="connsiteX5628" fmla="*/ 2508112 w 3377801"/>
                <a:gd name="connsiteY5628" fmla="*/ 2389056 h 6857987"/>
                <a:gd name="connsiteX5629" fmla="*/ 2561123 w 3377801"/>
                <a:gd name="connsiteY5629" fmla="*/ 2400890 h 6857987"/>
                <a:gd name="connsiteX5630" fmla="*/ 2567882 w 3377801"/>
                <a:gd name="connsiteY5630" fmla="*/ 2471390 h 6857987"/>
                <a:gd name="connsiteX5631" fmla="*/ 2504734 w 3377801"/>
                <a:gd name="connsiteY5631" fmla="*/ 2497339 h 6857987"/>
                <a:gd name="connsiteX5632" fmla="*/ 2945204 w 3377801"/>
                <a:gd name="connsiteY5632" fmla="*/ 2074353 h 6857987"/>
                <a:gd name="connsiteX5633" fmla="*/ 2957602 w 3377801"/>
                <a:gd name="connsiteY5633" fmla="*/ 2087896 h 6857987"/>
                <a:gd name="connsiteX5634" fmla="*/ 2945231 w 3377801"/>
                <a:gd name="connsiteY5634" fmla="*/ 2074343 h 6857987"/>
                <a:gd name="connsiteX5635" fmla="*/ 2924319 w 3377801"/>
                <a:gd name="connsiteY5635" fmla="*/ 1919856 h 6857987"/>
                <a:gd name="connsiteX5636" fmla="*/ 2854943 w 3377801"/>
                <a:gd name="connsiteY5636" fmla="*/ 1913652 h 6857987"/>
                <a:gd name="connsiteX5637" fmla="*/ 2845342 w 3377801"/>
                <a:gd name="connsiteY5637" fmla="*/ 1865707 h 6857987"/>
                <a:gd name="connsiteX5638" fmla="*/ 2908514 w 3377801"/>
                <a:gd name="connsiteY5638" fmla="*/ 1836954 h 6857987"/>
                <a:gd name="connsiteX5639" fmla="*/ 2934620 w 3377801"/>
                <a:gd name="connsiteY5639" fmla="*/ 1805936 h 6857987"/>
                <a:gd name="connsiteX5640" fmla="*/ 2934466 w 3377801"/>
                <a:gd name="connsiteY5640" fmla="*/ 1805928 h 6857987"/>
                <a:gd name="connsiteX5641" fmla="*/ 2977889 w 3377801"/>
                <a:gd name="connsiteY5641" fmla="*/ 1783933 h 6857987"/>
                <a:gd name="connsiteX5642" fmla="*/ 2963227 w 3377801"/>
                <a:gd name="connsiteY5642" fmla="*/ 1848797 h 6857987"/>
                <a:gd name="connsiteX5643" fmla="*/ 2924323 w 3377801"/>
                <a:gd name="connsiteY5643" fmla="*/ 1919850 h 6857987"/>
                <a:gd name="connsiteX5644" fmla="*/ 2942922 w 3377801"/>
                <a:gd name="connsiteY5644" fmla="*/ 1775494 h 6857987"/>
                <a:gd name="connsiteX5645" fmla="*/ 2864532 w 3377801"/>
                <a:gd name="connsiteY5645" fmla="*/ 1742220 h 6857987"/>
                <a:gd name="connsiteX5646" fmla="*/ 2943576 w 3377801"/>
                <a:gd name="connsiteY5646" fmla="*/ 1718025 h 6857987"/>
                <a:gd name="connsiteX5647" fmla="*/ 2943476 w 3377801"/>
                <a:gd name="connsiteY5647" fmla="*/ 1717970 h 6857987"/>
                <a:gd name="connsiteX5648" fmla="*/ 2989729 w 3377801"/>
                <a:gd name="connsiteY5648" fmla="*/ 1729814 h 6857987"/>
                <a:gd name="connsiteX5649" fmla="*/ 2942926 w 3377801"/>
                <a:gd name="connsiteY5649" fmla="*/ 1775488 h 6857987"/>
                <a:gd name="connsiteX5650" fmla="*/ 2985772 w 3377801"/>
                <a:gd name="connsiteY5650" fmla="*/ 1902892 h 6857987"/>
                <a:gd name="connsiteX5651" fmla="*/ 2997616 w 3377801"/>
                <a:gd name="connsiteY5651" fmla="*/ 1911906 h 6857987"/>
                <a:gd name="connsiteX5652" fmla="*/ 2985791 w 3377801"/>
                <a:gd name="connsiteY5652" fmla="*/ 1902900 h 6857987"/>
                <a:gd name="connsiteX5653" fmla="*/ 2993741 w 3377801"/>
                <a:gd name="connsiteY5653" fmla="*/ 1706128 h 6857987"/>
                <a:gd name="connsiteX5654" fmla="*/ 2964980 w 3377801"/>
                <a:gd name="connsiteY5654" fmla="*/ 1702171 h 6857987"/>
                <a:gd name="connsiteX5655" fmla="*/ 2944168 w 3377801"/>
                <a:gd name="connsiteY5655" fmla="*/ 1675636 h 6857987"/>
                <a:gd name="connsiteX5656" fmla="*/ 2944114 w 3377801"/>
                <a:gd name="connsiteY5656" fmla="*/ 1675674 h 6857987"/>
                <a:gd name="connsiteX5657" fmla="*/ 2944151 w 3377801"/>
                <a:gd name="connsiteY5657" fmla="*/ 1675611 h 6857987"/>
                <a:gd name="connsiteX5658" fmla="*/ 2944168 w 3377801"/>
                <a:gd name="connsiteY5658" fmla="*/ 1675637 h 6857987"/>
                <a:gd name="connsiteX5659" fmla="*/ 2990359 w 3377801"/>
                <a:gd name="connsiteY5659" fmla="*/ 1650289 h 6857987"/>
                <a:gd name="connsiteX5660" fmla="*/ 2993745 w 3377801"/>
                <a:gd name="connsiteY5660" fmla="*/ 1706122 h 6857987"/>
                <a:gd name="connsiteX5661" fmla="*/ 2942948 w 3377801"/>
                <a:gd name="connsiteY5661" fmla="*/ 1587073 h 6857987"/>
                <a:gd name="connsiteX5662" fmla="*/ 2942930 w 3377801"/>
                <a:gd name="connsiteY5662" fmla="*/ 1587073 h 6857987"/>
                <a:gd name="connsiteX5663" fmla="*/ 3003272 w 3377801"/>
                <a:gd name="connsiteY5663" fmla="*/ 1503035 h 6857987"/>
                <a:gd name="connsiteX5664" fmla="*/ 3002709 w 3377801"/>
                <a:gd name="connsiteY5664" fmla="*/ 1635009 h 6857987"/>
                <a:gd name="connsiteX5665" fmla="*/ 2942952 w 3377801"/>
                <a:gd name="connsiteY5665" fmla="*/ 1587078 h 6857987"/>
                <a:gd name="connsiteX5666" fmla="*/ 2953118 w 3377801"/>
                <a:gd name="connsiteY5666" fmla="*/ 1174205 h 6857987"/>
                <a:gd name="connsiteX5667" fmla="*/ 2982425 w 3377801"/>
                <a:gd name="connsiteY5667" fmla="*/ 1182100 h 6857987"/>
                <a:gd name="connsiteX5668" fmla="*/ 2967781 w 3377801"/>
                <a:gd name="connsiteY5668" fmla="*/ 1202966 h 6857987"/>
                <a:gd name="connsiteX5669" fmla="*/ 2953136 w 3377801"/>
                <a:gd name="connsiteY5669" fmla="*/ 1174223 h 6857987"/>
                <a:gd name="connsiteX5670" fmla="*/ 2993140 w 3377801"/>
                <a:gd name="connsiteY5670" fmla="*/ 1253796 h 6857987"/>
                <a:gd name="connsiteX5671" fmla="*/ 3004428 w 3377801"/>
                <a:gd name="connsiteY5671" fmla="*/ 1266204 h 6857987"/>
                <a:gd name="connsiteX5672" fmla="*/ 2993150 w 3377801"/>
                <a:gd name="connsiteY5672" fmla="*/ 1253833 h 6857987"/>
                <a:gd name="connsiteX5673" fmla="*/ 3003300 w 3377801"/>
                <a:gd name="connsiteY5673" fmla="*/ 1191779 h 6857987"/>
                <a:gd name="connsiteX5674" fmla="*/ 3003327 w 3377801"/>
                <a:gd name="connsiteY5674" fmla="*/ 1191761 h 6857987"/>
                <a:gd name="connsiteX5675" fmla="*/ 3016308 w 3377801"/>
                <a:gd name="connsiteY5675" fmla="*/ 1200785 h 6857987"/>
                <a:gd name="connsiteX5676" fmla="*/ 3003304 w 3377801"/>
                <a:gd name="connsiteY5676" fmla="*/ 1191783 h 6857987"/>
                <a:gd name="connsiteX5677" fmla="*/ 3104267 w 3377801"/>
                <a:gd name="connsiteY5677" fmla="*/ 1126269 h 6857987"/>
                <a:gd name="connsiteX5678" fmla="*/ 3133556 w 3377801"/>
                <a:gd name="connsiteY5678" fmla="*/ 1011204 h 6857987"/>
                <a:gd name="connsiteX5679" fmla="*/ 3133584 w 3377801"/>
                <a:gd name="connsiteY5679" fmla="*/ 1011204 h 6857987"/>
                <a:gd name="connsiteX5680" fmla="*/ 3162910 w 3377801"/>
                <a:gd name="connsiteY5680" fmla="*/ 988081 h 6857987"/>
                <a:gd name="connsiteX5681" fmla="*/ 3145983 w 3377801"/>
                <a:gd name="connsiteY5681" fmla="*/ 1033207 h 6857987"/>
                <a:gd name="connsiteX5682" fmla="*/ 3189416 w 3377801"/>
                <a:gd name="connsiteY5682" fmla="*/ 989782 h 6857987"/>
                <a:gd name="connsiteX5683" fmla="*/ 3104271 w 3377801"/>
                <a:gd name="connsiteY5683" fmla="*/ 1126269 h 6857987"/>
                <a:gd name="connsiteX5684" fmla="*/ 3085656 w 3377801"/>
                <a:gd name="connsiteY5684" fmla="*/ 941240 h 6857987"/>
                <a:gd name="connsiteX5685" fmla="*/ 3085682 w 3377801"/>
                <a:gd name="connsiteY5685" fmla="*/ 941274 h 6857987"/>
                <a:gd name="connsiteX5686" fmla="*/ 3123423 w 3377801"/>
                <a:gd name="connsiteY5686" fmla="*/ 877621 h 6857987"/>
                <a:gd name="connsiteX5687" fmla="*/ 3198998 w 3377801"/>
                <a:gd name="connsiteY5687" fmla="*/ 901871 h 6857987"/>
                <a:gd name="connsiteX5688" fmla="*/ 3195059 w 3377801"/>
                <a:gd name="connsiteY5688" fmla="*/ 976323 h 6857987"/>
                <a:gd name="connsiteX5689" fmla="*/ 3178132 w 3377801"/>
                <a:gd name="connsiteY5689" fmla="*/ 967299 h 6857987"/>
                <a:gd name="connsiteX5690" fmla="*/ 3187164 w 3377801"/>
                <a:gd name="connsiteY5690" fmla="*/ 929514 h 6857987"/>
                <a:gd name="connsiteX5691" fmla="*/ 3170237 w 3377801"/>
                <a:gd name="connsiteY5691" fmla="*/ 928385 h 6857987"/>
                <a:gd name="connsiteX5692" fmla="*/ 3157266 w 3377801"/>
                <a:gd name="connsiteY5692" fmla="*/ 968426 h 6857987"/>
                <a:gd name="connsiteX5693" fmla="*/ 3108756 w 3377801"/>
                <a:gd name="connsiteY5693" fmla="*/ 971255 h 6857987"/>
                <a:gd name="connsiteX5694" fmla="*/ 3085679 w 3377801"/>
                <a:gd name="connsiteY5694" fmla="*/ 941273 h 6857987"/>
                <a:gd name="connsiteX5695" fmla="*/ 3085644 w 3377801"/>
                <a:gd name="connsiteY5695" fmla="*/ 941347 h 6857987"/>
                <a:gd name="connsiteX5696" fmla="*/ 3080562 w 3377801"/>
                <a:gd name="connsiteY5696" fmla="*/ 955411 h 6857987"/>
                <a:gd name="connsiteX5697" fmla="*/ 3121730 w 3377801"/>
                <a:gd name="connsiteY5697" fmla="*/ 992077 h 6857987"/>
                <a:gd name="connsiteX5698" fmla="*/ 3121730 w 3377801"/>
                <a:gd name="connsiteY5698" fmla="*/ 1013507 h 6857987"/>
                <a:gd name="connsiteX5699" fmla="*/ 3075477 w 3377801"/>
                <a:gd name="connsiteY5699" fmla="*/ 1003346 h 6857987"/>
                <a:gd name="connsiteX5700" fmla="*/ 3118347 w 3377801"/>
                <a:gd name="connsiteY5700" fmla="*/ 1034373 h 6857987"/>
                <a:gd name="connsiteX5701" fmla="*/ 3096925 w 3377801"/>
                <a:gd name="connsiteY5701" fmla="*/ 1053547 h 6857987"/>
                <a:gd name="connsiteX5702" fmla="*/ 3051251 w 3377801"/>
                <a:gd name="connsiteY5702" fmla="*/ 1038884 h 6857987"/>
                <a:gd name="connsiteX5703" fmla="*/ 3088472 w 3377801"/>
                <a:gd name="connsiteY5703" fmla="*/ 1074409 h 6857987"/>
                <a:gd name="connsiteX5704" fmla="*/ 3032631 w 3377801"/>
                <a:gd name="connsiteY5704" fmla="*/ 1059746 h 6857987"/>
                <a:gd name="connsiteX5705" fmla="*/ 3030375 w 3377801"/>
                <a:gd name="connsiteY5705" fmla="*/ 1074971 h 6857987"/>
                <a:gd name="connsiteX5706" fmla="*/ 3064776 w 3377801"/>
                <a:gd name="connsiteY5706" fmla="*/ 1095847 h 6857987"/>
                <a:gd name="connsiteX5707" fmla="*/ 2998230 w 3377801"/>
                <a:gd name="connsiteY5707" fmla="*/ 1082867 h 6857987"/>
                <a:gd name="connsiteX5708" fmla="*/ 2997666 w 3377801"/>
                <a:gd name="connsiteY5708" fmla="*/ 1096966 h 6857987"/>
                <a:gd name="connsiteX5709" fmla="*/ 3034888 w 3377801"/>
                <a:gd name="connsiteY5709" fmla="*/ 1118969 h 6857987"/>
                <a:gd name="connsiteX5710" fmla="*/ 2971725 w 3377801"/>
                <a:gd name="connsiteY5710" fmla="*/ 1113875 h 6857987"/>
                <a:gd name="connsiteX5711" fmla="*/ 2997100 w 3377801"/>
                <a:gd name="connsiteY5711" fmla="*/ 1140953 h 6857987"/>
                <a:gd name="connsiteX5712" fmla="*/ 2937312 w 3377801"/>
                <a:gd name="connsiteY5712" fmla="*/ 1122352 h 6857987"/>
                <a:gd name="connsiteX5713" fmla="*/ 2936748 w 3377801"/>
                <a:gd name="connsiteY5713" fmla="*/ 1144910 h 6857987"/>
                <a:gd name="connsiteX5714" fmla="*/ 2915882 w 3377801"/>
                <a:gd name="connsiteY5714" fmla="*/ 1130802 h 6857987"/>
                <a:gd name="connsiteX5715" fmla="*/ 2899527 w 3377801"/>
                <a:gd name="connsiteY5715" fmla="*/ 1147729 h 6857987"/>
                <a:gd name="connsiteX5716" fmla="*/ 2874701 w 3377801"/>
                <a:gd name="connsiteY5716" fmla="*/ 1143218 h 6857987"/>
                <a:gd name="connsiteX5717" fmla="*/ 2873572 w 3377801"/>
                <a:gd name="connsiteY5717" fmla="*/ 1098092 h 6857987"/>
                <a:gd name="connsiteX5718" fmla="*/ 2853273 w 3377801"/>
                <a:gd name="connsiteY5718" fmla="*/ 1134748 h 6857987"/>
                <a:gd name="connsiteX5719" fmla="*/ 2810394 w 3377801"/>
                <a:gd name="connsiteY5719" fmla="*/ 1130237 h 6857987"/>
                <a:gd name="connsiteX5720" fmla="*/ 2781650 w 3377801"/>
                <a:gd name="connsiteY5720" fmla="*/ 1138132 h 6857987"/>
                <a:gd name="connsiteX5721" fmla="*/ 2817734 w 3377801"/>
                <a:gd name="connsiteY5721" fmla="*/ 1181565 h 6857987"/>
                <a:gd name="connsiteX5722" fmla="*/ 2754580 w 3377801"/>
                <a:gd name="connsiteY5722" fmla="*/ 1155051 h 6857987"/>
                <a:gd name="connsiteX5723" fmla="*/ 2755129 w 3377801"/>
                <a:gd name="connsiteY5723" fmla="*/ 1176480 h 6857987"/>
                <a:gd name="connsiteX5724" fmla="*/ 2799681 w 3377801"/>
                <a:gd name="connsiteY5724" fmla="*/ 1208625 h 6857987"/>
                <a:gd name="connsiteX5725" fmla="*/ 2734272 w 3377801"/>
                <a:gd name="connsiteY5725" fmla="*/ 1212009 h 6857987"/>
                <a:gd name="connsiteX5726" fmla="*/ 2731435 w 3377801"/>
                <a:gd name="connsiteY5726" fmla="*/ 1179291 h 6857987"/>
                <a:gd name="connsiteX5727" fmla="*/ 2723548 w 3377801"/>
                <a:gd name="connsiteY5727" fmla="*/ 1232311 h 6857987"/>
                <a:gd name="connsiteX5728" fmla="*/ 2686882 w 3377801"/>
                <a:gd name="connsiteY5728" fmla="*/ 1207485 h 6857987"/>
                <a:gd name="connsiteX5729" fmla="*/ 2705502 w 3377801"/>
                <a:gd name="connsiteY5729" fmla="*/ 1152210 h 6857987"/>
                <a:gd name="connsiteX5730" fmla="*/ 2653609 w 3377801"/>
                <a:gd name="connsiteY5730" fmla="*/ 1133045 h 6857987"/>
                <a:gd name="connsiteX5731" fmla="*/ 2652499 w 3377801"/>
                <a:gd name="connsiteY5731" fmla="*/ 1096943 h 6857987"/>
                <a:gd name="connsiteX5732" fmla="*/ 2688583 w 3377801"/>
                <a:gd name="connsiteY5732" fmla="*/ 1096943 h 6857987"/>
                <a:gd name="connsiteX5733" fmla="*/ 2690284 w 3377801"/>
                <a:gd name="connsiteY5733" fmla="*/ 1080588 h 6857987"/>
                <a:gd name="connsiteX5734" fmla="*/ 2649669 w 3377801"/>
                <a:gd name="connsiteY5734" fmla="*/ 1077759 h 6857987"/>
                <a:gd name="connsiteX5735" fmla="*/ 2648550 w 3377801"/>
                <a:gd name="connsiteY5735" fmla="*/ 1064788 h 6857987"/>
                <a:gd name="connsiteX5736" fmla="*/ 2684075 w 3377801"/>
                <a:gd name="connsiteY5736" fmla="*/ 1058585 h 6857987"/>
                <a:gd name="connsiteX5737" fmla="*/ 2685195 w 3377801"/>
                <a:gd name="connsiteY5737" fmla="*/ 1046178 h 6857987"/>
                <a:gd name="connsiteX5738" fmla="*/ 2637259 w 3377801"/>
                <a:gd name="connsiteY5738" fmla="*/ 1042795 h 6857987"/>
                <a:gd name="connsiteX5739" fmla="*/ 2625981 w 3377801"/>
                <a:gd name="connsiteY5739" fmla="*/ 1016279 h 6857987"/>
                <a:gd name="connsiteX5740" fmla="*/ 2685195 w 3377801"/>
                <a:gd name="connsiteY5740" fmla="*/ 981314 h 6857987"/>
                <a:gd name="connsiteX5741" fmla="*/ 2764721 w 3377801"/>
                <a:gd name="connsiteY5741" fmla="*/ 1041664 h 6857987"/>
                <a:gd name="connsiteX5742" fmla="*/ 2839171 w 3377801"/>
                <a:gd name="connsiteY5742" fmla="*/ 982996 h 6857987"/>
                <a:gd name="connsiteX5743" fmla="*/ 2857909 w 3377801"/>
                <a:gd name="connsiteY5743" fmla="*/ 905762 h 6857987"/>
                <a:gd name="connsiteX5744" fmla="*/ 2858320 w 3377801"/>
                <a:gd name="connsiteY5744" fmla="*/ 905772 h 6857987"/>
                <a:gd name="connsiteX5745" fmla="*/ 2888221 w 3377801"/>
                <a:gd name="connsiteY5745" fmla="*/ 922699 h 6857987"/>
                <a:gd name="connsiteX5746" fmla="*/ 2878071 w 3377801"/>
                <a:gd name="connsiteY5746" fmla="*/ 984733 h 6857987"/>
                <a:gd name="connsiteX5747" fmla="*/ 2853257 w 3377801"/>
                <a:gd name="connsiteY5747" fmla="*/ 994321 h 6857987"/>
                <a:gd name="connsiteX5748" fmla="*/ 2906251 w 3377801"/>
                <a:gd name="connsiteY5748" fmla="*/ 1002216 h 6857987"/>
                <a:gd name="connsiteX5749" fmla="*/ 2891606 w 3377801"/>
                <a:gd name="connsiteY5749" fmla="*/ 1019698 h 6857987"/>
                <a:gd name="connsiteX5750" fmla="*/ 2831828 w 3377801"/>
                <a:gd name="connsiteY5750" fmla="*/ 1020827 h 6857987"/>
                <a:gd name="connsiteX5751" fmla="*/ 2867352 w 3377801"/>
                <a:gd name="connsiteY5751" fmla="*/ 1045087 h 6857987"/>
                <a:gd name="connsiteX5752" fmla="*/ 2823354 w 3377801"/>
                <a:gd name="connsiteY5752" fmla="*/ 1063133 h 6857987"/>
                <a:gd name="connsiteX5753" fmla="*/ 2848741 w 3377801"/>
                <a:gd name="connsiteY5753" fmla="*/ 1080051 h 6857987"/>
                <a:gd name="connsiteX5754" fmla="*/ 2799089 w 3377801"/>
                <a:gd name="connsiteY5754" fmla="*/ 1108813 h 6857987"/>
                <a:gd name="connsiteX5755" fmla="*/ 2869601 w 3377801"/>
                <a:gd name="connsiteY5755" fmla="*/ 1066516 h 6857987"/>
                <a:gd name="connsiteX5756" fmla="*/ 2925996 w 3377801"/>
                <a:gd name="connsiteY5756" fmla="*/ 1082871 h 6857987"/>
                <a:gd name="connsiteX5757" fmla="*/ 3080566 w 3377801"/>
                <a:gd name="connsiteY5757" fmla="*/ 955410 h 6857987"/>
                <a:gd name="connsiteX5758" fmla="*/ 2774832 w 3377801"/>
                <a:gd name="connsiteY5758" fmla="*/ 1029271 h 6857987"/>
                <a:gd name="connsiteX5759" fmla="*/ 2766373 w 3377801"/>
                <a:gd name="connsiteY5759" fmla="*/ 1016264 h 6857987"/>
                <a:gd name="connsiteX5760" fmla="*/ 2766373 w 3377801"/>
                <a:gd name="connsiteY5760" fmla="*/ 1016301 h 6857987"/>
                <a:gd name="connsiteX5761" fmla="*/ 2774840 w 3377801"/>
                <a:gd name="connsiteY5761" fmla="*/ 1029269 h 6857987"/>
                <a:gd name="connsiteX5762" fmla="*/ 2726350 w 3377801"/>
                <a:gd name="connsiteY5762" fmla="*/ 1010151 h 6857987"/>
                <a:gd name="connsiteX5763" fmla="*/ 2681251 w 3377801"/>
                <a:gd name="connsiteY5763" fmla="*/ 927800 h 6857987"/>
                <a:gd name="connsiteX5764" fmla="*/ 2681234 w 3377801"/>
                <a:gd name="connsiteY5764" fmla="*/ 927800 h 6857987"/>
                <a:gd name="connsiteX5765" fmla="*/ 2681234 w 3377801"/>
                <a:gd name="connsiteY5765" fmla="*/ 927745 h 6857987"/>
                <a:gd name="connsiteX5766" fmla="*/ 2681251 w 3377801"/>
                <a:gd name="connsiteY5766" fmla="*/ 927804 h 6857987"/>
                <a:gd name="connsiteX5767" fmla="*/ 2721839 w 3377801"/>
                <a:gd name="connsiteY5767" fmla="*/ 957705 h 6857987"/>
                <a:gd name="connsiteX5768" fmla="*/ 2765828 w 3377801"/>
                <a:gd name="connsiteY5768" fmla="*/ 1005085 h 6857987"/>
                <a:gd name="connsiteX5769" fmla="*/ 2726358 w 3377801"/>
                <a:gd name="connsiteY5769" fmla="*/ 1010149 h 6857987"/>
                <a:gd name="connsiteX5770" fmla="*/ 2910108 w 3377801"/>
                <a:gd name="connsiteY5770" fmla="*/ 833521 h 6857987"/>
                <a:gd name="connsiteX5771" fmla="*/ 2910190 w 3377801"/>
                <a:gd name="connsiteY5771" fmla="*/ 833584 h 6857987"/>
                <a:gd name="connsiteX5772" fmla="*/ 2931066 w 3377801"/>
                <a:gd name="connsiteY5772" fmla="*/ 810463 h 6857987"/>
                <a:gd name="connsiteX5773" fmla="*/ 2936696 w 3377801"/>
                <a:gd name="connsiteY5773" fmla="*/ 847129 h 6857987"/>
                <a:gd name="connsiteX5774" fmla="*/ 2951921 w 3377801"/>
                <a:gd name="connsiteY5774" fmla="*/ 844309 h 6857987"/>
                <a:gd name="connsiteX5775" fmla="*/ 2954759 w 3377801"/>
                <a:gd name="connsiteY5775" fmla="*/ 811035 h 6857987"/>
                <a:gd name="connsiteX5776" fmla="*/ 2966037 w 3377801"/>
                <a:gd name="connsiteY5776" fmla="*/ 835285 h 6857987"/>
                <a:gd name="connsiteX5777" fmla="*/ 2902302 w 3377801"/>
                <a:gd name="connsiteY5777" fmla="*/ 967823 h 6857987"/>
                <a:gd name="connsiteX5778" fmla="*/ 2907377 w 3377801"/>
                <a:gd name="connsiteY5778" fmla="*/ 920451 h 6857987"/>
                <a:gd name="connsiteX5779" fmla="*/ 2910108 w 3377801"/>
                <a:gd name="connsiteY5779" fmla="*/ 833521 h 6857987"/>
                <a:gd name="connsiteX5780" fmla="*/ 3023089 w 3377801"/>
                <a:gd name="connsiteY5780" fmla="*/ 1011281 h 6857987"/>
                <a:gd name="connsiteX5781" fmla="*/ 2909152 w 3377801"/>
                <a:gd name="connsiteY5781" fmla="*/ 1068803 h 6857987"/>
                <a:gd name="connsiteX5782" fmla="*/ 2886593 w 3377801"/>
                <a:gd name="connsiteY5782" fmla="*/ 1062045 h 6857987"/>
                <a:gd name="connsiteX5783" fmla="*/ 2944122 w 3377801"/>
                <a:gd name="connsiteY5783" fmla="*/ 1031580 h 6857987"/>
                <a:gd name="connsiteX5784" fmla="*/ 3023089 w 3377801"/>
                <a:gd name="connsiteY5784" fmla="*/ 1011281 h 6857987"/>
                <a:gd name="connsiteX5785" fmla="*/ 2995363 w 3377801"/>
                <a:gd name="connsiteY5785" fmla="*/ 997736 h 6857987"/>
                <a:gd name="connsiteX5786" fmla="*/ 2992535 w 3377801"/>
                <a:gd name="connsiteY5786" fmla="*/ 1007324 h 6857987"/>
                <a:gd name="connsiteX5787" fmla="*/ 2910125 w 3377801"/>
                <a:gd name="connsiteY5787" fmla="*/ 1025977 h 6857987"/>
                <a:gd name="connsiteX5788" fmla="*/ 2910189 w 3377801"/>
                <a:gd name="connsiteY5788" fmla="*/ 1025950 h 6857987"/>
                <a:gd name="connsiteX5789" fmla="*/ 2937258 w 3377801"/>
                <a:gd name="connsiteY5789" fmla="*/ 976313 h 6857987"/>
                <a:gd name="connsiteX5790" fmla="*/ 2995363 w 3377801"/>
                <a:gd name="connsiteY5790" fmla="*/ 997733 h 6857987"/>
                <a:gd name="connsiteX5791" fmla="*/ 3022425 w 3377801"/>
                <a:gd name="connsiteY5791" fmla="*/ 874155 h 6857987"/>
                <a:gd name="connsiteX5792" fmla="*/ 3022435 w 3377801"/>
                <a:gd name="connsiteY5792" fmla="*/ 874192 h 6857987"/>
                <a:gd name="connsiteX5793" fmla="*/ 3068109 w 3377801"/>
                <a:gd name="connsiteY5793" fmla="*/ 862340 h 6857987"/>
                <a:gd name="connsiteX5794" fmla="*/ 2943474 w 3377801"/>
                <a:gd name="connsiteY5794" fmla="*/ 941311 h 6857987"/>
                <a:gd name="connsiteX5795" fmla="*/ 3002117 w 3377801"/>
                <a:gd name="connsiteY5795" fmla="*/ 902963 h 6857987"/>
                <a:gd name="connsiteX5796" fmla="*/ 2965469 w 3377801"/>
                <a:gd name="connsiteY5796" fmla="*/ 895058 h 6857987"/>
                <a:gd name="connsiteX5797" fmla="*/ 2968853 w 3377801"/>
                <a:gd name="connsiteY5797" fmla="*/ 875320 h 6857987"/>
                <a:gd name="connsiteX5798" fmla="*/ 3022425 w 3377801"/>
                <a:gd name="connsiteY5798" fmla="*/ 874155 h 6857987"/>
                <a:gd name="connsiteX5799" fmla="*/ 2866137 w 3377801"/>
                <a:gd name="connsiteY5799" fmla="*/ 779447 h 6857987"/>
                <a:gd name="connsiteX5800" fmla="*/ 2866255 w 3377801"/>
                <a:gd name="connsiteY5800" fmla="*/ 779447 h 6857987"/>
                <a:gd name="connsiteX5801" fmla="*/ 2907423 w 3377801"/>
                <a:gd name="connsiteY5801" fmla="*/ 730938 h 6857987"/>
                <a:gd name="connsiteX5802" fmla="*/ 2960999 w 3377801"/>
                <a:gd name="connsiteY5802" fmla="*/ 729811 h 6857987"/>
                <a:gd name="connsiteX5803" fmla="*/ 2994281 w 3377801"/>
                <a:gd name="connsiteY5803" fmla="*/ 774355 h 6857987"/>
                <a:gd name="connsiteX5804" fmla="*/ 2980174 w 3377801"/>
                <a:gd name="connsiteY5804" fmla="*/ 807637 h 6857987"/>
                <a:gd name="connsiteX5805" fmla="*/ 2957061 w 3377801"/>
                <a:gd name="connsiteY5805" fmla="*/ 796358 h 6857987"/>
                <a:gd name="connsiteX5806" fmla="*/ 2954805 w 3377801"/>
                <a:gd name="connsiteY5806" fmla="*/ 755189 h 6857987"/>
                <a:gd name="connsiteX5807" fmla="*/ 2944655 w 3377801"/>
                <a:gd name="connsiteY5807" fmla="*/ 759137 h 6857987"/>
                <a:gd name="connsiteX5808" fmla="*/ 2899530 w 3377801"/>
                <a:gd name="connsiteY5808" fmla="*/ 818917 h 6857987"/>
                <a:gd name="connsiteX5809" fmla="*/ 2865129 w 3377801"/>
                <a:gd name="connsiteY5809" fmla="*/ 793542 h 6857987"/>
                <a:gd name="connsiteX5810" fmla="*/ 2892762 w 3377801"/>
                <a:gd name="connsiteY5810" fmla="*/ 834141 h 6857987"/>
                <a:gd name="connsiteX5811" fmla="*/ 2892762 w 3377801"/>
                <a:gd name="connsiteY5811" fmla="*/ 859516 h 6857987"/>
                <a:gd name="connsiteX5812" fmla="*/ 2867388 w 3377801"/>
                <a:gd name="connsiteY5812" fmla="*/ 862900 h 6857987"/>
                <a:gd name="connsiteX5813" fmla="*/ 2891637 w 3377801"/>
                <a:gd name="connsiteY5813" fmla="*/ 884893 h 6857987"/>
                <a:gd name="connsiteX5814" fmla="*/ 2890518 w 3377801"/>
                <a:gd name="connsiteY5814" fmla="*/ 904632 h 6857987"/>
                <a:gd name="connsiteX5815" fmla="*/ 2858928 w 3377801"/>
                <a:gd name="connsiteY5815" fmla="*/ 886586 h 6857987"/>
                <a:gd name="connsiteX5816" fmla="*/ 2854401 w 3377801"/>
                <a:gd name="connsiteY5816" fmla="*/ 801984 h 6857987"/>
                <a:gd name="connsiteX5817" fmla="*/ 2866137 w 3377801"/>
                <a:gd name="connsiteY5817" fmla="*/ 779447 h 6857987"/>
                <a:gd name="connsiteX5818" fmla="*/ 2805334 w 3377801"/>
                <a:gd name="connsiteY5818" fmla="*/ 998833 h 6857987"/>
                <a:gd name="connsiteX5819" fmla="*/ 2708880 w 3377801"/>
                <a:gd name="connsiteY5819" fmla="*/ 902959 h 6857987"/>
                <a:gd name="connsiteX5820" fmla="*/ 2711608 w 3377801"/>
                <a:gd name="connsiteY5820" fmla="*/ 889987 h 6857987"/>
                <a:gd name="connsiteX5821" fmla="*/ 2711708 w 3377801"/>
                <a:gd name="connsiteY5821" fmla="*/ 889987 h 6857987"/>
                <a:gd name="connsiteX5822" fmla="*/ 2839735 w 3377801"/>
                <a:gd name="connsiteY5822" fmla="*/ 903522 h 6857987"/>
                <a:gd name="connsiteX5823" fmla="*/ 2805334 w 3377801"/>
                <a:gd name="connsiteY5823" fmla="*/ 998833 h 6857987"/>
                <a:gd name="connsiteX5824" fmla="*/ 2752913 w 3377801"/>
                <a:gd name="connsiteY5824" fmla="*/ 836961 h 6857987"/>
                <a:gd name="connsiteX5825" fmla="*/ 2841444 w 3377801"/>
                <a:gd name="connsiteY5825" fmla="*/ 865722 h 6857987"/>
                <a:gd name="connsiteX5826" fmla="*/ 2841444 w 3377801"/>
                <a:gd name="connsiteY5826" fmla="*/ 886602 h 6857987"/>
                <a:gd name="connsiteX5827" fmla="*/ 2776035 w 3377801"/>
                <a:gd name="connsiteY5827" fmla="*/ 874196 h 6857987"/>
                <a:gd name="connsiteX5828" fmla="*/ 2692551 w 3377801"/>
                <a:gd name="connsiteY5828" fmla="*/ 879271 h 6857987"/>
                <a:gd name="connsiteX5829" fmla="*/ 2671722 w 3377801"/>
                <a:gd name="connsiteY5829" fmla="*/ 827379 h 6857987"/>
                <a:gd name="connsiteX5830" fmla="*/ 2752918 w 3377801"/>
                <a:gd name="connsiteY5830" fmla="*/ 836961 h 6857987"/>
                <a:gd name="connsiteX5831" fmla="*/ 2666528 w 3377801"/>
                <a:gd name="connsiteY5831" fmla="*/ 709508 h 6857987"/>
                <a:gd name="connsiteX5832" fmla="*/ 2666592 w 3377801"/>
                <a:gd name="connsiteY5832" fmla="*/ 709508 h 6857987"/>
                <a:gd name="connsiteX5833" fmla="*/ 2693116 w 3377801"/>
                <a:gd name="connsiteY5833" fmla="*/ 709508 h 6857987"/>
                <a:gd name="connsiteX5834" fmla="*/ 2661526 w 3377801"/>
                <a:gd name="connsiteY5834" fmla="*/ 728683 h 6857987"/>
                <a:gd name="connsiteX5835" fmla="*/ 2666528 w 3377801"/>
                <a:gd name="connsiteY5835" fmla="*/ 709508 h 6857987"/>
                <a:gd name="connsiteX5836" fmla="*/ 2658114 w 3377801"/>
                <a:gd name="connsiteY5836" fmla="*/ 733758 h 6857987"/>
                <a:gd name="connsiteX5837" fmla="*/ 2664864 w 3377801"/>
                <a:gd name="connsiteY5837" fmla="*/ 785078 h 6857987"/>
                <a:gd name="connsiteX5838" fmla="*/ 2641761 w 3377801"/>
                <a:gd name="connsiteY5838" fmla="*/ 785642 h 6857987"/>
                <a:gd name="connsiteX5839" fmla="*/ 2619202 w 3377801"/>
                <a:gd name="connsiteY5839" fmla="*/ 730374 h 6857987"/>
                <a:gd name="connsiteX5840" fmla="*/ 2658120 w 3377801"/>
                <a:gd name="connsiteY5840" fmla="*/ 733758 h 6857987"/>
                <a:gd name="connsiteX5841" fmla="*/ 2423528 w 3377801"/>
                <a:gd name="connsiteY5841" fmla="*/ 623778 h 6857987"/>
                <a:gd name="connsiteX5842" fmla="*/ 2543104 w 3377801"/>
                <a:gd name="connsiteY5842" fmla="*/ 635056 h 6857987"/>
                <a:gd name="connsiteX5843" fmla="*/ 2701021 w 3377801"/>
                <a:gd name="connsiteY5843" fmla="*/ 640696 h 6857987"/>
                <a:gd name="connsiteX5844" fmla="*/ 2629381 w 3377801"/>
                <a:gd name="connsiteY5844" fmla="*/ 683557 h 6857987"/>
                <a:gd name="connsiteX5845" fmla="*/ 2569602 w 3377801"/>
                <a:gd name="connsiteY5845" fmla="*/ 701604 h 6857987"/>
                <a:gd name="connsiteX5846" fmla="*/ 2567902 w 3377801"/>
                <a:gd name="connsiteY5846" fmla="*/ 716256 h 6857987"/>
                <a:gd name="connsiteX5847" fmla="*/ 2616984 w 3377801"/>
                <a:gd name="connsiteY5847" fmla="*/ 721331 h 6857987"/>
                <a:gd name="connsiteX5848" fmla="*/ 2553821 w 3377801"/>
                <a:gd name="connsiteY5848" fmla="*/ 720204 h 6857987"/>
                <a:gd name="connsiteX5849" fmla="*/ 2500800 w 3377801"/>
                <a:gd name="connsiteY5849" fmla="*/ 702166 h 6857987"/>
                <a:gd name="connsiteX5850" fmla="*/ 2600056 w 3377801"/>
                <a:gd name="connsiteY5850" fmla="*/ 657604 h 6857987"/>
                <a:gd name="connsiteX5851" fmla="*/ 2533509 w 3377801"/>
                <a:gd name="connsiteY5851" fmla="*/ 649145 h 6857987"/>
                <a:gd name="connsiteX5852" fmla="*/ 2415633 w 3377801"/>
                <a:gd name="connsiteY5852" fmla="*/ 653093 h 6857987"/>
                <a:gd name="connsiteX5853" fmla="*/ 2282540 w 3377801"/>
                <a:gd name="connsiteY5853" fmla="*/ 653093 h 6857987"/>
                <a:gd name="connsiteX5854" fmla="*/ 2213137 w 3377801"/>
                <a:gd name="connsiteY5854" fmla="*/ 631671 h 6857987"/>
                <a:gd name="connsiteX5855" fmla="*/ 2213155 w 3377801"/>
                <a:gd name="connsiteY5855" fmla="*/ 631671 h 6857987"/>
                <a:gd name="connsiteX5856" fmla="*/ 2245865 w 3377801"/>
                <a:gd name="connsiteY5856" fmla="*/ 622647 h 6857987"/>
                <a:gd name="connsiteX5857" fmla="*/ 2423534 w 3377801"/>
                <a:gd name="connsiteY5857" fmla="*/ 623778 h 6857987"/>
                <a:gd name="connsiteX5858" fmla="*/ 2324200 w 3377801"/>
                <a:gd name="connsiteY5858" fmla="*/ 573587 h 6857987"/>
                <a:gd name="connsiteX5859" fmla="*/ 2324218 w 3377801"/>
                <a:gd name="connsiteY5859" fmla="*/ 573587 h 6857987"/>
                <a:gd name="connsiteX5860" fmla="*/ 2355235 w 3377801"/>
                <a:gd name="connsiteY5860" fmla="*/ 570203 h 6857987"/>
                <a:gd name="connsiteX5861" fmla="*/ 2270070 w 3377801"/>
                <a:gd name="connsiteY5861" fmla="*/ 617012 h 6857987"/>
                <a:gd name="connsiteX5862" fmla="*/ 2304461 w 3377801"/>
                <a:gd name="connsiteY5862" fmla="*/ 595580 h 6857987"/>
                <a:gd name="connsiteX5863" fmla="*/ 2324205 w 3377801"/>
                <a:gd name="connsiteY5863" fmla="*/ 573587 h 6857987"/>
                <a:gd name="connsiteX5864" fmla="*/ 2228383 w 3377801"/>
                <a:gd name="connsiteY5864" fmla="*/ 561179 h 6857987"/>
                <a:gd name="connsiteX5865" fmla="*/ 2296629 w 3377801"/>
                <a:gd name="connsiteY5865" fmla="*/ 574714 h 6857987"/>
                <a:gd name="connsiteX5866" fmla="*/ 2129127 w 3377801"/>
                <a:gd name="connsiteY5866" fmla="*/ 572458 h 6857987"/>
                <a:gd name="connsiteX5867" fmla="*/ 2049025 w 3377801"/>
                <a:gd name="connsiteY5867" fmla="*/ 593324 h 6857987"/>
                <a:gd name="connsiteX5868" fmla="*/ 2094870 w 3377801"/>
                <a:gd name="connsiteY5868" fmla="*/ 560614 h 6857987"/>
                <a:gd name="connsiteX5869" fmla="*/ 2094724 w 3377801"/>
                <a:gd name="connsiteY5869" fmla="*/ 560614 h 6857987"/>
                <a:gd name="connsiteX5870" fmla="*/ 2228388 w 3377801"/>
                <a:gd name="connsiteY5870" fmla="*/ 561179 h 6857987"/>
                <a:gd name="connsiteX5871" fmla="*/ 2345675 w 3377801"/>
                <a:gd name="connsiteY5871" fmla="*/ 194582 h 6857987"/>
                <a:gd name="connsiteX5872" fmla="*/ 2384569 w 3377801"/>
                <a:gd name="connsiteY5872" fmla="*/ 222225 h 6857987"/>
                <a:gd name="connsiteX5873" fmla="*/ 2388536 w 3377801"/>
                <a:gd name="connsiteY5873" fmla="*/ 203606 h 6857987"/>
                <a:gd name="connsiteX5874" fmla="*/ 2351888 w 3377801"/>
                <a:gd name="connsiteY5874" fmla="*/ 177100 h 6857987"/>
                <a:gd name="connsiteX5875" fmla="*/ 2399188 w 3377801"/>
                <a:gd name="connsiteY5875" fmla="*/ 75016 h 6857987"/>
                <a:gd name="connsiteX5876" fmla="*/ 2399261 w 3377801"/>
                <a:gd name="connsiteY5876" fmla="*/ 75016 h 6857987"/>
                <a:gd name="connsiteX5877" fmla="*/ 2419553 w 3377801"/>
                <a:gd name="connsiteY5877" fmla="*/ 58097 h 6857987"/>
                <a:gd name="connsiteX5878" fmla="*/ 2429703 w 3377801"/>
                <a:gd name="connsiteY5878" fmla="*/ 100393 h 6857987"/>
                <a:gd name="connsiteX5879" fmla="*/ 2407145 w 3377801"/>
                <a:gd name="connsiteY5879" fmla="*/ 197402 h 6857987"/>
                <a:gd name="connsiteX5880" fmla="*/ 2371052 w 3377801"/>
                <a:gd name="connsiteY5880" fmla="*/ 276929 h 6857987"/>
                <a:gd name="connsiteX5881" fmla="*/ 2334395 w 3377801"/>
                <a:gd name="connsiteY5881" fmla="*/ 250432 h 6857987"/>
                <a:gd name="connsiteX5882" fmla="*/ 2307325 w 3377801"/>
                <a:gd name="connsiteY5882" fmla="*/ 248168 h 6857987"/>
                <a:gd name="connsiteX5883" fmla="*/ 2345680 w 3377801"/>
                <a:gd name="connsiteY5883" fmla="*/ 194582 h 6857987"/>
                <a:gd name="connsiteX5884" fmla="*/ 2302269 w 3377801"/>
                <a:gd name="connsiteY5884" fmla="*/ 254932 h 6857987"/>
                <a:gd name="connsiteX5885" fmla="*/ 2364286 w 3377801"/>
                <a:gd name="connsiteY5885" fmla="*/ 287077 h 6857987"/>
                <a:gd name="connsiteX5886" fmla="*/ 2321425 w 3377801"/>
                <a:gd name="connsiteY5886" fmla="*/ 345174 h 6857987"/>
                <a:gd name="connsiteX5887" fmla="*/ 2277945 w 3377801"/>
                <a:gd name="connsiteY5887" fmla="*/ 295537 h 6857987"/>
                <a:gd name="connsiteX5888" fmla="*/ 2278008 w 3377801"/>
                <a:gd name="connsiteY5888" fmla="*/ 295537 h 6857987"/>
                <a:gd name="connsiteX5889" fmla="*/ 2302275 w 3377801"/>
                <a:gd name="connsiteY5889" fmla="*/ 254926 h 6857987"/>
                <a:gd name="connsiteX5890" fmla="*/ 2160089 w 3377801"/>
                <a:gd name="connsiteY5890" fmla="*/ 315858 h 6857987"/>
                <a:gd name="connsiteX5891" fmla="*/ 2191107 w 3377801"/>
                <a:gd name="connsiteY5891" fmla="*/ 324872 h 6857987"/>
                <a:gd name="connsiteX5892" fmla="*/ 2168548 w 3377801"/>
                <a:gd name="connsiteY5892" fmla="*/ 289347 h 6857987"/>
                <a:gd name="connsiteX5893" fmla="*/ 2183738 w 3377801"/>
                <a:gd name="connsiteY5893" fmla="*/ 248733 h 6857987"/>
                <a:gd name="connsiteX5894" fmla="*/ 2204076 w 3377801"/>
                <a:gd name="connsiteY5894" fmla="*/ 251562 h 6857987"/>
                <a:gd name="connsiteX5895" fmla="*/ 2172486 w 3377801"/>
                <a:gd name="connsiteY5895" fmla="*/ 391996 h 6857987"/>
                <a:gd name="connsiteX5896" fmla="*/ 2141460 w 3377801"/>
                <a:gd name="connsiteY5896" fmla="*/ 364927 h 6857987"/>
                <a:gd name="connsiteX5897" fmla="*/ 2160095 w 3377801"/>
                <a:gd name="connsiteY5897" fmla="*/ 315851 h 6857987"/>
                <a:gd name="connsiteX5898" fmla="*/ 2129062 w 3377801"/>
                <a:gd name="connsiteY5898" fmla="*/ 376765 h 6857987"/>
                <a:gd name="connsiteX5899" fmla="*/ 2160080 w 3377801"/>
                <a:gd name="connsiteY5899" fmla="*/ 419625 h 6857987"/>
                <a:gd name="connsiteX5900" fmla="*/ 2201248 w 3377801"/>
                <a:gd name="connsiteY5900" fmla="*/ 379593 h 6857987"/>
                <a:gd name="connsiteX5901" fmla="*/ 2232266 w 3377801"/>
                <a:gd name="connsiteY5901" fmla="*/ 411739 h 6857987"/>
                <a:gd name="connsiteX5902" fmla="*/ 2246356 w 3377801"/>
                <a:gd name="connsiteY5902" fmla="*/ 411739 h 6857987"/>
                <a:gd name="connsiteX5903" fmla="*/ 2212340 w 3377801"/>
                <a:gd name="connsiteY5903" fmla="*/ 368297 h 6857987"/>
                <a:gd name="connsiteX5904" fmla="*/ 2212523 w 3377801"/>
                <a:gd name="connsiteY5904" fmla="*/ 368297 h 6857987"/>
                <a:gd name="connsiteX5905" fmla="*/ 2267234 w 3377801"/>
                <a:gd name="connsiteY5905" fmla="*/ 306252 h 6857987"/>
                <a:gd name="connsiteX5906" fmla="*/ 2311223 w 3377801"/>
                <a:gd name="connsiteY5906" fmla="*/ 357017 h 6857987"/>
                <a:gd name="connsiteX5907" fmla="*/ 2147686 w 3377801"/>
                <a:gd name="connsiteY5907" fmla="*/ 501406 h 6857987"/>
                <a:gd name="connsiteX5908" fmla="*/ 2084524 w 3377801"/>
                <a:gd name="connsiteY5908" fmla="*/ 442191 h 6857987"/>
                <a:gd name="connsiteX5909" fmla="*/ 2129068 w 3377801"/>
                <a:gd name="connsiteY5909" fmla="*/ 376758 h 6857987"/>
                <a:gd name="connsiteX5910" fmla="*/ 1977942 w 3377801"/>
                <a:gd name="connsiteY5910" fmla="*/ 443874 h 6857987"/>
                <a:gd name="connsiteX5911" fmla="*/ 2008950 w 3377801"/>
                <a:gd name="connsiteY5911" fmla="*/ 459099 h 6857987"/>
                <a:gd name="connsiteX5912" fmla="*/ 1980179 w 3377801"/>
                <a:gd name="connsiteY5912" fmla="*/ 526774 h 6857987"/>
                <a:gd name="connsiteX5913" fmla="*/ 1941830 w 3377801"/>
                <a:gd name="connsiteY5913" fmla="*/ 481093 h 6857987"/>
                <a:gd name="connsiteX5914" fmla="*/ 1977948 w 3377801"/>
                <a:gd name="connsiteY5914" fmla="*/ 443868 h 6857987"/>
                <a:gd name="connsiteX5915" fmla="*/ 1578640 w 3377801"/>
                <a:gd name="connsiteY5915" fmla="*/ 712900 h 6857987"/>
                <a:gd name="connsiteX5916" fmla="*/ 1616433 w 3377801"/>
                <a:gd name="connsiteY5916" fmla="*/ 720787 h 6857987"/>
                <a:gd name="connsiteX5917" fmla="*/ 1661550 w 3377801"/>
                <a:gd name="connsiteY5917" fmla="*/ 754069 h 6857987"/>
                <a:gd name="connsiteX5918" fmla="*/ 1662113 w 3377801"/>
                <a:gd name="connsiteY5918" fmla="*/ 739970 h 6857987"/>
                <a:gd name="connsiteX5919" fmla="*/ 1590482 w 3377801"/>
                <a:gd name="connsiteY5919" fmla="*/ 701621 h 6857987"/>
                <a:gd name="connsiteX5920" fmla="*/ 1654772 w 3377801"/>
                <a:gd name="connsiteY5920" fmla="*/ 650292 h 6857987"/>
                <a:gd name="connsiteX5921" fmla="*/ 1750647 w 3377801"/>
                <a:gd name="connsiteY5921" fmla="*/ 605740 h 6857987"/>
                <a:gd name="connsiteX5922" fmla="*/ 1819459 w 3377801"/>
                <a:gd name="connsiteY5922" fmla="*/ 679626 h 6857987"/>
                <a:gd name="connsiteX5923" fmla="*/ 1772641 w 3377801"/>
                <a:gd name="connsiteY5923" fmla="*/ 599546 h 6857987"/>
                <a:gd name="connsiteX5924" fmla="*/ 1858366 w 3377801"/>
                <a:gd name="connsiteY5924" fmla="*/ 553871 h 6857987"/>
                <a:gd name="connsiteX5925" fmla="*/ 1890502 w 3377801"/>
                <a:gd name="connsiteY5925" fmla="*/ 587709 h 6857987"/>
                <a:gd name="connsiteX5926" fmla="*/ 1922102 w 3377801"/>
                <a:gd name="connsiteY5926" fmla="*/ 646923 h 6857987"/>
                <a:gd name="connsiteX5927" fmla="*/ 1932816 w 3377801"/>
                <a:gd name="connsiteY5927" fmla="*/ 652563 h 6857987"/>
                <a:gd name="connsiteX5928" fmla="*/ 1867407 w 3377801"/>
                <a:gd name="connsiteY5928" fmla="*/ 549360 h 6857987"/>
                <a:gd name="connsiteX5929" fmla="*/ 1935073 w 3377801"/>
                <a:gd name="connsiteY5929" fmla="*/ 492956 h 6857987"/>
                <a:gd name="connsiteX5930" fmla="*/ 1966090 w 3377801"/>
                <a:gd name="connsiteY5930" fmla="*/ 550478 h 6857987"/>
                <a:gd name="connsiteX5931" fmla="*/ 1995991 w 3377801"/>
                <a:gd name="connsiteY5931" fmla="*/ 534688 h 6857987"/>
                <a:gd name="connsiteX5932" fmla="*/ 2033768 w 3377801"/>
                <a:gd name="connsiteY5932" fmla="*/ 581505 h 6857987"/>
                <a:gd name="connsiteX5933" fmla="*/ 2005480 w 3377801"/>
                <a:gd name="connsiteY5933" fmla="*/ 520006 h 6857987"/>
                <a:gd name="connsiteX5934" fmla="*/ 2005580 w 3377801"/>
                <a:gd name="connsiteY5934" fmla="*/ 520006 h 6857987"/>
                <a:gd name="connsiteX5935" fmla="*/ 2076629 w 3377801"/>
                <a:gd name="connsiteY5935" fmla="*/ 452897 h 6857987"/>
                <a:gd name="connsiteX5936" fmla="*/ 2131904 w 3377801"/>
                <a:gd name="connsiteY5936" fmla="*/ 509865 h 6857987"/>
                <a:gd name="connsiteX5937" fmla="*/ 1977945 w 3377801"/>
                <a:gd name="connsiteY5937" fmla="*/ 619280 h 6857987"/>
                <a:gd name="connsiteX5938" fmla="*/ 1972305 w 3377801"/>
                <a:gd name="connsiteY5938" fmla="*/ 635071 h 6857987"/>
                <a:gd name="connsiteX5939" fmla="*/ 1992598 w 3377801"/>
                <a:gd name="connsiteY5939" fmla="*/ 647469 h 6857987"/>
                <a:gd name="connsiteX5940" fmla="*/ 2058589 w 3377801"/>
                <a:gd name="connsiteY5940" fmla="*/ 609684 h 6857987"/>
                <a:gd name="connsiteX5941" fmla="*/ 2102578 w 3377801"/>
                <a:gd name="connsiteY5941" fmla="*/ 604044 h 6857987"/>
                <a:gd name="connsiteX5942" fmla="*/ 2025316 w 3377801"/>
                <a:gd name="connsiteY5942" fmla="*/ 660449 h 6857987"/>
                <a:gd name="connsiteX5943" fmla="*/ 1911406 w 3377801"/>
                <a:gd name="connsiteY5943" fmla="*/ 686963 h 6857987"/>
                <a:gd name="connsiteX5944" fmla="*/ 1810431 w 3377801"/>
                <a:gd name="connsiteY5944" fmla="*/ 703882 h 6857987"/>
                <a:gd name="connsiteX5945" fmla="*/ 1737682 w 3377801"/>
                <a:gd name="connsiteY5945" fmla="*/ 722492 h 6857987"/>
                <a:gd name="connsiteX5946" fmla="*/ 1698196 w 3377801"/>
                <a:gd name="connsiteY5946" fmla="*/ 655372 h 6857987"/>
                <a:gd name="connsiteX5947" fmla="*/ 1673946 w 3377801"/>
                <a:gd name="connsiteY5947" fmla="*/ 650860 h 6857987"/>
                <a:gd name="connsiteX5948" fmla="*/ 1724710 w 3377801"/>
                <a:gd name="connsiteY5948" fmla="*/ 723619 h 6857987"/>
                <a:gd name="connsiteX5949" fmla="*/ 1709486 w 3377801"/>
                <a:gd name="connsiteY5949" fmla="*/ 750689 h 6857987"/>
                <a:gd name="connsiteX5950" fmla="*/ 1661540 w 3377801"/>
                <a:gd name="connsiteY5950" fmla="*/ 804837 h 6857987"/>
                <a:gd name="connsiteX5951" fmla="*/ 1567351 w 3377801"/>
                <a:gd name="connsiteY5951" fmla="*/ 786781 h 6857987"/>
                <a:gd name="connsiteX5952" fmla="*/ 1578640 w 3377801"/>
                <a:gd name="connsiteY5952" fmla="*/ 712900 h 6857987"/>
                <a:gd name="connsiteX5953" fmla="*/ 2046768 w 3377801"/>
                <a:gd name="connsiteY5953" fmla="*/ 595017 h 6857987"/>
                <a:gd name="connsiteX5954" fmla="*/ 1996557 w 3377801"/>
                <a:gd name="connsiteY5954" fmla="*/ 624343 h 6857987"/>
                <a:gd name="connsiteX5955" fmla="*/ 1996585 w 3377801"/>
                <a:gd name="connsiteY5955" fmla="*/ 624343 h 6857987"/>
                <a:gd name="connsiteX5956" fmla="*/ 2046768 w 3377801"/>
                <a:gd name="connsiteY5956" fmla="*/ 595017 h 6857987"/>
                <a:gd name="connsiteX5957" fmla="*/ 1539758 w 3377801"/>
                <a:gd name="connsiteY5957" fmla="*/ 749549 h 6857987"/>
                <a:gd name="connsiteX5958" fmla="*/ 1578680 w 3377801"/>
                <a:gd name="connsiteY5958" fmla="*/ 815540 h 6857987"/>
                <a:gd name="connsiteX5959" fmla="*/ 1690916 w 3377801"/>
                <a:gd name="connsiteY5959" fmla="*/ 814403 h 6857987"/>
                <a:gd name="connsiteX5960" fmla="*/ 1651440 w 3377801"/>
                <a:gd name="connsiteY5960" fmla="*/ 862339 h 6857987"/>
                <a:gd name="connsiteX5961" fmla="*/ 1739417 w 3377801"/>
                <a:gd name="connsiteY5961" fmla="*/ 798048 h 6857987"/>
                <a:gd name="connsiteX5962" fmla="*/ 1849405 w 3377801"/>
                <a:gd name="connsiteY5962" fmla="*/ 787333 h 6857987"/>
                <a:gd name="connsiteX5963" fmla="*/ 1759727 w 3377801"/>
                <a:gd name="connsiteY5963" fmla="*/ 845993 h 6857987"/>
                <a:gd name="connsiteX5964" fmla="*/ 1712919 w 3377801"/>
                <a:gd name="connsiteY5964" fmla="*/ 912539 h 6857987"/>
                <a:gd name="connsiteX5965" fmla="*/ 1620986 w 3377801"/>
                <a:gd name="connsiteY5965" fmla="*/ 994886 h 6857987"/>
                <a:gd name="connsiteX5966" fmla="*/ 1467582 w 3377801"/>
                <a:gd name="connsiteY5966" fmla="*/ 1022529 h 6857987"/>
                <a:gd name="connsiteX5967" fmla="*/ 1446716 w 3377801"/>
                <a:gd name="connsiteY5967" fmla="*/ 1000534 h 6857987"/>
                <a:gd name="connsiteX5968" fmla="*/ 1489013 w 3377801"/>
                <a:gd name="connsiteY5968" fmla="*/ 924401 h 6857987"/>
                <a:gd name="connsiteX5969" fmla="*/ 1515528 w 3377801"/>
                <a:gd name="connsiteY5969" fmla="*/ 862922 h 6857987"/>
                <a:gd name="connsiteX5970" fmla="*/ 1507059 w 3377801"/>
                <a:gd name="connsiteY5970" fmla="*/ 851642 h 6857987"/>
                <a:gd name="connsiteX5971" fmla="*/ 1479991 w 3377801"/>
                <a:gd name="connsiteY5971" fmla="*/ 910302 h 6857987"/>
                <a:gd name="connsiteX5972" fmla="*/ 1437693 w 3377801"/>
                <a:gd name="connsiteY5972" fmla="*/ 981934 h 6857987"/>
                <a:gd name="connsiteX5973" fmla="*/ 1430916 w 3377801"/>
                <a:gd name="connsiteY5973" fmla="*/ 1029306 h 6857987"/>
                <a:gd name="connsiteX5974" fmla="*/ 1357603 w 3377801"/>
                <a:gd name="connsiteY5974" fmla="*/ 1030997 h 6857987"/>
                <a:gd name="connsiteX5975" fmla="*/ 1362106 w 3377801"/>
                <a:gd name="connsiteY5975" fmla="*/ 967261 h 6857987"/>
                <a:gd name="connsiteX5976" fmla="*/ 1411179 w 3377801"/>
                <a:gd name="connsiteY5976" fmla="*/ 871386 h 6857987"/>
                <a:gd name="connsiteX5977" fmla="*/ 1402155 w 3377801"/>
                <a:gd name="connsiteY5977" fmla="*/ 860671 h 6857987"/>
                <a:gd name="connsiteX5978" fmla="*/ 1338429 w 3377801"/>
                <a:gd name="connsiteY5978" fmla="*/ 986995 h 6857987"/>
                <a:gd name="connsiteX5979" fmla="*/ 1342377 w 3377801"/>
                <a:gd name="connsiteY5979" fmla="*/ 1035505 h 6857987"/>
                <a:gd name="connsiteX5980" fmla="*/ 1289356 w 3377801"/>
                <a:gd name="connsiteY5980" fmla="*/ 1019150 h 6857987"/>
                <a:gd name="connsiteX5981" fmla="*/ 1300635 w 3377801"/>
                <a:gd name="connsiteY5981" fmla="*/ 940187 h 6857987"/>
                <a:gd name="connsiteX5982" fmla="*/ 1408241 w 3377801"/>
                <a:gd name="connsiteY5982" fmla="*/ 827488 h 6857987"/>
                <a:gd name="connsiteX5983" fmla="*/ 1408349 w 3377801"/>
                <a:gd name="connsiteY5983" fmla="*/ 827378 h 6857987"/>
                <a:gd name="connsiteX5984" fmla="*/ 1539758 w 3377801"/>
                <a:gd name="connsiteY5984" fmla="*/ 749549 h 6857987"/>
                <a:gd name="connsiteX5985" fmla="*/ 1429250 w 3377801"/>
                <a:gd name="connsiteY5985" fmla="*/ 1045151 h 6857987"/>
                <a:gd name="connsiteX5986" fmla="*/ 1429177 w 3377801"/>
                <a:gd name="connsiteY5986" fmla="*/ 1045133 h 6857987"/>
                <a:gd name="connsiteX5987" fmla="*/ 1517154 w 3377801"/>
                <a:gd name="connsiteY5987" fmla="*/ 1033289 h 6857987"/>
                <a:gd name="connsiteX5988" fmla="*/ 1520538 w 3377801"/>
                <a:gd name="connsiteY5988" fmla="*/ 1051891 h 6857987"/>
                <a:gd name="connsiteX5989" fmla="*/ 1445532 w 3377801"/>
                <a:gd name="connsiteY5989" fmla="*/ 1116190 h 6857987"/>
                <a:gd name="connsiteX5990" fmla="*/ 1429247 w 3377801"/>
                <a:gd name="connsiteY5990" fmla="*/ 1045151 h 6857987"/>
                <a:gd name="connsiteX5991" fmla="*/ 1349096 w 3377801"/>
                <a:gd name="connsiteY5991" fmla="*/ 1133610 h 6857987"/>
                <a:gd name="connsiteX5992" fmla="*/ 1332739 w 3377801"/>
                <a:gd name="connsiteY5992" fmla="*/ 1133610 h 6857987"/>
                <a:gd name="connsiteX5993" fmla="*/ 1330464 w 3377801"/>
                <a:gd name="connsiteY5993" fmla="*/ 1098044 h 6857987"/>
                <a:gd name="connsiteX5994" fmla="*/ 1349094 w 3377801"/>
                <a:gd name="connsiteY5994" fmla="*/ 1133610 h 6857987"/>
                <a:gd name="connsiteX5995" fmla="*/ 1332756 w 3377801"/>
                <a:gd name="connsiteY5995" fmla="*/ 1059177 h 6857987"/>
                <a:gd name="connsiteX5996" fmla="*/ 1332756 w 3377801"/>
                <a:gd name="connsiteY5996" fmla="*/ 1059140 h 6857987"/>
                <a:gd name="connsiteX5997" fmla="*/ 1335576 w 3377801"/>
                <a:gd name="connsiteY5997" fmla="*/ 1077186 h 6857987"/>
                <a:gd name="connsiteX5998" fmla="*/ 1332756 w 3377801"/>
                <a:gd name="connsiteY5998" fmla="*/ 1059177 h 6857987"/>
                <a:gd name="connsiteX5999" fmla="*/ 2116105 w 3377801"/>
                <a:gd name="connsiteY5999" fmla="*/ 10150 h 6857987"/>
                <a:gd name="connsiteX6000" fmla="*/ 2116669 w 3377801"/>
                <a:gd name="connsiteY6000" fmla="*/ 107723 h 6857987"/>
                <a:gd name="connsiteX6001" fmla="*/ 2085105 w 3377801"/>
                <a:gd name="connsiteY6001" fmla="*/ 79516 h 6857987"/>
                <a:gd name="connsiteX6002" fmla="*/ 2116105 w 3377801"/>
                <a:gd name="connsiteY6002" fmla="*/ 10150 h 6857987"/>
                <a:gd name="connsiteX6003" fmla="*/ 2036003 w 3377801"/>
                <a:gd name="connsiteY6003" fmla="*/ 166937 h 6857987"/>
                <a:gd name="connsiteX6004" fmla="*/ 2074371 w 3377801"/>
                <a:gd name="connsiteY6004" fmla="*/ 193452 h 6857987"/>
                <a:gd name="connsiteX6005" fmla="*/ 2048996 w 3377801"/>
                <a:gd name="connsiteY6005" fmla="*/ 147762 h 6857987"/>
                <a:gd name="connsiteX6006" fmla="*/ 2081705 w 3377801"/>
                <a:gd name="connsiteY6006" fmla="*/ 101509 h 6857987"/>
                <a:gd name="connsiteX6007" fmla="*/ 2108211 w 3377801"/>
                <a:gd name="connsiteY6007" fmla="*/ 129716 h 6857987"/>
                <a:gd name="connsiteX6008" fmla="*/ 2055199 w 3377801"/>
                <a:gd name="connsiteY6008" fmla="*/ 239132 h 6857987"/>
                <a:gd name="connsiteX6009" fmla="*/ 2025864 w 3377801"/>
                <a:gd name="connsiteY6009" fmla="*/ 271842 h 6857987"/>
                <a:gd name="connsiteX6010" fmla="*/ 1993154 w 3377801"/>
                <a:gd name="connsiteY6010" fmla="*/ 231227 h 6857987"/>
                <a:gd name="connsiteX6011" fmla="*/ 2036003 w 3377801"/>
                <a:gd name="connsiteY6011" fmla="*/ 166939 h 6857987"/>
                <a:gd name="connsiteX6012" fmla="*/ 1981327 w 3377801"/>
                <a:gd name="connsiteY6012" fmla="*/ 246464 h 6857987"/>
                <a:gd name="connsiteX6013" fmla="*/ 2017983 w 3377801"/>
                <a:gd name="connsiteY6013" fmla="*/ 279738 h 6857987"/>
                <a:gd name="connsiteX6014" fmla="*/ 1958195 w 3377801"/>
                <a:gd name="connsiteY6014" fmla="*/ 346293 h 6857987"/>
                <a:gd name="connsiteX6015" fmla="*/ 1927724 w 3377801"/>
                <a:gd name="connsiteY6015" fmla="*/ 311883 h 6857987"/>
                <a:gd name="connsiteX6016" fmla="*/ 1981322 w 3377801"/>
                <a:gd name="connsiteY6016" fmla="*/ 246466 h 6857987"/>
                <a:gd name="connsiteX6017" fmla="*/ 1867417 w 3377801"/>
                <a:gd name="connsiteY6017" fmla="*/ 158479 h 6857987"/>
                <a:gd name="connsiteX6018" fmla="*/ 1897853 w 3377801"/>
                <a:gd name="connsiteY6018" fmla="*/ 168638 h 6857987"/>
                <a:gd name="connsiteX6019" fmla="*/ 1900691 w 3377801"/>
                <a:gd name="connsiteY6019" fmla="*/ 154540 h 6857987"/>
                <a:gd name="connsiteX6020" fmla="*/ 1876404 w 3377801"/>
                <a:gd name="connsiteY6020" fmla="*/ 116745 h 6857987"/>
                <a:gd name="connsiteX6021" fmla="*/ 1876431 w 3377801"/>
                <a:gd name="connsiteY6021" fmla="*/ 116745 h 6857987"/>
                <a:gd name="connsiteX6022" fmla="*/ 1896170 w 3377801"/>
                <a:gd name="connsiteY6022" fmla="*/ 77268 h 6857987"/>
                <a:gd name="connsiteX6023" fmla="*/ 1913652 w 3377801"/>
                <a:gd name="connsiteY6023" fmla="*/ 100954 h 6857987"/>
                <a:gd name="connsiteX6024" fmla="*/ 1895041 w 3377801"/>
                <a:gd name="connsiteY6024" fmla="*/ 241388 h 6857987"/>
                <a:gd name="connsiteX6025" fmla="*/ 1851616 w 3377801"/>
                <a:gd name="connsiteY6025" fmla="*/ 212062 h 6857987"/>
                <a:gd name="connsiteX6026" fmla="*/ 1867412 w 3377801"/>
                <a:gd name="connsiteY6026" fmla="*/ 158480 h 6857987"/>
                <a:gd name="connsiteX6027" fmla="*/ 1849353 w 3377801"/>
                <a:gd name="connsiteY6027" fmla="*/ 228408 h 6857987"/>
                <a:gd name="connsiteX6028" fmla="*/ 1888839 w 3377801"/>
                <a:gd name="connsiteY6028" fmla="*/ 253783 h 6857987"/>
                <a:gd name="connsiteX6029" fmla="*/ 1851608 w 3377801"/>
                <a:gd name="connsiteY6029" fmla="*/ 344025 h 6857987"/>
                <a:gd name="connsiteX6030" fmla="*/ 1812131 w 3377801"/>
                <a:gd name="connsiteY6030" fmla="*/ 301165 h 6857987"/>
                <a:gd name="connsiteX6031" fmla="*/ 1849348 w 3377801"/>
                <a:gd name="connsiteY6031" fmla="*/ 228410 h 6857987"/>
                <a:gd name="connsiteX6032" fmla="*/ 1743903 w 3377801"/>
                <a:gd name="connsiteY6032" fmla="*/ 398186 h 6857987"/>
                <a:gd name="connsiteX6033" fmla="*/ 1804802 w 3377801"/>
                <a:gd name="connsiteY6033" fmla="*/ 318660 h 6857987"/>
                <a:gd name="connsiteX6034" fmla="*/ 1845979 w 3377801"/>
                <a:gd name="connsiteY6034" fmla="*/ 355317 h 6857987"/>
                <a:gd name="connsiteX6035" fmla="*/ 1819482 w 3377801"/>
                <a:gd name="connsiteY6035" fmla="*/ 390293 h 6857987"/>
                <a:gd name="connsiteX6036" fmla="*/ 1911415 w 3377801"/>
                <a:gd name="connsiteY6036" fmla="*/ 325994 h 6857987"/>
                <a:gd name="connsiteX6037" fmla="*/ 1939604 w 3377801"/>
                <a:gd name="connsiteY6037" fmla="*/ 360403 h 6857987"/>
                <a:gd name="connsiteX6038" fmla="*/ 1902374 w 3377801"/>
                <a:gd name="connsiteY6038" fmla="*/ 396497 h 6857987"/>
                <a:gd name="connsiteX6039" fmla="*/ 1806499 w 3377801"/>
                <a:gd name="connsiteY6039" fmla="*/ 467563 h 6857987"/>
                <a:gd name="connsiteX6040" fmla="*/ 1743737 w 3377801"/>
                <a:gd name="connsiteY6040" fmla="*/ 398188 h 6857987"/>
                <a:gd name="connsiteX6041" fmla="*/ 1726384 w 3377801"/>
                <a:gd name="connsiteY6041" fmla="*/ 414541 h 6857987"/>
                <a:gd name="connsiteX6042" fmla="*/ 1791809 w 3377801"/>
                <a:gd name="connsiteY6042" fmla="*/ 474329 h 6857987"/>
                <a:gd name="connsiteX6043" fmla="*/ 1736533 w 3377801"/>
                <a:gd name="connsiteY6043" fmla="*/ 516617 h 6857987"/>
                <a:gd name="connsiteX6044" fmla="*/ 1680229 w 3377801"/>
                <a:gd name="connsiteY6044" fmla="*/ 458520 h 6857987"/>
                <a:gd name="connsiteX6045" fmla="*/ 1680139 w 3377801"/>
                <a:gd name="connsiteY6045" fmla="*/ 458520 h 6857987"/>
                <a:gd name="connsiteX6046" fmla="*/ 1726378 w 3377801"/>
                <a:gd name="connsiteY6046" fmla="*/ 414543 h 6857987"/>
                <a:gd name="connsiteX6047" fmla="*/ 1622106 w 3377801"/>
                <a:gd name="connsiteY6047" fmla="*/ 330494 h 6857987"/>
                <a:gd name="connsiteX6048" fmla="*/ 1644101 w 3377801"/>
                <a:gd name="connsiteY6048" fmla="*/ 318651 h 6857987"/>
                <a:gd name="connsiteX6049" fmla="*/ 1655380 w 3377801"/>
                <a:gd name="connsiteY6049" fmla="*/ 446678 h 6857987"/>
                <a:gd name="connsiteX6050" fmla="*/ 1602369 w 3377801"/>
                <a:gd name="connsiteY6050" fmla="*/ 408885 h 6857987"/>
                <a:gd name="connsiteX6051" fmla="*/ 1622101 w 3377801"/>
                <a:gd name="connsiteY6051" fmla="*/ 330495 h 6857987"/>
                <a:gd name="connsiteX6052" fmla="*/ 1369378 w 3377801"/>
                <a:gd name="connsiteY6052" fmla="*/ 672851 h 6857987"/>
                <a:gd name="connsiteX6053" fmla="*/ 1470908 w 3377801"/>
                <a:gd name="connsiteY6053" fmla="*/ 714583 h 6857987"/>
                <a:gd name="connsiteX6054" fmla="*/ 1484997 w 3377801"/>
                <a:gd name="connsiteY6054" fmla="*/ 707816 h 6857987"/>
                <a:gd name="connsiteX6055" fmla="*/ 1374463 w 3377801"/>
                <a:gd name="connsiteY6055" fmla="*/ 659306 h 6857987"/>
                <a:gd name="connsiteX6056" fmla="*/ 1416195 w 3377801"/>
                <a:gd name="connsiteY6056" fmla="*/ 589367 h 6857987"/>
                <a:gd name="connsiteX6057" fmla="*/ 1520526 w 3377801"/>
                <a:gd name="connsiteY6057" fmla="*/ 653676 h 6857987"/>
                <a:gd name="connsiteX6058" fmla="*/ 1431421 w 3377801"/>
                <a:gd name="connsiteY6058" fmla="*/ 573585 h 6857987"/>
                <a:gd name="connsiteX6059" fmla="*/ 1475400 w 3377801"/>
                <a:gd name="connsiteY6059" fmla="*/ 538061 h 6857987"/>
                <a:gd name="connsiteX6060" fmla="*/ 1503043 w 3377801"/>
                <a:gd name="connsiteY6060" fmla="*/ 546520 h 6857987"/>
                <a:gd name="connsiteX6061" fmla="*/ 1570726 w 3377801"/>
                <a:gd name="connsiteY6061" fmla="*/ 606308 h 6857987"/>
                <a:gd name="connsiteX6062" fmla="*/ 1495700 w 3377801"/>
                <a:gd name="connsiteY6062" fmla="*/ 525657 h 6857987"/>
                <a:gd name="connsiteX6063" fmla="*/ 1544209 w 3377801"/>
                <a:gd name="connsiteY6063" fmla="*/ 481096 h 6857987"/>
                <a:gd name="connsiteX6064" fmla="*/ 1601168 w 3377801"/>
                <a:gd name="connsiteY6064" fmla="*/ 516071 h 6857987"/>
                <a:gd name="connsiteX6065" fmla="*/ 1647421 w 3377801"/>
                <a:gd name="connsiteY6065" fmla="*/ 562880 h 6857987"/>
                <a:gd name="connsiteX6066" fmla="*/ 1547583 w 3377801"/>
                <a:gd name="connsiteY6066" fmla="*/ 476586 h 6857987"/>
                <a:gd name="connsiteX6067" fmla="*/ 1589881 w 3377801"/>
                <a:gd name="connsiteY6067" fmla="*/ 423001 h 6857987"/>
                <a:gd name="connsiteX6068" fmla="*/ 1589899 w 3377801"/>
                <a:gd name="connsiteY6068" fmla="*/ 423001 h 6857987"/>
                <a:gd name="connsiteX6069" fmla="*/ 1648559 w 3377801"/>
                <a:gd name="connsiteY6069" fmla="*/ 463052 h 6857987"/>
                <a:gd name="connsiteX6070" fmla="*/ 1622045 w 3377801"/>
                <a:gd name="connsiteY6070" fmla="*/ 492378 h 6857987"/>
                <a:gd name="connsiteX6071" fmla="*/ 1670554 w 3377801"/>
                <a:gd name="connsiteY6071" fmla="*/ 466428 h 6857987"/>
                <a:gd name="connsiteX6072" fmla="*/ 1722447 w 3377801"/>
                <a:gd name="connsiteY6072" fmla="*/ 521703 h 6857987"/>
                <a:gd name="connsiteX6073" fmla="*/ 1636722 w 3377801"/>
                <a:gd name="connsiteY6073" fmla="*/ 582054 h 6857987"/>
                <a:gd name="connsiteX6074" fmla="*/ 1571859 w 3377801"/>
                <a:gd name="connsiteY6074" fmla="*/ 646917 h 6857987"/>
                <a:gd name="connsiteX6075" fmla="*/ 1519976 w 3377801"/>
                <a:gd name="connsiteY6075" fmla="*/ 730391 h 6857987"/>
                <a:gd name="connsiteX6076" fmla="*/ 1470912 w 3377801"/>
                <a:gd name="connsiteY6076" fmla="*/ 749566 h 6857987"/>
                <a:gd name="connsiteX6077" fmla="*/ 1420712 w 3377801"/>
                <a:gd name="connsiteY6077" fmla="*/ 736586 h 6857987"/>
                <a:gd name="connsiteX6078" fmla="*/ 1369382 w 3377801"/>
                <a:gd name="connsiteY6078" fmla="*/ 738287 h 6857987"/>
                <a:gd name="connsiteX6079" fmla="*/ 1369378 w 3377801"/>
                <a:gd name="connsiteY6079" fmla="*/ 672851 h 6857987"/>
                <a:gd name="connsiteX6080" fmla="*/ 1241315 w 3377801"/>
                <a:gd name="connsiteY6080" fmla="*/ 874764 h 6857987"/>
                <a:gd name="connsiteX6081" fmla="*/ 1351831 w 3377801"/>
                <a:gd name="connsiteY6081" fmla="*/ 764803 h 6857987"/>
                <a:gd name="connsiteX6082" fmla="*/ 1351859 w 3377801"/>
                <a:gd name="connsiteY6082" fmla="*/ 764775 h 6857987"/>
                <a:gd name="connsiteX6083" fmla="*/ 1439844 w 3377801"/>
                <a:gd name="connsiteY6083" fmla="*/ 761392 h 6857987"/>
                <a:gd name="connsiteX6084" fmla="*/ 1385696 w 3377801"/>
                <a:gd name="connsiteY6084" fmla="*/ 838662 h 6857987"/>
                <a:gd name="connsiteX6085" fmla="*/ 1265565 w 3377801"/>
                <a:gd name="connsiteY6085" fmla="*/ 1012378 h 6857987"/>
                <a:gd name="connsiteX6086" fmla="*/ 1208596 w 3377801"/>
                <a:gd name="connsiteY6086" fmla="*/ 1010122 h 6857987"/>
                <a:gd name="connsiteX6087" fmla="*/ 1195617 w 3377801"/>
                <a:gd name="connsiteY6087" fmla="*/ 953162 h 6857987"/>
                <a:gd name="connsiteX6088" fmla="*/ 1291492 w 3377801"/>
                <a:gd name="connsiteY6088" fmla="*/ 863485 h 6857987"/>
                <a:gd name="connsiteX6089" fmla="*/ 1300524 w 3377801"/>
                <a:gd name="connsiteY6089" fmla="*/ 839226 h 6857987"/>
                <a:gd name="connsiteX6090" fmla="*/ 1231158 w 3377801"/>
                <a:gd name="connsiteY6090" fmla="*/ 904090 h 6857987"/>
                <a:gd name="connsiteX6091" fmla="*/ 1169677 w 3377801"/>
                <a:gd name="connsiteY6091" fmla="*/ 981361 h 6857987"/>
                <a:gd name="connsiteX6092" fmla="*/ 1152195 w 3377801"/>
                <a:gd name="connsiteY6092" fmla="*/ 965569 h 6857987"/>
                <a:gd name="connsiteX6093" fmla="*/ 1241315 w 3377801"/>
                <a:gd name="connsiteY6093" fmla="*/ 874764 h 6857987"/>
                <a:gd name="connsiteX6094" fmla="*/ 1206422 w 3377801"/>
                <a:gd name="connsiteY6094" fmla="*/ 1034363 h 6857987"/>
                <a:gd name="connsiteX6095" fmla="*/ 1158544 w 3377801"/>
                <a:gd name="connsiteY6095" fmla="*/ 998839 h 6857987"/>
                <a:gd name="connsiteX6096" fmla="*/ 1158478 w 3377801"/>
                <a:gd name="connsiteY6096" fmla="*/ 998828 h 6857987"/>
                <a:gd name="connsiteX6097" fmla="*/ 1158486 w 3377801"/>
                <a:gd name="connsiteY6097" fmla="*/ 998792 h 6857987"/>
                <a:gd name="connsiteX6098" fmla="*/ 1158544 w 3377801"/>
                <a:gd name="connsiteY6098" fmla="*/ 998839 h 6857987"/>
                <a:gd name="connsiteX6099" fmla="*/ 1206422 w 3377801"/>
                <a:gd name="connsiteY6099" fmla="*/ 1034363 h 6857987"/>
                <a:gd name="connsiteX6100" fmla="*/ 1142632 w 3377801"/>
                <a:gd name="connsiteY6100" fmla="*/ 1130844 h 6857987"/>
                <a:gd name="connsiteX6101" fmla="*/ 1153365 w 3377801"/>
                <a:gd name="connsiteY6101" fmla="*/ 1142669 h 6857987"/>
                <a:gd name="connsiteX6102" fmla="*/ 1142632 w 3377801"/>
                <a:gd name="connsiteY6102" fmla="*/ 1130844 h 6857987"/>
                <a:gd name="connsiteX6103" fmla="*/ 1127407 w 3377801"/>
                <a:gd name="connsiteY6103" fmla="*/ 1146571 h 6857987"/>
                <a:gd name="connsiteX6104" fmla="*/ 1085102 w 3377801"/>
                <a:gd name="connsiteY6104" fmla="*/ 1146571 h 6857987"/>
                <a:gd name="connsiteX6105" fmla="*/ 1069821 w 3377801"/>
                <a:gd name="connsiteY6105" fmla="*/ 1097999 h 6857987"/>
                <a:gd name="connsiteX6106" fmla="*/ 1069876 w 3377801"/>
                <a:gd name="connsiteY6106" fmla="*/ 1098072 h 6857987"/>
                <a:gd name="connsiteX6107" fmla="*/ 1085667 w 3377801"/>
                <a:gd name="connsiteY6107" fmla="*/ 1074949 h 6857987"/>
                <a:gd name="connsiteX6108" fmla="*/ 1121776 w 3377801"/>
                <a:gd name="connsiteY6108" fmla="*/ 1119500 h 6857987"/>
                <a:gd name="connsiteX6109" fmla="*/ 1127414 w 3377801"/>
                <a:gd name="connsiteY6109" fmla="*/ 1146571 h 6857987"/>
                <a:gd name="connsiteX6110" fmla="*/ 1069876 w 3377801"/>
                <a:gd name="connsiteY6110" fmla="*/ 1173077 h 6857987"/>
                <a:gd name="connsiteX6111" fmla="*/ 1058600 w 3377801"/>
                <a:gd name="connsiteY6111" fmla="*/ 1168563 h 6857987"/>
                <a:gd name="connsiteX6112" fmla="*/ 1069882 w 3377801"/>
                <a:gd name="connsiteY6112" fmla="*/ 1173077 h 6857987"/>
                <a:gd name="connsiteX6113" fmla="*/ 1010142 w 3377801"/>
                <a:gd name="connsiteY6113" fmla="*/ 1171432 h 6857987"/>
                <a:gd name="connsiteX6114" fmla="*/ 1006750 w 3377801"/>
                <a:gd name="connsiteY6114" fmla="*/ 1130812 h 6857987"/>
                <a:gd name="connsiteX6115" fmla="*/ 1043970 w 3377801"/>
                <a:gd name="connsiteY6115" fmla="*/ 1118984 h 6857987"/>
                <a:gd name="connsiteX6116" fmla="*/ 1068230 w 3377801"/>
                <a:gd name="connsiteY6116" fmla="*/ 1152248 h 6857987"/>
                <a:gd name="connsiteX6117" fmla="*/ 1010149 w 3377801"/>
                <a:gd name="connsiteY6117" fmla="*/ 1171432 h 6857987"/>
                <a:gd name="connsiteX6118" fmla="*/ 1065418 w 3377801"/>
                <a:gd name="connsiteY6118" fmla="*/ 1038857 h 6857987"/>
                <a:gd name="connsiteX6119" fmla="*/ 1112798 w 3377801"/>
                <a:gd name="connsiteY6119" fmla="*/ 1008395 h 6857987"/>
                <a:gd name="connsiteX6120" fmla="*/ 1084591 w 3377801"/>
                <a:gd name="connsiteY6120" fmla="*/ 1055767 h 6857987"/>
                <a:gd name="connsiteX6121" fmla="*/ 1065399 w 3377801"/>
                <a:gd name="connsiteY6121" fmla="*/ 1038848 h 6857987"/>
                <a:gd name="connsiteX6122" fmla="*/ 1005021 w 3377801"/>
                <a:gd name="connsiteY6122" fmla="*/ 1084609 h 6857987"/>
                <a:gd name="connsiteX6123" fmla="*/ 1051274 w 3377801"/>
                <a:gd name="connsiteY6123" fmla="*/ 1045696 h 6857987"/>
                <a:gd name="connsiteX6124" fmla="*/ 1074396 w 3377801"/>
                <a:gd name="connsiteY6124" fmla="*/ 1068254 h 6857987"/>
                <a:gd name="connsiteX6125" fmla="*/ 1050710 w 3377801"/>
                <a:gd name="connsiteY6125" fmla="*/ 1103779 h 6857987"/>
                <a:gd name="connsiteX6126" fmla="*/ 1004971 w 3377801"/>
                <a:gd name="connsiteY6126" fmla="*/ 1084672 h 6857987"/>
                <a:gd name="connsiteX6127" fmla="*/ 984137 w 3377801"/>
                <a:gd name="connsiteY6127" fmla="*/ 1090222 h 6857987"/>
                <a:gd name="connsiteX6128" fmla="*/ 1008396 w 3377801"/>
                <a:gd name="connsiteY6128" fmla="*/ 1104884 h 6857987"/>
                <a:gd name="connsiteX6129" fmla="*/ 984702 w 3377801"/>
                <a:gd name="connsiteY6129" fmla="*/ 1139850 h 6857987"/>
                <a:gd name="connsiteX6130" fmla="*/ 943496 w 3377801"/>
                <a:gd name="connsiteY6130" fmla="*/ 1119020 h 6857987"/>
                <a:gd name="connsiteX6131" fmla="*/ 984144 w 3377801"/>
                <a:gd name="connsiteY6131" fmla="*/ 1090222 h 6857987"/>
                <a:gd name="connsiteX6132" fmla="*/ 938528 w 3377801"/>
                <a:gd name="connsiteY6132" fmla="*/ 1158470 h 6857987"/>
                <a:gd name="connsiteX6133" fmla="*/ 988165 w 3377801"/>
                <a:gd name="connsiteY6133" fmla="*/ 1159034 h 6857987"/>
                <a:gd name="connsiteX6134" fmla="*/ 992676 w 3377801"/>
                <a:gd name="connsiteY6134" fmla="*/ 1177089 h 6857987"/>
                <a:gd name="connsiteX6135" fmla="*/ 941903 w 3377801"/>
                <a:gd name="connsiteY6135" fmla="*/ 1190051 h 6857987"/>
                <a:gd name="connsiteX6136" fmla="*/ 938446 w 3377801"/>
                <a:gd name="connsiteY6136" fmla="*/ 1158578 h 6857987"/>
                <a:gd name="connsiteX6137" fmla="*/ 937929 w 3377801"/>
                <a:gd name="connsiteY6137" fmla="*/ 1132547 h 6857987"/>
                <a:gd name="connsiteX6138" fmla="*/ 921020 w 3377801"/>
                <a:gd name="connsiteY6138" fmla="*/ 1193454 h 6857987"/>
                <a:gd name="connsiteX6139" fmla="*/ 885517 w 3377801"/>
                <a:gd name="connsiteY6139" fmla="*/ 1174807 h 6857987"/>
                <a:gd name="connsiteX6140" fmla="*/ 885472 w 3377801"/>
                <a:gd name="connsiteY6140" fmla="*/ 1174844 h 6857987"/>
                <a:gd name="connsiteX6141" fmla="*/ 937936 w 3377801"/>
                <a:gd name="connsiteY6141" fmla="*/ 1132545 h 6857987"/>
                <a:gd name="connsiteX6142" fmla="*/ 822882 w 3377801"/>
                <a:gd name="connsiteY6142" fmla="*/ 1136958 h 6857987"/>
                <a:gd name="connsiteX6143" fmla="*/ 822920 w 3377801"/>
                <a:gd name="connsiteY6143" fmla="*/ 1137003 h 6857987"/>
                <a:gd name="connsiteX6144" fmla="*/ 838108 w 3377801"/>
                <a:gd name="connsiteY6144" fmla="*/ 1137003 h 6857987"/>
                <a:gd name="connsiteX6145" fmla="*/ 840364 w 3377801"/>
                <a:gd name="connsiteY6145" fmla="*/ 1157879 h 6857987"/>
                <a:gd name="connsiteX6146" fmla="*/ 822920 w 3377801"/>
                <a:gd name="connsiteY6146" fmla="*/ 1137003 h 6857987"/>
                <a:gd name="connsiteX6147" fmla="*/ 822882 w 3377801"/>
                <a:gd name="connsiteY6147" fmla="*/ 1137003 h 6857987"/>
                <a:gd name="connsiteX6148" fmla="*/ 782831 w 3377801"/>
                <a:gd name="connsiteY6148" fmla="*/ 1266176 h 6857987"/>
                <a:gd name="connsiteX6149" fmla="*/ 780011 w 3377801"/>
                <a:gd name="connsiteY6149" fmla="*/ 1245892 h 6857987"/>
                <a:gd name="connsiteX6150" fmla="*/ 819497 w 3377801"/>
                <a:gd name="connsiteY6150" fmla="*/ 1275208 h 6857987"/>
                <a:gd name="connsiteX6151" fmla="*/ 782839 w 3377801"/>
                <a:gd name="connsiteY6151" fmla="*/ 1266175 h 6857987"/>
                <a:gd name="connsiteX6152" fmla="*/ 830212 w 3377801"/>
                <a:gd name="connsiteY6152" fmla="*/ 1321435 h 6857987"/>
                <a:gd name="connsiteX6153" fmla="*/ 827392 w 3377801"/>
                <a:gd name="connsiteY6153" fmla="*/ 1338354 h 6857987"/>
                <a:gd name="connsiteX6154" fmla="*/ 803758 w 3377801"/>
                <a:gd name="connsiteY6154" fmla="*/ 1319744 h 6857987"/>
                <a:gd name="connsiteX6155" fmla="*/ 803711 w 3377801"/>
                <a:gd name="connsiteY6155" fmla="*/ 1319744 h 6857987"/>
                <a:gd name="connsiteX6156" fmla="*/ 803711 w 3377801"/>
                <a:gd name="connsiteY6156" fmla="*/ 1319707 h 6857987"/>
                <a:gd name="connsiteX6157" fmla="*/ 803758 w 3377801"/>
                <a:gd name="connsiteY6157" fmla="*/ 1319747 h 6857987"/>
                <a:gd name="connsiteX6158" fmla="*/ 830220 w 3377801"/>
                <a:gd name="connsiteY6158" fmla="*/ 1321434 h 6857987"/>
                <a:gd name="connsiteX6159" fmla="*/ 758589 w 3377801"/>
                <a:gd name="connsiteY6159" fmla="*/ 1281993 h 6857987"/>
                <a:gd name="connsiteX6160" fmla="*/ 773252 w 3377801"/>
                <a:gd name="connsiteY6160" fmla="*/ 1281993 h 6857987"/>
                <a:gd name="connsiteX6161" fmla="*/ 772688 w 3377801"/>
                <a:gd name="connsiteY6161" fmla="*/ 1296092 h 6857987"/>
                <a:gd name="connsiteX6162" fmla="*/ 758026 w 3377801"/>
                <a:gd name="connsiteY6162" fmla="*/ 1297220 h 6857987"/>
                <a:gd name="connsiteX6163" fmla="*/ 758589 w 3377801"/>
                <a:gd name="connsiteY6163" fmla="*/ 1281993 h 6857987"/>
                <a:gd name="connsiteX6164" fmla="*/ 706699 w 3377801"/>
                <a:gd name="connsiteY6164" fmla="*/ 1295456 h 6857987"/>
                <a:gd name="connsiteX6165" fmla="*/ 740532 w 3377801"/>
                <a:gd name="connsiteY6165" fmla="*/ 1294327 h 6857987"/>
                <a:gd name="connsiteX6166" fmla="*/ 746172 w 3377801"/>
                <a:gd name="connsiteY6166" fmla="*/ 1419533 h 6857987"/>
                <a:gd name="connsiteX6167" fmla="*/ 711771 w 3377801"/>
                <a:gd name="connsiteY6167" fmla="*/ 1371024 h 6857987"/>
                <a:gd name="connsiteX6168" fmla="*/ 706699 w 3377801"/>
                <a:gd name="connsiteY6168" fmla="*/ 1295456 h 6857987"/>
                <a:gd name="connsiteX6169" fmla="*/ 416242 w 3377801"/>
                <a:gd name="connsiteY6169" fmla="*/ 1169701 h 6857987"/>
                <a:gd name="connsiteX6170" fmla="*/ 416266 w 3377801"/>
                <a:gd name="connsiteY6170" fmla="*/ 1169665 h 6857987"/>
                <a:gd name="connsiteX6171" fmla="*/ 457975 w 3377801"/>
                <a:gd name="connsiteY6171" fmla="*/ 1084017 h 6857987"/>
                <a:gd name="connsiteX6172" fmla="*/ 468124 w 3377801"/>
                <a:gd name="connsiteY6172" fmla="*/ 1095295 h 6857987"/>
                <a:gd name="connsiteX6173" fmla="*/ 416264 w 3377801"/>
                <a:gd name="connsiteY6173" fmla="*/ 1169665 h 6857987"/>
                <a:gd name="connsiteX6174" fmla="*/ 416241 w 3377801"/>
                <a:gd name="connsiteY6174" fmla="*/ 1169746 h 6857987"/>
                <a:gd name="connsiteX6175" fmla="*/ 394812 w 3377801"/>
                <a:gd name="connsiteY6175" fmla="*/ 1140265 h 6857987"/>
                <a:gd name="connsiteX6176" fmla="*/ 394812 w 3377801"/>
                <a:gd name="connsiteY6176" fmla="*/ 1140365 h 6857987"/>
                <a:gd name="connsiteX6177" fmla="*/ 406083 w 3377801"/>
                <a:gd name="connsiteY6177" fmla="*/ 1131341 h 6857987"/>
                <a:gd name="connsiteX6178" fmla="*/ 396505 w 3377801"/>
                <a:gd name="connsiteY6178" fmla="*/ 1165187 h 6857987"/>
                <a:gd name="connsiteX6179" fmla="*/ 412860 w 3377801"/>
                <a:gd name="connsiteY6179" fmla="*/ 1172518 h 6857987"/>
                <a:gd name="connsiteX6180" fmla="*/ 404965 w 3377801"/>
                <a:gd name="connsiteY6180" fmla="*/ 1191129 h 6857987"/>
                <a:gd name="connsiteX6181" fmla="*/ 394250 w 3377801"/>
                <a:gd name="connsiteY6181" fmla="*/ 1190565 h 6857987"/>
                <a:gd name="connsiteX6182" fmla="*/ 394812 w 3377801"/>
                <a:gd name="connsiteY6182" fmla="*/ 1140267 h 6857987"/>
                <a:gd name="connsiteX6183" fmla="*/ 209254 w 3377801"/>
                <a:gd name="connsiteY6183" fmla="*/ 1375054 h 6857987"/>
                <a:gd name="connsiteX6184" fmla="*/ 197402 w 3377801"/>
                <a:gd name="connsiteY6184" fmla="*/ 1354188 h 6857987"/>
                <a:gd name="connsiteX6185" fmla="*/ 212078 w 3377801"/>
                <a:gd name="connsiteY6185" fmla="*/ 1312983 h 6857987"/>
                <a:gd name="connsiteX6186" fmla="*/ 212078 w 3377801"/>
                <a:gd name="connsiteY6186" fmla="*/ 1313011 h 6857987"/>
                <a:gd name="connsiteX6187" fmla="*/ 226741 w 3377801"/>
                <a:gd name="connsiteY6187" fmla="*/ 1306807 h 6857987"/>
                <a:gd name="connsiteX6188" fmla="*/ 209254 w 3377801"/>
                <a:gd name="connsiteY6188" fmla="*/ 1375054 h 6857987"/>
                <a:gd name="connsiteX6189" fmla="*/ 231811 w 3377801"/>
                <a:gd name="connsiteY6189" fmla="*/ 1290426 h 6857987"/>
                <a:gd name="connsiteX6190" fmla="*/ 231811 w 3377801"/>
                <a:gd name="connsiteY6190" fmla="*/ 1290453 h 6857987"/>
                <a:gd name="connsiteX6191" fmla="*/ 251550 w 3377801"/>
                <a:gd name="connsiteY6191" fmla="*/ 1236305 h 6857987"/>
                <a:gd name="connsiteX6192" fmla="*/ 231811 w 3377801"/>
                <a:gd name="connsiteY6192" fmla="*/ 1290425 h 6857987"/>
                <a:gd name="connsiteX6193" fmla="*/ 137059 w 3377801"/>
                <a:gd name="connsiteY6193" fmla="*/ 1627114 h 6857987"/>
                <a:gd name="connsiteX6194" fmla="*/ 117885 w 3377801"/>
                <a:gd name="connsiteY6194" fmla="*/ 1604011 h 6857987"/>
                <a:gd name="connsiteX6195" fmla="*/ 117885 w 3377801"/>
                <a:gd name="connsiteY6195" fmla="*/ 1603993 h 6857987"/>
                <a:gd name="connsiteX6196" fmla="*/ 138185 w 3377801"/>
                <a:gd name="connsiteY6196" fmla="*/ 1602300 h 6857987"/>
                <a:gd name="connsiteX6197" fmla="*/ 137059 w 3377801"/>
                <a:gd name="connsiteY6197" fmla="*/ 1627114 h 6857987"/>
                <a:gd name="connsiteX6198" fmla="*/ 153422 w 3377801"/>
                <a:gd name="connsiteY6198" fmla="*/ 1646853 h 6857987"/>
                <a:gd name="connsiteX6199" fmla="*/ 143261 w 3377801"/>
                <a:gd name="connsiteY6199" fmla="*/ 1637848 h 6857987"/>
                <a:gd name="connsiteX6200" fmla="*/ 143261 w 3377801"/>
                <a:gd name="connsiteY6200" fmla="*/ 1637830 h 6857987"/>
                <a:gd name="connsiteX6201" fmla="*/ 153422 w 3377801"/>
                <a:gd name="connsiteY6201" fmla="*/ 1646853 h 6857987"/>
                <a:gd name="connsiteX6202" fmla="*/ 154541 w 3377801"/>
                <a:gd name="connsiteY6202" fmla="*/ 1601745 h 6857987"/>
                <a:gd name="connsiteX6203" fmla="*/ 146082 w 3377801"/>
                <a:gd name="connsiteY6203" fmla="*/ 1598917 h 6857987"/>
                <a:gd name="connsiteX6204" fmla="*/ 143262 w 3377801"/>
                <a:gd name="connsiteY6204" fmla="*/ 1581452 h 6857987"/>
                <a:gd name="connsiteX6205" fmla="*/ 143262 w 3377801"/>
                <a:gd name="connsiteY6205" fmla="*/ 1581434 h 6857987"/>
                <a:gd name="connsiteX6206" fmla="*/ 160745 w 3377801"/>
                <a:gd name="connsiteY6206" fmla="*/ 1580886 h 6857987"/>
                <a:gd name="connsiteX6207" fmla="*/ 154541 w 3377801"/>
                <a:gd name="connsiteY6207" fmla="*/ 1601745 h 6857987"/>
                <a:gd name="connsiteX6208" fmla="*/ 637311 w 3377801"/>
                <a:gd name="connsiteY6208" fmla="*/ 1505282 h 6857987"/>
                <a:gd name="connsiteX6209" fmla="*/ 627733 w 3377801"/>
                <a:gd name="connsiteY6209" fmla="*/ 1522200 h 6857987"/>
                <a:gd name="connsiteX6210" fmla="*/ 672286 w 3377801"/>
                <a:gd name="connsiteY6210" fmla="*/ 1515988 h 6857987"/>
                <a:gd name="connsiteX6211" fmla="*/ 652547 w 3377801"/>
                <a:gd name="connsiteY6211" fmla="*/ 1544195 h 6857987"/>
                <a:gd name="connsiteX6212" fmla="*/ 596151 w 3377801"/>
                <a:gd name="connsiteY6212" fmla="*/ 1563934 h 6857987"/>
                <a:gd name="connsiteX6213" fmla="*/ 633372 w 3377801"/>
                <a:gd name="connsiteY6213" fmla="*/ 1572393 h 6857987"/>
                <a:gd name="connsiteX6214" fmla="*/ 571891 w 3377801"/>
                <a:gd name="connsiteY6214" fmla="*/ 1570146 h 6857987"/>
                <a:gd name="connsiteX6215" fmla="*/ 486734 w 3377801"/>
                <a:gd name="connsiteY6215" fmla="*/ 1592131 h 6857987"/>
                <a:gd name="connsiteX6216" fmla="*/ 439926 w 3377801"/>
                <a:gd name="connsiteY6216" fmla="*/ 1632731 h 6857987"/>
                <a:gd name="connsiteX6217" fmla="*/ 437106 w 3377801"/>
                <a:gd name="connsiteY6217" fmla="*/ 1602281 h 6857987"/>
                <a:gd name="connsiteX6218" fmla="*/ 407771 w 3377801"/>
                <a:gd name="connsiteY6218" fmla="*/ 1636682 h 6857987"/>
                <a:gd name="connsiteX6219" fmla="*/ 381829 w 3377801"/>
                <a:gd name="connsiteY6219" fmla="*/ 1640639 h 6857987"/>
                <a:gd name="connsiteX6220" fmla="*/ 406642 w 3377801"/>
                <a:gd name="connsiteY6220" fmla="*/ 1598334 h 6857987"/>
                <a:gd name="connsiteX6221" fmla="*/ 357569 w 3377801"/>
                <a:gd name="connsiteY6221" fmla="*/ 1638375 h 6857987"/>
                <a:gd name="connsiteX6222" fmla="*/ 306250 w 3377801"/>
                <a:gd name="connsiteY6222" fmla="*/ 1637811 h 6857987"/>
                <a:gd name="connsiteX6223" fmla="*/ 338959 w 3377801"/>
                <a:gd name="connsiteY6223" fmla="*/ 1593249 h 6857987"/>
                <a:gd name="connsiteX6224" fmla="*/ 289886 w 3377801"/>
                <a:gd name="connsiteY6224" fmla="*/ 1626531 h 6857987"/>
                <a:gd name="connsiteX6225" fmla="*/ 257741 w 3377801"/>
                <a:gd name="connsiteY6225" fmla="*/ 1621456 h 6857987"/>
                <a:gd name="connsiteX6226" fmla="*/ 302294 w 3377801"/>
                <a:gd name="connsiteY6226" fmla="*/ 1579724 h 6857987"/>
                <a:gd name="connsiteX6227" fmla="*/ 238003 w 3377801"/>
                <a:gd name="connsiteY6227" fmla="*/ 1606803 h 6857987"/>
                <a:gd name="connsiteX6228" fmla="*/ 214317 w 3377801"/>
                <a:gd name="connsiteY6228" fmla="*/ 1590439 h 6857987"/>
                <a:gd name="connsiteX6229" fmla="*/ 267901 w 3377801"/>
                <a:gd name="connsiteY6229" fmla="*/ 1561104 h 6857987"/>
                <a:gd name="connsiteX6230" fmla="*/ 223339 w 3377801"/>
                <a:gd name="connsiteY6230" fmla="*/ 1570692 h 6857987"/>
                <a:gd name="connsiteX6231" fmla="*/ 188938 w 3377801"/>
                <a:gd name="connsiteY6231" fmla="*/ 1571256 h 6857987"/>
                <a:gd name="connsiteX6232" fmla="*/ 234612 w 3377801"/>
                <a:gd name="connsiteY6232" fmla="*/ 1531214 h 6857987"/>
                <a:gd name="connsiteX6233" fmla="*/ 183863 w 3377801"/>
                <a:gd name="connsiteY6233" fmla="*/ 1551514 h 6857987"/>
                <a:gd name="connsiteX6234" fmla="*/ 170328 w 3377801"/>
                <a:gd name="connsiteY6234" fmla="*/ 1530083 h 6857987"/>
                <a:gd name="connsiteX6235" fmla="*/ 157357 w 3377801"/>
                <a:gd name="connsiteY6235" fmla="*/ 1572943 h 6857987"/>
                <a:gd name="connsiteX6236" fmla="*/ 169191 w 3377801"/>
                <a:gd name="connsiteY6236" fmla="*/ 1511472 h 6857987"/>
                <a:gd name="connsiteX6237" fmla="*/ 182172 w 3377801"/>
                <a:gd name="connsiteY6237" fmla="*/ 1534594 h 6857987"/>
                <a:gd name="connsiteX6238" fmla="*/ 202472 w 3377801"/>
                <a:gd name="connsiteY6238" fmla="*/ 1490596 h 6857987"/>
                <a:gd name="connsiteX6239" fmla="*/ 155653 w 3377801"/>
                <a:gd name="connsiteY6239" fmla="*/ 1487776 h 6857987"/>
                <a:gd name="connsiteX6240" fmla="*/ 102079 w 3377801"/>
                <a:gd name="connsiteY6240" fmla="*/ 1510898 h 6857987"/>
                <a:gd name="connsiteX6241" fmla="*/ 94757 w 3377801"/>
                <a:gd name="connsiteY6241" fmla="*/ 1458441 h 6857987"/>
                <a:gd name="connsiteX6242" fmla="*/ 139300 w 3377801"/>
                <a:gd name="connsiteY6242" fmla="*/ 1456185 h 6857987"/>
                <a:gd name="connsiteX6243" fmla="*/ 156792 w 3377801"/>
                <a:gd name="connsiteY6243" fmla="*/ 1423467 h 6857987"/>
                <a:gd name="connsiteX6244" fmla="*/ 205301 w 3377801"/>
                <a:gd name="connsiteY6244" fmla="*/ 1443767 h 6857987"/>
                <a:gd name="connsiteX6245" fmla="*/ 300619 w 3377801"/>
                <a:gd name="connsiteY6245" fmla="*/ 1551491 h 6857987"/>
                <a:gd name="connsiteX6246" fmla="*/ 371119 w 3377801"/>
                <a:gd name="connsiteY6246" fmla="*/ 1567846 h 6857987"/>
                <a:gd name="connsiteX6247" fmla="*/ 395369 w 3377801"/>
                <a:gd name="connsiteY6247" fmla="*/ 1544160 h 6857987"/>
                <a:gd name="connsiteX6248" fmla="*/ 469256 w 3377801"/>
                <a:gd name="connsiteY6248" fmla="*/ 1573486 h 6857987"/>
                <a:gd name="connsiteX6249" fmla="*/ 529044 w 3377801"/>
                <a:gd name="connsiteY6249" fmla="*/ 1540212 h 6857987"/>
                <a:gd name="connsiteX6250" fmla="*/ 478280 w 3377801"/>
                <a:gd name="connsiteY6250" fmla="*/ 1558832 h 6857987"/>
                <a:gd name="connsiteX6251" fmla="*/ 479409 w 3377801"/>
                <a:gd name="connsiteY6251" fmla="*/ 1537402 h 6857987"/>
                <a:gd name="connsiteX6252" fmla="*/ 424141 w 3377801"/>
                <a:gd name="connsiteY6252" fmla="*/ 1544169 h 6857987"/>
                <a:gd name="connsiteX6253" fmla="*/ 457414 w 3377801"/>
                <a:gd name="connsiteY6253" fmla="*/ 1508076 h 6857987"/>
                <a:gd name="connsiteX6254" fmla="*/ 435420 w 3377801"/>
                <a:gd name="connsiteY6254" fmla="*/ 1518225 h 6857987"/>
                <a:gd name="connsiteX6255" fmla="*/ 385793 w 3377801"/>
                <a:gd name="connsiteY6255" fmla="*/ 1526684 h 6857987"/>
                <a:gd name="connsiteX6256" fmla="*/ 424141 w 3377801"/>
                <a:gd name="connsiteY6256" fmla="*/ 1487207 h 6857987"/>
                <a:gd name="connsiteX6257" fmla="*/ 353641 w 3377801"/>
                <a:gd name="connsiteY6257" fmla="*/ 1511466 h 6857987"/>
                <a:gd name="connsiteX6258" fmla="*/ 352504 w 3377801"/>
                <a:gd name="connsiteY6258" fmla="*/ 1498495 h 6857987"/>
                <a:gd name="connsiteX6259" fmla="*/ 393117 w 3377801"/>
                <a:gd name="connsiteY6259" fmla="*/ 1466350 h 6857987"/>
                <a:gd name="connsiteX6260" fmla="*/ 329391 w 3377801"/>
                <a:gd name="connsiteY6260" fmla="*/ 1486089 h 6857987"/>
                <a:gd name="connsiteX6261" fmla="*/ 308515 w 3377801"/>
                <a:gd name="connsiteY6261" fmla="*/ 1466350 h 6857987"/>
                <a:gd name="connsiteX6262" fmla="*/ 355332 w 3377801"/>
                <a:gd name="connsiteY6262" fmla="*/ 1446599 h 6857987"/>
                <a:gd name="connsiteX6263" fmla="*/ 291597 w 3377801"/>
                <a:gd name="connsiteY6263" fmla="*/ 1444343 h 6857987"/>
                <a:gd name="connsiteX6264" fmla="*/ 277498 w 3377801"/>
                <a:gd name="connsiteY6264" fmla="*/ 1426297 h 6857987"/>
                <a:gd name="connsiteX6265" fmla="*/ 326571 w 3377801"/>
                <a:gd name="connsiteY6265" fmla="*/ 1413881 h 6857987"/>
                <a:gd name="connsiteX6266" fmla="*/ 280328 w 3377801"/>
                <a:gd name="connsiteY6266" fmla="*/ 1407677 h 6857987"/>
                <a:gd name="connsiteX6267" fmla="*/ 254941 w 3377801"/>
                <a:gd name="connsiteY6267" fmla="*/ 1379470 h 6857987"/>
                <a:gd name="connsiteX6268" fmla="*/ 300057 w 3377801"/>
                <a:gd name="connsiteY6268" fmla="*/ 1376650 h 6857987"/>
                <a:gd name="connsiteX6269" fmla="*/ 300057 w 3377801"/>
                <a:gd name="connsiteY6269" fmla="*/ 1365372 h 6857987"/>
                <a:gd name="connsiteX6270" fmla="*/ 242525 w 3377801"/>
                <a:gd name="connsiteY6270" fmla="*/ 1347889 h 6857987"/>
                <a:gd name="connsiteX6271" fmla="*/ 297800 w 3377801"/>
                <a:gd name="connsiteY6271" fmla="*/ 1324767 h 6857987"/>
                <a:gd name="connsiteX6272" fmla="*/ 242525 w 3377801"/>
                <a:gd name="connsiteY6272" fmla="*/ 1320819 h 6857987"/>
                <a:gd name="connsiteX6273" fmla="*/ 247051 w 3377801"/>
                <a:gd name="connsiteY6273" fmla="*/ 1302208 h 6857987"/>
                <a:gd name="connsiteX6274" fmla="*/ 293287 w 3377801"/>
                <a:gd name="connsiteY6274" fmla="*/ 1284716 h 6857987"/>
                <a:gd name="connsiteX6275" fmla="*/ 253245 w 3377801"/>
                <a:gd name="connsiteY6275" fmla="*/ 1282460 h 6857987"/>
                <a:gd name="connsiteX6276" fmla="*/ 258320 w 3377801"/>
                <a:gd name="connsiteY6276" fmla="*/ 1261594 h 6857987"/>
                <a:gd name="connsiteX6277" fmla="*/ 292148 w 3377801"/>
                <a:gd name="connsiteY6277" fmla="*/ 1230003 h 6857987"/>
                <a:gd name="connsiteX6278" fmla="*/ 257183 w 3377801"/>
                <a:gd name="connsiteY6278" fmla="*/ 1222662 h 6857987"/>
                <a:gd name="connsiteX6279" fmla="*/ 201916 w 3377801"/>
                <a:gd name="connsiteY6279" fmla="*/ 1198420 h 6857987"/>
                <a:gd name="connsiteX6280" fmla="*/ 226166 w 3377801"/>
                <a:gd name="connsiteY6280" fmla="*/ 1152167 h 6857987"/>
                <a:gd name="connsiteX6281" fmla="*/ 254937 w 3377801"/>
                <a:gd name="connsiteY6281" fmla="*/ 1167957 h 6857987"/>
                <a:gd name="connsiteX6282" fmla="*/ 276922 w 3377801"/>
                <a:gd name="connsiteY6282" fmla="*/ 1159499 h 6857987"/>
                <a:gd name="connsiteX6283" fmla="*/ 303438 w 3377801"/>
                <a:gd name="connsiteY6283" fmla="*/ 1186577 h 6857987"/>
                <a:gd name="connsiteX6284" fmla="*/ 307949 w 3377801"/>
                <a:gd name="connsiteY6284" fmla="*/ 1305571 h 6857987"/>
                <a:gd name="connsiteX6285" fmla="*/ 440496 w 3377801"/>
                <a:gd name="connsiteY6285" fmla="*/ 1464069 h 6857987"/>
                <a:gd name="connsiteX6286" fmla="*/ 480537 w 3377801"/>
                <a:gd name="connsiteY6286" fmla="*/ 1454482 h 6857987"/>
                <a:gd name="connsiteX6287" fmla="*/ 536378 w 3377801"/>
                <a:gd name="connsiteY6287" fmla="*/ 1487755 h 6857987"/>
                <a:gd name="connsiteX6288" fmla="*/ 545965 w 3377801"/>
                <a:gd name="connsiteY6288" fmla="*/ 1473093 h 6857987"/>
                <a:gd name="connsiteX6289" fmla="*/ 500291 w 3377801"/>
                <a:gd name="connsiteY6289" fmla="*/ 1461249 h 6857987"/>
                <a:gd name="connsiteX6290" fmla="*/ 496898 w 3377801"/>
                <a:gd name="connsiteY6290" fmla="*/ 1449405 h 6857987"/>
                <a:gd name="connsiteX6291" fmla="*/ 529616 w 3377801"/>
                <a:gd name="connsiteY6291" fmla="*/ 1443765 h 6857987"/>
                <a:gd name="connsiteX6292" fmla="*/ 533000 w 3377801"/>
                <a:gd name="connsiteY6292" fmla="*/ 1428541 h 6857987"/>
                <a:gd name="connsiteX6293" fmla="*/ 497475 w 3377801"/>
                <a:gd name="connsiteY6293" fmla="*/ 1433616 h 6857987"/>
                <a:gd name="connsiteX6294" fmla="*/ 471525 w 3377801"/>
                <a:gd name="connsiteY6294" fmla="*/ 1416706 h 6857987"/>
                <a:gd name="connsiteX6295" fmla="*/ 517214 w 3377801"/>
                <a:gd name="connsiteY6295" fmla="*/ 1408238 h 6857987"/>
                <a:gd name="connsiteX6296" fmla="*/ 519470 w 3377801"/>
                <a:gd name="connsiteY6296" fmla="*/ 1394713 h 6857987"/>
                <a:gd name="connsiteX6297" fmla="*/ 443327 w 3377801"/>
                <a:gd name="connsiteY6297" fmla="*/ 1381170 h 6857987"/>
                <a:gd name="connsiteX6298" fmla="*/ 501424 w 3377801"/>
                <a:gd name="connsiteY6298" fmla="*/ 1369318 h 6857987"/>
                <a:gd name="connsiteX6299" fmla="*/ 444456 w 3377801"/>
                <a:gd name="connsiteY6299" fmla="*/ 1363124 h 6857987"/>
                <a:gd name="connsiteX6300" fmla="*/ 425846 w 3377801"/>
                <a:gd name="connsiteY6300" fmla="*/ 1335490 h 6857987"/>
                <a:gd name="connsiteX6301" fmla="*/ 481687 w 3377801"/>
                <a:gd name="connsiteY6301" fmla="*/ 1332662 h 6857987"/>
                <a:gd name="connsiteX6302" fmla="*/ 436561 w 3377801"/>
                <a:gd name="connsiteY6302" fmla="*/ 1319690 h 6857987"/>
                <a:gd name="connsiteX6303" fmla="*/ 407800 w 3377801"/>
                <a:gd name="connsiteY6303" fmla="*/ 1288673 h 6857987"/>
                <a:gd name="connsiteX6304" fmla="*/ 457437 w 3377801"/>
                <a:gd name="connsiteY6304" fmla="*/ 1293199 h 6857987"/>
                <a:gd name="connsiteX6305" fmla="*/ 410628 w 3377801"/>
                <a:gd name="connsiteY6305" fmla="*/ 1260481 h 6857987"/>
                <a:gd name="connsiteX6306" fmla="*/ 406681 w 3377801"/>
                <a:gd name="connsiteY6306" fmla="*/ 1219322 h 6857987"/>
                <a:gd name="connsiteX6307" fmla="*/ 465341 w 3377801"/>
                <a:gd name="connsiteY6307" fmla="*/ 1232838 h 6857987"/>
                <a:gd name="connsiteX6308" fmla="*/ 415141 w 3377801"/>
                <a:gd name="connsiteY6308" fmla="*/ 1197314 h 6857987"/>
                <a:gd name="connsiteX6309" fmla="*/ 428676 w 3377801"/>
                <a:gd name="connsiteY6309" fmla="*/ 1175320 h 6857987"/>
                <a:gd name="connsiteX6310" fmla="*/ 471537 w 3377801"/>
                <a:gd name="connsiteY6310" fmla="*/ 1189982 h 6857987"/>
                <a:gd name="connsiteX6311" fmla="*/ 439956 w 3377801"/>
                <a:gd name="connsiteY6311" fmla="*/ 1162339 h 6857987"/>
                <a:gd name="connsiteX6312" fmla="*/ 443340 w 3377801"/>
                <a:gd name="connsiteY6312" fmla="*/ 1142039 h 6857987"/>
                <a:gd name="connsiteX6313" fmla="*/ 488456 w 3377801"/>
                <a:gd name="connsiteY6313" fmla="*/ 1155584 h 6857987"/>
                <a:gd name="connsiteX6314" fmla="*/ 459695 w 3377801"/>
                <a:gd name="connsiteY6314" fmla="*/ 1130197 h 6857987"/>
                <a:gd name="connsiteX6315" fmla="*/ 509887 w 3377801"/>
                <a:gd name="connsiteY6315" fmla="*/ 1099748 h 6857987"/>
                <a:gd name="connsiteX6316" fmla="*/ 464206 w 3377801"/>
                <a:gd name="connsiteY6316" fmla="*/ 1059706 h 6857987"/>
                <a:gd name="connsiteX6317" fmla="*/ 429241 w 3377801"/>
                <a:gd name="connsiteY6317" fmla="*/ 1056314 h 6857987"/>
                <a:gd name="connsiteX6318" fmla="*/ 433744 w 3377801"/>
                <a:gd name="connsiteY6318" fmla="*/ 1008287 h 6857987"/>
                <a:gd name="connsiteX6319" fmla="*/ 433744 w 3377801"/>
                <a:gd name="connsiteY6319" fmla="*/ 1008387 h 6857987"/>
                <a:gd name="connsiteX6320" fmla="*/ 483371 w 3377801"/>
                <a:gd name="connsiteY6320" fmla="*/ 1024177 h 6857987"/>
                <a:gd name="connsiteX6321" fmla="*/ 516645 w 3377801"/>
                <a:gd name="connsiteY6321" fmla="*/ 1035455 h 6857987"/>
                <a:gd name="connsiteX6322" fmla="*/ 539202 w 3377801"/>
                <a:gd name="connsiteY6322" fmla="*/ 1077753 h 6857987"/>
                <a:gd name="connsiteX6323" fmla="*/ 489565 w 3377801"/>
                <a:gd name="connsiteY6323" fmla="*/ 1181537 h 6857987"/>
                <a:gd name="connsiteX6324" fmla="*/ 488438 w 3377801"/>
                <a:gd name="connsiteY6324" fmla="*/ 1258235 h 6857987"/>
                <a:gd name="connsiteX6325" fmla="*/ 546535 w 3377801"/>
                <a:gd name="connsiteY6325" fmla="*/ 1395857 h 6857987"/>
                <a:gd name="connsiteX6326" fmla="*/ 606885 w 3377801"/>
                <a:gd name="connsiteY6326" fmla="*/ 1420116 h 6857987"/>
                <a:gd name="connsiteX6327" fmla="*/ 646936 w 3377801"/>
                <a:gd name="connsiteY6327" fmla="*/ 1351868 h 6857987"/>
                <a:gd name="connsiteX6328" fmla="*/ 600683 w 3377801"/>
                <a:gd name="connsiteY6328" fmla="*/ 1306752 h 6857987"/>
                <a:gd name="connsiteX6329" fmla="*/ 606886 w 3377801"/>
                <a:gd name="connsiteY6329" fmla="*/ 1276862 h 6857987"/>
                <a:gd name="connsiteX6330" fmla="*/ 661600 w 3377801"/>
                <a:gd name="connsiteY6330" fmla="*/ 1257679 h 6857987"/>
                <a:gd name="connsiteX6331" fmla="*/ 705579 w 3377801"/>
                <a:gd name="connsiteY6331" fmla="*/ 1235694 h 6857987"/>
                <a:gd name="connsiteX6332" fmla="*/ 750140 w 3377801"/>
                <a:gd name="connsiteY6332" fmla="*/ 1258816 h 6857987"/>
                <a:gd name="connsiteX6333" fmla="*/ 738276 w 3377801"/>
                <a:gd name="connsiteY6333" fmla="*/ 1280800 h 6857987"/>
                <a:gd name="connsiteX6334" fmla="*/ 682436 w 3377801"/>
                <a:gd name="connsiteY6334" fmla="*/ 1269512 h 6857987"/>
                <a:gd name="connsiteX6335" fmla="*/ 678488 w 3377801"/>
                <a:gd name="connsiteY6335" fmla="*/ 1308426 h 6857987"/>
                <a:gd name="connsiteX6336" fmla="*/ 651410 w 3377801"/>
                <a:gd name="connsiteY6336" fmla="*/ 1338315 h 6857987"/>
                <a:gd name="connsiteX6337" fmla="*/ 675669 w 3377801"/>
                <a:gd name="connsiteY6337" fmla="*/ 1341144 h 6857987"/>
                <a:gd name="connsiteX6338" fmla="*/ 702176 w 3377801"/>
                <a:gd name="connsiteY6338" fmla="*/ 1390781 h 6857987"/>
                <a:gd name="connsiteX6339" fmla="*/ 650856 w 3377801"/>
                <a:gd name="connsiteY6339" fmla="*/ 1391344 h 6857987"/>
                <a:gd name="connsiteX6340" fmla="*/ 654803 w 3377801"/>
                <a:gd name="connsiteY6340" fmla="*/ 1409400 h 6857987"/>
                <a:gd name="connsiteX6341" fmla="*/ 714583 w 3377801"/>
                <a:gd name="connsiteY6341" fmla="*/ 1409400 h 6857987"/>
                <a:gd name="connsiteX6342" fmla="*/ 635620 w 3377801"/>
                <a:gd name="connsiteY6342" fmla="*/ 1435341 h 6857987"/>
                <a:gd name="connsiteX6343" fmla="*/ 629980 w 3377801"/>
                <a:gd name="connsiteY6343" fmla="*/ 1445491 h 6857987"/>
                <a:gd name="connsiteX6344" fmla="*/ 694281 w 3377801"/>
                <a:gd name="connsiteY6344" fmla="*/ 1444364 h 6857987"/>
                <a:gd name="connsiteX6345" fmla="*/ 641832 w 3377801"/>
                <a:gd name="connsiteY6345" fmla="*/ 1470870 h 6857987"/>
                <a:gd name="connsiteX6346" fmla="*/ 641832 w 3377801"/>
                <a:gd name="connsiteY6346" fmla="*/ 1486659 h 6857987"/>
                <a:gd name="connsiteX6347" fmla="*/ 682431 w 3377801"/>
                <a:gd name="connsiteY6347" fmla="*/ 1478755 h 6857987"/>
                <a:gd name="connsiteX6348" fmla="*/ 637311 w 3377801"/>
                <a:gd name="connsiteY6348" fmla="*/ 1505282 h 6857987"/>
                <a:gd name="connsiteX6349" fmla="*/ 698810 w 3377801"/>
                <a:gd name="connsiteY6349" fmla="*/ 1347420 h 6857987"/>
                <a:gd name="connsiteX6350" fmla="*/ 685830 w 3377801"/>
                <a:gd name="connsiteY6350" fmla="*/ 1318677 h 6857987"/>
                <a:gd name="connsiteX6351" fmla="*/ 685830 w 3377801"/>
                <a:gd name="connsiteY6351" fmla="*/ 1318649 h 6857987"/>
                <a:gd name="connsiteX6352" fmla="*/ 698810 w 3377801"/>
                <a:gd name="connsiteY6352" fmla="*/ 1347420 h 6857987"/>
                <a:gd name="connsiteX6353" fmla="*/ 685830 w 3377801"/>
                <a:gd name="connsiteY6353" fmla="*/ 1534683 h 6857987"/>
                <a:gd name="connsiteX6354" fmla="*/ 690905 w 3377801"/>
                <a:gd name="connsiteY6354" fmla="*/ 1500846 h 6857987"/>
                <a:gd name="connsiteX6355" fmla="*/ 715165 w 3377801"/>
                <a:gd name="connsiteY6355" fmla="*/ 1506476 h 6857987"/>
                <a:gd name="connsiteX6356" fmla="*/ 685830 w 3377801"/>
                <a:gd name="connsiteY6356" fmla="*/ 1534683 h 6857987"/>
                <a:gd name="connsiteX6357" fmla="*/ 701055 w 3377801"/>
                <a:gd name="connsiteY6357" fmla="*/ 1486647 h 6857987"/>
                <a:gd name="connsiteX6358" fmla="*/ 723622 w 3377801"/>
                <a:gd name="connsiteY6358" fmla="*/ 1427432 h 6857987"/>
                <a:gd name="connsiteX6359" fmla="*/ 747872 w 3377801"/>
                <a:gd name="connsiteY6359" fmla="*/ 1486647 h 6857987"/>
                <a:gd name="connsiteX6360" fmla="*/ 701056 w 3377801"/>
                <a:gd name="connsiteY6360" fmla="*/ 1486653 h 6857987"/>
                <a:gd name="connsiteX6361" fmla="*/ 752938 w 3377801"/>
                <a:gd name="connsiteY6361" fmla="*/ 1467501 h 6857987"/>
                <a:gd name="connsiteX6362" fmla="*/ 754631 w 3377801"/>
                <a:gd name="connsiteY6362" fmla="*/ 1429661 h 6857987"/>
                <a:gd name="connsiteX6363" fmla="*/ 754631 w 3377801"/>
                <a:gd name="connsiteY6363" fmla="*/ 1429707 h 6857987"/>
                <a:gd name="connsiteX6364" fmla="*/ 795244 w 3377801"/>
                <a:gd name="connsiteY6364" fmla="*/ 1437047 h 6857987"/>
                <a:gd name="connsiteX6365" fmla="*/ 752940 w 3377801"/>
                <a:gd name="connsiteY6365" fmla="*/ 1467506 h 6857987"/>
                <a:gd name="connsiteX6366" fmla="*/ 824570 w 3377801"/>
                <a:gd name="connsiteY6366" fmla="*/ 1411077 h 6857987"/>
                <a:gd name="connsiteX6367" fmla="*/ 777198 w 3377801"/>
                <a:gd name="connsiteY6367" fmla="*/ 1420101 h 6857987"/>
                <a:gd name="connsiteX6368" fmla="*/ 765919 w 3377801"/>
                <a:gd name="connsiteY6368" fmla="*/ 1407120 h 6857987"/>
                <a:gd name="connsiteX6369" fmla="*/ 765356 w 3377801"/>
                <a:gd name="connsiteY6369" fmla="*/ 1326529 h 6857987"/>
                <a:gd name="connsiteX6370" fmla="*/ 765356 w 3377801"/>
                <a:gd name="connsiteY6370" fmla="*/ 1326474 h 6857987"/>
                <a:gd name="connsiteX6371" fmla="*/ 782838 w 3377801"/>
                <a:gd name="connsiteY6371" fmla="*/ 1305608 h 6857987"/>
                <a:gd name="connsiteX6372" fmla="*/ 810472 w 3377801"/>
                <a:gd name="connsiteY6372" fmla="*/ 1354118 h 6857987"/>
                <a:gd name="connsiteX6373" fmla="*/ 796937 w 3377801"/>
                <a:gd name="connsiteY6373" fmla="*/ 1391339 h 6857987"/>
                <a:gd name="connsiteX6374" fmla="*/ 831902 w 3377801"/>
                <a:gd name="connsiteY6374" fmla="*/ 1361449 h 6857987"/>
                <a:gd name="connsiteX6375" fmla="*/ 871378 w 3377801"/>
                <a:gd name="connsiteY6375" fmla="*/ 1346224 h 6857987"/>
                <a:gd name="connsiteX6376" fmla="*/ 886602 w 3377801"/>
                <a:gd name="connsiteY6376" fmla="*/ 1359759 h 6857987"/>
                <a:gd name="connsiteX6377" fmla="*/ 824572 w 3377801"/>
                <a:gd name="connsiteY6377" fmla="*/ 1411083 h 6857987"/>
                <a:gd name="connsiteX6378" fmla="*/ 887178 w 3377801"/>
                <a:gd name="connsiteY6378" fmla="*/ 1336109 h 6857987"/>
                <a:gd name="connsiteX6379" fmla="*/ 841504 w 3377801"/>
                <a:gd name="connsiteY6379" fmla="*/ 1309602 h 6857987"/>
                <a:gd name="connsiteX6380" fmla="*/ 860679 w 3377801"/>
                <a:gd name="connsiteY6380" fmla="*/ 1297759 h 6857987"/>
                <a:gd name="connsiteX6381" fmla="*/ 783409 w 3377801"/>
                <a:gd name="connsiteY6381" fmla="*/ 1212593 h 6857987"/>
                <a:gd name="connsiteX6382" fmla="*/ 867437 w 3377801"/>
                <a:gd name="connsiteY6382" fmla="*/ 1244184 h 6857987"/>
                <a:gd name="connsiteX6383" fmla="*/ 839240 w 3377801"/>
                <a:gd name="connsiteY6383" fmla="*/ 1189426 h 6857987"/>
                <a:gd name="connsiteX6384" fmla="*/ 839240 w 3377801"/>
                <a:gd name="connsiteY6384" fmla="*/ 1189480 h 6857987"/>
                <a:gd name="connsiteX6385" fmla="*/ 887176 w 3377801"/>
                <a:gd name="connsiteY6385" fmla="*/ 1213167 h 6857987"/>
                <a:gd name="connsiteX6386" fmla="*/ 874770 w 3377801"/>
                <a:gd name="connsiteY6386" fmla="*/ 1258273 h 6857987"/>
                <a:gd name="connsiteX6387" fmla="*/ 907488 w 3377801"/>
                <a:gd name="connsiteY6387" fmla="*/ 1305090 h 6857987"/>
                <a:gd name="connsiteX6388" fmla="*/ 887180 w 3377801"/>
                <a:gd name="connsiteY6388" fmla="*/ 1336114 h 6857987"/>
                <a:gd name="connsiteX6389" fmla="*/ 997692 w 3377801"/>
                <a:gd name="connsiteY6389" fmla="*/ 1420736 h 6857987"/>
                <a:gd name="connsiteX6390" fmla="*/ 996568 w 3377801"/>
                <a:gd name="connsiteY6390" fmla="*/ 1454497 h 6857987"/>
                <a:gd name="connsiteX6391" fmla="*/ 980778 w 3377801"/>
                <a:gd name="connsiteY6391" fmla="*/ 1459572 h 6857987"/>
                <a:gd name="connsiteX6392" fmla="*/ 982479 w 3377801"/>
                <a:gd name="connsiteY6392" fmla="*/ 1455634 h 6857987"/>
                <a:gd name="connsiteX6393" fmla="*/ 963319 w 3377801"/>
                <a:gd name="connsiteY6393" fmla="*/ 1412227 h 6857987"/>
                <a:gd name="connsiteX6394" fmla="*/ 955964 w 3377801"/>
                <a:gd name="connsiteY6394" fmla="*/ 1380701 h 6857987"/>
                <a:gd name="connsiteX6395" fmla="*/ 956001 w 3377801"/>
                <a:gd name="connsiteY6395" fmla="*/ 1380673 h 6857987"/>
                <a:gd name="connsiteX6396" fmla="*/ 975175 w 3377801"/>
                <a:gd name="connsiteY6396" fmla="*/ 1376726 h 6857987"/>
                <a:gd name="connsiteX6397" fmla="*/ 974047 w 3377801"/>
                <a:gd name="connsiteY6397" fmla="*/ 1411097 h 6857987"/>
                <a:gd name="connsiteX6398" fmla="*/ 984179 w 3377801"/>
                <a:gd name="connsiteY6398" fmla="*/ 1409972 h 6857987"/>
                <a:gd name="connsiteX6399" fmla="*/ 990364 w 3377801"/>
                <a:gd name="connsiteY6399" fmla="*/ 1378864 h 6857987"/>
                <a:gd name="connsiteX6400" fmla="*/ 990382 w 3377801"/>
                <a:gd name="connsiteY6400" fmla="*/ 1378946 h 6857987"/>
                <a:gd name="connsiteX6401" fmla="*/ 1013514 w 3377801"/>
                <a:gd name="connsiteY6401" fmla="*/ 1376690 h 6857987"/>
                <a:gd name="connsiteX6402" fmla="*/ 997694 w 3377801"/>
                <a:gd name="connsiteY6402" fmla="*/ 1420747 h 6857987"/>
                <a:gd name="connsiteX6403" fmla="*/ 1065405 w 3377801"/>
                <a:gd name="connsiteY6403" fmla="*/ 1371105 h 6857987"/>
                <a:gd name="connsiteX6404" fmla="*/ 1065423 w 3377801"/>
                <a:gd name="connsiteY6404" fmla="*/ 1371032 h 6857987"/>
                <a:gd name="connsiteX6405" fmla="*/ 1084035 w 3377801"/>
                <a:gd name="connsiteY6405" fmla="*/ 1357507 h 6857987"/>
                <a:gd name="connsiteX6406" fmla="*/ 1125767 w 3377801"/>
                <a:gd name="connsiteY6406" fmla="*/ 1369341 h 6857987"/>
                <a:gd name="connsiteX6407" fmla="*/ 1174830 w 3377801"/>
                <a:gd name="connsiteY6407" fmla="*/ 1420679 h 6857987"/>
                <a:gd name="connsiteX6408" fmla="*/ 1065407 w 3377801"/>
                <a:gd name="connsiteY6408" fmla="*/ 1371116 h 6857987"/>
                <a:gd name="connsiteX6409" fmla="*/ 1181607 w 3377801"/>
                <a:gd name="connsiteY6409" fmla="*/ 1519434 h 6857987"/>
                <a:gd name="connsiteX6410" fmla="*/ 1160751 w 3377801"/>
                <a:gd name="connsiteY6410" fmla="*/ 1492364 h 6857987"/>
                <a:gd name="connsiteX6411" fmla="*/ 1141012 w 3377801"/>
                <a:gd name="connsiteY6411" fmla="*/ 1430966 h 6857987"/>
                <a:gd name="connsiteX6412" fmla="*/ 1141012 w 3377801"/>
                <a:gd name="connsiteY6412" fmla="*/ 1430883 h 6857987"/>
                <a:gd name="connsiteX6413" fmla="*/ 1159614 w 3377801"/>
                <a:gd name="connsiteY6413" fmla="*/ 1432584 h 6857987"/>
                <a:gd name="connsiteX6414" fmla="*/ 1160178 w 3377801"/>
                <a:gd name="connsiteY6414" fmla="*/ 1485595 h 6857987"/>
                <a:gd name="connsiteX6415" fmla="*/ 1173722 w 3377801"/>
                <a:gd name="connsiteY6415" fmla="*/ 1489552 h 6857987"/>
                <a:gd name="connsiteX6416" fmla="*/ 1172595 w 3377801"/>
                <a:gd name="connsiteY6416" fmla="*/ 1438223 h 6857987"/>
                <a:gd name="connsiteX6417" fmla="*/ 1195152 w 3377801"/>
                <a:gd name="connsiteY6417" fmla="*/ 1436532 h 6857987"/>
                <a:gd name="connsiteX6418" fmla="*/ 1181609 w 3377801"/>
                <a:gd name="connsiteY6418" fmla="*/ 1519445 h 6857987"/>
                <a:gd name="connsiteX6419" fmla="*/ 1160759 w 3377801"/>
                <a:gd name="connsiteY6419" fmla="*/ 1379510 h 6857987"/>
                <a:gd name="connsiteX6420" fmla="*/ 1055291 w 3377801"/>
                <a:gd name="connsiteY6420" fmla="*/ 1353559 h 6857987"/>
                <a:gd name="connsiteX6421" fmla="*/ 966742 w 3377801"/>
                <a:gd name="connsiteY6421" fmla="*/ 1360900 h 6857987"/>
                <a:gd name="connsiteX6422" fmla="*/ 904707 w 3377801"/>
                <a:gd name="connsiteY6422" fmla="*/ 1366540 h 6857987"/>
                <a:gd name="connsiteX6423" fmla="*/ 930640 w 3377801"/>
                <a:gd name="connsiteY6423" fmla="*/ 1297174 h 6857987"/>
                <a:gd name="connsiteX6424" fmla="*/ 890041 w 3377801"/>
                <a:gd name="connsiteY6424" fmla="*/ 1258252 h 6857987"/>
                <a:gd name="connsiteX6425" fmla="*/ 925565 w 3377801"/>
                <a:gd name="connsiteY6425" fmla="*/ 1202985 h 6857987"/>
                <a:gd name="connsiteX6426" fmla="*/ 943057 w 3377801"/>
                <a:gd name="connsiteY6426" fmla="*/ 1208060 h 6857987"/>
                <a:gd name="connsiteX6427" fmla="*/ 908647 w 3377801"/>
                <a:gd name="connsiteY6427" fmla="*/ 1257687 h 6857987"/>
                <a:gd name="connsiteX6428" fmla="*/ 924438 w 3377801"/>
                <a:gd name="connsiteY6428" fmla="*/ 1285894 h 6857987"/>
                <a:gd name="connsiteX6429" fmla="*/ 965037 w 3377801"/>
                <a:gd name="connsiteY6429" fmla="*/ 1266156 h 6857987"/>
                <a:gd name="connsiteX6430" fmla="*/ 956013 w 3377801"/>
                <a:gd name="connsiteY6430" fmla="*/ 1210888 h 6857987"/>
                <a:gd name="connsiteX6431" fmla="*/ 983647 w 3377801"/>
                <a:gd name="connsiteY6431" fmla="*/ 1195664 h 6857987"/>
                <a:gd name="connsiteX6432" fmla="*/ 1104348 w 3377801"/>
                <a:gd name="connsiteY6432" fmla="*/ 1187769 h 6857987"/>
                <a:gd name="connsiteX6433" fmla="*/ 1051901 w 3377801"/>
                <a:gd name="connsiteY6433" fmla="*/ 1210901 h 6857987"/>
                <a:gd name="connsiteX6434" fmla="*/ 1115063 w 3377801"/>
                <a:gd name="connsiteY6434" fmla="*/ 1215976 h 6857987"/>
                <a:gd name="connsiteX6435" fmla="*/ 1129725 w 3377801"/>
                <a:gd name="connsiteY6435" fmla="*/ 1241926 h 6857987"/>
                <a:gd name="connsiteX6436" fmla="*/ 1094761 w 3377801"/>
                <a:gd name="connsiteY6436" fmla="*/ 1291563 h 6857987"/>
                <a:gd name="connsiteX6437" fmla="*/ 1031597 w 3377801"/>
                <a:gd name="connsiteY6437" fmla="*/ 1300022 h 6857987"/>
                <a:gd name="connsiteX6438" fmla="*/ 1031597 w 3377801"/>
                <a:gd name="connsiteY6438" fmla="*/ 1320888 h 6857987"/>
                <a:gd name="connsiteX6439" fmla="*/ 1082363 w 3377801"/>
                <a:gd name="connsiteY6439" fmla="*/ 1319197 h 6857987"/>
                <a:gd name="connsiteX6440" fmla="*/ 1135383 w 3377801"/>
                <a:gd name="connsiteY6440" fmla="*/ 1270687 h 6857987"/>
                <a:gd name="connsiteX6441" fmla="*/ 1133119 w 3377801"/>
                <a:gd name="connsiteY6441" fmla="*/ 1209780 h 6857987"/>
                <a:gd name="connsiteX6442" fmla="*/ 1231820 w 3377801"/>
                <a:gd name="connsiteY6442" fmla="*/ 1209780 h 6857987"/>
                <a:gd name="connsiteX6443" fmla="*/ 1150602 w 3377801"/>
                <a:gd name="connsiteY6443" fmla="*/ 1240806 h 6857987"/>
                <a:gd name="connsiteX6444" fmla="*/ 1148902 w 3377801"/>
                <a:gd name="connsiteY6444" fmla="*/ 1253213 h 6857987"/>
                <a:gd name="connsiteX6445" fmla="*/ 1244777 w 3377801"/>
                <a:gd name="connsiteY6445" fmla="*/ 1223323 h 6857987"/>
                <a:gd name="connsiteX6446" fmla="*/ 1244228 w 3377801"/>
                <a:gd name="connsiteY6446" fmla="*/ 1205268 h 6857987"/>
                <a:gd name="connsiteX6447" fmla="*/ 1277508 w 3377801"/>
                <a:gd name="connsiteY6447" fmla="*/ 1183838 h 6857987"/>
                <a:gd name="connsiteX6448" fmla="*/ 1221684 w 3377801"/>
                <a:gd name="connsiteY6448" fmla="*/ 1193439 h 6857987"/>
                <a:gd name="connsiteX6449" fmla="*/ 1104373 w 3377801"/>
                <a:gd name="connsiteY6449" fmla="*/ 1186108 h 6857987"/>
                <a:gd name="connsiteX6450" fmla="*/ 1175995 w 3377801"/>
                <a:gd name="connsiteY6450" fmla="*/ 1139864 h 6857987"/>
                <a:gd name="connsiteX6451" fmla="*/ 1204766 w 3377801"/>
                <a:gd name="connsiteY6451" fmla="*/ 1159603 h 6857987"/>
                <a:gd name="connsiteX6452" fmla="*/ 1235783 w 3377801"/>
                <a:gd name="connsiteY6452" fmla="*/ 1161859 h 6857987"/>
                <a:gd name="connsiteX6453" fmla="*/ 1234090 w 3377801"/>
                <a:gd name="connsiteY6453" fmla="*/ 1150025 h 6857987"/>
                <a:gd name="connsiteX6454" fmla="*/ 1185017 w 3377801"/>
                <a:gd name="connsiteY6454" fmla="*/ 1116743 h 6857987"/>
                <a:gd name="connsiteX6455" fmla="*/ 1199693 w 3377801"/>
                <a:gd name="connsiteY6455" fmla="*/ 1080086 h 6857987"/>
                <a:gd name="connsiteX6456" fmla="*/ 1232403 w 3377801"/>
                <a:gd name="connsiteY6456" fmla="*/ 1093057 h 6857987"/>
                <a:gd name="connsiteX6457" fmla="*/ 1278647 w 3377801"/>
                <a:gd name="connsiteY6457" fmla="*/ 1097004 h 6857987"/>
                <a:gd name="connsiteX6458" fmla="*/ 1219423 w 3377801"/>
                <a:gd name="connsiteY6458" fmla="*/ 1062040 h 6857987"/>
                <a:gd name="connsiteX6459" fmla="*/ 1214910 w 3377801"/>
                <a:gd name="connsiteY6459" fmla="*/ 1031578 h 6857987"/>
                <a:gd name="connsiteX6460" fmla="*/ 1289916 w 3377801"/>
                <a:gd name="connsiteY6460" fmla="*/ 1041738 h 6857987"/>
                <a:gd name="connsiteX6461" fmla="*/ 1316430 w 3377801"/>
                <a:gd name="connsiteY6461" fmla="*/ 1072188 h 6857987"/>
                <a:gd name="connsiteX6462" fmla="*/ 1318121 w 3377801"/>
                <a:gd name="connsiteY6462" fmla="*/ 1147194 h 6857987"/>
                <a:gd name="connsiteX6463" fmla="*/ 1408921 w 3377801"/>
                <a:gd name="connsiteY6463" fmla="*/ 1150024 h 6857987"/>
                <a:gd name="connsiteX6464" fmla="*/ 1622115 w 3377801"/>
                <a:gd name="connsiteY6464" fmla="*/ 1007325 h 6857987"/>
                <a:gd name="connsiteX6465" fmla="*/ 1718560 w 3377801"/>
                <a:gd name="connsiteY6465" fmla="*/ 928927 h 6857987"/>
                <a:gd name="connsiteX6466" fmla="*/ 1771408 w 3377801"/>
                <a:gd name="connsiteY6466" fmla="*/ 857587 h 6857987"/>
                <a:gd name="connsiteX6467" fmla="*/ 1771027 w 3377801"/>
                <a:gd name="connsiteY6467" fmla="*/ 857277 h 6857987"/>
                <a:gd name="connsiteX6468" fmla="*/ 1848297 w 3377801"/>
                <a:gd name="connsiteY6468" fmla="*/ 816678 h 6857987"/>
                <a:gd name="connsiteX6469" fmla="*/ 1776101 w 3377801"/>
                <a:gd name="connsiteY6469" fmla="*/ 924412 h 6857987"/>
                <a:gd name="connsiteX6470" fmla="*/ 1772144 w 3377801"/>
                <a:gd name="connsiteY6470" fmla="*/ 950908 h 6857987"/>
                <a:gd name="connsiteX6471" fmla="*/ 1804289 w 3377801"/>
                <a:gd name="connsiteY6471" fmla="*/ 962195 h 6857987"/>
                <a:gd name="connsiteX6472" fmla="*/ 1877049 w 3377801"/>
                <a:gd name="connsiteY6472" fmla="*/ 1001673 h 6857987"/>
                <a:gd name="connsiteX6473" fmla="*/ 1876485 w 3377801"/>
                <a:gd name="connsiteY6473" fmla="*/ 1149446 h 6857987"/>
                <a:gd name="connsiteX6474" fmla="*/ 1842074 w 3377801"/>
                <a:gd name="connsiteY6474" fmla="*/ 1204150 h 6857987"/>
                <a:gd name="connsiteX6475" fmla="*/ 1859002 w 3377801"/>
                <a:gd name="connsiteY6475" fmla="*/ 1200193 h 6857987"/>
                <a:gd name="connsiteX6476" fmla="*/ 1898478 w 3377801"/>
                <a:gd name="connsiteY6476" fmla="*/ 1008431 h 6857987"/>
                <a:gd name="connsiteX6477" fmla="*/ 1844339 w 3377801"/>
                <a:gd name="connsiteY6477" fmla="*/ 955974 h 6857987"/>
                <a:gd name="connsiteX6478" fmla="*/ 1940784 w 3377801"/>
                <a:gd name="connsiteY6478" fmla="*/ 1029297 h 6857987"/>
                <a:gd name="connsiteX6479" fmla="*/ 1912023 w 3377801"/>
                <a:gd name="connsiteY6479" fmla="*/ 1172559 h 6857987"/>
                <a:gd name="connsiteX6480" fmla="*/ 1860130 w 3377801"/>
                <a:gd name="connsiteY6480" fmla="*/ 1261673 h 6857987"/>
                <a:gd name="connsiteX6481" fmla="*/ 1637360 w 3377801"/>
                <a:gd name="connsiteY6481" fmla="*/ 1395340 h 6857987"/>
                <a:gd name="connsiteX6482" fmla="*/ 1599012 w 3377801"/>
                <a:gd name="connsiteY6482" fmla="*/ 1403808 h 6857987"/>
                <a:gd name="connsiteX6483" fmla="*/ 1640744 w 3377801"/>
                <a:gd name="connsiteY6483" fmla="*/ 1253778 h 6857987"/>
                <a:gd name="connsiteX6484" fmla="*/ 1620432 w 3377801"/>
                <a:gd name="connsiteY6484" fmla="*/ 1195681 h 6857987"/>
                <a:gd name="connsiteX6485" fmla="*/ 1540915 w 3377801"/>
                <a:gd name="connsiteY6485" fmla="*/ 1167476 h 6857987"/>
                <a:gd name="connsiteX6486" fmla="*/ 1404989 w 3377801"/>
                <a:gd name="connsiteY6486" fmla="*/ 1230084 h 6857987"/>
                <a:gd name="connsiteX6487" fmla="*/ 1371152 w 3377801"/>
                <a:gd name="connsiteY6487" fmla="*/ 1250384 h 6857987"/>
                <a:gd name="connsiteX6488" fmla="*/ 1319822 w 3377801"/>
                <a:gd name="connsiteY6488" fmla="*/ 1237976 h 6857987"/>
                <a:gd name="connsiteX6489" fmla="*/ 1143860 w 3377801"/>
                <a:gd name="connsiteY6489" fmla="*/ 1296063 h 6857987"/>
                <a:gd name="connsiteX6490" fmla="*/ 1130888 w 3377801"/>
                <a:gd name="connsiteY6490" fmla="*/ 1323133 h 6857987"/>
                <a:gd name="connsiteX6491" fmla="*/ 1196871 w 3377801"/>
                <a:gd name="connsiteY6491" fmla="*/ 1281401 h 6857987"/>
                <a:gd name="connsiteX6492" fmla="*/ 1284292 w 3377801"/>
                <a:gd name="connsiteY6492" fmla="*/ 1259971 h 6857987"/>
                <a:gd name="connsiteX6493" fmla="*/ 1163592 w 3377801"/>
                <a:gd name="connsiteY6493" fmla="*/ 1323135 h 6857987"/>
                <a:gd name="connsiteX6494" fmla="*/ 1192926 w 3377801"/>
                <a:gd name="connsiteY6494" fmla="*/ 1317495 h 6857987"/>
                <a:gd name="connsiteX6495" fmla="*/ 1246501 w 3377801"/>
                <a:gd name="connsiteY6495" fmla="*/ 1340053 h 6857987"/>
                <a:gd name="connsiteX6496" fmla="*/ 1211536 w 3377801"/>
                <a:gd name="connsiteY6496" fmla="*/ 1333286 h 6857987"/>
                <a:gd name="connsiteX6497" fmla="*/ 1205332 w 3377801"/>
                <a:gd name="connsiteY6497" fmla="*/ 1356408 h 6857987"/>
                <a:gd name="connsiteX6498" fmla="*/ 1148918 w 3377801"/>
                <a:gd name="connsiteY6498" fmla="*/ 1332158 h 6857987"/>
                <a:gd name="connsiteX6499" fmla="*/ 1181636 w 3377801"/>
                <a:gd name="connsiteY6499" fmla="*/ 1369943 h 6857987"/>
                <a:gd name="connsiteX6500" fmla="*/ 1249311 w 3377801"/>
                <a:gd name="connsiteY6500" fmla="*/ 1458492 h 6857987"/>
                <a:gd name="connsiteX6501" fmla="*/ 1160760 w 3377801"/>
                <a:gd name="connsiteY6501" fmla="*/ 1379521 h 6857987"/>
                <a:gd name="connsiteX6502" fmla="*/ 940155 w 3377801"/>
                <a:gd name="connsiteY6502" fmla="*/ 1250976 h 6857987"/>
                <a:gd name="connsiteX6503" fmla="*/ 937891 w 3377801"/>
                <a:gd name="connsiteY6503" fmla="*/ 1267885 h 6857987"/>
                <a:gd name="connsiteX6504" fmla="*/ 918162 w 3377801"/>
                <a:gd name="connsiteY6504" fmla="*/ 1248156 h 6857987"/>
                <a:gd name="connsiteX6505" fmla="*/ 940155 w 3377801"/>
                <a:gd name="connsiteY6505" fmla="*/ 1250976 h 6857987"/>
                <a:gd name="connsiteX6506" fmla="*/ 1668826 w 3377801"/>
                <a:gd name="connsiteY6506" fmla="*/ 1393092 h 6857987"/>
                <a:gd name="connsiteX6507" fmla="*/ 1668863 w 3377801"/>
                <a:gd name="connsiteY6507" fmla="*/ 1393056 h 6857987"/>
                <a:gd name="connsiteX6508" fmla="*/ 1803084 w 3377801"/>
                <a:gd name="connsiteY6508" fmla="*/ 1323690 h 6857987"/>
                <a:gd name="connsiteX6509" fmla="*/ 1668826 w 3377801"/>
                <a:gd name="connsiteY6509" fmla="*/ 1393092 h 6857987"/>
                <a:gd name="connsiteX6510" fmla="*/ 1716862 w 3377801"/>
                <a:gd name="connsiteY6510" fmla="*/ 1404390 h 6857987"/>
                <a:gd name="connsiteX6511" fmla="*/ 1650396 w 3377801"/>
                <a:gd name="connsiteY6511" fmla="*/ 1419590 h 6857987"/>
                <a:gd name="connsiteX6512" fmla="*/ 1650305 w 3377801"/>
                <a:gd name="connsiteY6512" fmla="*/ 1419616 h 6857987"/>
                <a:gd name="connsiteX6513" fmla="*/ 1650278 w 3377801"/>
                <a:gd name="connsiteY6513" fmla="*/ 1419580 h 6857987"/>
                <a:gd name="connsiteX6514" fmla="*/ 1650394 w 3377801"/>
                <a:gd name="connsiteY6514" fmla="*/ 1419590 h 6857987"/>
                <a:gd name="connsiteX6515" fmla="*/ 1716855 w 3377801"/>
                <a:gd name="connsiteY6515" fmla="*/ 1404390 h 6857987"/>
                <a:gd name="connsiteX6516" fmla="*/ 1395877 w 3377801"/>
                <a:gd name="connsiteY6516" fmla="*/ 1665482 h 6857987"/>
                <a:gd name="connsiteX6517" fmla="*/ 1405465 w 3377801"/>
                <a:gd name="connsiteY6517" fmla="*/ 1675060 h 6857987"/>
                <a:gd name="connsiteX6518" fmla="*/ 1395914 w 3377801"/>
                <a:gd name="connsiteY6518" fmla="*/ 1665509 h 6857987"/>
                <a:gd name="connsiteX6519" fmla="*/ 1417327 w 3377801"/>
                <a:gd name="connsiteY6519" fmla="*/ 1703284 h 6857987"/>
                <a:gd name="connsiteX6520" fmla="*/ 1513201 w 3377801"/>
                <a:gd name="connsiteY6520" fmla="*/ 1688094 h 6857987"/>
                <a:gd name="connsiteX6521" fmla="*/ 1513219 w 3377801"/>
                <a:gd name="connsiteY6521" fmla="*/ 1688039 h 6857987"/>
                <a:gd name="connsiteX6522" fmla="*/ 1526754 w 3377801"/>
                <a:gd name="connsiteY6522" fmla="*/ 1658149 h 6857987"/>
                <a:gd name="connsiteX6523" fmla="*/ 1526754 w 3377801"/>
                <a:gd name="connsiteY6523" fmla="*/ 1734856 h 6857987"/>
                <a:gd name="connsiteX6524" fmla="*/ 1500248 w 3377801"/>
                <a:gd name="connsiteY6524" fmla="*/ 1760807 h 6857987"/>
                <a:gd name="connsiteX6525" fmla="*/ 1388567 w 3377801"/>
                <a:gd name="connsiteY6525" fmla="*/ 1754039 h 6857987"/>
                <a:gd name="connsiteX6526" fmla="*/ 1275212 w 3377801"/>
                <a:gd name="connsiteY6526" fmla="*/ 1768702 h 6857987"/>
                <a:gd name="connsiteX6527" fmla="*/ 1329352 w 3377801"/>
                <a:gd name="connsiteY6527" fmla="*/ 1724149 h 6857987"/>
                <a:gd name="connsiteX6528" fmla="*/ 1382928 w 3377801"/>
                <a:gd name="connsiteY6528" fmla="*/ 1692567 h 6857987"/>
                <a:gd name="connsiteX6529" fmla="*/ 1417332 w 3377801"/>
                <a:gd name="connsiteY6529" fmla="*/ 1703284 h 6857987"/>
                <a:gd name="connsiteX6530" fmla="*/ 1504175 w 3377801"/>
                <a:gd name="connsiteY6530" fmla="*/ 1627687 h 6857987"/>
                <a:gd name="connsiteX6531" fmla="*/ 1491168 w 3377801"/>
                <a:gd name="connsiteY6531" fmla="*/ 1615317 h 6857987"/>
                <a:gd name="connsiteX6532" fmla="*/ 1504180 w 3377801"/>
                <a:gd name="connsiteY6532" fmla="*/ 1627687 h 6857987"/>
                <a:gd name="connsiteX6533" fmla="*/ 1508124 w 3377801"/>
                <a:gd name="connsiteY6533" fmla="*/ 1546497 h 6857987"/>
                <a:gd name="connsiteX6534" fmla="*/ 1516582 w 3377801"/>
                <a:gd name="connsiteY6534" fmla="*/ 1560596 h 6857987"/>
                <a:gd name="connsiteX6535" fmla="*/ 1508129 w 3377801"/>
                <a:gd name="connsiteY6535" fmla="*/ 1546497 h 6857987"/>
                <a:gd name="connsiteX6536" fmla="*/ 1508672 w 3377801"/>
                <a:gd name="connsiteY6536" fmla="*/ 1644078 h 6857987"/>
                <a:gd name="connsiteX6537" fmla="*/ 1498523 w 3377801"/>
                <a:gd name="connsiteY6537" fmla="*/ 1679602 h 6857987"/>
                <a:gd name="connsiteX6538" fmla="*/ 1443990 w 3377801"/>
                <a:gd name="connsiteY6538" fmla="*/ 1689687 h 6857987"/>
                <a:gd name="connsiteX6539" fmla="*/ 1443811 w 3377801"/>
                <a:gd name="connsiteY6539" fmla="*/ 1689762 h 6857987"/>
                <a:gd name="connsiteX6540" fmla="*/ 1443856 w 3377801"/>
                <a:gd name="connsiteY6540" fmla="*/ 1689699 h 6857987"/>
                <a:gd name="connsiteX6541" fmla="*/ 1443993 w 3377801"/>
                <a:gd name="connsiteY6541" fmla="*/ 1689687 h 6857987"/>
                <a:gd name="connsiteX6542" fmla="*/ 1508683 w 3377801"/>
                <a:gd name="connsiteY6542" fmla="*/ 1644078 h 6857987"/>
                <a:gd name="connsiteX6543" fmla="*/ 1537997 w 3377801"/>
                <a:gd name="connsiteY6543" fmla="*/ 1460203 h 6857987"/>
                <a:gd name="connsiteX6544" fmla="*/ 1539725 w 3377801"/>
                <a:gd name="connsiteY6544" fmla="*/ 1487854 h 6857987"/>
                <a:gd name="connsiteX6545" fmla="*/ 1538008 w 3377801"/>
                <a:gd name="connsiteY6545" fmla="*/ 1460205 h 6857987"/>
                <a:gd name="connsiteX6546" fmla="*/ 1554389 w 3377801"/>
                <a:gd name="connsiteY6546" fmla="*/ 1486099 h 6857987"/>
                <a:gd name="connsiteX6547" fmla="*/ 1554417 w 3377801"/>
                <a:gd name="connsiteY6547" fmla="*/ 1486108 h 6857987"/>
                <a:gd name="connsiteX6548" fmla="*/ 1593902 w 3377801"/>
                <a:gd name="connsiteY6548" fmla="*/ 1443248 h 6857987"/>
                <a:gd name="connsiteX6549" fmla="*/ 1534100 w 3377801"/>
                <a:gd name="connsiteY6549" fmla="*/ 1606805 h 6857987"/>
                <a:gd name="connsiteX6550" fmla="*/ 1554400 w 3377801"/>
                <a:gd name="connsiteY6550" fmla="*/ 1486099 h 6857987"/>
                <a:gd name="connsiteX6551" fmla="*/ 1576320 w 3377801"/>
                <a:gd name="connsiteY6551" fmla="*/ 1376645 h 6857987"/>
                <a:gd name="connsiteX6552" fmla="*/ 1576338 w 3377801"/>
                <a:gd name="connsiteY6552" fmla="*/ 1376682 h 6857987"/>
                <a:gd name="connsiteX6553" fmla="*/ 1589872 w 3377801"/>
                <a:gd name="connsiteY6553" fmla="*/ 1386832 h 6857987"/>
                <a:gd name="connsiteX6554" fmla="*/ 1576331 w 3377801"/>
                <a:gd name="connsiteY6554" fmla="*/ 1376646 h 6857987"/>
                <a:gd name="connsiteX6555" fmla="*/ 1553799 w 3377801"/>
                <a:gd name="connsiteY6555" fmla="*/ 1351300 h 6857987"/>
                <a:gd name="connsiteX6556" fmla="*/ 1563401 w 3377801"/>
                <a:gd name="connsiteY6556" fmla="*/ 1391342 h 6857987"/>
                <a:gd name="connsiteX6557" fmla="*/ 1471468 w 3377801"/>
                <a:gd name="connsiteY6557" fmla="*/ 1338321 h 6857987"/>
                <a:gd name="connsiteX6558" fmla="*/ 1481055 w 3377801"/>
                <a:gd name="connsiteY6558" fmla="*/ 1253164 h 6857987"/>
                <a:gd name="connsiteX6559" fmla="*/ 1456242 w 3377801"/>
                <a:gd name="connsiteY6559" fmla="*/ 1204091 h 6857987"/>
                <a:gd name="connsiteX6560" fmla="*/ 1491206 w 3377801"/>
                <a:gd name="connsiteY6560" fmla="*/ 1197887 h 6857987"/>
                <a:gd name="connsiteX6561" fmla="*/ 1521096 w 3377801"/>
                <a:gd name="connsiteY6561" fmla="*/ 1268387 h 6857987"/>
                <a:gd name="connsiteX6562" fmla="*/ 1536886 w 3377801"/>
                <a:gd name="connsiteY6562" fmla="*/ 1276846 h 6857987"/>
                <a:gd name="connsiteX6563" fmla="*/ 1541976 w 3377801"/>
                <a:gd name="connsiteY6563" fmla="*/ 1182665 h 6857987"/>
                <a:gd name="connsiteX6564" fmla="*/ 1616421 w 3377801"/>
                <a:gd name="connsiteY6564" fmla="*/ 1211427 h 6857987"/>
                <a:gd name="connsiteX6565" fmla="*/ 1627700 w 3377801"/>
                <a:gd name="connsiteY6565" fmla="*/ 1253169 h 6857987"/>
                <a:gd name="connsiteX6566" fmla="*/ 1604569 w 3377801"/>
                <a:gd name="connsiteY6566" fmla="*/ 1359194 h 6857987"/>
                <a:gd name="connsiteX6567" fmla="*/ 1553799 w 3377801"/>
                <a:gd name="connsiteY6567" fmla="*/ 1351300 h 6857987"/>
                <a:gd name="connsiteX6568" fmla="*/ 1516551 w 3377801"/>
                <a:gd name="connsiteY6568" fmla="*/ 1390222 h 6857987"/>
                <a:gd name="connsiteX6569" fmla="*/ 1480985 w 3377801"/>
                <a:gd name="connsiteY6569" fmla="*/ 1365389 h 6857987"/>
                <a:gd name="connsiteX6570" fmla="*/ 1481021 w 3377801"/>
                <a:gd name="connsiteY6570" fmla="*/ 1365399 h 6857987"/>
                <a:gd name="connsiteX6571" fmla="*/ 1516551 w 3377801"/>
                <a:gd name="connsiteY6571" fmla="*/ 1390226 h 6857987"/>
                <a:gd name="connsiteX6572" fmla="*/ 1209270 w 3377801"/>
                <a:gd name="connsiteY6572" fmla="*/ 1354149 h 6857987"/>
                <a:gd name="connsiteX6573" fmla="*/ 1209233 w 3377801"/>
                <a:gd name="connsiteY6573" fmla="*/ 1354112 h 6857987"/>
                <a:gd name="connsiteX6574" fmla="*/ 1261116 w 3377801"/>
                <a:gd name="connsiteY6574" fmla="*/ 1377798 h 6857987"/>
                <a:gd name="connsiteX6575" fmla="*/ 1209270 w 3377801"/>
                <a:gd name="connsiteY6575" fmla="*/ 1354160 h 6857987"/>
                <a:gd name="connsiteX6576" fmla="*/ 1244781 w 3377801"/>
                <a:gd name="connsiteY6576" fmla="*/ 1396395 h 6857987"/>
                <a:gd name="connsiteX6577" fmla="*/ 1222787 w 3377801"/>
                <a:gd name="connsiteY6577" fmla="*/ 1400342 h 6857987"/>
                <a:gd name="connsiteX6578" fmla="*/ 1214328 w 3377801"/>
                <a:gd name="connsiteY6578" fmla="*/ 1374419 h 6857987"/>
                <a:gd name="connsiteX6579" fmla="*/ 1214328 w 3377801"/>
                <a:gd name="connsiteY6579" fmla="*/ 1374401 h 6857987"/>
                <a:gd name="connsiteX6580" fmla="*/ 1244781 w 3377801"/>
                <a:gd name="connsiteY6580" fmla="*/ 1396403 h 6857987"/>
                <a:gd name="connsiteX6581" fmla="*/ 1347992 w 3377801"/>
                <a:gd name="connsiteY6581" fmla="*/ 1376147 h 6857987"/>
                <a:gd name="connsiteX6582" fmla="*/ 1346865 w 3377801"/>
                <a:gd name="connsiteY6582" fmla="*/ 1357545 h 6857987"/>
                <a:gd name="connsiteX6583" fmla="*/ 1300048 w 3377801"/>
                <a:gd name="connsiteY6583" fmla="*/ 1351897 h 6857987"/>
                <a:gd name="connsiteX6584" fmla="*/ 1323606 w 3377801"/>
                <a:gd name="connsiteY6584" fmla="*/ 1322062 h 6857987"/>
                <a:gd name="connsiteX6585" fmla="*/ 1323752 w 3377801"/>
                <a:gd name="connsiteY6585" fmla="*/ 1322007 h 6857987"/>
                <a:gd name="connsiteX6586" fmla="*/ 1384659 w 3377801"/>
                <a:gd name="connsiteY6586" fmla="*/ 1313548 h 6857987"/>
                <a:gd name="connsiteX6587" fmla="*/ 1437106 w 3377801"/>
                <a:gd name="connsiteY6587" fmla="*/ 1360357 h 6857987"/>
                <a:gd name="connsiteX6588" fmla="*/ 1379575 w 3377801"/>
                <a:gd name="connsiteY6588" fmla="*/ 1402099 h 6857987"/>
                <a:gd name="connsiteX6589" fmla="*/ 1345737 w 3377801"/>
                <a:gd name="connsiteY6589" fmla="*/ 1414497 h 6857987"/>
                <a:gd name="connsiteX6590" fmla="*/ 1289897 w 3377801"/>
                <a:gd name="connsiteY6590" fmla="*/ 1380659 h 6857987"/>
                <a:gd name="connsiteX6591" fmla="*/ 1347992 w 3377801"/>
                <a:gd name="connsiteY6591" fmla="*/ 1376155 h 6857987"/>
                <a:gd name="connsiteX6592" fmla="*/ 1281419 w 3377801"/>
                <a:gd name="connsiteY6592" fmla="*/ 1336670 h 6857987"/>
                <a:gd name="connsiteX6593" fmla="*/ 1237390 w 3377801"/>
                <a:gd name="connsiteY6593" fmla="*/ 1313566 h 6857987"/>
                <a:gd name="connsiteX6594" fmla="*/ 1276344 w 3377801"/>
                <a:gd name="connsiteY6594" fmla="*/ 1294929 h 6857987"/>
                <a:gd name="connsiteX6595" fmla="*/ 1311882 w 3377801"/>
                <a:gd name="connsiteY6595" fmla="*/ 1308464 h 6857987"/>
                <a:gd name="connsiteX6596" fmla="*/ 1281419 w 3377801"/>
                <a:gd name="connsiteY6596" fmla="*/ 1336678 h 6857987"/>
                <a:gd name="connsiteX6597" fmla="*/ 1376737 w 3377801"/>
                <a:gd name="connsiteY6597" fmla="*/ 1287643 h 6857987"/>
                <a:gd name="connsiteX6598" fmla="*/ 1284775 w 3377801"/>
                <a:gd name="connsiteY6598" fmla="*/ 1253260 h 6857987"/>
                <a:gd name="connsiteX6599" fmla="*/ 1284820 w 3377801"/>
                <a:gd name="connsiteY6599" fmla="*/ 1253242 h 6857987"/>
                <a:gd name="connsiteX6600" fmla="*/ 1410582 w 3377801"/>
                <a:gd name="connsiteY6600" fmla="*/ 1303991 h 6857987"/>
                <a:gd name="connsiteX6601" fmla="*/ 1466977 w 3377801"/>
                <a:gd name="connsiteY6601" fmla="*/ 1361523 h 6857987"/>
                <a:gd name="connsiteX6602" fmla="*/ 1376737 w 3377801"/>
                <a:gd name="connsiteY6602" fmla="*/ 1287658 h 6857987"/>
                <a:gd name="connsiteX6603" fmla="*/ 1465859 w 3377801"/>
                <a:gd name="connsiteY6603" fmla="*/ 1319797 h 6857987"/>
                <a:gd name="connsiteX6604" fmla="*/ 1450060 w 3377801"/>
                <a:gd name="connsiteY6604" fmla="*/ 1321489 h 6857987"/>
                <a:gd name="connsiteX6605" fmla="*/ 1389209 w 3377801"/>
                <a:gd name="connsiteY6605" fmla="*/ 1264458 h 6857987"/>
                <a:gd name="connsiteX6606" fmla="*/ 1451754 w 3377801"/>
                <a:gd name="connsiteY6606" fmla="*/ 1223916 h 6857987"/>
                <a:gd name="connsiteX6607" fmla="*/ 1465859 w 3377801"/>
                <a:gd name="connsiteY6607" fmla="*/ 1319806 h 6857987"/>
                <a:gd name="connsiteX6608" fmla="*/ 1526138 w 3377801"/>
                <a:gd name="connsiteY6608" fmla="*/ 1228409 h 6857987"/>
                <a:gd name="connsiteX6609" fmla="*/ 1508100 w 3377801"/>
                <a:gd name="connsiteY6609" fmla="*/ 1182164 h 6857987"/>
                <a:gd name="connsiteX6610" fmla="*/ 1528400 w 3377801"/>
                <a:gd name="connsiteY6610" fmla="*/ 1187239 h 6857987"/>
                <a:gd name="connsiteX6611" fmla="*/ 1526126 w 3377801"/>
                <a:gd name="connsiteY6611" fmla="*/ 1228353 h 6857987"/>
                <a:gd name="connsiteX6612" fmla="*/ 1215992 w 3377801"/>
                <a:gd name="connsiteY6612" fmla="*/ 1310152 h 6857987"/>
                <a:gd name="connsiteX6613" fmla="*/ 1221086 w 3377801"/>
                <a:gd name="connsiteY6613" fmla="*/ 1294326 h 6857987"/>
                <a:gd name="connsiteX6614" fmla="*/ 1221059 w 3377801"/>
                <a:gd name="connsiteY6614" fmla="*/ 1294363 h 6857987"/>
                <a:gd name="connsiteX6615" fmla="*/ 1215992 w 3377801"/>
                <a:gd name="connsiteY6615" fmla="*/ 1310152 h 6857987"/>
                <a:gd name="connsiteX6616" fmla="*/ 1240278 w 3377801"/>
                <a:gd name="connsiteY6616" fmla="*/ 1415685 h 6857987"/>
                <a:gd name="connsiteX6617" fmla="*/ 1240250 w 3377801"/>
                <a:gd name="connsiteY6617" fmla="*/ 1415612 h 6857987"/>
                <a:gd name="connsiteX6618" fmla="*/ 1259989 w 3377801"/>
                <a:gd name="connsiteY6618" fmla="*/ 1403196 h 6857987"/>
                <a:gd name="connsiteX6619" fmla="*/ 1336696 w 3377801"/>
                <a:gd name="connsiteY6619" fmla="*/ 1438161 h 6857987"/>
                <a:gd name="connsiteX6620" fmla="*/ 1308498 w 3377801"/>
                <a:gd name="connsiteY6620" fmla="*/ 1474263 h 6857987"/>
                <a:gd name="connsiteX6621" fmla="*/ 1240278 w 3377801"/>
                <a:gd name="connsiteY6621" fmla="*/ 1415686 h 6857987"/>
                <a:gd name="connsiteX6622" fmla="*/ 1216528 w 3377801"/>
                <a:gd name="connsiteY6622" fmla="*/ 1614760 h 6857987"/>
                <a:gd name="connsiteX6623" fmla="*/ 1216511 w 3377801"/>
                <a:gd name="connsiteY6623" fmla="*/ 1614723 h 6857987"/>
                <a:gd name="connsiteX6624" fmla="*/ 1228353 w 3377801"/>
                <a:gd name="connsiteY6624" fmla="*/ 1627131 h 6857987"/>
                <a:gd name="connsiteX6625" fmla="*/ 1216528 w 3377801"/>
                <a:gd name="connsiteY6625" fmla="*/ 1614761 h 6857987"/>
                <a:gd name="connsiteX6626" fmla="*/ 1212599 w 3377801"/>
                <a:gd name="connsiteY6626" fmla="*/ 1643468 h 6857987"/>
                <a:gd name="connsiteX6627" fmla="*/ 1212644 w 3377801"/>
                <a:gd name="connsiteY6627" fmla="*/ 1643450 h 6857987"/>
                <a:gd name="connsiteX6628" fmla="*/ 1212636 w 3377801"/>
                <a:gd name="connsiteY6628" fmla="*/ 1643509 h 6857987"/>
                <a:gd name="connsiteX6629" fmla="*/ 1233475 w 3377801"/>
                <a:gd name="connsiteY6629" fmla="*/ 1690840 h 6857987"/>
                <a:gd name="connsiteX6630" fmla="*/ 1210916 w 3377801"/>
                <a:gd name="connsiteY6630" fmla="*/ 1696480 h 6857987"/>
                <a:gd name="connsiteX6631" fmla="*/ 1212636 w 3377801"/>
                <a:gd name="connsiteY6631" fmla="*/ 1643509 h 6857987"/>
                <a:gd name="connsiteX6632" fmla="*/ 1212599 w 3377801"/>
                <a:gd name="connsiteY6632" fmla="*/ 1643469 h 6857987"/>
                <a:gd name="connsiteX6633" fmla="*/ 1071019 w 3377801"/>
                <a:gd name="connsiteY6633" fmla="*/ 1871378 h 6857987"/>
                <a:gd name="connsiteX6634" fmla="*/ 996004 w 3377801"/>
                <a:gd name="connsiteY6634" fmla="*/ 1958792 h 6857987"/>
                <a:gd name="connsiteX6635" fmla="*/ 1041693 w 3377801"/>
                <a:gd name="connsiteY6635" fmla="*/ 2084567 h 6857987"/>
                <a:gd name="connsiteX6636" fmla="*/ 836970 w 3377801"/>
                <a:gd name="connsiteY6636" fmla="*/ 2236288 h 6857987"/>
                <a:gd name="connsiteX6637" fmla="*/ 821178 w 3377801"/>
                <a:gd name="connsiteY6637" fmla="*/ 2288745 h 6857987"/>
                <a:gd name="connsiteX6638" fmla="*/ 827382 w 3377801"/>
                <a:gd name="connsiteY6638" fmla="*/ 2321455 h 6857987"/>
                <a:gd name="connsiteX6639" fmla="*/ 736013 w 3377801"/>
                <a:gd name="connsiteY6639" fmla="*/ 2405493 h 6857987"/>
                <a:gd name="connsiteX6640" fmla="*/ 551027 w 3377801"/>
                <a:gd name="connsiteY6640" fmla="*/ 2576394 h 6857987"/>
                <a:gd name="connsiteX6641" fmla="*/ 653111 w 3377801"/>
                <a:gd name="connsiteY6641" fmla="*/ 2457955 h 6857987"/>
                <a:gd name="connsiteX6642" fmla="*/ 708378 w 3377801"/>
                <a:gd name="connsiteY6642" fmla="*/ 2411712 h 6857987"/>
                <a:gd name="connsiteX6643" fmla="*/ 798611 w 3377801"/>
                <a:gd name="connsiteY6643" fmla="*/ 2325987 h 6857987"/>
                <a:gd name="connsiteX6644" fmla="*/ 787331 w 3377801"/>
                <a:gd name="connsiteY6644" fmla="*/ 2274103 h 6857987"/>
                <a:gd name="connsiteX6645" fmla="*/ 997149 w 3377801"/>
                <a:gd name="connsiteY6645" fmla="*/ 2068243 h 6857987"/>
                <a:gd name="connsiteX6646" fmla="*/ 930584 w 3377801"/>
                <a:gd name="connsiteY6646" fmla="*/ 1991546 h 6857987"/>
                <a:gd name="connsiteX6647" fmla="*/ 932285 w 3377801"/>
                <a:gd name="connsiteY6647" fmla="*/ 1926120 h 6857987"/>
                <a:gd name="connsiteX6648" fmla="*/ 1223312 w 3377801"/>
                <a:gd name="connsiteY6648" fmla="*/ 1714071 h 6857987"/>
                <a:gd name="connsiteX6649" fmla="*/ 1285347 w 3377801"/>
                <a:gd name="connsiteY6649" fmla="*/ 1639611 h 6857987"/>
                <a:gd name="connsiteX6650" fmla="*/ 1313554 w 3377801"/>
                <a:gd name="connsiteY6650" fmla="*/ 1505944 h 6857987"/>
                <a:gd name="connsiteX6651" fmla="*/ 1345699 w 3377801"/>
                <a:gd name="connsiteY6651" fmla="*/ 1498049 h 6857987"/>
                <a:gd name="connsiteX6652" fmla="*/ 1328234 w 3377801"/>
                <a:gd name="connsiteY6652" fmla="*/ 1473223 h 6857987"/>
                <a:gd name="connsiteX6653" fmla="*/ 1328207 w 3377801"/>
                <a:gd name="connsiteY6653" fmla="*/ 1473214 h 6857987"/>
                <a:gd name="connsiteX6654" fmla="*/ 1451158 w 3377801"/>
                <a:gd name="connsiteY6654" fmla="*/ 1372264 h 6857987"/>
                <a:gd name="connsiteX6655" fmla="*/ 1565077 w 3377801"/>
                <a:gd name="connsiteY6655" fmla="*/ 1438246 h 6857987"/>
                <a:gd name="connsiteX6656" fmla="*/ 1553243 w 3377801"/>
                <a:gd name="connsiteY6656" fmla="*/ 1456856 h 6857987"/>
                <a:gd name="connsiteX6657" fmla="*/ 1518267 w 3377801"/>
                <a:gd name="connsiteY6657" fmla="*/ 1436563 h 6857987"/>
                <a:gd name="connsiteX6658" fmla="*/ 1514310 w 3377801"/>
                <a:gd name="connsiteY6658" fmla="*/ 1467013 h 6857987"/>
                <a:gd name="connsiteX6659" fmla="*/ 1456786 w 3377801"/>
                <a:gd name="connsiteY6659" fmla="*/ 1518906 h 6857987"/>
                <a:gd name="connsiteX6660" fmla="*/ 1415618 w 3377801"/>
                <a:gd name="connsiteY6660" fmla="*/ 1600689 h 6857987"/>
                <a:gd name="connsiteX6661" fmla="*/ 1393624 w 3377801"/>
                <a:gd name="connsiteY6661" fmla="*/ 1563468 h 6857987"/>
                <a:gd name="connsiteX6662" fmla="*/ 1386312 w 3377801"/>
                <a:gd name="connsiteY6662" fmla="*/ 1573175 h 6857987"/>
                <a:gd name="connsiteX6663" fmla="*/ 1384064 w 3377801"/>
                <a:gd name="connsiteY6663" fmla="*/ 1622689 h 6857987"/>
                <a:gd name="connsiteX6664" fmla="*/ 1406059 w 3377801"/>
                <a:gd name="connsiteY6664" fmla="*/ 1617049 h 6857987"/>
                <a:gd name="connsiteX6665" fmla="*/ 1436508 w 3377801"/>
                <a:gd name="connsiteY6665" fmla="*/ 1673445 h 6857987"/>
                <a:gd name="connsiteX6666" fmla="*/ 1421284 w 3377801"/>
                <a:gd name="connsiteY6666" fmla="*/ 1673445 h 6857987"/>
                <a:gd name="connsiteX6667" fmla="*/ 1381243 w 3377801"/>
                <a:gd name="connsiteY6667" fmla="*/ 1622689 h 6857987"/>
                <a:gd name="connsiteX6668" fmla="*/ 1379030 w 3377801"/>
                <a:gd name="connsiteY6668" fmla="*/ 1651075 h 6857987"/>
                <a:gd name="connsiteX6669" fmla="*/ 1378391 w 3377801"/>
                <a:gd name="connsiteY6669" fmla="*/ 1658145 h 6857987"/>
                <a:gd name="connsiteX6670" fmla="*/ 1378422 w 3377801"/>
                <a:gd name="connsiteY6670" fmla="*/ 1658773 h 6857987"/>
                <a:gd name="connsiteX6671" fmla="*/ 1378403 w 3377801"/>
                <a:gd name="connsiteY6671" fmla="*/ 1658773 h 6857987"/>
                <a:gd name="connsiteX6672" fmla="*/ 1296622 w 3377801"/>
                <a:gd name="connsiteY6672" fmla="*/ 1725336 h 6857987"/>
                <a:gd name="connsiteX6673" fmla="*/ 1071019 w 3377801"/>
                <a:gd name="connsiteY6673" fmla="*/ 1871378 h 6857987"/>
                <a:gd name="connsiteX6674" fmla="*/ 1849951 w 3377801"/>
                <a:gd name="connsiteY6674" fmla="*/ 1435362 h 6857987"/>
                <a:gd name="connsiteX6675" fmla="*/ 1687524 w 3377801"/>
                <a:gd name="connsiteY6675" fmla="*/ 1506992 h 6857987"/>
                <a:gd name="connsiteX6676" fmla="*/ 1637896 w 3377801"/>
                <a:gd name="connsiteY6676" fmla="*/ 1544213 h 6857987"/>
                <a:gd name="connsiteX6677" fmla="*/ 1667231 w 3377801"/>
                <a:gd name="connsiteY6677" fmla="*/ 1542522 h 6857987"/>
                <a:gd name="connsiteX6678" fmla="*/ 1811047 w 3377801"/>
                <a:gd name="connsiteY6678" fmla="*/ 1518836 h 6857987"/>
                <a:gd name="connsiteX6679" fmla="*/ 1743372 w 3377801"/>
                <a:gd name="connsiteY6679" fmla="*/ 1535755 h 6857987"/>
                <a:gd name="connsiteX6680" fmla="*/ 1650302 w 3377801"/>
                <a:gd name="connsiteY6680" fmla="*/ 1604557 h 6857987"/>
                <a:gd name="connsiteX6681" fmla="*/ 1590524 w 3377801"/>
                <a:gd name="connsiteY6681" fmla="*/ 1619219 h 6857987"/>
                <a:gd name="connsiteX6682" fmla="*/ 1611390 w 3377801"/>
                <a:gd name="connsiteY6682" fmla="*/ 1628820 h 6857987"/>
                <a:gd name="connsiteX6683" fmla="*/ 1703878 w 3377801"/>
                <a:gd name="connsiteY6683" fmla="*/ 1625991 h 6857987"/>
                <a:gd name="connsiteX6684" fmla="*/ 1573028 w 3377801"/>
                <a:gd name="connsiteY6684" fmla="*/ 1677320 h 6857987"/>
                <a:gd name="connsiteX6685" fmla="*/ 1573028 w 3377801"/>
                <a:gd name="connsiteY6685" fmla="*/ 1687470 h 6857987"/>
                <a:gd name="connsiteX6686" fmla="*/ 1631125 w 3377801"/>
                <a:gd name="connsiteY6686" fmla="*/ 1715667 h 6857987"/>
                <a:gd name="connsiteX6687" fmla="*/ 1684701 w 3377801"/>
                <a:gd name="connsiteY6687" fmla="*/ 1706080 h 6857987"/>
                <a:gd name="connsiteX6688" fmla="*/ 1548775 w 3377801"/>
                <a:gd name="connsiteY6688" fmla="*/ 1745556 h 6857987"/>
                <a:gd name="connsiteX6689" fmla="*/ 1619834 w 3377801"/>
                <a:gd name="connsiteY6689" fmla="*/ 1796320 h 6857987"/>
                <a:gd name="connsiteX6690" fmla="*/ 1536923 w 3377801"/>
                <a:gd name="connsiteY6690" fmla="*/ 1793500 h 6857987"/>
                <a:gd name="connsiteX6691" fmla="*/ 1579793 w 3377801"/>
                <a:gd name="connsiteY6691" fmla="*/ 1845947 h 6857987"/>
                <a:gd name="connsiteX6692" fmla="*/ 1605167 w 3377801"/>
                <a:gd name="connsiteY6692" fmla="*/ 1892756 h 6857987"/>
                <a:gd name="connsiteX6693" fmla="*/ 1603473 w 3377801"/>
                <a:gd name="connsiteY6693" fmla="*/ 1927475 h 6857987"/>
                <a:gd name="connsiteX6694" fmla="*/ 1600583 w 3377801"/>
                <a:gd name="connsiteY6694" fmla="*/ 1907894 h 6857987"/>
                <a:gd name="connsiteX6695" fmla="*/ 1589986 w 3377801"/>
                <a:gd name="connsiteY6695" fmla="*/ 1885989 h 6857987"/>
                <a:gd name="connsiteX6696" fmla="*/ 1471547 w 3377801"/>
                <a:gd name="connsiteY6696" fmla="*/ 1796320 h 6857987"/>
                <a:gd name="connsiteX6697" fmla="*/ 1493533 w 3377801"/>
                <a:gd name="connsiteY6697" fmla="*/ 1866820 h 6857987"/>
                <a:gd name="connsiteX6698" fmla="*/ 1396533 w 3377801"/>
                <a:gd name="connsiteY6698" fmla="*/ 1813236 h 6857987"/>
                <a:gd name="connsiteX6699" fmla="*/ 1414015 w 3377801"/>
                <a:gd name="connsiteY6699" fmla="*/ 1839742 h 6857987"/>
                <a:gd name="connsiteX6700" fmla="*/ 1320390 w 3377801"/>
                <a:gd name="connsiteY6700" fmla="*/ 1812672 h 6857987"/>
                <a:gd name="connsiteX6701" fmla="*/ 1294439 w 3377801"/>
                <a:gd name="connsiteY6701" fmla="*/ 1803658 h 6857987"/>
                <a:gd name="connsiteX6702" fmla="*/ 1364391 w 3377801"/>
                <a:gd name="connsiteY6702" fmla="*/ 1884868 h 6857987"/>
                <a:gd name="connsiteX6703" fmla="*/ 1268516 w 3377801"/>
                <a:gd name="connsiteY6703" fmla="*/ 1847083 h 6857987"/>
                <a:gd name="connsiteX6704" fmla="*/ 1208728 w 3377801"/>
                <a:gd name="connsiteY6704" fmla="*/ 1801967 h 6857987"/>
                <a:gd name="connsiteX6705" fmla="*/ 1247640 w 3377801"/>
                <a:gd name="connsiteY6705" fmla="*/ 1775451 h 6857987"/>
                <a:gd name="connsiteX6706" fmla="*/ 1364942 w 3377801"/>
                <a:gd name="connsiteY6706" fmla="*/ 1770376 h 6857987"/>
                <a:gd name="connsiteX6707" fmla="*/ 1459123 w 3377801"/>
                <a:gd name="connsiteY6707" fmla="*/ 1780518 h 6857987"/>
                <a:gd name="connsiteX6708" fmla="*/ 1539773 w 3377801"/>
                <a:gd name="connsiteY6708" fmla="*/ 1742169 h 6857987"/>
                <a:gd name="connsiteX6709" fmla="*/ 1546550 w 3377801"/>
                <a:gd name="connsiteY6709" fmla="*/ 1687466 h 6857987"/>
                <a:gd name="connsiteX6710" fmla="*/ 1552754 w 3377801"/>
                <a:gd name="connsiteY6710" fmla="*/ 1602300 h 6857987"/>
                <a:gd name="connsiteX6711" fmla="*/ 1570237 w 3377801"/>
                <a:gd name="connsiteY6711" fmla="*/ 1541384 h 6857987"/>
                <a:gd name="connsiteX6712" fmla="*/ 1607466 w 3377801"/>
                <a:gd name="connsiteY6712" fmla="*/ 1455099 h 6857987"/>
                <a:gd name="connsiteX6713" fmla="*/ 1653711 w 3377801"/>
                <a:gd name="connsiteY6713" fmla="*/ 1437053 h 6857987"/>
                <a:gd name="connsiteX6714" fmla="*/ 1756924 w 3377801"/>
                <a:gd name="connsiteY6714" fmla="*/ 1409419 h 6857987"/>
                <a:gd name="connsiteX6715" fmla="*/ 1729281 w 3377801"/>
                <a:gd name="connsiteY6715" fmla="*/ 1435925 h 6857987"/>
                <a:gd name="connsiteX6716" fmla="*/ 1695434 w 3377801"/>
                <a:gd name="connsiteY6716" fmla="*/ 1469207 h 6857987"/>
                <a:gd name="connsiteX6717" fmla="*/ 1760288 w 3377801"/>
                <a:gd name="connsiteY6717" fmla="*/ 1443265 h 6857987"/>
                <a:gd name="connsiteX6718" fmla="*/ 1849948 w 3377801"/>
                <a:gd name="connsiteY6718" fmla="*/ 1435362 h 6857987"/>
                <a:gd name="connsiteX6719" fmla="*/ 1961012 w 3377801"/>
                <a:gd name="connsiteY6719" fmla="*/ 1341799 h 6857987"/>
                <a:gd name="connsiteX6720" fmla="*/ 1761354 w 3377801"/>
                <a:gd name="connsiteY6720" fmla="*/ 1409474 h 6857987"/>
                <a:gd name="connsiteX6721" fmla="*/ 1827346 w 3377801"/>
                <a:gd name="connsiteY6721" fmla="*/ 1354199 h 6857987"/>
                <a:gd name="connsiteX6722" fmla="*/ 1845356 w 3377801"/>
                <a:gd name="connsiteY6722" fmla="*/ 1343466 h 6857987"/>
                <a:gd name="connsiteX6723" fmla="*/ 1961010 w 3377801"/>
                <a:gd name="connsiteY6723" fmla="*/ 1341799 h 6857987"/>
                <a:gd name="connsiteX6724" fmla="*/ 1902409 w 3377801"/>
                <a:gd name="connsiteY6724" fmla="*/ 1310173 h 6857987"/>
                <a:gd name="connsiteX6725" fmla="*/ 1861249 w 3377801"/>
                <a:gd name="connsiteY6725" fmla="*/ 1329912 h 6857987"/>
                <a:gd name="connsiteX6726" fmla="*/ 1888319 w 3377801"/>
                <a:gd name="connsiteY6726" fmla="*/ 1279147 h 6857987"/>
                <a:gd name="connsiteX6727" fmla="*/ 1978916 w 3377801"/>
                <a:gd name="connsiteY6727" fmla="*/ 1149984 h 6857987"/>
                <a:gd name="connsiteX6728" fmla="*/ 1979124 w 3377801"/>
                <a:gd name="connsiteY6728" fmla="*/ 1150011 h 6857987"/>
                <a:gd name="connsiteX6729" fmla="*/ 2079517 w 3377801"/>
                <a:gd name="connsiteY6729" fmla="*/ 1121804 h 6857987"/>
                <a:gd name="connsiteX6730" fmla="*/ 1933454 w 3377801"/>
                <a:gd name="connsiteY6730" fmla="*/ 1220506 h 6857987"/>
                <a:gd name="connsiteX6731" fmla="*/ 1994353 w 3377801"/>
                <a:gd name="connsiteY6731" fmla="*/ 1217686 h 6857987"/>
                <a:gd name="connsiteX6732" fmla="*/ 2049620 w 3377801"/>
                <a:gd name="connsiteY6732" fmla="*/ 1217686 h 6857987"/>
                <a:gd name="connsiteX6733" fmla="*/ 1902409 w 3377801"/>
                <a:gd name="connsiteY6733" fmla="*/ 1310173 h 6857987"/>
                <a:gd name="connsiteX6734" fmla="*/ 2099765 w 3377801"/>
                <a:gd name="connsiteY6734" fmla="*/ 1201893 h 6857987"/>
                <a:gd name="connsiteX6735" fmla="*/ 2000586 w 3377801"/>
                <a:gd name="connsiteY6735" fmla="*/ 1200717 h 6857987"/>
                <a:gd name="connsiteX6736" fmla="*/ 2000499 w 3377801"/>
                <a:gd name="connsiteY6736" fmla="*/ 1200766 h 6857987"/>
                <a:gd name="connsiteX6737" fmla="*/ 2000527 w 3377801"/>
                <a:gd name="connsiteY6737" fmla="*/ 1200711 h 6857987"/>
                <a:gd name="connsiteX6738" fmla="*/ 2000586 w 3377801"/>
                <a:gd name="connsiteY6738" fmla="*/ 1200711 h 6857987"/>
                <a:gd name="connsiteX6739" fmla="*/ 2036601 w 3377801"/>
                <a:gd name="connsiteY6739" fmla="*/ 1182713 h 6857987"/>
                <a:gd name="connsiteX6740" fmla="*/ 2146018 w 3377801"/>
                <a:gd name="connsiteY6740" fmla="*/ 1188353 h 6857987"/>
                <a:gd name="connsiteX6741" fmla="*/ 2099761 w 3377801"/>
                <a:gd name="connsiteY6741" fmla="*/ 1201893 h 6857987"/>
                <a:gd name="connsiteX6742" fmla="*/ 2104301 w 3377801"/>
                <a:gd name="connsiteY6742" fmla="*/ 1218215 h 6857987"/>
                <a:gd name="connsiteX6743" fmla="*/ 2157870 w 3377801"/>
                <a:gd name="connsiteY6743" fmla="*/ 1203564 h 6857987"/>
                <a:gd name="connsiteX6744" fmla="*/ 2152230 w 3377801"/>
                <a:gd name="connsiteY6744" fmla="*/ 1245860 h 6857987"/>
                <a:gd name="connsiteX6745" fmla="*/ 2104297 w 3377801"/>
                <a:gd name="connsiteY6745" fmla="*/ 1218218 h 6857987"/>
                <a:gd name="connsiteX6746" fmla="*/ 2124015 w 3377801"/>
                <a:gd name="connsiteY6746" fmla="*/ 1257158 h 6857987"/>
                <a:gd name="connsiteX6747" fmla="*/ 2113282 w 3377801"/>
                <a:gd name="connsiteY6747" fmla="*/ 1248699 h 6857987"/>
                <a:gd name="connsiteX6748" fmla="*/ 2124011 w 3377801"/>
                <a:gd name="connsiteY6748" fmla="*/ 1257161 h 6857987"/>
                <a:gd name="connsiteX6749" fmla="*/ 2175313 w 3377801"/>
                <a:gd name="connsiteY6749" fmla="*/ 1278570 h 6857987"/>
                <a:gd name="connsiteX6750" fmla="*/ 2138673 w 3377801"/>
                <a:gd name="connsiteY6750" fmla="*/ 1261088 h 6857987"/>
                <a:gd name="connsiteX6751" fmla="*/ 2199015 w 3377801"/>
                <a:gd name="connsiteY6751" fmla="*/ 1261651 h 6857987"/>
                <a:gd name="connsiteX6752" fmla="*/ 2276286 w 3377801"/>
                <a:gd name="connsiteY6752" fmla="*/ 1221592 h 6857987"/>
                <a:gd name="connsiteX6753" fmla="*/ 2329288 w 3377801"/>
                <a:gd name="connsiteY6753" fmla="*/ 1176484 h 6857987"/>
                <a:gd name="connsiteX6754" fmla="*/ 2340021 w 3377801"/>
                <a:gd name="connsiteY6754" fmla="*/ 1177613 h 6857987"/>
                <a:gd name="connsiteX6755" fmla="*/ 2259931 w 3377801"/>
                <a:gd name="connsiteY6755" fmla="*/ 1267291 h 6857987"/>
                <a:gd name="connsiteX6756" fmla="*/ 2175313 w 3377801"/>
                <a:gd name="connsiteY6756" fmla="*/ 1278573 h 6857987"/>
                <a:gd name="connsiteX6757" fmla="*/ 2215912 w 3377801"/>
                <a:gd name="connsiteY6757" fmla="*/ 1299491 h 6857987"/>
                <a:gd name="connsiteX6758" fmla="*/ 2307845 w 3377801"/>
                <a:gd name="connsiteY6758" fmla="*/ 1298927 h 6857987"/>
                <a:gd name="connsiteX6759" fmla="*/ 2358601 w 3377801"/>
                <a:gd name="connsiteY6759" fmla="*/ 1270184 h 6857987"/>
                <a:gd name="connsiteX6760" fmla="*/ 2358609 w 3377801"/>
                <a:gd name="connsiteY6760" fmla="*/ 1270166 h 6857987"/>
                <a:gd name="connsiteX6761" fmla="*/ 2404283 w 3377801"/>
                <a:gd name="connsiteY6761" fmla="*/ 1222786 h 6857987"/>
                <a:gd name="connsiteX6762" fmla="*/ 2422903 w 3377801"/>
                <a:gd name="connsiteY6762" fmla="*/ 1228998 h 6857987"/>
                <a:gd name="connsiteX6763" fmla="*/ 2215908 w 3377801"/>
                <a:gd name="connsiteY6763" fmla="*/ 1299494 h 6857987"/>
                <a:gd name="connsiteX6764" fmla="*/ 2283642 w 3377801"/>
                <a:gd name="connsiteY6764" fmla="*/ 1340697 h 6857987"/>
                <a:gd name="connsiteX6765" fmla="*/ 2283659 w 3377801"/>
                <a:gd name="connsiteY6765" fmla="*/ 1340660 h 6857987"/>
                <a:gd name="connsiteX6766" fmla="*/ 2319753 w 3377801"/>
                <a:gd name="connsiteY6766" fmla="*/ 1381259 h 6857987"/>
                <a:gd name="connsiteX6767" fmla="*/ 2283637 w 3377801"/>
                <a:gd name="connsiteY6767" fmla="*/ 1340699 h 6857987"/>
                <a:gd name="connsiteX6768" fmla="*/ 2309056 w 3377801"/>
                <a:gd name="connsiteY6768" fmla="*/ 1337739 h 6857987"/>
                <a:gd name="connsiteX6769" fmla="*/ 2361513 w 3377801"/>
                <a:gd name="connsiteY6769" fmla="*/ 1306157 h 6857987"/>
                <a:gd name="connsiteX6770" fmla="*/ 2407084 w 3377801"/>
                <a:gd name="connsiteY6770" fmla="*/ 1261677 h 6857987"/>
                <a:gd name="connsiteX6771" fmla="*/ 2407184 w 3377801"/>
                <a:gd name="connsiteY6771" fmla="*/ 1261613 h 6857987"/>
                <a:gd name="connsiteX6772" fmla="*/ 2442722 w 3377801"/>
                <a:gd name="connsiteY6772" fmla="*/ 1270072 h 6857987"/>
                <a:gd name="connsiteX6773" fmla="*/ 2488397 w 3377801"/>
                <a:gd name="connsiteY6773" fmla="*/ 1303909 h 6857987"/>
                <a:gd name="connsiteX6774" fmla="*/ 2488397 w 3377801"/>
                <a:gd name="connsiteY6774" fmla="*/ 1319134 h 6857987"/>
                <a:gd name="connsiteX6775" fmla="*/ 2399848 w 3377801"/>
                <a:gd name="connsiteY6775" fmla="*/ 1367079 h 6857987"/>
                <a:gd name="connsiteX6776" fmla="*/ 2349083 w 3377801"/>
                <a:gd name="connsiteY6776" fmla="*/ 1369890 h 6857987"/>
                <a:gd name="connsiteX6777" fmla="*/ 2309052 w 3377801"/>
                <a:gd name="connsiteY6777" fmla="*/ 1337742 h 6857987"/>
                <a:gd name="connsiteX6778" fmla="*/ 2353027 w 3377801"/>
                <a:gd name="connsiteY6778" fmla="*/ 1467504 h 6857987"/>
                <a:gd name="connsiteX6779" fmla="*/ 2339501 w 3377801"/>
                <a:gd name="connsiteY6779" fmla="*/ 1432549 h 6857987"/>
                <a:gd name="connsiteX6780" fmla="*/ 2336664 w 3377801"/>
                <a:gd name="connsiteY6780" fmla="*/ 1425208 h 6857987"/>
                <a:gd name="connsiteX6781" fmla="*/ 2346265 w 3377801"/>
                <a:gd name="connsiteY6781" fmla="*/ 1408853 h 6857987"/>
                <a:gd name="connsiteX6782" fmla="*/ 2384040 w 3377801"/>
                <a:gd name="connsiteY6782" fmla="*/ 1470324 h 6857987"/>
                <a:gd name="connsiteX6783" fmla="*/ 2433123 w 3377801"/>
                <a:gd name="connsiteY6783" fmla="*/ 1483295 h 6857987"/>
                <a:gd name="connsiteX6784" fmla="*/ 2353023 w 3377801"/>
                <a:gd name="connsiteY6784" fmla="*/ 1467506 h 6857987"/>
                <a:gd name="connsiteX6785" fmla="*/ 2375537 w 3377801"/>
                <a:gd name="connsiteY6785" fmla="*/ 1513792 h 6857987"/>
                <a:gd name="connsiteX6786" fmla="*/ 2375529 w 3377801"/>
                <a:gd name="connsiteY6786" fmla="*/ 1513757 h 6857987"/>
                <a:gd name="connsiteX6787" fmla="*/ 2384543 w 3377801"/>
                <a:gd name="connsiteY6787" fmla="*/ 1523344 h 6857987"/>
                <a:gd name="connsiteX6788" fmla="*/ 2375533 w 3377801"/>
                <a:gd name="connsiteY6788" fmla="*/ 1513795 h 6857987"/>
                <a:gd name="connsiteX6789" fmla="*/ 2377794 w 3377801"/>
                <a:gd name="connsiteY6789" fmla="*/ 1529065 h 6857987"/>
                <a:gd name="connsiteX6790" fmla="*/ 2377802 w 3377801"/>
                <a:gd name="connsiteY6790" fmla="*/ 1529038 h 6857987"/>
                <a:gd name="connsiteX6791" fmla="*/ 2428003 w 3377801"/>
                <a:gd name="connsiteY6791" fmla="*/ 1608565 h 6857987"/>
                <a:gd name="connsiteX6792" fmla="*/ 2377790 w 3377801"/>
                <a:gd name="connsiteY6792" fmla="*/ 1529068 h 6857987"/>
                <a:gd name="connsiteX6793" fmla="*/ 2388045 w 3377801"/>
                <a:gd name="connsiteY6793" fmla="*/ 1659303 h 6857987"/>
                <a:gd name="connsiteX6794" fmla="*/ 2387990 w 3377801"/>
                <a:gd name="connsiteY6794" fmla="*/ 1659295 h 6857987"/>
                <a:gd name="connsiteX6795" fmla="*/ 2397004 w 3377801"/>
                <a:gd name="connsiteY6795" fmla="*/ 1619253 h 6857987"/>
                <a:gd name="connsiteX6796" fmla="*/ 2406038 w 3377801"/>
                <a:gd name="connsiteY6796" fmla="*/ 1695960 h 6857987"/>
                <a:gd name="connsiteX6797" fmla="*/ 2481613 w 3377801"/>
                <a:gd name="connsiteY6797" fmla="*/ 1738266 h 6857987"/>
                <a:gd name="connsiteX6798" fmla="*/ 2395328 w 3377801"/>
                <a:gd name="connsiteY6798" fmla="*/ 1695960 h 6857987"/>
                <a:gd name="connsiteX6799" fmla="*/ 2388041 w 3377801"/>
                <a:gd name="connsiteY6799" fmla="*/ 1659306 h 6857987"/>
                <a:gd name="connsiteX6800" fmla="*/ 2400961 w 3377801"/>
                <a:gd name="connsiteY6800" fmla="*/ 1731449 h 6857987"/>
                <a:gd name="connsiteX6801" fmla="*/ 2374437 w 3377801"/>
                <a:gd name="connsiteY6801" fmla="*/ 1788972 h 6857987"/>
                <a:gd name="connsiteX6802" fmla="*/ 2426329 w 3377801"/>
                <a:gd name="connsiteY6802" fmla="*/ 1848197 h 6857987"/>
                <a:gd name="connsiteX6803" fmla="*/ 2365430 w 3377801"/>
                <a:gd name="connsiteY6803" fmla="*/ 1815479 h 6857987"/>
                <a:gd name="connsiteX6804" fmla="*/ 2400957 w 3377801"/>
                <a:gd name="connsiteY6804" fmla="*/ 1731445 h 6857987"/>
                <a:gd name="connsiteX6805" fmla="*/ 2367769 w 3377801"/>
                <a:gd name="connsiteY6805" fmla="*/ 1851601 h 6857987"/>
                <a:gd name="connsiteX6806" fmla="*/ 2367701 w 3377801"/>
                <a:gd name="connsiteY6806" fmla="*/ 1851601 h 6857987"/>
                <a:gd name="connsiteX6807" fmla="*/ 2367782 w 3377801"/>
                <a:gd name="connsiteY6807" fmla="*/ 1851583 h 6857987"/>
                <a:gd name="connsiteX6808" fmla="*/ 2367769 w 3377801"/>
                <a:gd name="connsiteY6808" fmla="*/ 1851607 h 6857987"/>
                <a:gd name="connsiteX6809" fmla="*/ 2441588 w 3377801"/>
                <a:gd name="connsiteY6809" fmla="*/ 1886558 h 6857987"/>
                <a:gd name="connsiteX6810" fmla="*/ 2422415 w 3377801"/>
                <a:gd name="connsiteY6810" fmla="*/ 1964401 h 6857987"/>
                <a:gd name="connsiteX6811" fmla="*/ 2355867 w 3377801"/>
                <a:gd name="connsiteY6811" fmla="*/ 1915892 h 6857987"/>
                <a:gd name="connsiteX6812" fmla="*/ 2367769 w 3377801"/>
                <a:gd name="connsiteY6812" fmla="*/ 1851590 h 6857987"/>
                <a:gd name="connsiteX6813" fmla="*/ 2349583 w 3377801"/>
                <a:gd name="connsiteY6813" fmla="*/ 1846575 h 6857987"/>
                <a:gd name="connsiteX6814" fmla="*/ 2339441 w 3377801"/>
                <a:gd name="connsiteY6814" fmla="*/ 1913122 h 6857987"/>
                <a:gd name="connsiteX6815" fmla="*/ 2394700 w 3377801"/>
                <a:gd name="connsiteY6815" fmla="*/ 1974592 h 6857987"/>
                <a:gd name="connsiteX6816" fmla="*/ 2324661 w 3377801"/>
                <a:gd name="connsiteY6816" fmla="*/ 1917560 h 6857987"/>
                <a:gd name="connsiteX6817" fmla="*/ 2324769 w 3377801"/>
                <a:gd name="connsiteY6817" fmla="*/ 1917633 h 6857987"/>
                <a:gd name="connsiteX6818" fmla="*/ 2349583 w 3377801"/>
                <a:gd name="connsiteY6818" fmla="*/ 1846565 h 6857987"/>
                <a:gd name="connsiteX6819" fmla="*/ 2309042 w 3377801"/>
                <a:gd name="connsiteY6819" fmla="*/ 1963823 h 6857987"/>
                <a:gd name="connsiteX6820" fmla="*/ 2384602 w 3377801"/>
                <a:gd name="connsiteY6820" fmla="*/ 2029241 h 6857987"/>
                <a:gd name="connsiteX6821" fmla="*/ 2348529 w 3377801"/>
                <a:gd name="connsiteY6821" fmla="*/ 2085654 h 6857987"/>
                <a:gd name="connsiteX6822" fmla="*/ 2280855 w 3377801"/>
                <a:gd name="connsiteY6822" fmla="*/ 2029259 h 6857987"/>
                <a:gd name="connsiteX6823" fmla="*/ 2280837 w 3377801"/>
                <a:gd name="connsiteY6823" fmla="*/ 2029241 h 6857987"/>
                <a:gd name="connsiteX6824" fmla="*/ 2309042 w 3377801"/>
                <a:gd name="connsiteY6824" fmla="*/ 1963812 h 6857987"/>
                <a:gd name="connsiteX6825" fmla="*/ 2250364 w 3377801"/>
                <a:gd name="connsiteY6825" fmla="*/ 2008958 h 6857987"/>
                <a:gd name="connsiteX6826" fmla="*/ 2291541 w 3377801"/>
                <a:gd name="connsiteY6826" fmla="*/ 1951998 h 6857987"/>
                <a:gd name="connsiteX6827" fmla="*/ 2264462 w 3377801"/>
                <a:gd name="connsiteY6827" fmla="*/ 2028705 h 6857987"/>
                <a:gd name="connsiteX6828" fmla="*/ 2296607 w 3377801"/>
                <a:gd name="connsiteY6828" fmla="*/ 2081153 h 6857987"/>
                <a:gd name="connsiteX6829" fmla="*/ 2250400 w 3377801"/>
                <a:gd name="connsiteY6829" fmla="*/ 2008930 h 6857987"/>
                <a:gd name="connsiteX6830" fmla="*/ 2198517 w 3377801"/>
                <a:gd name="connsiteY6830" fmla="*/ 2074367 h 6857987"/>
                <a:gd name="connsiteX6831" fmla="*/ 2237439 w 3377801"/>
                <a:gd name="connsiteY6831" fmla="*/ 2048416 h 6857987"/>
                <a:gd name="connsiteX6832" fmla="*/ 2201915 w 3377801"/>
                <a:gd name="connsiteY6832" fmla="*/ 2090158 h 6857987"/>
                <a:gd name="connsiteX6833" fmla="*/ 2206982 w 3377801"/>
                <a:gd name="connsiteY6833" fmla="*/ 2147682 h 6857987"/>
                <a:gd name="connsiteX6834" fmla="*/ 2198516 w 3377801"/>
                <a:gd name="connsiteY6834" fmla="*/ 2074356 h 6857987"/>
                <a:gd name="connsiteX6835" fmla="*/ 2235721 w 3377801"/>
                <a:gd name="connsiteY6835" fmla="*/ 2188347 h 6857987"/>
                <a:gd name="connsiteX6836" fmla="*/ 2204703 w 3377801"/>
                <a:gd name="connsiteY6836" fmla="*/ 2279717 h 6857987"/>
                <a:gd name="connsiteX6837" fmla="*/ 2162953 w 3377801"/>
                <a:gd name="connsiteY6837" fmla="*/ 2196306 h 6857987"/>
                <a:gd name="connsiteX6838" fmla="*/ 2185502 w 3377801"/>
                <a:gd name="connsiteY6838" fmla="*/ 2166917 h 6857987"/>
                <a:gd name="connsiteX6839" fmla="*/ 2235719 w 3377801"/>
                <a:gd name="connsiteY6839" fmla="*/ 2188329 h 6857987"/>
                <a:gd name="connsiteX6840" fmla="*/ 2133572 w 3377801"/>
                <a:gd name="connsiteY6840" fmla="*/ 2196251 h 6857987"/>
                <a:gd name="connsiteX6841" fmla="*/ 2181518 w 3377801"/>
                <a:gd name="connsiteY6841" fmla="*/ 2147188 h 6857987"/>
                <a:gd name="connsiteX6842" fmla="*/ 2148800 w 3377801"/>
                <a:gd name="connsiteY6842" fmla="*/ 2190048 h 6857987"/>
                <a:gd name="connsiteX6843" fmla="*/ 2166837 w 3377801"/>
                <a:gd name="connsiteY6843" fmla="*/ 2260548 h 6857987"/>
                <a:gd name="connsiteX6844" fmla="*/ 2133637 w 3377801"/>
                <a:gd name="connsiteY6844" fmla="*/ 2196239 h 6857987"/>
                <a:gd name="connsiteX6845" fmla="*/ 2099762 w 3377801"/>
                <a:gd name="connsiteY6845" fmla="*/ 2246408 h 6857987"/>
                <a:gd name="connsiteX6846" fmla="*/ 2099735 w 3377801"/>
                <a:gd name="connsiteY6846" fmla="*/ 2246371 h 6857987"/>
                <a:gd name="connsiteX6847" fmla="*/ 2125695 w 3377801"/>
                <a:gd name="connsiteY6847" fmla="*/ 2231135 h 6857987"/>
                <a:gd name="connsiteX6848" fmla="*/ 2102555 w 3377801"/>
                <a:gd name="connsiteY6848" fmla="*/ 2263290 h 6857987"/>
                <a:gd name="connsiteX6849" fmla="*/ 2094668 w 3377801"/>
                <a:gd name="connsiteY6849" fmla="*/ 2295435 h 6857987"/>
                <a:gd name="connsiteX6850" fmla="*/ 2099761 w 3377801"/>
                <a:gd name="connsiteY6850" fmla="*/ 2246390 h 6857987"/>
                <a:gd name="connsiteX6851" fmla="*/ 2070418 w 3377801"/>
                <a:gd name="connsiteY6851" fmla="*/ 2400987 h 6857987"/>
                <a:gd name="connsiteX6852" fmla="*/ 2063050 w 3377801"/>
                <a:gd name="connsiteY6852" fmla="*/ 2364876 h 6857987"/>
                <a:gd name="connsiteX6853" fmla="*/ 2063077 w 3377801"/>
                <a:gd name="connsiteY6853" fmla="*/ 2364894 h 6857987"/>
                <a:gd name="connsiteX6854" fmla="*/ 2081687 w 3377801"/>
                <a:gd name="connsiteY6854" fmla="*/ 2307935 h 6857987"/>
                <a:gd name="connsiteX6855" fmla="*/ 2070417 w 3377801"/>
                <a:gd name="connsiteY6855" fmla="*/ 2400967 h 6857987"/>
                <a:gd name="connsiteX6856" fmla="*/ 2068699 w 3377801"/>
                <a:gd name="connsiteY6856" fmla="*/ 2287114 h 6857987"/>
                <a:gd name="connsiteX6857" fmla="*/ 2068717 w 3377801"/>
                <a:gd name="connsiteY6857" fmla="*/ 2287032 h 6857987"/>
                <a:gd name="connsiteX6858" fmla="*/ 2081134 w 3377801"/>
                <a:gd name="connsiteY6858" fmla="*/ 2282521 h 6857987"/>
                <a:gd name="connsiteX6859" fmla="*/ 2042776 w 3377801"/>
                <a:gd name="connsiteY6859" fmla="*/ 2359791 h 6857987"/>
                <a:gd name="connsiteX6860" fmla="*/ 2068698 w 3377801"/>
                <a:gd name="connsiteY6860" fmla="*/ 2287094 h 6857987"/>
                <a:gd name="connsiteX6861" fmla="*/ 2026484 w 3377801"/>
                <a:gd name="connsiteY6861" fmla="*/ 2378420 h 6857987"/>
                <a:gd name="connsiteX6862" fmla="*/ 2037763 w 3377801"/>
                <a:gd name="connsiteY6862" fmla="*/ 2418471 h 6857987"/>
                <a:gd name="connsiteX6863" fmla="*/ 1996039 w 3377801"/>
                <a:gd name="connsiteY6863" fmla="*/ 2457942 h 6857987"/>
                <a:gd name="connsiteX6864" fmla="*/ 2026483 w 3377801"/>
                <a:gd name="connsiteY6864" fmla="*/ 2378400 h 6857987"/>
                <a:gd name="connsiteX6865" fmla="*/ 2033770 w 3377801"/>
                <a:gd name="connsiteY6865" fmla="*/ 2472619 h 6857987"/>
                <a:gd name="connsiteX6866" fmla="*/ 2036017 w 3377801"/>
                <a:gd name="connsiteY6866" fmla="*/ 2547625 h 6857987"/>
                <a:gd name="connsiteX6867" fmla="*/ 1993720 w 3377801"/>
                <a:gd name="connsiteY6867" fmla="*/ 2548753 h 6857987"/>
                <a:gd name="connsiteX6868" fmla="*/ 1963794 w 3377801"/>
                <a:gd name="connsiteY6868" fmla="*/ 2503091 h 6857987"/>
                <a:gd name="connsiteX6869" fmla="*/ 1963839 w 3377801"/>
                <a:gd name="connsiteY6869" fmla="*/ 2503063 h 6857987"/>
                <a:gd name="connsiteX6870" fmla="*/ 2033769 w 3377801"/>
                <a:gd name="connsiteY6870" fmla="*/ 2472599 h 6857987"/>
                <a:gd name="connsiteX6871" fmla="*/ 1967215 w 3377801"/>
                <a:gd name="connsiteY6871" fmla="*/ 2417297 h 6857987"/>
                <a:gd name="connsiteX6872" fmla="*/ 1962140 w 3377801"/>
                <a:gd name="connsiteY6872" fmla="*/ 2470881 h 6857987"/>
                <a:gd name="connsiteX6873" fmla="*/ 1919298 w 3377801"/>
                <a:gd name="connsiteY6873" fmla="*/ 2495707 h 6857987"/>
                <a:gd name="connsiteX6874" fmla="*/ 1919270 w 3377801"/>
                <a:gd name="connsiteY6874" fmla="*/ 2495689 h 6857987"/>
                <a:gd name="connsiteX6875" fmla="*/ 1967213 w 3377801"/>
                <a:gd name="connsiteY6875" fmla="*/ 2417276 h 6857987"/>
                <a:gd name="connsiteX6876" fmla="*/ 1948605 w 3377801"/>
                <a:gd name="connsiteY6876" fmla="*/ 2513223 h 6857987"/>
                <a:gd name="connsiteX6877" fmla="*/ 1979054 w 3377801"/>
                <a:gd name="connsiteY6877" fmla="*/ 2561732 h 6857987"/>
                <a:gd name="connsiteX6878" fmla="*/ 1949166 w 3377801"/>
                <a:gd name="connsiteY6878" fmla="*/ 2608541 h 6857987"/>
                <a:gd name="connsiteX6879" fmla="*/ 1912509 w 3377801"/>
                <a:gd name="connsiteY6879" fmla="*/ 2579206 h 6857987"/>
                <a:gd name="connsiteX6880" fmla="*/ 1905239 w 3377801"/>
                <a:gd name="connsiteY6880" fmla="*/ 2536318 h 6857987"/>
                <a:gd name="connsiteX6881" fmla="*/ 1905173 w 3377801"/>
                <a:gd name="connsiteY6881" fmla="*/ 2536355 h 6857987"/>
                <a:gd name="connsiteX6882" fmla="*/ 1905238 w 3377801"/>
                <a:gd name="connsiteY6882" fmla="*/ 2536272 h 6857987"/>
                <a:gd name="connsiteX6883" fmla="*/ 1905238 w 3377801"/>
                <a:gd name="connsiteY6883" fmla="*/ 2536318 h 6857987"/>
                <a:gd name="connsiteX6884" fmla="*/ 1948603 w 3377801"/>
                <a:gd name="connsiteY6884" fmla="*/ 2513202 h 6857987"/>
                <a:gd name="connsiteX6885" fmla="*/ 1898986 w 3377801"/>
                <a:gd name="connsiteY6885" fmla="*/ 2512050 h 6857987"/>
                <a:gd name="connsiteX6886" fmla="*/ 1898986 w 3377801"/>
                <a:gd name="connsiteY6886" fmla="*/ 2512068 h 6857987"/>
                <a:gd name="connsiteX6887" fmla="*/ 1913084 w 3377801"/>
                <a:gd name="connsiteY6887" fmla="*/ 2519963 h 6857987"/>
                <a:gd name="connsiteX6888" fmla="*/ 1898980 w 3377801"/>
                <a:gd name="connsiteY6888" fmla="*/ 2512029 h 6857987"/>
                <a:gd name="connsiteX6889" fmla="*/ 1886560 w 3377801"/>
                <a:gd name="connsiteY6889" fmla="*/ 2475375 h 6857987"/>
                <a:gd name="connsiteX6890" fmla="*/ 1873589 w 3377801"/>
                <a:gd name="connsiteY6890" fmla="*/ 2528387 h 6857987"/>
                <a:gd name="connsiteX6891" fmla="*/ 1845482 w 3377801"/>
                <a:gd name="connsiteY6891" fmla="*/ 2535663 h 6857987"/>
                <a:gd name="connsiteX6892" fmla="*/ 1845410 w 3377801"/>
                <a:gd name="connsiteY6892" fmla="*/ 2535718 h 6857987"/>
                <a:gd name="connsiteX6893" fmla="*/ 1886559 w 3377801"/>
                <a:gd name="connsiteY6893" fmla="*/ 2475354 h 6857987"/>
                <a:gd name="connsiteX6894" fmla="*/ 1836368 w 3377801"/>
                <a:gd name="connsiteY6894" fmla="*/ 2491219 h 6857987"/>
                <a:gd name="connsiteX6895" fmla="*/ 1836404 w 3377801"/>
                <a:gd name="connsiteY6895" fmla="*/ 2491237 h 6857987"/>
                <a:gd name="connsiteX6896" fmla="*/ 1855015 w 3377801"/>
                <a:gd name="connsiteY6896" fmla="*/ 2488417 h 6857987"/>
                <a:gd name="connsiteX6897" fmla="*/ 1835276 w 3377801"/>
                <a:gd name="connsiteY6897" fmla="*/ 2516051 h 6857987"/>
                <a:gd name="connsiteX6898" fmla="*/ 1836367 w 3377801"/>
                <a:gd name="connsiteY6898" fmla="*/ 2491199 h 6857987"/>
                <a:gd name="connsiteX6899" fmla="*/ 1824443 w 3377801"/>
                <a:gd name="connsiteY6899" fmla="*/ 2551045 h 6857987"/>
                <a:gd name="connsiteX6900" fmla="*/ 1824489 w 3377801"/>
                <a:gd name="connsiteY6900" fmla="*/ 2550999 h 6857987"/>
                <a:gd name="connsiteX6901" fmla="*/ 1834090 w 3377801"/>
                <a:gd name="connsiteY6901" fmla="*/ 2560600 h 6857987"/>
                <a:gd name="connsiteX6902" fmla="*/ 1824442 w 3377801"/>
                <a:gd name="connsiteY6902" fmla="*/ 2551024 h 6857987"/>
                <a:gd name="connsiteX6903" fmla="*/ 1822307 w 3377801"/>
                <a:gd name="connsiteY6903" fmla="*/ 2583654 h 6857987"/>
                <a:gd name="connsiteX6904" fmla="*/ 1892236 w 3377801"/>
                <a:gd name="connsiteY6904" fmla="*/ 2550936 h 6857987"/>
                <a:gd name="connsiteX6905" fmla="*/ 1878146 w 3377801"/>
                <a:gd name="connsiteY6905" fmla="*/ 2612981 h 6857987"/>
                <a:gd name="connsiteX6906" fmla="*/ 1822297 w 3377801"/>
                <a:gd name="connsiteY6906" fmla="*/ 2583691 h 6857987"/>
                <a:gd name="connsiteX6907" fmla="*/ 1870215 w 3377801"/>
                <a:gd name="connsiteY6907" fmla="*/ 2633919 h 6857987"/>
                <a:gd name="connsiteX6908" fmla="*/ 1876983 w 3377801"/>
                <a:gd name="connsiteY6908" fmla="*/ 2671149 h 6857987"/>
                <a:gd name="connsiteX6909" fmla="*/ 1798029 w 3377801"/>
                <a:gd name="connsiteY6909" fmla="*/ 2671697 h 6857987"/>
                <a:gd name="connsiteX6910" fmla="*/ 1816631 w 3377801"/>
                <a:gd name="connsiteY6910" fmla="*/ 2608543 h 6857987"/>
                <a:gd name="connsiteX6911" fmla="*/ 1870214 w 3377801"/>
                <a:gd name="connsiteY6911" fmla="*/ 2633899 h 6857987"/>
                <a:gd name="connsiteX6912" fmla="*/ 1786741 w 3377801"/>
                <a:gd name="connsiteY6912" fmla="*/ 2580838 h 6857987"/>
                <a:gd name="connsiteX6913" fmla="*/ 1814375 w 3377801"/>
                <a:gd name="connsiteY6913" fmla="*/ 2553760 h 6857987"/>
                <a:gd name="connsiteX6914" fmla="*/ 1786723 w 3377801"/>
                <a:gd name="connsiteY6914" fmla="*/ 2580866 h 6857987"/>
                <a:gd name="connsiteX6915" fmla="*/ 1754604 w 3377801"/>
                <a:gd name="connsiteY6915" fmla="*/ 2617477 h 6857987"/>
                <a:gd name="connsiteX6916" fmla="*/ 1754632 w 3377801"/>
                <a:gd name="connsiteY6916" fmla="*/ 2617494 h 6857987"/>
                <a:gd name="connsiteX6917" fmla="*/ 1813292 w 3377801"/>
                <a:gd name="connsiteY6917" fmla="*/ 2587032 h 6857987"/>
                <a:gd name="connsiteX6918" fmla="*/ 1776063 w 3377801"/>
                <a:gd name="connsiteY6918" fmla="*/ 2659236 h 6857987"/>
                <a:gd name="connsiteX6919" fmla="*/ 1753514 w 3377801"/>
                <a:gd name="connsiteY6919" fmla="*/ 2647948 h 6857987"/>
                <a:gd name="connsiteX6920" fmla="*/ 1754603 w 3377801"/>
                <a:gd name="connsiteY6920" fmla="*/ 2617452 h 6857987"/>
                <a:gd name="connsiteX6921" fmla="*/ 1732028 w 3377801"/>
                <a:gd name="connsiteY6921" fmla="*/ 2633895 h 6857987"/>
                <a:gd name="connsiteX6922" fmla="*/ 1769249 w 3377801"/>
                <a:gd name="connsiteY6922" fmla="*/ 2676192 h 6857987"/>
                <a:gd name="connsiteX6923" fmla="*/ 1671649 w 3377801"/>
                <a:gd name="connsiteY6923" fmla="*/ 2675095 h 6857987"/>
                <a:gd name="connsiteX6924" fmla="*/ 1732026 w 3377801"/>
                <a:gd name="connsiteY6924" fmla="*/ 2633870 h 6857987"/>
                <a:gd name="connsiteX6925" fmla="*/ 1662689 w 3377801"/>
                <a:gd name="connsiteY6925" fmla="*/ 2659210 h 6857987"/>
                <a:gd name="connsiteX6926" fmla="*/ 1693679 w 3377801"/>
                <a:gd name="connsiteY6926" fmla="*/ 2636114 h 6857987"/>
                <a:gd name="connsiteX6927" fmla="*/ 1662689 w 3377801"/>
                <a:gd name="connsiteY6927" fmla="*/ 2659210 h 6857987"/>
                <a:gd name="connsiteX6928" fmla="*/ 1662672 w 3377801"/>
                <a:gd name="connsiteY6928" fmla="*/ 2659246 h 6857987"/>
                <a:gd name="connsiteX6929" fmla="*/ 1662662 w 3377801"/>
                <a:gd name="connsiteY6929" fmla="*/ 2659218 h 6857987"/>
                <a:gd name="connsiteX6930" fmla="*/ 1472055 w 3377801"/>
                <a:gd name="connsiteY6930" fmla="*/ 2704372 h 6857987"/>
                <a:gd name="connsiteX6931" fmla="*/ 1563469 w 3377801"/>
                <a:gd name="connsiteY6931" fmla="*/ 2695275 h 6857987"/>
                <a:gd name="connsiteX6932" fmla="*/ 1563432 w 3377801"/>
                <a:gd name="connsiteY6932" fmla="*/ 2695357 h 6857987"/>
                <a:gd name="connsiteX6933" fmla="*/ 1698782 w 3377801"/>
                <a:gd name="connsiteY6933" fmla="*/ 2693083 h 6857987"/>
                <a:gd name="connsiteX6934" fmla="*/ 1696525 w 3377801"/>
                <a:gd name="connsiteY6934" fmla="*/ 2697609 h 6857987"/>
                <a:gd name="connsiteX6935" fmla="*/ 1541421 w 3377801"/>
                <a:gd name="connsiteY6935" fmla="*/ 2706068 h 6857987"/>
                <a:gd name="connsiteX6936" fmla="*/ 1516046 w 3377801"/>
                <a:gd name="connsiteY6936" fmla="*/ 2719603 h 6857987"/>
                <a:gd name="connsiteX6937" fmla="*/ 1580909 w 3377801"/>
                <a:gd name="connsiteY6937" fmla="*/ 2750053 h 6857987"/>
                <a:gd name="connsiteX6938" fmla="*/ 1472053 w 3377801"/>
                <a:gd name="connsiteY6938" fmla="*/ 2704347 h 6857987"/>
                <a:gd name="connsiteX6939" fmla="*/ 1491748 w 3377801"/>
                <a:gd name="connsiteY6939" fmla="*/ 2784452 h 6857987"/>
                <a:gd name="connsiteX6940" fmla="*/ 1491748 w 3377801"/>
                <a:gd name="connsiteY6940" fmla="*/ 2796860 h 6857987"/>
                <a:gd name="connsiteX6941" fmla="*/ 1477661 w 3377801"/>
                <a:gd name="connsiteY6941" fmla="*/ 2785589 h 6857987"/>
                <a:gd name="connsiteX6942" fmla="*/ 1491752 w 3377801"/>
                <a:gd name="connsiteY6942" fmla="*/ 2784428 h 6857987"/>
                <a:gd name="connsiteX6943" fmla="*/ 1138698 w 3377801"/>
                <a:gd name="connsiteY6943" fmla="*/ 2883708 h 6857987"/>
                <a:gd name="connsiteX6944" fmla="*/ 1018995 w 3377801"/>
                <a:gd name="connsiteY6944" fmla="*/ 2803117 h 6857987"/>
                <a:gd name="connsiteX6945" fmla="*/ 1019122 w 3377801"/>
                <a:gd name="connsiteY6945" fmla="*/ 2803053 h 6857987"/>
                <a:gd name="connsiteX6946" fmla="*/ 1197913 w 3377801"/>
                <a:gd name="connsiteY6946" fmla="*/ 2812076 h 6857987"/>
                <a:gd name="connsiteX6947" fmla="*/ 1278563 w 3377801"/>
                <a:gd name="connsiteY6947" fmla="*/ 2806427 h 6857987"/>
                <a:gd name="connsiteX6948" fmla="*/ 1360345 w 3377801"/>
                <a:gd name="connsiteY6948" fmla="*/ 2804736 h 6857987"/>
                <a:gd name="connsiteX6949" fmla="*/ 1504162 w 3377801"/>
                <a:gd name="connsiteY6949" fmla="*/ 2812631 h 6857987"/>
                <a:gd name="connsiteX6950" fmla="*/ 1581997 w 3377801"/>
                <a:gd name="connsiteY6950" fmla="*/ 2827307 h 6857987"/>
                <a:gd name="connsiteX6951" fmla="*/ 1450587 w 3377801"/>
                <a:gd name="connsiteY6951" fmla="*/ 2815464 h 6857987"/>
                <a:gd name="connsiteX6952" fmla="*/ 1264473 w 3377801"/>
                <a:gd name="connsiteY6952" fmla="*/ 2818284 h 6857987"/>
                <a:gd name="connsiteX6953" fmla="*/ 1077798 w 3377801"/>
                <a:gd name="connsiteY6953" fmla="*/ 2825052 h 6857987"/>
                <a:gd name="connsiteX6954" fmla="*/ 1133629 w 3377801"/>
                <a:gd name="connsiteY6954" fmla="*/ 2867913 h 6857987"/>
                <a:gd name="connsiteX6955" fmla="*/ 1245864 w 3377801"/>
                <a:gd name="connsiteY6955" fmla="*/ 2906271 h 6857987"/>
                <a:gd name="connsiteX6956" fmla="*/ 1221038 w 3377801"/>
                <a:gd name="connsiteY6956" fmla="*/ 2919242 h 6857987"/>
                <a:gd name="connsiteX6957" fmla="*/ 1138702 w 3377801"/>
                <a:gd name="connsiteY6957" fmla="*/ 2883684 h 6857987"/>
                <a:gd name="connsiteX6958" fmla="*/ 1280309 w 3377801"/>
                <a:gd name="connsiteY6958" fmla="*/ 2892705 h 6857987"/>
                <a:gd name="connsiteX6959" fmla="*/ 1194646 w 3377801"/>
                <a:gd name="connsiteY6959" fmla="*/ 2870716 h 6857987"/>
                <a:gd name="connsiteX6960" fmla="*/ 1194588 w 3377801"/>
                <a:gd name="connsiteY6960" fmla="*/ 2870716 h 6857987"/>
                <a:gd name="connsiteX6961" fmla="*/ 1194625 w 3377801"/>
                <a:gd name="connsiteY6961" fmla="*/ 2870699 h 6857987"/>
                <a:gd name="connsiteX6962" fmla="*/ 1194646 w 3377801"/>
                <a:gd name="connsiteY6962" fmla="*/ 2870722 h 6857987"/>
                <a:gd name="connsiteX6963" fmla="*/ 1271285 w 3377801"/>
                <a:gd name="connsiteY6963" fmla="*/ 2875797 h 6857987"/>
                <a:gd name="connsiteX6964" fmla="*/ 1280309 w 3377801"/>
                <a:gd name="connsiteY6964" fmla="*/ 2892705 h 6857987"/>
                <a:gd name="connsiteX6965" fmla="*/ 1180972 w 3377801"/>
                <a:gd name="connsiteY6965" fmla="*/ 2873567 h 6857987"/>
                <a:gd name="connsiteX6966" fmla="*/ 1126850 w 3377801"/>
                <a:gd name="connsiteY6966" fmla="*/ 2841459 h 6857987"/>
                <a:gd name="connsiteX6967" fmla="*/ 1126823 w 3377801"/>
                <a:gd name="connsiteY6967" fmla="*/ 2841422 h 6857987"/>
                <a:gd name="connsiteX6968" fmla="*/ 1180972 w 3377801"/>
                <a:gd name="connsiteY6968" fmla="*/ 2873560 h 6857987"/>
                <a:gd name="connsiteX6969" fmla="*/ 1072616 w 3377801"/>
                <a:gd name="connsiteY6969" fmla="*/ 2962699 h 6857987"/>
                <a:gd name="connsiteX6970" fmla="*/ 1072698 w 3377801"/>
                <a:gd name="connsiteY6970" fmla="*/ 2962671 h 6857987"/>
                <a:gd name="connsiteX6971" fmla="*/ 1156164 w 3377801"/>
                <a:gd name="connsiteY6971" fmla="*/ 2922057 h 6857987"/>
                <a:gd name="connsiteX6972" fmla="*/ 1141502 w 3377801"/>
                <a:gd name="connsiteY6972" fmla="*/ 2948008 h 6857987"/>
                <a:gd name="connsiteX6973" fmla="*/ 1227806 w 3377801"/>
                <a:gd name="connsiteY6973" fmla="*/ 2954784 h 6857987"/>
                <a:gd name="connsiteX6974" fmla="*/ 1191140 w 3377801"/>
                <a:gd name="connsiteY6974" fmla="*/ 2968883 h 6857987"/>
                <a:gd name="connsiteX6975" fmla="*/ 1072620 w 3377801"/>
                <a:gd name="connsiteY6975" fmla="*/ 2962692 h 6857987"/>
                <a:gd name="connsiteX6976" fmla="*/ 1188379 w 3377801"/>
                <a:gd name="connsiteY6976" fmla="*/ 2997654 h 6857987"/>
                <a:gd name="connsiteX6977" fmla="*/ 1149553 w 3377801"/>
                <a:gd name="connsiteY6977" fmla="*/ 3018443 h 6857987"/>
                <a:gd name="connsiteX6978" fmla="*/ 1149467 w 3377801"/>
                <a:gd name="connsiteY6978" fmla="*/ 3018520 h 6857987"/>
                <a:gd name="connsiteX6979" fmla="*/ 1149449 w 3377801"/>
                <a:gd name="connsiteY6979" fmla="*/ 3018483 h 6857987"/>
                <a:gd name="connsiteX6980" fmla="*/ 1149553 w 3377801"/>
                <a:gd name="connsiteY6980" fmla="*/ 3018442 h 6857987"/>
                <a:gd name="connsiteX6981" fmla="*/ 1188385 w 3377801"/>
                <a:gd name="connsiteY6981" fmla="*/ 2997647 h 6857987"/>
                <a:gd name="connsiteX6982" fmla="*/ 1219934 w 3377801"/>
                <a:gd name="connsiteY6982" fmla="*/ 3002693 h 6857987"/>
                <a:gd name="connsiteX6983" fmla="*/ 1226702 w 3377801"/>
                <a:gd name="connsiteY6983" fmla="*/ 3042734 h 6857987"/>
                <a:gd name="connsiteX6984" fmla="*/ 1193983 w 3377801"/>
                <a:gd name="connsiteY6984" fmla="*/ 3108716 h 6857987"/>
                <a:gd name="connsiteX6985" fmla="*/ 1153942 w 3377801"/>
                <a:gd name="connsiteY6985" fmla="*/ 3089551 h 6857987"/>
                <a:gd name="connsiteX6986" fmla="*/ 1125199 w 3377801"/>
                <a:gd name="connsiteY6986" fmla="*/ 3056350 h 6857987"/>
                <a:gd name="connsiteX6987" fmla="*/ 1125181 w 3377801"/>
                <a:gd name="connsiteY6987" fmla="*/ 3056268 h 6857987"/>
                <a:gd name="connsiteX6988" fmla="*/ 1219940 w 3377801"/>
                <a:gd name="connsiteY6988" fmla="*/ 3002686 h 6857987"/>
                <a:gd name="connsiteX6989" fmla="*/ 690346 w 3377801"/>
                <a:gd name="connsiteY6989" fmla="*/ 3103094 h 6857987"/>
                <a:gd name="connsiteX6990" fmla="*/ 595593 w 3377801"/>
                <a:gd name="connsiteY6990" fmla="*/ 3144263 h 6857987"/>
                <a:gd name="connsiteX6991" fmla="*/ 601805 w 3377801"/>
                <a:gd name="connsiteY6991" fmla="*/ 3122277 h 6857987"/>
                <a:gd name="connsiteX6992" fmla="*/ 645229 w 3377801"/>
                <a:gd name="connsiteY6992" fmla="*/ 3118876 h 6857987"/>
                <a:gd name="connsiteX6993" fmla="*/ 657064 w 3377801"/>
                <a:gd name="connsiteY6993" fmla="*/ 3083856 h 6857987"/>
                <a:gd name="connsiteX6994" fmla="*/ 657064 w 3377801"/>
                <a:gd name="connsiteY6994" fmla="*/ 3083920 h 6857987"/>
                <a:gd name="connsiteX6995" fmla="*/ 690351 w 3377801"/>
                <a:gd name="connsiteY6995" fmla="*/ 3103089 h 6857987"/>
                <a:gd name="connsiteX6996" fmla="*/ 600658 w 3377801"/>
                <a:gd name="connsiteY6996" fmla="*/ 3093016 h 6857987"/>
                <a:gd name="connsiteX6997" fmla="*/ 614193 w 3377801"/>
                <a:gd name="connsiteY6997" fmla="*/ 3101474 h 6857987"/>
                <a:gd name="connsiteX6998" fmla="*/ 600663 w 3377801"/>
                <a:gd name="connsiteY6998" fmla="*/ 3093010 h 6857987"/>
                <a:gd name="connsiteX6999" fmla="*/ 548828 w 3377801"/>
                <a:gd name="connsiteY6999" fmla="*/ 3045580 h 6857987"/>
                <a:gd name="connsiteX7000" fmla="*/ 548774 w 3377801"/>
                <a:gd name="connsiteY7000" fmla="*/ 3045626 h 6857987"/>
                <a:gd name="connsiteX7001" fmla="*/ 548774 w 3377801"/>
                <a:gd name="connsiteY7001" fmla="*/ 3045553 h 6857987"/>
                <a:gd name="connsiteX7002" fmla="*/ 548828 w 3377801"/>
                <a:gd name="connsiteY7002" fmla="*/ 3045580 h 6857987"/>
                <a:gd name="connsiteX7003" fmla="*/ 560617 w 3377801"/>
                <a:gd name="connsiteY7003" fmla="*/ 3036030 h 6857987"/>
                <a:gd name="connsiteX7004" fmla="*/ 571897 w 3377801"/>
                <a:gd name="connsiteY7004" fmla="*/ 3057469 h 6857987"/>
                <a:gd name="connsiteX7005" fmla="*/ 548833 w 3377801"/>
                <a:gd name="connsiteY7005" fmla="*/ 3045575 h 6857987"/>
                <a:gd name="connsiteX7006" fmla="*/ 585432 w 3377801"/>
                <a:gd name="connsiteY7006" fmla="*/ 3041077 h 6857987"/>
                <a:gd name="connsiteX7007" fmla="*/ 585432 w 3377801"/>
                <a:gd name="connsiteY7007" fmla="*/ 3041050 h 6857987"/>
                <a:gd name="connsiteX7008" fmla="*/ 585496 w 3377801"/>
                <a:gd name="connsiteY7008" fmla="*/ 3041097 h 6857987"/>
                <a:gd name="connsiteX7009" fmla="*/ 645774 w 3377801"/>
                <a:gd name="connsiteY7009" fmla="*/ 3089021 h 6857987"/>
                <a:gd name="connsiteX7010" fmla="*/ 617013 w 3377801"/>
                <a:gd name="connsiteY7010" fmla="*/ 3062515 h 6857987"/>
                <a:gd name="connsiteX7011" fmla="*/ 585496 w 3377801"/>
                <a:gd name="connsiteY7011" fmla="*/ 3041097 h 6857987"/>
                <a:gd name="connsiteX7012" fmla="*/ 589379 w 3377801"/>
                <a:gd name="connsiteY7012" fmla="*/ 3070967 h 6857987"/>
                <a:gd name="connsiteX7013" fmla="*/ 589379 w 3377801"/>
                <a:gd name="connsiteY7013" fmla="*/ 3071003 h 6857987"/>
                <a:gd name="connsiteX7014" fmla="*/ 609679 w 3377801"/>
                <a:gd name="connsiteY7014" fmla="*/ 3081153 h 6857987"/>
                <a:gd name="connsiteX7015" fmla="*/ 589385 w 3377801"/>
                <a:gd name="connsiteY7015" fmla="*/ 3070962 h 6857987"/>
                <a:gd name="connsiteX7016" fmla="*/ 577527 w 3377801"/>
                <a:gd name="connsiteY7016" fmla="*/ 3171932 h 6857987"/>
                <a:gd name="connsiteX7017" fmla="*/ 658177 w 3377801"/>
                <a:gd name="connsiteY7017" fmla="*/ 3140351 h 6857987"/>
                <a:gd name="connsiteX7018" fmla="*/ 920362 w 3377801"/>
                <a:gd name="connsiteY7018" fmla="*/ 3031953 h 6857987"/>
                <a:gd name="connsiteX7019" fmla="*/ 920425 w 3377801"/>
                <a:gd name="connsiteY7019" fmla="*/ 3032071 h 6857987"/>
                <a:gd name="connsiteX7020" fmla="*/ 1130798 w 3377801"/>
                <a:gd name="connsiteY7020" fmla="*/ 3007812 h 6857987"/>
                <a:gd name="connsiteX7021" fmla="*/ 1061996 w 3377801"/>
                <a:gd name="connsiteY7021" fmla="*/ 3039393 h 6857987"/>
                <a:gd name="connsiteX7022" fmla="*/ 960475 w 3377801"/>
                <a:gd name="connsiteY7022" fmla="*/ 3042213 h 6857987"/>
                <a:gd name="connsiteX7023" fmla="*/ 842027 w 3377801"/>
                <a:gd name="connsiteY7023" fmla="*/ 3064216 h 6857987"/>
                <a:gd name="connsiteX7024" fmla="*/ 687504 w 3377801"/>
                <a:gd name="connsiteY7024" fmla="*/ 3134146 h 6857987"/>
                <a:gd name="connsiteX7025" fmla="*/ 672841 w 3377801"/>
                <a:gd name="connsiteY7025" fmla="*/ 3152756 h 6857987"/>
                <a:gd name="connsiteX7026" fmla="*/ 768158 w 3377801"/>
                <a:gd name="connsiteY7026" fmla="*/ 3153893 h 6857987"/>
                <a:gd name="connsiteX7027" fmla="*/ 846557 w 3377801"/>
                <a:gd name="connsiteY7027" fmla="*/ 3169684 h 6857987"/>
                <a:gd name="connsiteX7028" fmla="*/ 751240 w 3377801"/>
                <a:gd name="connsiteY7028" fmla="*/ 3222705 h 6857987"/>
                <a:gd name="connsiteX7029" fmla="*/ 747857 w 3377801"/>
                <a:gd name="connsiteY7029" fmla="*/ 3239060 h 6857987"/>
                <a:gd name="connsiteX7030" fmla="*/ 811029 w 3377801"/>
                <a:gd name="connsiteY7030" fmla="*/ 3228345 h 6857987"/>
                <a:gd name="connsiteX7031" fmla="*/ 760264 w 3377801"/>
                <a:gd name="connsiteY7031" fmla="*/ 3248083 h 6857987"/>
                <a:gd name="connsiteX7032" fmla="*/ 688069 w 3377801"/>
                <a:gd name="connsiteY7032" fmla="*/ 3257661 h 6857987"/>
                <a:gd name="connsiteX7033" fmla="*/ 754615 w 3377801"/>
                <a:gd name="connsiteY7033" fmla="*/ 3214246 h 6857987"/>
                <a:gd name="connsiteX7034" fmla="*/ 795793 w 3377801"/>
                <a:gd name="connsiteY7034" fmla="*/ 3187168 h 6857987"/>
                <a:gd name="connsiteX7035" fmla="*/ 768150 w 3377801"/>
                <a:gd name="connsiteY7035" fmla="*/ 3172492 h 6857987"/>
                <a:gd name="connsiteX7036" fmla="*/ 636176 w 3377801"/>
                <a:gd name="connsiteY7036" fmla="*/ 3173629 h 6857987"/>
                <a:gd name="connsiteX7037" fmla="*/ 577533 w 3377801"/>
                <a:gd name="connsiteY7037" fmla="*/ 3171927 h 6857987"/>
                <a:gd name="connsiteX7038" fmla="*/ 795805 w 3377801"/>
                <a:gd name="connsiteY7038" fmla="*/ 3117193 h 6857987"/>
                <a:gd name="connsiteX7039" fmla="*/ 782270 w 3377801"/>
                <a:gd name="connsiteY7039" fmla="*/ 3109279 h 6857987"/>
                <a:gd name="connsiteX7040" fmla="*/ 782270 w 3377801"/>
                <a:gd name="connsiteY7040" fmla="*/ 3109297 h 6857987"/>
                <a:gd name="connsiteX7041" fmla="*/ 795811 w 3377801"/>
                <a:gd name="connsiteY7041" fmla="*/ 3117187 h 6857987"/>
                <a:gd name="connsiteX7042" fmla="*/ 767043 w 3377801"/>
                <a:gd name="connsiteY7042" fmla="*/ 3139779 h 6857987"/>
                <a:gd name="connsiteX7043" fmla="*/ 741100 w 3377801"/>
                <a:gd name="connsiteY7043" fmla="*/ 3133593 h 6857987"/>
                <a:gd name="connsiteX7044" fmla="*/ 763094 w 3377801"/>
                <a:gd name="connsiteY7044" fmla="*/ 3126816 h 6857987"/>
                <a:gd name="connsiteX7045" fmla="*/ 767048 w 3377801"/>
                <a:gd name="connsiteY7045" fmla="*/ 3139774 h 6857987"/>
                <a:gd name="connsiteX7046" fmla="*/ 726443 w 3377801"/>
                <a:gd name="connsiteY7046" fmla="*/ 3185977 h 6857987"/>
                <a:gd name="connsiteX7047" fmla="*/ 755767 w 3377801"/>
                <a:gd name="connsiteY7047" fmla="*/ 3189934 h 6857987"/>
                <a:gd name="connsiteX7048" fmla="*/ 732081 w 3377801"/>
                <a:gd name="connsiteY7048" fmla="*/ 3210800 h 6857987"/>
                <a:gd name="connsiteX7049" fmla="*/ 726446 w 3377801"/>
                <a:gd name="connsiteY7049" fmla="*/ 3185972 h 6857987"/>
                <a:gd name="connsiteX7050" fmla="*/ 680751 w 3377801"/>
                <a:gd name="connsiteY7050" fmla="*/ 3219342 h 6857987"/>
                <a:gd name="connsiteX7051" fmla="*/ 679059 w 3377801"/>
                <a:gd name="connsiteY7051" fmla="*/ 3202996 h 6857987"/>
                <a:gd name="connsiteX7052" fmla="*/ 643671 w 3377801"/>
                <a:gd name="connsiteY7052" fmla="*/ 3191682 h 6857987"/>
                <a:gd name="connsiteX7053" fmla="*/ 643534 w 3377801"/>
                <a:gd name="connsiteY7053" fmla="*/ 3191708 h 6857987"/>
                <a:gd name="connsiteX7054" fmla="*/ 643534 w 3377801"/>
                <a:gd name="connsiteY7054" fmla="*/ 3191626 h 6857987"/>
                <a:gd name="connsiteX7055" fmla="*/ 643671 w 3377801"/>
                <a:gd name="connsiteY7055" fmla="*/ 3191682 h 6857987"/>
                <a:gd name="connsiteX7056" fmla="*/ 709518 w 3377801"/>
                <a:gd name="connsiteY7056" fmla="*/ 3186058 h 6857987"/>
                <a:gd name="connsiteX7057" fmla="*/ 711210 w 3377801"/>
                <a:gd name="connsiteY7057" fmla="*/ 3221034 h 6857987"/>
                <a:gd name="connsiteX7058" fmla="*/ 659317 w 3377801"/>
                <a:gd name="connsiteY7058" fmla="*/ 3248112 h 6857987"/>
                <a:gd name="connsiteX7059" fmla="*/ 631120 w 3377801"/>
                <a:gd name="connsiteY7059" fmla="*/ 3209190 h 6857987"/>
                <a:gd name="connsiteX7060" fmla="*/ 680754 w 3377801"/>
                <a:gd name="connsiteY7060" fmla="*/ 3219336 h 6857987"/>
                <a:gd name="connsiteX7061" fmla="*/ 641839 w 3377801"/>
                <a:gd name="connsiteY7061" fmla="*/ 3248557 h 6857987"/>
                <a:gd name="connsiteX7062" fmla="*/ 641839 w 3377801"/>
                <a:gd name="connsiteY7062" fmla="*/ 3248647 h 6857987"/>
                <a:gd name="connsiteX7063" fmla="*/ 668345 w 3377801"/>
                <a:gd name="connsiteY7063" fmla="*/ 3271206 h 6857987"/>
                <a:gd name="connsiteX7064" fmla="*/ 715717 w 3377801"/>
                <a:gd name="connsiteY7064" fmla="*/ 3274026 h 6857987"/>
                <a:gd name="connsiteX7065" fmla="*/ 714580 w 3377801"/>
                <a:gd name="connsiteY7065" fmla="*/ 3287005 h 6857987"/>
                <a:gd name="connsiteX7066" fmla="*/ 667772 w 3377801"/>
                <a:gd name="connsiteY7066" fmla="*/ 3308990 h 6857987"/>
                <a:gd name="connsiteX7067" fmla="*/ 672298 w 3377801"/>
                <a:gd name="connsiteY7067" fmla="*/ 3288124 h 6857987"/>
                <a:gd name="connsiteX7068" fmla="*/ 641842 w 3377801"/>
                <a:gd name="connsiteY7068" fmla="*/ 3248552 h 6857987"/>
                <a:gd name="connsiteX7069" fmla="*/ 417927 w 3377801"/>
                <a:gd name="connsiteY7069" fmla="*/ 3135216 h 6857987"/>
                <a:gd name="connsiteX7070" fmla="*/ 445570 w 3377801"/>
                <a:gd name="connsiteY7070" fmla="*/ 3178641 h 6857987"/>
                <a:gd name="connsiteX7071" fmla="*/ 426396 w 3377801"/>
                <a:gd name="connsiteY7071" fmla="*/ 3176394 h 6857987"/>
                <a:gd name="connsiteX7072" fmla="*/ 417928 w 3377801"/>
                <a:gd name="connsiteY7072" fmla="*/ 3135280 h 6857987"/>
                <a:gd name="connsiteX7073" fmla="*/ 417928 w 3377801"/>
                <a:gd name="connsiteY7073" fmla="*/ 3135216 h 6857987"/>
                <a:gd name="connsiteX7074" fmla="*/ 380715 w 3377801"/>
                <a:gd name="connsiteY7074" fmla="*/ 3169690 h 6857987"/>
                <a:gd name="connsiteX7075" fmla="*/ 380715 w 3377801"/>
                <a:gd name="connsiteY7075" fmla="*/ 3169625 h 6857987"/>
                <a:gd name="connsiteX7076" fmla="*/ 380745 w 3377801"/>
                <a:gd name="connsiteY7076" fmla="*/ 3169677 h 6857987"/>
                <a:gd name="connsiteX7077" fmla="*/ 403837 w 3377801"/>
                <a:gd name="connsiteY7077" fmla="*/ 3160666 h 6857987"/>
                <a:gd name="connsiteX7078" fmla="*/ 409478 w 3377801"/>
                <a:gd name="connsiteY7078" fmla="*/ 3177021 h 6857987"/>
                <a:gd name="connsiteX7079" fmla="*/ 391995 w 3377801"/>
                <a:gd name="connsiteY7079" fmla="*/ 3190000 h 6857987"/>
                <a:gd name="connsiteX7080" fmla="*/ 380748 w 3377801"/>
                <a:gd name="connsiteY7080" fmla="*/ 3169677 h 6857987"/>
                <a:gd name="connsiteX7081" fmla="*/ 387491 w 3377801"/>
                <a:gd name="connsiteY7081" fmla="*/ 3249161 h 6857987"/>
                <a:gd name="connsiteX7082" fmla="*/ 396505 w 3377801"/>
                <a:gd name="connsiteY7082" fmla="*/ 3210776 h 6857987"/>
                <a:gd name="connsiteX7083" fmla="*/ 396505 w 3377801"/>
                <a:gd name="connsiteY7083" fmla="*/ 3210803 h 6857987"/>
                <a:gd name="connsiteX7084" fmla="*/ 427532 w 3377801"/>
                <a:gd name="connsiteY7084" fmla="*/ 3195579 h 6857987"/>
                <a:gd name="connsiteX7085" fmla="*/ 429223 w 3377801"/>
                <a:gd name="connsiteY7085" fmla="*/ 3268902 h 6857987"/>
                <a:gd name="connsiteX7086" fmla="*/ 387489 w 3377801"/>
                <a:gd name="connsiteY7086" fmla="*/ 3249161 h 6857987"/>
                <a:gd name="connsiteX7087" fmla="*/ 482226 w 3377801"/>
                <a:gd name="connsiteY7087" fmla="*/ 3360860 h 6857987"/>
                <a:gd name="connsiteX7088" fmla="*/ 469818 w 3377801"/>
                <a:gd name="connsiteY7088" fmla="*/ 3373258 h 6857987"/>
                <a:gd name="connsiteX7089" fmla="*/ 453463 w 3377801"/>
                <a:gd name="connsiteY7089" fmla="*/ 3359723 h 6857987"/>
                <a:gd name="connsiteX7090" fmla="*/ 450643 w 3377801"/>
                <a:gd name="connsiteY7090" fmla="*/ 3333217 h 6857987"/>
                <a:gd name="connsiteX7091" fmla="*/ 420742 w 3377801"/>
                <a:gd name="connsiteY7091" fmla="*/ 3314607 h 6857987"/>
                <a:gd name="connsiteX7092" fmla="*/ 442737 w 3377801"/>
                <a:gd name="connsiteY7092" fmla="*/ 3259332 h 6857987"/>
                <a:gd name="connsiteX7093" fmla="*/ 443875 w 3377801"/>
                <a:gd name="connsiteY7093" fmla="*/ 3201208 h 6857987"/>
                <a:gd name="connsiteX7094" fmla="*/ 443875 w 3377801"/>
                <a:gd name="connsiteY7094" fmla="*/ 3201253 h 6857987"/>
                <a:gd name="connsiteX7095" fmla="*/ 472636 w 3377801"/>
                <a:gd name="connsiteY7095" fmla="*/ 3210267 h 6857987"/>
                <a:gd name="connsiteX7096" fmla="*/ 490118 w 3377801"/>
                <a:gd name="connsiteY7096" fmla="*/ 3302765 h 6857987"/>
                <a:gd name="connsiteX7097" fmla="*/ 568517 w 3377801"/>
                <a:gd name="connsiteY7097" fmla="*/ 3367064 h 6857987"/>
                <a:gd name="connsiteX7098" fmla="*/ 548218 w 3377801"/>
                <a:gd name="connsiteY7098" fmla="*/ 3389613 h 6857987"/>
                <a:gd name="connsiteX7099" fmla="*/ 530743 w 3377801"/>
                <a:gd name="connsiteY7099" fmla="*/ 3368737 h 6857987"/>
                <a:gd name="connsiteX7100" fmla="*/ 520583 w 3377801"/>
                <a:gd name="connsiteY7100" fmla="*/ 3410480 h 6857987"/>
                <a:gd name="connsiteX7101" fmla="*/ 482224 w 3377801"/>
                <a:gd name="connsiteY7101" fmla="*/ 3360860 h 6857987"/>
                <a:gd name="connsiteX7102" fmla="*/ 666092 w 3377801"/>
                <a:gd name="connsiteY7102" fmla="*/ 3329285 h 6857987"/>
                <a:gd name="connsiteX7103" fmla="*/ 666092 w 3377801"/>
                <a:gd name="connsiteY7103" fmla="*/ 3329320 h 6857987"/>
                <a:gd name="connsiteX7104" fmla="*/ 755206 w 3377801"/>
                <a:gd name="connsiteY7104" fmla="*/ 3290408 h 6857987"/>
                <a:gd name="connsiteX7105" fmla="*/ 673988 w 3377801"/>
                <a:gd name="connsiteY7105" fmla="*/ 3329886 h 6857987"/>
                <a:gd name="connsiteX7106" fmla="*/ 491813 w 3377801"/>
                <a:gd name="connsiteY7106" fmla="*/ 3469191 h 6857987"/>
                <a:gd name="connsiteX7107" fmla="*/ 429215 w 3377801"/>
                <a:gd name="connsiteY7107" fmla="*/ 3515998 h 6857987"/>
                <a:gd name="connsiteX7108" fmla="*/ 504229 w 3377801"/>
                <a:gd name="connsiteY7108" fmla="*/ 3522218 h 6857987"/>
                <a:gd name="connsiteX7109" fmla="*/ 424139 w 3377801"/>
                <a:gd name="connsiteY7109" fmla="*/ 3532934 h 6857987"/>
                <a:gd name="connsiteX7110" fmla="*/ 389174 w 3377801"/>
                <a:gd name="connsiteY7110" fmla="*/ 3527850 h 6857987"/>
                <a:gd name="connsiteX7111" fmla="*/ 465317 w 3377801"/>
                <a:gd name="connsiteY7111" fmla="*/ 3477101 h 6857987"/>
                <a:gd name="connsiteX7112" fmla="*/ 666092 w 3377801"/>
                <a:gd name="connsiteY7112" fmla="*/ 3329285 h 6857987"/>
                <a:gd name="connsiteX7113" fmla="*/ 455155 w 3377801"/>
                <a:gd name="connsiteY7113" fmla="*/ 3614103 h 6857987"/>
                <a:gd name="connsiteX7114" fmla="*/ 431459 w 3377801"/>
                <a:gd name="connsiteY7114" fmla="*/ 3629902 h 6857987"/>
                <a:gd name="connsiteX7115" fmla="*/ 432596 w 3377801"/>
                <a:gd name="connsiteY7115" fmla="*/ 3611797 h 6857987"/>
                <a:gd name="connsiteX7116" fmla="*/ 432596 w 3377801"/>
                <a:gd name="connsiteY7116" fmla="*/ 3611843 h 6857987"/>
                <a:gd name="connsiteX7117" fmla="*/ 455155 w 3377801"/>
                <a:gd name="connsiteY7117" fmla="*/ 3614103 h 6857987"/>
                <a:gd name="connsiteX7118" fmla="*/ 479968 w 3377801"/>
                <a:gd name="connsiteY7118" fmla="*/ 3544690 h 6857987"/>
                <a:gd name="connsiteX7119" fmla="*/ 470944 w 3377801"/>
                <a:gd name="connsiteY7119" fmla="*/ 3567240 h 6857987"/>
                <a:gd name="connsiteX7120" fmla="*/ 437147 w 3377801"/>
                <a:gd name="connsiteY7120" fmla="*/ 3551442 h 6857987"/>
                <a:gd name="connsiteX7121" fmla="*/ 437107 w 3377801"/>
                <a:gd name="connsiteY7121" fmla="*/ 3551448 h 6857987"/>
                <a:gd name="connsiteX7122" fmla="*/ 437107 w 3377801"/>
                <a:gd name="connsiteY7122" fmla="*/ 3551413 h 6857987"/>
                <a:gd name="connsiteX7123" fmla="*/ 437147 w 3377801"/>
                <a:gd name="connsiteY7123" fmla="*/ 3551442 h 6857987"/>
                <a:gd name="connsiteX7124" fmla="*/ 479968 w 3377801"/>
                <a:gd name="connsiteY7124" fmla="*/ 3544690 h 6857987"/>
                <a:gd name="connsiteX7125" fmla="*/ 241402 w 3377801"/>
                <a:gd name="connsiteY7125" fmla="*/ 3314572 h 6857987"/>
                <a:gd name="connsiteX7126" fmla="*/ 241419 w 3377801"/>
                <a:gd name="connsiteY7126" fmla="*/ 3314595 h 6857987"/>
                <a:gd name="connsiteX7127" fmla="*/ 282006 w 3377801"/>
                <a:gd name="connsiteY7127" fmla="*/ 3353502 h 6857987"/>
                <a:gd name="connsiteX7128" fmla="*/ 241419 w 3377801"/>
                <a:gd name="connsiteY7128" fmla="*/ 3314595 h 6857987"/>
                <a:gd name="connsiteX7129" fmla="*/ 241402 w 3377801"/>
                <a:gd name="connsiteY7129" fmla="*/ 3314595 h 6857987"/>
                <a:gd name="connsiteX7130" fmla="*/ 190711 w 3377801"/>
                <a:gd name="connsiteY7130" fmla="*/ 3306822 h 6857987"/>
                <a:gd name="connsiteX7131" fmla="*/ 190637 w 3377801"/>
                <a:gd name="connsiteY7131" fmla="*/ 3306766 h 6857987"/>
                <a:gd name="connsiteX7132" fmla="*/ 190637 w 3377801"/>
                <a:gd name="connsiteY7132" fmla="*/ 3306729 h 6857987"/>
                <a:gd name="connsiteX7133" fmla="*/ 190711 w 3377801"/>
                <a:gd name="connsiteY7133" fmla="*/ 3306822 h 6857987"/>
                <a:gd name="connsiteX7134" fmla="*/ 235181 w 3377801"/>
                <a:gd name="connsiteY7134" fmla="*/ 3342296 h 6857987"/>
                <a:gd name="connsiteX7135" fmla="*/ 190717 w 3377801"/>
                <a:gd name="connsiteY7135" fmla="*/ 3306822 h 6857987"/>
                <a:gd name="connsiteX7136" fmla="*/ 213754 w 3377801"/>
                <a:gd name="connsiteY7136" fmla="*/ 3366536 h 6857987"/>
                <a:gd name="connsiteX7137" fmla="*/ 261127 w 3377801"/>
                <a:gd name="connsiteY7137" fmla="*/ 3361442 h 6857987"/>
                <a:gd name="connsiteX7138" fmla="*/ 213765 w 3377801"/>
                <a:gd name="connsiteY7138" fmla="*/ 3366536 h 6857987"/>
                <a:gd name="connsiteX7139" fmla="*/ 367177 w 3377801"/>
                <a:gd name="connsiteY7139" fmla="*/ 3512000 h 6857987"/>
                <a:gd name="connsiteX7140" fmla="*/ 376779 w 3377801"/>
                <a:gd name="connsiteY7140" fmla="*/ 3487174 h 6857987"/>
                <a:gd name="connsiteX7141" fmla="*/ 329406 w 3377801"/>
                <a:gd name="connsiteY7141" fmla="*/ 3484354 h 6857987"/>
                <a:gd name="connsiteX7142" fmla="*/ 363807 w 3377801"/>
                <a:gd name="connsiteY7142" fmla="*/ 3460094 h 6857987"/>
                <a:gd name="connsiteX7143" fmla="*/ 294441 w 3377801"/>
                <a:gd name="connsiteY7143" fmla="*/ 3457274 h 6857987"/>
                <a:gd name="connsiteX7144" fmla="*/ 318691 w 3377801"/>
                <a:gd name="connsiteY7144" fmla="*/ 3433588 h 6857987"/>
                <a:gd name="connsiteX7145" fmla="*/ 247069 w 3377801"/>
                <a:gd name="connsiteY7145" fmla="*/ 3418352 h 6857987"/>
                <a:gd name="connsiteX7146" fmla="*/ 258911 w 3377801"/>
                <a:gd name="connsiteY7146" fmla="*/ 3383388 h 6857987"/>
                <a:gd name="connsiteX7147" fmla="*/ 291066 w 3377801"/>
                <a:gd name="connsiteY7147" fmla="*/ 3373800 h 6857987"/>
                <a:gd name="connsiteX7148" fmla="*/ 300061 w 3377801"/>
                <a:gd name="connsiteY7148" fmla="*/ 3337052 h 6857987"/>
                <a:gd name="connsiteX7149" fmla="*/ 300061 w 3377801"/>
                <a:gd name="connsiteY7149" fmla="*/ 3337143 h 6857987"/>
                <a:gd name="connsiteX7150" fmla="*/ 324874 w 3377801"/>
                <a:gd name="connsiteY7150" fmla="*/ 3342792 h 6857987"/>
                <a:gd name="connsiteX7151" fmla="*/ 461933 w 3377801"/>
                <a:gd name="connsiteY7151" fmla="*/ 3458967 h 6857987"/>
                <a:gd name="connsiteX7152" fmla="*/ 367177 w 3377801"/>
                <a:gd name="connsiteY7152" fmla="*/ 3512000 h 6857987"/>
                <a:gd name="connsiteX7153" fmla="*/ 401587 w 3377801"/>
                <a:gd name="connsiteY7153" fmla="*/ 3622002 h 6857987"/>
                <a:gd name="connsiteX7154" fmla="*/ 367741 w 3377801"/>
                <a:gd name="connsiteY7154" fmla="*/ 3647389 h 6857987"/>
                <a:gd name="connsiteX7155" fmla="*/ 300066 w 3377801"/>
                <a:gd name="connsiteY7155" fmla="*/ 3633281 h 6857987"/>
                <a:gd name="connsiteX7156" fmla="*/ 254392 w 3377801"/>
                <a:gd name="connsiteY7156" fmla="*/ 3623139 h 6857987"/>
                <a:gd name="connsiteX7157" fmla="*/ 292169 w 3377801"/>
                <a:gd name="connsiteY7157" fmla="*/ 3600582 h 6857987"/>
                <a:gd name="connsiteX7158" fmla="*/ 266226 w 3377801"/>
                <a:gd name="connsiteY7158" fmla="*/ 3575207 h 6857987"/>
                <a:gd name="connsiteX7159" fmla="*/ 278070 w 3377801"/>
                <a:gd name="connsiteY7159" fmla="*/ 3541352 h 6857987"/>
                <a:gd name="connsiteX7160" fmla="*/ 302884 w 3377801"/>
                <a:gd name="connsiteY7160" fmla="*/ 3545319 h 6857987"/>
                <a:gd name="connsiteX7161" fmla="*/ 331081 w 3377801"/>
                <a:gd name="connsiteY7161" fmla="*/ 3581403 h 6857987"/>
                <a:gd name="connsiteX7162" fmla="*/ 332218 w 3377801"/>
                <a:gd name="connsiteY7162" fmla="*/ 3552068 h 6857987"/>
                <a:gd name="connsiteX7163" fmla="*/ 379599 w 3377801"/>
                <a:gd name="connsiteY7163" fmla="*/ 3581403 h 6857987"/>
                <a:gd name="connsiteX7164" fmla="*/ 389186 w 3377801"/>
                <a:gd name="connsiteY7164" fmla="*/ 3564484 h 6857987"/>
                <a:gd name="connsiteX7165" fmla="*/ 450102 w 3377801"/>
                <a:gd name="connsiteY7165" fmla="*/ 3581403 h 6857987"/>
                <a:gd name="connsiteX7166" fmla="*/ 401588 w 3377801"/>
                <a:gd name="connsiteY7166" fmla="*/ 3621998 h 6857987"/>
                <a:gd name="connsiteX7167" fmla="*/ 422999 w 3377801"/>
                <a:gd name="connsiteY7167" fmla="*/ 3644606 h 6857987"/>
                <a:gd name="connsiteX7168" fmla="*/ 460793 w 3377801"/>
                <a:gd name="connsiteY7168" fmla="*/ 3635005 h 6857987"/>
                <a:gd name="connsiteX7169" fmla="*/ 441618 w 3377801"/>
                <a:gd name="connsiteY7169" fmla="*/ 3653616 h 6857987"/>
                <a:gd name="connsiteX7170" fmla="*/ 423001 w 3377801"/>
                <a:gd name="connsiteY7170" fmla="*/ 3644602 h 6857987"/>
                <a:gd name="connsiteX7171" fmla="*/ 327127 w 3377801"/>
                <a:gd name="connsiteY7171" fmla="*/ 3783833 h 6857987"/>
                <a:gd name="connsiteX7172" fmla="*/ 384086 w 3377801"/>
                <a:gd name="connsiteY7172" fmla="*/ 3728621 h 6857987"/>
                <a:gd name="connsiteX7173" fmla="*/ 384086 w 3377801"/>
                <a:gd name="connsiteY7173" fmla="*/ 3728556 h 6857987"/>
                <a:gd name="connsiteX7174" fmla="*/ 483350 w 3377801"/>
                <a:gd name="connsiteY7174" fmla="*/ 3643963 h 6857987"/>
                <a:gd name="connsiteX7175" fmla="*/ 432031 w 3377801"/>
                <a:gd name="connsiteY7175" fmla="*/ 3691908 h 6857987"/>
                <a:gd name="connsiteX7176" fmla="*/ 341789 w 3377801"/>
                <a:gd name="connsiteY7176" fmla="*/ 3787217 h 6857987"/>
                <a:gd name="connsiteX7177" fmla="*/ 263964 w 3377801"/>
                <a:gd name="connsiteY7177" fmla="*/ 3884226 h 6857987"/>
                <a:gd name="connsiteX7178" fmla="*/ 327127 w 3377801"/>
                <a:gd name="connsiteY7178" fmla="*/ 3783833 h 6857987"/>
                <a:gd name="connsiteX7179" fmla="*/ 147218 w 3377801"/>
                <a:gd name="connsiteY7179" fmla="*/ 4072643 h 6857987"/>
                <a:gd name="connsiteX7180" fmla="*/ 98145 w 3377801"/>
                <a:gd name="connsiteY7180" fmla="*/ 4070932 h 6857987"/>
                <a:gd name="connsiteX7181" fmla="*/ 94197 w 3377801"/>
                <a:gd name="connsiteY7181" fmla="*/ 4061928 h 6857987"/>
                <a:gd name="connsiteX7182" fmla="*/ 161880 w 3377801"/>
                <a:gd name="connsiteY7182" fmla="*/ 4013992 h 6857987"/>
                <a:gd name="connsiteX7183" fmla="*/ 266775 w 3377801"/>
                <a:gd name="connsiteY7183" fmla="*/ 3883709 h 6857987"/>
                <a:gd name="connsiteX7184" fmla="*/ 206987 w 3377801"/>
                <a:gd name="connsiteY7184" fmla="*/ 3974509 h 6857987"/>
                <a:gd name="connsiteX7185" fmla="*/ 151163 w 3377801"/>
                <a:gd name="connsiteY7185" fmla="*/ 4033733 h 6857987"/>
                <a:gd name="connsiteX7186" fmla="*/ 152855 w 3377801"/>
                <a:gd name="connsiteY7186" fmla="*/ 4052335 h 6857987"/>
                <a:gd name="connsiteX7187" fmla="*/ 236893 w 3377801"/>
                <a:gd name="connsiteY7187" fmla="*/ 4021317 h 6857987"/>
                <a:gd name="connsiteX7188" fmla="*/ 316420 w 3377801"/>
                <a:gd name="connsiteY7188" fmla="*/ 3975074 h 6857987"/>
                <a:gd name="connsiteX7189" fmla="*/ 307952 w 3377801"/>
                <a:gd name="connsiteY7189" fmla="*/ 3991993 h 6857987"/>
                <a:gd name="connsiteX7190" fmla="*/ 147218 w 3377801"/>
                <a:gd name="connsiteY7190" fmla="*/ 4072643 h 6857987"/>
                <a:gd name="connsiteX7191" fmla="*/ 276918 w 3377801"/>
                <a:gd name="connsiteY7191" fmla="*/ 4078246 h 6857987"/>
                <a:gd name="connsiteX7192" fmla="*/ 230109 w 3377801"/>
                <a:gd name="connsiteY7192" fmla="*/ 4086714 h 6857987"/>
                <a:gd name="connsiteX7193" fmla="*/ 258316 w 3377801"/>
                <a:gd name="connsiteY7193" fmla="*/ 4060199 h 6857987"/>
                <a:gd name="connsiteX7194" fmla="*/ 309646 w 3377801"/>
                <a:gd name="connsiteY7194" fmla="*/ 4043192 h 6857987"/>
                <a:gd name="connsiteX7195" fmla="*/ 309646 w 3377801"/>
                <a:gd name="connsiteY7195" fmla="*/ 4043273 h 6857987"/>
                <a:gd name="connsiteX7196" fmla="*/ 354198 w 3377801"/>
                <a:gd name="connsiteY7196" fmla="*/ 4025790 h 6857987"/>
                <a:gd name="connsiteX7197" fmla="*/ 276918 w 3377801"/>
                <a:gd name="connsiteY7197" fmla="*/ 4078246 h 6857987"/>
                <a:gd name="connsiteX7198" fmla="*/ 290472 w 3377801"/>
                <a:gd name="connsiteY7198" fmla="*/ 4112083 h 6857987"/>
                <a:gd name="connsiteX7199" fmla="*/ 290472 w 3377801"/>
                <a:gd name="connsiteY7199" fmla="*/ 4112128 h 6857987"/>
                <a:gd name="connsiteX7200" fmla="*/ 299494 w 3377801"/>
                <a:gd name="connsiteY7200" fmla="*/ 4121729 h 6857987"/>
                <a:gd name="connsiteX7201" fmla="*/ 290472 w 3377801"/>
                <a:gd name="connsiteY7201" fmla="*/ 4112083 h 6857987"/>
                <a:gd name="connsiteX7202" fmla="*/ 287079 w 3377801"/>
                <a:gd name="connsiteY7202" fmla="*/ 4202343 h 6857987"/>
                <a:gd name="connsiteX7203" fmla="*/ 278628 w 3377801"/>
                <a:gd name="connsiteY7203" fmla="*/ 4188790 h 6857987"/>
                <a:gd name="connsiteX7204" fmla="*/ 278628 w 3377801"/>
                <a:gd name="connsiteY7204" fmla="*/ 4188808 h 6857987"/>
                <a:gd name="connsiteX7205" fmla="*/ 287076 w 3377801"/>
                <a:gd name="connsiteY7205" fmla="*/ 4202343 h 6857987"/>
                <a:gd name="connsiteX7206" fmla="*/ 200239 w 3377801"/>
                <a:gd name="connsiteY7206" fmla="*/ 4566110 h 6857987"/>
                <a:gd name="connsiteX7207" fmla="*/ 240838 w 3377801"/>
                <a:gd name="connsiteY7207" fmla="*/ 4482628 h 6857987"/>
                <a:gd name="connsiteX7208" fmla="*/ 185562 w 3377801"/>
                <a:gd name="connsiteY7208" fmla="*/ 4521540 h 6857987"/>
                <a:gd name="connsiteX7209" fmla="*/ 68815 w 3377801"/>
                <a:gd name="connsiteY7209" fmla="*/ 4548620 h 6857987"/>
                <a:gd name="connsiteX7210" fmla="*/ 40053 w 3377801"/>
                <a:gd name="connsiteY7210" fmla="*/ 4540733 h 6857987"/>
                <a:gd name="connsiteX7211" fmla="*/ 171464 w 3377801"/>
                <a:gd name="connsiteY7211" fmla="*/ 4374358 h 6857987"/>
                <a:gd name="connsiteX7212" fmla="*/ 224476 w 3377801"/>
                <a:gd name="connsiteY7212" fmla="*/ 4234279 h 6857987"/>
                <a:gd name="connsiteX7213" fmla="*/ 224476 w 3377801"/>
                <a:gd name="connsiteY7213" fmla="*/ 4234471 h 6857987"/>
                <a:gd name="connsiteX7214" fmla="*/ 280880 w 3377801"/>
                <a:gd name="connsiteY7214" fmla="*/ 4140845 h 6857987"/>
                <a:gd name="connsiteX7215" fmla="*/ 212078 w 3377801"/>
                <a:gd name="connsiteY7215" fmla="*/ 4319073 h 6857987"/>
                <a:gd name="connsiteX7216" fmla="*/ 179360 w 3377801"/>
                <a:gd name="connsiteY7216" fmla="*/ 4408732 h 6857987"/>
                <a:gd name="connsiteX7217" fmla="*/ 151726 w 3377801"/>
                <a:gd name="connsiteY7217" fmla="*/ 4466828 h 6857987"/>
                <a:gd name="connsiteX7218" fmla="*/ 123529 w 3377801"/>
                <a:gd name="connsiteY7218" fmla="*/ 4510825 h 6857987"/>
                <a:gd name="connsiteX7219" fmla="*/ 190648 w 3377801"/>
                <a:gd name="connsiteY7219" fmla="*/ 4493906 h 6857987"/>
                <a:gd name="connsiteX7220" fmla="*/ 264535 w 3377801"/>
                <a:gd name="connsiteY7220" fmla="*/ 4442596 h 6857987"/>
                <a:gd name="connsiteX7221" fmla="*/ 245352 w 3377801"/>
                <a:gd name="connsiteY7221" fmla="*/ 4514773 h 6857987"/>
                <a:gd name="connsiteX7222" fmla="*/ 252693 w 3377801"/>
                <a:gd name="connsiteY7222" fmla="*/ 4541297 h 6857987"/>
                <a:gd name="connsiteX7223" fmla="*/ 200239 w 3377801"/>
                <a:gd name="connsiteY7223" fmla="*/ 4566110 h 6857987"/>
                <a:gd name="connsiteX7224" fmla="*/ 208689 w 3377801"/>
                <a:gd name="connsiteY7224" fmla="*/ 4387365 h 6857987"/>
                <a:gd name="connsiteX7225" fmla="*/ 205869 w 3377801"/>
                <a:gd name="connsiteY7225" fmla="*/ 4370992 h 6857987"/>
                <a:gd name="connsiteX7226" fmla="*/ 208689 w 3377801"/>
                <a:gd name="connsiteY7226" fmla="*/ 4387365 h 6857987"/>
                <a:gd name="connsiteX7227" fmla="*/ 174861 w 3377801"/>
                <a:gd name="connsiteY7227" fmla="*/ 4458923 h 6857987"/>
                <a:gd name="connsiteX7228" fmla="*/ 163583 w 3377801"/>
                <a:gd name="connsiteY7228" fmla="*/ 4496707 h 6857987"/>
                <a:gd name="connsiteX7229" fmla="*/ 147783 w 3377801"/>
                <a:gd name="connsiteY7229" fmla="*/ 4493887 h 6857987"/>
                <a:gd name="connsiteX7230" fmla="*/ 174861 w 3377801"/>
                <a:gd name="connsiteY7230" fmla="*/ 4458923 h 6857987"/>
                <a:gd name="connsiteX7231" fmla="*/ 306260 w 3377801"/>
                <a:gd name="connsiteY7231" fmla="*/ 4959268 h 6857987"/>
                <a:gd name="connsiteX7232" fmla="*/ 273542 w 3377801"/>
                <a:gd name="connsiteY7232" fmla="*/ 4979568 h 6857987"/>
                <a:gd name="connsiteX7233" fmla="*/ 298917 w 3377801"/>
                <a:gd name="connsiteY7233" fmla="*/ 4866196 h 6857987"/>
                <a:gd name="connsiteX7234" fmla="*/ 267344 w 3377801"/>
                <a:gd name="connsiteY7234" fmla="*/ 4903435 h 6857987"/>
                <a:gd name="connsiteX7235" fmla="*/ 196277 w 3377801"/>
                <a:gd name="connsiteY7235" fmla="*/ 4962077 h 6857987"/>
                <a:gd name="connsiteX7236" fmla="*/ 228422 w 3377801"/>
                <a:gd name="connsiteY7236" fmla="*/ 4874665 h 6857987"/>
                <a:gd name="connsiteX7237" fmla="*/ 233507 w 3377801"/>
                <a:gd name="connsiteY7237" fmla="*/ 4655260 h 6857987"/>
                <a:gd name="connsiteX7238" fmla="*/ 253245 w 3377801"/>
                <a:gd name="connsiteY7238" fmla="*/ 4601230 h 6857987"/>
                <a:gd name="connsiteX7239" fmla="*/ 253245 w 3377801"/>
                <a:gd name="connsiteY7239" fmla="*/ 4601137 h 6857987"/>
                <a:gd name="connsiteX7240" fmla="*/ 276368 w 3377801"/>
                <a:gd name="connsiteY7240" fmla="*/ 4565043 h 6857987"/>
                <a:gd name="connsiteX7241" fmla="*/ 242530 w 3377801"/>
                <a:gd name="connsiteY7241" fmla="*/ 4727471 h 6857987"/>
                <a:gd name="connsiteX7242" fmla="*/ 248734 w 3377801"/>
                <a:gd name="connsiteY7242" fmla="*/ 4812064 h 6857987"/>
                <a:gd name="connsiteX7243" fmla="*/ 241967 w 3377801"/>
                <a:gd name="connsiteY7243" fmla="*/ 4905689 h 6857987"/>
                <a:gd name="connsiteX7244" fmla="*/ 279752 w 3377801"/>
                <a:gd name="connsiteY7244" fmla="*/ 4870151 h 6857987"/>
                <a:gd name="connsiteX7245" fmla="*/ 318110 w 3377801"/>
                <a:gd name="connsiteY7245" fmla="*/ 4822789 h 6857987"/>
                <a:gd name="connsiteX7246" fmla="*/ 306267 w 3377801"/>
                <a:gd name="connsiteY7246" fmla="*/ 4916414 h 6857987"/>
                <a:gd name="connsiteX7247" fmla="*/ 320930 w 3377801"/>
                <a:gd name="connsiteY7247" fmla="*/ 4912457 h 6857987"/>
                <a:gd name="connsiteX7248" fmla="*/ 383528 w 3377801"/>
                <a:gd name="connsiteY7248" fmla="*/ 4801906 h 6857987"/>
                <a:gd name="connsiteX7249" fmla="*/ 396499 w 3377801"/>
                <a:gd name="connsiteY7249" fmla="*/ 4811507 h 6857987"/>
                <a:gd name="connsiteX7250" fmla="*/ 306262 w 3377801"/>
                <a:gd name="connsiteY7250" fmla="*/ 4959268 h 6857987"/>
                <a:gd name="connsiteX7251" fmla="*/ 560060 w 3377801"/>
                <a:gd name="connsiteY7251" fmla="*/ 5225398 h 6857987"/>
                <a:gd name="connsiteX7252" fmla="*/ 539760 w 3377801"/>
                <a:gd name="connsiteY7252" fmla="*/ 5300404 h 6857987"/>
                <a:gd name="connsiteX7253" fmla="*/ 506477 w 3377801"/>
                <a:gd name="connsiteY7253" fmla="*/ 5351160 h 6857987"/>
                <a:gd name="connsiteX7254" fmla="*/ 504786 w 3377801"/>
                <a:gd name="connsiteY7254" fmla="*/ 5246274 h 6857987"/>
                <a:gd name="connsiteX7255" fmla="*/ 481663 w 3377801"/>
                <a:gd name="connsiteY7255" fmla="*/ 5157725 h 6857987"/>
                <a:gd name="connsiteX7256" fmla="*/ 432027 w 3377801"/>
                <a:gd name="connsiteY7256" fmla="*/ 5333132 h 6857987"/>
                <a:gd name="connsiteX7257" fmla="*/ 387474 w 3377801"/>
                <a:gd name="connsiteY7257" fmla="*/ 5405318 h 6857987"/>
                <a:gd name="connsiteX7258" fmla="*/ 383527 w 3377801"/>
                <a:gd name="connsiteY7258" fmla="*/ 5321290 h 6857987"/>
                <a:gd name="connsiteX7259" fmla="*/ 352501 w 3377801"/>
                <a:gd name="connsiteY7259" fmla="*/ 5015036 h 6857987"/>
                <a:gd name="connsiteX7260" fmla="*/ 398191 w 3377801"/>
                <a:gd name="connsiteY7260" fmla="*/ 4845941 h 6857987"/>
                <a:gd name="connsiteX7261" fmla="*/ 398191 w 3377801"/>
                <a:gd name="connsiteY7261" fmla="*/ 4845814 h 6857987"/>
                <a:gd name="connsiteX7262" fmla="*/ 417366 w 3377801"/>
                <a:gd name="connsiteY7262" fmla="*/ 4862186 h 6857987"/>
                <a:gd name="connsiteX7263" fmla="*/ 364345 w 3377801"/>
                <a:gd name="connsiteY7263" fmla="*/ 5009952 h 6857987"/>
                <a:gd name="connsiteX7264" fmla="*/ 401002 w 3377801"/>
                <a:gd name="connsiteY7264" fmla="*/ 5328049 h 6857987"/>
                <a:gd name="connsiteX7265" fmla="*/ 416794 w 3377801"/>
                <a:gd name="connsiteY7265" fmla="*/ 5328598 h 6857987"/>
                <a:gd name="connsiteX7266" fmla="*/ 468685 w 3377801"/>
                <a:gd name="connsiteY7266" fmla="*/ 5124438 h 6857987"/>
                <a:gd name="connsiteX7267" fmla="*/ 499703 w 3377801"/>
                <a:gd name="connsiteY7267" fmla="*/ 5176331 h 6857987"/>
                <a:gd name="connsiteX7268" fmla="*/ 523962 w 3377801"/>
                <a:gd name="connsiteY7268" fmla="*/ 5294206 h 6857987"/>
                <a:gd name="connsiteX7269" fmla="*/ 540317 w 3377801"/>
                <a:gd name="connsiteY7269" fmla="*/ 5276724 h 6857987"/>
                <a:gd name="connsiteX7270" fmla="*/ 559492 w 3377801"/>
                <a:gd name="connsiteY7270" fmla="*/ 5187601 h 6857987"/>
                <a:gd name="connsiteX7271" fmla="*/ 560060 w 3377801"/>
                <a:gd name="connsiteY7271" fmla="*/ 5225398 h 6857987"/>
                <a:gd name="connsiteX7272" fmla="*/ 428650 w 3377801"/>
                <a:gd name="connsiteY7272" fmla="*/ 4913560 h 6857987"/>
                <a:gd name="connsiteX7273" fmla="*/ 419062 w 3377801"/>
                <a:gd name="connsiteY7273" fmla="*/ 4900007 h 6857987"/>
                <a:gd name="connsiteX7274" fmla="*/ 419062 w 3377801"/>
                <a:gd name="connsiteY7274" fmla="*/ 4900025 h 6857987"/>
                <a:gd name="connsiteX7275" fmla="*/ 428650 w 3377801"/>
                <a:gd name="connsiteY7275" fmla="*/ 4913560 h 6857987"/>
                <a:gd name="connsiteX7276" fmla="*/ 434288 w 3377801"/>
                <a:gd name="connsiteY7276" fmla="*/ 5050637 h 6857987"/>
                <a:gd name="connsiteX7277" fmla="*/ 432032 w 3377801"/>
                <a:gd name="connsiteY7277" fmla="*/ 5011706 h 6857987"/>
                <a:gd name="connsiteX7278" fmla="*/ 432032 w 3377801"/>
                <a:gd name="connsiteY7278" fmla="*/ 5011724 h 6857987"/>
                <a:gd name="connsiteX7279" fmla="*/ 434288 w 3377801"/>
                <a:gd name="connsiteY7279" fmla="*/ 5050643 h 6857987"/>
                <a:gd name="connsiteX7280" fmla="*/ 457411 w 3377801"/>
                <a:gd name="connsiteY7280" fmla="*/ 4965471 h 6857987"/>
                <a:gd name="connsiteX7281" fmla="*/ 439928 w 3377801"/>
                <a:gd name="connsiteY7281" fmla="*/ 4967717 h 6857987"/>
                <a:gd name="connsiteX7282" fmla="*/ 444440 w 3377801"/>
                <a:gd name="connsiteY7282" fmla="*/ 4938884 h 6857987"/>
                <a:gd name="connsiteX7283" fmla="*/ 444440 w 3377801"/>
                <a:gd name="connsiteY7283" fmla="*/ 4938956 h 6857987"/>
                <a:gd name="connsiteX7284" fmla="*/ 457411 w 3377801"/>
                <a:gd name="connsiteY7284" fmla="*/ 4965467 h 6857987"/>
                <a:gd name="connsiteX7285" fmla="*/ 420195 w 3377801"/>
                <a:gd name="connsiteY7285" fmla="*/ 5131242 h 6857987"/>
                <a:gd name="connsiteX7286" fmla="*/ 426393 w 3377801"/>
                <a:gd name="connsiteY7286" fmla="*/ 5127871 h 6857987"/>
                <a:gd name="connsiteX7287" fmla="*/ 426393 w 3377801"/>
                <a:gd name="connsiteY7287" fmla="*/ 5148171 h 6857987"/>
                <a:gd name="connsiteX7288" fmla="*/ 452344 w 3377801"/>
                <a:gd name="connsiteY7288" fmla="*/ 5140294 h 6857987"/>
                <a:gd name="connsiteX7289" fmla="*/ 412859 w 3377801"/>
                <a:gd name="connsiteY7289" fmla="*/ 5298210 h 6857987"/>
                <a:gd name="connsiteX7290" fmla="*/ 397634 w 3377801"/>
                <a:gd name="connsiteY7290" fmla="*/ 5244052 h 6857987"/>
                <a:gd name="connsiteX7291" fmla="*/ 432044 w 3377801"/>
                <a:gd name="connsiteY7291" fmla="*/ 5214182 h 6857987"/>
                <a:gd name="connsiteX7292" fmla="*/ 420195 w 3377801"/>
                <a:gd name="connsiteY7292" fmla="*/ 5131242 h 6857987"/>
                <a:gd name="connsiteX7293" fmla="*/ 386916 w 3377801"/>
                <a:gd name="connsiteY7293" fmla="*/ 5147016 h 6857987"/>
                <a:gd name="connsiteX7294" fmla="*/ 391991 w 3377801"/>
                <a:gd name="connsiteY7294" fmla="*/ 5216372 h 6857987"/>
                <a:gd name="connsiteX7295" fmla="*/ 375636 w 3377801"/>
                <a:gd name="connsiteY7295" fmla="*/ 5088355 h 6857987"/>
                <a:gd name="connsiteX7296" fmla="*/ 380711 w 3377801"/>
                <a:gd name="connsiteY7296" fmla="*/ 5016678 h 6857987"/>
                <a:gd name="connsiteX7297" fmla="*/ 380711 w 3377801"/>
                <a:gd name="connsiteY7297" fmla="*/ 5016723 h 6857987"/>
                <a:gd name="connsiteX7298" fmla="*/ 390861 w 3377801"/>
                <a:gd name="connsiteY7298" fmla="*/ 4972171 h 6857987"/>
                <a:gd name="connsiteX7299" fmla="*/ 384084 w 3377801"/>
                <a:gd name="connsiteY7299" fmla="*/ 5033088 h 6857987"/>
                <a:gd name="connsiteX7300" fmla="*/ 386916 w 3377801"/>
                <a:gd name="connsiteY7300" fmla="*/ 5147018 h 6857987"/>
                <a:gd name="connsiteX7301" fmla="*/ 474329 w 3377801"/>
                <a:gd name="connsiteY7301" fmla="*/ 4997613 h 6857987"/>
                <a:gd name="connsiteX7302" fmla="*/ 503656 w 3377801"/>
                <a:gd name="connsiteY7302" fmla="*/ 5046113 h 6857987"/>
                <a:gd name="connsiteX7303" fmla="*/ 477141 w 3377801"/>
                <a:gd name="connsiteY7303" fmla="*/ 5045549 h 6857987"/>
                <a:gd name="connsiteX7304" fmla="*/ 474329 w 3377801"/>
                <a:gd name="connsiteY7304" fmla="*/ 4997615 h 6857987"/>
                <a:gd name="connsiteX7305" fmla="*/ 528478 w 3377801"/>
                <a:gd name="connsiteY7305" fmla="*/ 5082124 h 6857987"/>
                <a:gd name="connsiteX7306" fmla="*/ 511559 w 3377801"/>
                <a:gd name="connsiteY7306" fmla="*/ 5073119 h 6857987"/>
                <a:gd name="connsiteX7307" fmla="*/ 528478 w 3377801"/>
                <a:gd name="connsiteY7307" fmla="*/ 5082127 h 6857987"/>
                <a:gd name="connsiteX7308" fmla="*/ 544833 w 3377801"/>
                <a:gd name="connsiteY7308" fmla="*/ 5118318 h 6857987"/>
                <a:gd name="connsiteX7309" fmla="*/ 538065 w 3377801"/>
                <a:gd name="connsiteY7309" fmla="*/ 5227725 h 6857987"/>
                <a:gd name="connsiteX7310" fmla="*/ 517202 w 3377801"/>
                <a:gd name="connsiteY7310" fmla="*/ 5172449 h 6857987"/>
                <a:gd name="connsiteX7311" fmla="*/ 544833 w 3377801"/>
                <a:gd name="connsiteY7311" fmla="*/ 5118321 h 6857987"/>
                <a:gd name="connsiteX7312" fmla="*/ 563998 w 3377801"/>
                <a:gd name="connsiteY7312" fmla="*/ 5177450 h 6857987"/>
                <a:gd name="connsiteX7313" fmla="*/ 555539 w 3377801"/>
                <a:gd name="connsiteY7313" fmla="*/ 5177450 h 6857987"/>
                <a:gd name="connsiteX7314" fmla="*/ 556676 w 3377801"/>
                <a:gd name="connsiteY7314" fmla="*/ 5140247 h 6857987"/>
                <a:gd name="connsiteX7315" fmla="*/ 568520 w 3377801"/>
                <a:gd name="connsiteY7315" fmla="*/ 5139683 h 6857987"/>
                <a:gd name="connsiteX7316" fmla="*/ 564002 w 3377801"/>
                <a:gd name="connsiteY7316" fmla="*/ 5177453 h 6857987"/>
                <a:gd name="connsiteX7317" fmla="*/ 535818 w 3377801"/>
                <a:gd name="connsiteY7317" fmla="*/ 5067526 h 6857987"/>
                <a:gd name="connsiteX7318" fmla="*/ 398760 w 3377801"/>
                <a:gd name="connsiteY7318" fmla="*/ 4793425 h 6857987"/>
                <a:gd name="connsiteX7319" fmla="*/ 369425 w 3377801"/>
                <a:gd name="connsiteY7319" fmla="*/ 4671902 h 6857987"/>
                <a:gd name="connsiteX7320" fmla="*/ 369425 w 3377801"/>
                <a:gd name="connsiteY7320" fmla="*/ 4671619 h 6857987"/>
                <a:gd name="connsiteX7321" fmla="*/ 395367 w 3377801"/>
                <a:gd name="connsiteY7321" fmla="*/ 4754510 h 6857987"/>
                <a:gd name="connsiteX7322" fmla="*/ 424701 w 3377801"/>
                <a:gd name="connsiteY7322" fmla="*/ 4836293 h 6857987"/>
                <a:gd name="connsiteX7323" fmla="*/ 494067 w 3377801"/>
                <a:gd name="connsiteY7323" fmla="*/ 4978410 h 6857987"/>
                <a:gd name="connsiteX7324" fmla="*/ 604053 w 3377801"/>
                <a:gd name="connsiteY7324" fmla="*/ 5139732 h 6857987"/>
                <a:gd name="connsiteX7325" fmla="*/ 760286 w 3377801"/>
                <a:gd name="connsiteY7325" fmla="*/ 5287498 h 6857987"/>
                <a:gd name="connsiteX7326" fmla="*/ 777205 w 3377801"/>
                <a:gd name="connsiteY7326" fmla="*/ 5307227 h 6857987"/>
                <a:gd name="connsiteX7327" fmla="*/ 750135 w 3377801"/>
                <a:gd name="connsiteY7327" fmla="*/ 5298213 h 6857987"/>
                <a:gd name="connsiteX7328" fmla="*/ 662150 w 3377801"/>
                <a:gd name="connsiteY7328" fmla="*/ 5223197 h 6857987"/>
                <a:gd name="connsiteX7329" fmla="*/ 629440 w 3377801"/>
                <a:gd name="connsiteY7329" fmla="*/ 5187659 h 6857987"/>
                <a:gd name="connsiteX7330" fmla="*/ 535818 w 3377801"/>
                <a:gd name="connsiteY7330" fmla="*/ 5067529 h 6857987"/>
                <a:gd name="connsiteX7331" fmla="*/ 743927 w 3377801"/>
                <a:gd name="connsiteY7331" fmla="*/ 5497876 h 6857987"/>
                <a:gd name="connsiteX7332" fmla="*/ 726445 w 3377801"/>
                <a:gd name="connsiteY7332" fmla="*/ 5550897 h 6857987"/>
                <a:gd name="connsiteX7333" fmla="*/ 713474 w 3377801"/>
                <a:gd name="connsiteY7333" fmla="*/ 5530597 h 6857987"/>
                <a:gd name="connsiteX7334" fmla="*/ 723623 w 3377801"/>
                <a:gd name="connsiteY7334" fmla="*/ 5484843 h 6857987"/>
                <a:gd name="connsiteX7335" fmla="*/ 723623 w 3377801"/>
                <a:gd name="connsiteY7335" fmla="*/ 5484890 h 6857987"/>
                <a:gd name="connsiteX7336" fmla="*/ 743927 w 3377801"/>
                <a:gd name="connsiteY7336" fmla="*/ 5497879 h 6857987"/>
                <a:gd name="connsiteX7337" fmla="*/ 737158 w 3377801"/>
                <a:gd name="connsiteY7337" fmla="*/ 5457199 h 6857987"/>
                <a:gd name="connsiteX7338" fmla="*/ 707824 w 3377801"/>
                <a:gd name="connsiteY7338" fmla="*/ 5400794 h 6857987"/>
                <a:gd name="connsiteX7339" fmla="*/ 738287 w 3377801"/>
                <a:gd name="connsiteY7339" fmla="*/ 5404178 h 6857987"/>
                <a:gd name="connsiteX7340" fmla="*/ 733203 w 3377801"/>
                <a:gd name="connsiteY7340" fmla="*/ 5377158 h 6857987"/>
                <a:gd name="connsiteX7341" fmla="*/ 733203 w 3377801"/>
                <a:gd name="connsiteY7341" fmla="*/ 5377103 h 6857987"/>
                <a:gd name="connsiteX7342" fmla="*/ 747879 w 3377801"/>
                <a:gd name="connsiteY7342" fmla="*/ 5460004 h 6857987"/>
                <a:gd name="connsiteX7343" fmla="*/ 737158 w 3377801"/>
                <a:gd name="connsiteY7343" fmla="*/ 5457202 h 6857987"/>
                <a:gd name="connsiteX7344" fmla="*/ 712332 w 3377801"/>
                <a:gd name="connsiteY7344" fmla="*/ 5290242 h 6857987"/>
                <a:gd name="connsiteX7345" fmla="*/ 742222 w 3377801"/>
                <a:gd name="connsiteY7345" fmla="*/ 5312809 h 6857987"/>
                <a:gd name="connsiteX7346" fmla="*/ 721923 w 3377801"/>
                <a:gd name="connsiteY7346" fmla="*/ 5309980 h 6857987"/>
                <a:gd name="connsiteX7347" fmla="*/ 712336 w 3377801"/>
                <a:gd name="connsiteY7347" fmla="*/ 5290245 h 6857987"/>
                <a:gd name="connsiteX7348" fmla="*/ 730942 w 3377801"/>
                <a:gd name="connsiteY7348" fmla="*/ 5321359 h 6857987"/>
                <a:gd name="connsiteX7349" fmla="*/ 774931 w 3377801"/>
                <a:gd name="connsiteY7349" fmla="*/ 5394672 h 6857987"/>
                <a:gd name="connsiteX7350" fmla="*/ 730946 w 3377801"/>
                <a:gd name="connsiteY7350" fmla="*/ 5321361 h 6857987"/>
                <a:gd name="connsiteX7351" fmla="*/ 683570 w 3377801"/>
                <a:gd name="connsiteY7351" fmla="*/ 5432421 h 6857987"/>
                <a:gd name="connsiteX7352" fmla="*/ 705563 w 3377801"/>
                <a:gd name="connsiteY7352" fmla="*/ 5509701 h 6857987"/>
                <a:gd name="connsiteX7353" fmla="*/ 651989 w 3377801"/>
                <a:gd name="connsiteY7353" fmla="*/ 5384474 h 6857987"/>
                <a:gd name="connsiteX7354" fmla="*/ 608556 w 3377801"/>
                <a:gd name="connsiteY7354" fmla="*/ 5237850 h 6857987"/>
                <a:gd name="connsiteX7355" fmla="*/ 636763 w 3377801"/>
                <a:gd name="connsiteY7355" fmla="*/ 5314556 h 6857987"/>
                <a:gd name="connsiteX7356" fmla="*/ 683574 w 3377801"/>
                <a:gd name="connsiteY7356" fmla="*/ 5432424 h 6857987"/>
                <a:gd name="connsiteX7357" fmla="*/ 656500 w 3377801"/>
                <a:gd name="connsiteY7357" fmla="*/ 5245144 h 6857987"/>
                <a:gd name="connsiteX7358" fmla="*/ 656500 w 3377801"/>
                <a:gd name="connsiteY7358" fmla="*/ 5245126 h 6857987"/>
                <a:gd name="connsiteX7359" fmla="*/ 666087 w 3377801"/>
                <a:gd name="connsiteY7359" fmla="*/ 5254150 h 6857987"/>
                <a:gd name="connsiteX7360" fmla="*/ 656504 w 3377801"/>
                <a:gd name="connsiteY7360" fmla="*/ 5245147 h 6857987"/>
                <a:gd name="connsiteX7361" fmla="*/ 770983 w 3377801"/>
                <a:gd name="connsiteY7361" fmla="*/ 5536706 h 6857987"/>
                <a:gd name="connsiteX7362" fmla="*/ 690333 w 3377801"/>
                <a:gd name="connsiteY7362" fmla="*/ 5690120 h 6857987"/>
                <a:gd name="connsiteX7363" fmla="*/ 690333 w 3377801"/>
                <a:gd name="connsiteY7363" fmla="*/ 5582396 h 6857987"/>
                <a:gd name="connsiteX7364" fmla="*/ 637886 w 3377801"/>
                <a:gd name="connsiteY7364" fmla="*/ 5416569 h 6857987"/>
                <a:gd name="connsiteX7365" fmla="*/ 581482 w 3377801"/>
                <a:gd name="connsiteY7365" fmla="*/ 5164469 h 6857987"/>
                <a:gd name="connsiteX7366" fmla="*/ 591631 w 3377801"/>
                <a:gd name="connsiteY7366" fmla="*/ 5225958 h 6857987"/>
                <a:gd name="connsiteX7367" fmla="*/ 605730 w 3377801"/>
                <a:gd name="connsiteY7367" fmla="*/ 5306594 h 6857987"/>
                <a:gd name="connsiteX7368" fmla="*/ 651974 w 3377801"/>
                <a:gd name="connsiteY7368" fmla="*/ 5418830 h 6857987"/>
                <a:gd name="connsiteX7369" fmla="*/ 713454 w 3377801"/>
                <a:gd name="connsiteY7369" fmla="*/ 5596503 h 6857987"/>
                <a:gd name="connsiteX7370" fmla="*/ 726426 w 3377801"/>
                <a:gd name="connsiteY7370" fmla="*/ 5594238 h 6857987"/>
                <a:gd name="connsiteX7371" fmla="*/ 761392 w 3377801"/>
                <a:gd name="connsiteY7371" fmla="*/ 5449285 h 6857987"/>
                <a:gd name="connsiteX7372" fmla="*/ 769850 w 3377801"/>
                <a:gd name="connsiteY7372" fmla="*/ 5452113 h 6857987"/>
                <a:gd name="connsiteX7373" fmla="*/ 770987 w 3377801"/>
                <a:gd name="connsiteY7373" fmla="*/ 5536709 h 6857987"/>
                <a:gd name="connsiteX7374" fmla="*/ 761405 w 3377801"/>
                <a:gd name="connsiteY7374" fmla="*/ 5438079 h 6857987"/>
                <a:gd name="connsiteX7375" fmla="*/ 760843 w 3377801"/>
                <a:gd name="connsiteY7375" fmla="*/ 5406489 h 6857987"/>
                <a:gd name="connsiteX7376" fmla="*/ 780015 w 3377801"/>
                <a:gd name="connsiteY7376" fmla="*/ 5421724 h 6857987"/>
                <a:gd name="connsiteX7377" fmla="*/ 761410 w 3377801"/>
                <a:gd name="connsiteY7377" fmla="*/ 5438081 h 6857987"/>
                <a:gd name="connsiteX7378" fmla="*/ 849391 w 3377801"/>
                <a:gd name="connsiteY7378" fmla="*/ 5546349 h 6857987"/>
                <a:gd name="connsiteX7379" fmla="*/ 803716 w 3377801"/>
                <a:gd name="connsiteY7379" fmla="*/ 5470774 h 6857987"/>
                <a:gd name="connsiteX7380" fmla="*/ 783417 w 3377801"/>
                <a:gd name="connsiteY7380" fmla="*/ 5435263 h 6857987"/>
                <a:gd name="connsiteX7381" fmla="*/ 824016 w 3377801"/>
                <a:gd name="connsiteY7381" fmla="*/ 5496726 h 6857987"/>
                <a:gd name="connsiteX7382" fmla="*/ 838115 w 3377801"/>
                <a:gd name="connsiteY7382" fmla="*/ 5489976 h 6857987"/>
                <a:gd name="connsiteX7383" fmla="*/ 827986 w 3377801"/>
                <a:gd name="connsiteY7383" fmla="*/ 5392400 h 6857987"/>
                <a:gd name="connsiteX7384" fmla="*/ 827964 w 3377801"/>
                <a:gd name="connsiteY7384" fmla="*/ 5392400 h 6857987"/>
                <a:gd name="connsiteX7385" fmla="*/ 827964 w 3377801"/>
                <a:gd name="connsiteY7385" fmla="*/ 5392291 h 6857987"/>
                <a:gd name="connsiteX7386" fmla="*/ 827986 w 3377801"/>
                <a:gd name="connsiteY7386" fmla="*/ 5392406 h 6857987"/>
                <a:gd name="connsiteX7387" fmla="*/ 836986 w 3377801"/>
                <a:gd name="connsiteY7387" fmla="*/ 5394657 h 6857987"/>
                <a:gd name="connsiteX7388" fmla="*/ 849395 w 3377801"/>
                <a:gd name="connsiteY7388" fmla="*/ 5546351 h 6857987"/>
                <a:gd name="connsiteX7389" fmla="*/ 804829 w 3377801"/>
                <a:gd name="connsiteY7389" fmla="*/ 5417794 h 6857987"/>
                <a:gd name="connsiteX7390" fmla="*/ 804829 w 3377801"/>
                <a:gd name="connsiteY7390" fmla="*/ 5417767 h 6857987"/>
                <a:gd name="connsiteX7391" fmla="*/ 816671 w 3377801"/>
                <a:gd name="connsiteY7391" fmla="*/ 5404795 h 6857987"/>
                <a:gd name="connsiteX7392" fmla="*/ 823439 w 3377801"/>
                <a:gd name="connsiteY7392" fmla="*/ 5452731 h 6857987"/>
                <a:gd name="connsiteX7393" fmla="*/ 811596 w 3377801"/>
                <a:gd name="connsiteY7393" fmla="*/ 5449904 h 6857987"/>
                <a:gd name="connsiteX7394" fmla="*/ 804833 w 3377801"/>
                <a:gd name="connsiteY7394" fmla="*/ 5417797 h 6857987"/>
                <a:gd name="connsiteX7395" fmla="*/ 830216 w 3377801"/>
                <a:gd name="connsiteY7395" fmla="*/ 5352886 h 6857987"/>
                <a:gd name="connsiteX7396" fmla="*/ 778918 w 3377801"/>
                <a:gd name="connsiteY7396" fmla="*/ 5308897 h 6857987"/>
                <a:gd name="connsiteX7397" fmla="*/ 778891 w 3377801"/>
                <a:gd name="connsiteY7397" fmla="*/ 5308888 h 6857987"/>
                <a:gd name="connsiteX7398" fmla="*/ 778899 w 3377801"/>
                <a:gd name="connsiteY7398" fmla="*/ 5308860 h 6857987"/>
                <a:gd name="connsiteX7399" fmla="*/ 778917 w 3377801"/>
                <a:gd name="connsiteY7399" fmla="*/ 5308897 h 6857987"/>
                <a:gd name="connsiteX7400" fmla="*/ 969524 w 3377801"/>
                <a:gd name="connsiteY7400" fmla="*/ 5411545 h 6857987"/>
                <a:gd name="connsiteX7401" fmla="*/ 1006745 w 3377801"/>
                <a:gd name="connsiteY7401" fmla="*/ 5419432 h 6857987"/>
                <a:gd name="connsiteX7402" fmla="*/ 1008446 w 3377801"/>
                <a:gd name="connsiteY7402" fmla="*/ 5430710 h 6857987"/>
                <a:gd name="connsiteX7403" fmla="*/ 945274 w 3377801"/>
                <a:gd name="connsiteY7403" fmla="*/ 5407024 h 6857987"/>
                <a:gd name="connsiteX7404" fmla="*/ 830220 w 3377801"/>
                <a:gd name="connsiteY7404" fmla="*/ 5352889 h 6857987"/>
                <a:gd name="connsiteX7405" fmla="*/ 989815 w 3377801"/>
                <a:gd name="connsiteY7405" fmla="*/ 5592602 h 6857987"/>
                <a:gd name="connsiteX7406" fmla="*/ 882082 w 3377801"/>
                <a:gd name="connsiteY7406" fmla="*/ 5400852 h 6857987"/>
                <a:gd name="connsiteX7407" fmla="*/ 882099 w 3377801"/>
                <a:gd name="connsiteY7407" fmla="*/ 5400843 h 6857987"/>
                <a:gd name="connsiteX7408" fmla="*/ 904657 w 3377801"/>
                <a:gd name="connsiteY7408" fmla="*/ 5409311 h 6857987"/>
                <a:gd name="connsiteX7409" fmla="*/ 935674 w 3377801"/>
                <a:gd name="connsiteY7409" fmla="*/ 5479241 h 6857987"/>
                <a:gd name="connsiteX7410" fmla="*/ 985311 w 3377801"/>
                <a:gd name="connsiteY7410" fmla="*/ 5565535 h 6857987"/>
                <a:gd name="connsiteX7411" fmla="*/ 989819 w 3377801"/>
                <a:gd name="connsiteY7411" fmla="*/ 5592604 h 6857987"/>
                <a:gd name="connsiteX7412" fmla="*/ 989770 w 3377801"/>
                <a:gd name="connsiteY7412" fmla="*/ 5539536 h 6857987"/>
                <a:gd name="connsiteX7413" fmla="*/ 980192 w 3377801"/>
                <a:gd name="connsiteY7413" fmla="*/ 5537835 h 6857987"/>
                <a:gd name="connsiteX7414" fmla="*/ 929443 w 3377801"/>
                <a:gd name="connsiteY7414" fmla="*/ 5422316 h 6857987"/>
                <a:gd name="connsiteX7415" fmla="*/ 929443 w 3377801"/>
                <a:gd name="connsiteY7415" fmla="*/ 5422226 h 6857987"/>
                <a:gd name="connsiteX7416" fmla="*/ 1003331 w 3377801"/>
                <a:gd name="connsiteY7416" fmla="*/ 5445912 h 6857987"/>
                <a:gd name="connsiteX7417" fmla="*/ 989774 w 3377801"/>
                <a:gd name="connsiteY7417" fmla="*/ 5539539 h 6857987"/>
                <a:gd name="connsiteX7418" fmla="*/ 990416 w 3377801"/>
                <a:gd name="connsiteY7418" fmla="*/ 5880242 h 6857987"/>
                <a:gd name="connsiteX7419" fmla="*/ 910335 w 3377801"/>
                <a:gd name="connsiteY7419" fmla="*/ 5935509 h 6857987"/>
                <a:gd name="connsiteX7420" fmla="*/ 948684 w 3377801"/>
                <a:gd name="connsiteY7420" fmla="*/ 5865569 h 6857987"/>
                <a:gd name="connsiteX7421" fmla="*/ 978018 w 3377801"/>
                <a:gd name="connsiteY7421" fmla="*/ 5778166 h 6857987"/>
                <a:gd name="connsiteX7422" fmla="*/ 1001704 w 3377801"/>
                <a:gd name="connsiteY7422" fmla="*/ 5663673 h 6857987"/>
                <a:gd name="connsiteX7423" fmla="*/ 1009601 w 3377801"/>
                <a:gd name="connsiteY7423" fmla="*/ 5539595 h 6857987"/>
                <a:gd name="connsiteX7424" fmla="*/ 1022971 w 3377801"/>
                <a:gd name="connsiteY7424" fmla="*/ 5445451 h 6857987"/>
                <a:gd name="connsiteX7425" fmla="*/ 1023126 w 3377801"/>
                <a:gd name="connsiteY7425" fmla="*/ 5445414 h 6857987"/>
                <a:gd name="connsiteX7426" fmla="*/ 1076710 w 3377801"/>
                <a:gd name="connsiteY7426" fmla="*/ 5342183 h 6857987"/>
                <a:gd name="connsiteX7427" fmla="*/ 1024263 w 3377801"/>
                <a:gd name="connsiteY7427" fmla="*/ 5497853 h 6857987"/>
                <a:gd name="connsiteX7428" fmla="*/ 1018613 w 3377801"/>
                <a:gd name="connsiteY7428" fmla="*/ 5579063 h 6857987"/>
                <a:gd name="connsiteX7429" fmla="*/ 1017486 w 3377801"/>
                <a:gd name="connsiteY7429" fmla="*/ 5632083 h 6857987"/>
                <a:gd name="connsiteX7430" fmla="*/ 1002261 w 3377801"/>
                <a:gd name="connsiteY7430" fmla="*/ 5739807 h 6857987"/>
                <a:gd name="connsiteX7431" fmla="*/ 966167 w 3377801"/>
                <a:gd name="connsiteY7431" fmla="*/ 5854290 h 6857987"/>
                <a:gd name="connsiteX7432" fmla="*/ 990417 w 3377801"/>
                <a:gd name="connsiteY7432" fmla="*/ 5852607 h 6857987"/>
                <a:gd name="connsiteX7433" fmla="*/ 1076712 w 3377801"/>
                <a:gd name="connsiteY7433" fmla="*/ 5746011 h 6857987"/>
                <a:gd name="connsiteX7434" fmla="*/ 990420 w 3377801"/>
                <a:gd name="connsiteY7434" fmla="*/ 5880248 h 6857987"/>
                <a:gd name="connsiteX7435" fmla="*/ 1074409 w 3377801"/>
                <a:gd name="connsiteY7435" fmla="*/ 5912337 h 6857987"/>
                <a:gd name="connsiteX7436" fmla="*/ 1091873 w 3377801"/>
                <a:gd name="connsiteY7436" fmla="*/ 5768438 h 6857987"/>
                <a:gd name="connsiteX7437" fmla="*/ 1091891 w 3377801"/>
                <a:gd name="connsiteY7437" fmla="*/ 5768511 h 6857987"/>
                <a:gd name="connsiteX7438" fmla="*/ 1128557 w 3377801"/>
                <a:gd name="connsiteY7438" fmla="*/ 5755549 h 6857987"/>
                <a:gd name="connsiteX7439" fmla="*/ 1074413 w 3377801"/>
                <a:gd name="connsiteY7439" fmla="*/ 5912340 h 6857987"/>
                <a:gd name="connsiteX7440" fmla="*/ 1137033 w 3377801"/>
                <a:gd name="connsiteY7440" fmla="*/ 6184800 h 6857987"/>
                <a:gd name="connsiteX7441" fmla="*/ 1085150 w 3377801"/>
                <a:gd name="connsiteY7441" fmla="*/ 6236673 h 6857987"/>
                <a:gd name="connsiteX7442" fmla="*/ 1117294 w 3377801"/>
                <a:gd name="connsiteY7442" fmla="*/ 6127258 h 6857987"/>
                <a:gd name="connsiteX7443" fmla="*/ 1126882 w 3377801"/>
                <a:gd name="connsiteY7443" fmla="*/ 6031960 h 6857987"/>
                <a:gd name="connsiteX7444" fmla="*/ 1133740 w 3377801"/>
                <a:gd name="connsiteY7444" fmla="*/ 5964130 h 6857987"/>
                <a:gd name="connsiteX7445" fmla="*/ 1133636 w 3377801"/>
                <a:gd name="connsiteY7445" fmla="*/ 5963712 h 6857987"/>
                <a:gd name="connsiteX7446" fmla="*/ 1133791 w 3377801"/>
                <a:gd name="connsiteY7446" fmla="*/ 5963828 h 6857987"/>
                <a:gd name="connsiteX7447" fmla="*/ 1133740 w 3377801"/>
                <a:gd name="connsiteY7447" fmla="*/ 5964127 h 6857987"/>
                <a:gd name="connsiteX7448" fmla="*/ 1137593 w 3377801"/>
                <a:gd name="connsiteY7448" fmla="*/ 6041543 h 6857987"/>
                <a:gd name="connsiteX7449" fmla="*/ 1133082 w 3377801"/>
                <a:gd name="connsiteY7449" fmla="*/ 6155461 h 6857987"/>
                <a:gd name="connsiteX7450" fmla="*/ 1179335 w 3377801"/>
                <a:gd name="connsiteY7450" fmla="*/ 6094562 h 6857987"/>
                <a:gd name="connsiteX7451" fmla="*/ 1137037 w 3377801"/>
                <a:gd name="connsiteY7451" fmla="*/ 6184802 h 6857987"/>
                <a:gd name="connsiteX7452" fmla="*/ 1186137 w 3377801"/>
                <a:gd name="connsiteY7452" fmla="*/ 6065218 h 6857987"/>
                <a:gd name="connsiteX7453" fmla="*/ 1200228 w 3377801"/>
                <a:gd name="connsiteY7453" fmla="*/ 6057872 h 6857987"/>
                <a:gd name="connsiteX7454" fmla="*/ 1197972 w 3377801"/>
                <a:gd name="connsiteY7454" fmla="*/ 6077045 h 6857987"/>
                <a:gd name="connsiteX7455" fmla="*/ 1186684 w 3377801"/>
                <a:gd name="connsiteY7455" fmla="*/ 6079292 h 6857987"/>
                <a:gd name="connsiteX7456" fmla="*/ 1186135 w 3377801"/>
                <a:gd name="connsiteY7456" fmla="*/ 6065215 h 6857987"/>
                <a:gd name="connsiteX7457" fmla="*/ 1217648 w 3377801"/>
                <a:gd name="connsiteY7457" fmla="*/ 6222611 h 6857987"/>
                <a:gd name="connsiteX7458" fmla="*/ 1217574 w 3377801"/>
                <a:gd name="connsiteY7458" fmla="*/ 6222306 h 6857987"/>
                <a:gd name="connsiteX7459" fmla="*/ 1196817 w 3377801"/>
                <a:gd name="connsiteY7459" fmla="*/ 6113185 h 6857987"/>
                <a:gd name="connsiteX7460" fmla="*/ 1217574 w 3377801"/>
                <a:gd name="connsiteY7460" fmla="*/ 6222306 h 6857987"/>
                <a:gd name="connsiteX7461" fmla="*/ 1217693 w 3377801"/>
                <a:gd name="connsiteY7461" fmla="*/ 6222580 h 6857987"/>
                <a:gd name="connsiteX7462" fmla="*/ 1217693 w 3377801"/>
                <a:gd name="connsiteY7462" fmla="*/ 6144176 h 6857987"/>
                <a:gd name="connsiteX7463" fmla="*/ 1217630 w 3377801"/>
                <a:gd name="connsiteY7463" fmla="*/ 6144221 h 6857987"/>
                <a:gd name="connsiteX7464" fmla="*/ 1217617 w 3377801"/>
                <a:gd name="connsiteY7464" fmla="*/ 6143988 h 6857987"/>
                <a:gd name="connsiteX7465" fmla="*/ 1219376 w 3377801"/>
                <a:gd name="connsiteY7465" fmla="*/ 6069716 h 6857987"/>
                <a:gd name="connsiteX7466" fmla="*/ 1218646 w 3377801"/>
                <a:gd name="connsiteY7466" fmla="*/ 6076925 h 6857987"/>
                <a:gd name="connsiteX7467" fmla="*/ 1218816 w 3377801"/>
                <a:gd name="connsiteY7467" fmla="*/ 6075368 h 6857987"/>
                <a:gd name="connsiteX7468" fmla="*/ 1231236 w 3377801"/>
                <a:gd name="connsiteY7468" fmla="*/ 6126128 h 6857987"/>
                <a:gd name="connsiteX7469" fmla="*/ 1232919 w 3377801"/>
                <a:gd name="connsiteY7469" fmla="*/ 6206778 h 6857987"/>
                <a:gd name="connsiteX7470" fmla="*/ 1217729 w 3377801"/>
                <a:gd name="connsiteY7470" fmla="*/ 6144107 h 6857987"/>
                <a:gd name="connsiteX7471" fmla="*/ 1218767 w 3377801"/>
                <a:gd name="connsiteY7471" fmla="*/ 6250217 h 6857987"/>
                <a:gd name="connsiteX7472" fmla="*/ 1222133 w 3377801"/>
                <a:gd name="connsiteY7472" fmla="*/ 6228204 h 6857987"/>
                <a:gd name="connsiteX7473" fmla="*/ 1222151 w 3377801"/>
                <a:gd name="connsiteY7473" fmla="*/ 6228222 h 6857987"/>
                <a:gd name="connsiteX7474" fmla="*/ 1237940 w 3377801"/>
                <a:gd name="connsiteY7474" fmla="*/ 6262068 h 6857987"/>
                <a:gd name="connsiteX7475" fmla="*/ 1218766 w 3377801"/>
                <a:gd name="connsiteY7475" fmla="*/ 6250219 h 6857987"/>
                <a:gd name="connsiteX7476" fmla="*/ 1253751 w 3377801"/>
                <a:gd name="connsiteY7476" fmla="*/ 6352884 h 6857987"/>
                <a:gd name="connsiteX7477" fmla="*/ 1235740 w 3377801"/>
                <a:gd name="connsiteY7477" fmla="*/ 6362526 h 6857987"/>
                <a:gd name="connsiteX7478" fmla="*/ 1235703 w 3377801"/>
                <a:gd name="connsiteY7478" fmla="*/ 6362480 h 6857987"/>
                <a:gd name="connsiteX7479" fmla="*/ 1306770 w 3377801"/>
                <a:gd name="connsiteY7479" fmla="*/ 6242340 h 6857987"/>
                <a:gd name="connsiteX7480" fmla="*/ 1253750 w 3377801"/>
                <a:gd name="connsiteY7480" fmla="*/ 6352886 h 6857987"/>
                <a:gd name="connsiteX7481" fmla="*/ 1315758 w 3377801"/>
                <a:gd name="connsiteY7481" fmla="*/ 6035907 h 6857987"/>
                <a:gd name="connsiteX7482" fmla="*/ 1317942 w 3377801"/>
                <a:gd name="connsiteY7482" fmla="*/ 6022354 h 6857987"/>
                <a:gd name="connsiteX7483" fmla="*/ 1318024 w 3377801"/>
                <a:gd name="connsiteY7483" fmla="*/ 6022382 h 6857987"/>
                <a:gd name="connsiteX7484" fmla="*/ 1331559 w 3377801"/>
                <a:gd name="connsiteY7484" fmla="*/ 6019008 h 6857987"/>
                <a:gd name="connsiteX7485" fmla="*/ 1330995 w 3377801"/>
                <a:gd name="connsiteY7485" fmla="*/ 6035908 h 6857987"/>
                <a:gd name="connsiteX7486" fmla="*/ 1315757 w 3377801"/>
                <a:gd name="connsiteY7486" fmla="*/ 6035908 h 6857987"/>
                <a:gd name="connsiteX7487" fmla="*/ 1331021 w 3377801"/>
                <a:gd name="connsiteY7487" fmla="*/ 6121556 h 6857987"/>
                <a:gd name="connsiteX7488" fmla="*/ 1331031 w 3377801"/>
                <a:gd name="connsiteY7488" fmla="*/ 6121620 h 6857987"/>
                <a:gd name="connsiteX7489" fmla="*/ 1349633 w 3377801"/>
                <a:gd name="connsiteY7489" fmla="*/ 6170701 h 6857987"/>
                <a:gd name="connsiteX7490" fmla="*/ 1364857 w 3377801"/>
                <a:gd name="connsiteY7490" fmla="*/ 6212424 h 6857987"/>
                <a:gd name="connsiteX7491" fmla="*/ 1331020 w 3377801"/>
                <a:gd name="connsiteY7491" fmla="*/ 6121557 h 6857987"/>
                <a:gd name="connsiteX7492" fmla="*/ 1397559 w 3377801"/>
                <a:gd name="connsiteY7492" fmla="*/ 6263172 h 6857987"/>
                <a:gd name="connsiteX7493" fmla="*/ 1388007 w 3377801"/>
                <a:gd name="connsiteY7493" fmla="*/ 6248527 h 6857987"/>
                <a:gd name="connsiteX7494" fmla="*/ 1387972 w 3377801"/>
                <a:gd name="connsiteY7494" fmla="*/ 6248508 h 6857987"/>
                <a:gd name="connsiteX7495" fmla="*/ 1397558 w 3377801"/>
                <a:gd name="connsiteY7495" fmla="*/ 6263173 h 6857987"/>
                <a:gd name="connsiteX7496" fmla="*/ 1393657 w 3377801"/>
                <a:gd name="connsiteY7496" fmla="*/ 6150362 h 6857987"/>
                <a:gd name="connsiteX7497" fmla="*/ 1386335 w 3377801"/>
                <a:gd name="connsiteY7497" fmla="*/ 6137391 h 6857987"/>
                <a:gd name="connsiteX7498" fmla="*/ 1378431 w 3377801"/>
                <a:gd name="connsiteY7498" fmla="*/ 6160503 h 6857987"/>
                <a:gd name="connsiteX7499" fmla="*/ 1378421 w 3377801"/>
                <a:gd name="connsiteY7499" fmla="*/ 6159506 h 6857987"/>
                <a:gd name="connsiteX7500" fmla="*/ 1377820 w 3377801"/>
                <a:gd name="connsiteY7500" fmla="*/ 6183052 h 6857987"/>
                <a:gd name="connsiteX7501" fmla="*/ 1354163 w 3377801"/>
                <a:gd name="connsiteY7501" fmla="*/ 6043778 h 6857987"/>
                <a:gd name="connsiteX7502" fmla="*/ 1354134 w 3377801"/>
                <a:gd name="connsiteY7502" fmla="*/ 6043755 h 6857987"/>
                <a:gd name="connsiteX7503" fmla="*/ 1354171 w 3377801"/>
                <a:gd name="connsiteY7503" fmla="*/ 6043700 h 6857987"/>
                <a:gd name="connsiteX7504" fmla="*/ 1354163 w 3377801"/>
                <a:gd name="connsiteY7504" fmla="*/ 6043778 h 6857987"/>
                <a:gd name="connsiteX7505" fmla="*/ 1386289 w 3377801"/>
                <a:gd name="connsiteY7505" fmla="*/ 6074219 h 6857987"/>
                <a:gd name="connsiteX7506" fmla="*/ 1386289 w 3377801"/>
                <a:gd name="connsiteY7506" fmla="*/ 6074253 h 6857987"/>
                <a:gd name="connsiteX7507" fmla="*/ 1386335 w 3377801"/>
                <a:gd name="connsiteY7507" fmla="*/ 6074227 h 6857987"/>
                <a:gd name="connsiteX7508" fmla="*/ 1404937 w 3377801"/>
                <a:gd name="connsiteY7508" fmla="*/ 6152617 h 6857987"/>
                <a:gd name="connsiteX7509" fmla="*/ 1393655 w 3377801"/>
                <a:gd name="connsiteY7509" fmla="*/ 6150363 h 6857987"/>
                <a:gd name="connsiteX7510" fmla="*/ 1359286 w 3377801"/>
                <a:gd name="connsiteY7510" fmla="*/ 5992445 h 6857987"/>
                <a:gd name="connsiteX7511" fmla="*/ 1359228 w 3377801"/>
                <a:gd name="connsiteY7511" fmla="*/ 5992455 h 6857987"/>
                <a:gd name="connsiteX7512" fmla="*/ 1359246 w 3377801"/>
                <a:gd name="connsiteY7512" fmla="*/ 5992390 h 6857987"/>
                <a:gd name="connsiteX7513" fmla="*/ 1359286 w 3377801"/>
                <a:gd name="connsiteY7513" fmla="*/ 5992445 h 6857987"/>
                <a:gd name="connsiteX7514" fmla="*/ 1447205 w 3377801"/>
                <a:gd name="connsiteY7514" fmla="*/ 5999240 h 6857987"/>
                <a:gd name="connsiteX7515" fmla="*/ 1416188 w 3377801"/>
                <a:gd name="connsiteY7515" fmla="*/ 6046603 h 6857987"/>
                <a:gd name="connsiteX7516" fmla="*/ 1359285 w 3377801"/>
                <a:gd name="connsiteY7516" fmla="*/ 5992446 h 6857987"/>
                <a:gd name="connsiteX7517" fmla="*/ 1612515 w 3377801"/>
                <a:gd name="connsiteY7517" fmla="*/ 6568318 h 6857987"/>
                <a:gd name="connsiteX7518" fmla="*/ 1605756 w 3377801"/>
                <a:gd name="connsiteY7518" fmla="*/ 6507402 h 6857987"/>
                <a:gd name="connsiteX7519" fmla="*/ 1581496 w 3377801"/>
                <a:gd name="connsiteY7519" fmla="*/ 6413221 h 6857987"/>
                <a:gd name="connsiteX7520" fmla="*/ 1554426 w 3377801"/>
                <a:gd name="connsiteY7520" fmla="*/ 6365275 h 6857987"/>
                <a:gd name="connsiteX7521" fmla="*/ 1528476 w 3377801"/>
                <a:gd name="connsiteY7521" fmla="*/ 6473564 h 6857987"/>
                <a:gd name="connsiteX7522" fmla="*/ 1491255 w 3377801"/>
                <a:gd name="connsiteY7522" fmla="*/ 6361916 h 6857987"/>
                <a:gd name="connsiteX7523" fmla="*/ 1419679 w 3377801"/>
                <a:gd name="connsiteY7523" fmla="*/ 6192239 h 6857987"/>
                <a:gd name="connsiteX7524" fmla="*/ 1419624 w 3377801"/>
                <a:gd name="connsiteY7524" fmla="*/ 6192121 h 6857987"/>
                <a:gd name="connsiteX7525" fmla="*/ 1419671 w 3377801"/>
                <a:gd name="connsiteY7525" fmla="*/ 6192092 h 6857987"/>
                <a:gd name="connsiteX7526" fmla="*/ 1419680 w 3377801"/>
                <a:gd name="connsiteY7526" fmla="*/ 6192238 h 6857987"/>
                <a:gd name="connsiteX7527" fmla="*/ 1446701 w 3377801"/>
                <a:gd name="connsiteY7527" fmla="*/ 6253599 h 6857987"/>
                <a:gd name="connsiteX7528" fmla="*/ 1521151 w 3377801"/>
                <a:gd name="connsiteY7528" fmla="*/ 6402510 h 6857987"/>
                <a:gd name="connsiteX7529" fmla="*/ 1541451 w 3377801"/>
                <a:gd name="connsiteY7529" fmla="*/ 6378816 h 6857987"/>
                <a:gd name="connsiteX7530" fmla="*/ 1556127 w 3377801"/>
                <a:gd name="connsiteY7530" fmla="*/ 6329734 h 6857987"/>
                <a:gd name="connsiteX7531" fmla="*/ 1613659 w 3377801"/>
                <a:gd name="connsiteY7531" fmla="*/ 6505710 h 6857987"/>
                <a:gd name="connsiteX7532" fmla="*/ 1633388 w 3377801"/>
                <a:gd name="connsiteY7532" fmla="*/ 6507966 h 6857987"/>
                <a:gd name="connsiteX7533" fmla="*/ 1637335 w 3377801"/>
                <a:gd name="connsiteY7533" fmla="*/ 6438037 h 6857987"/>
                <a:gd name="connsiteX7534" fmla="*/ 1612515 w 3377801"/>
                <a:gd name="connsiteY7534" fmla="*/ 6568318 h 6857987"/>
                <a:gd name="connsiteX7535" fmla="*/ 1636718 w 3377801"/>
                <a:gd name="connsiteY7535" fmla="*/ 6435227 h 6857987"/>
                <a:gd name="connsiteX7536" fmla="*/ 1632170 w 3377801"/>
                <a:gd name="connsiteY7536" fmla="*/ 6416573 h 6857987"/>
                <a:gd name="connsiteX7537" fmla="*/ 1632197 w 3377801"/>
                <a:gd name="connsiteY7537" fmla="*/ 6416600 h 6857987"/>
                <a:gd name="connsiteX7538" fmla="*/ 1636718 w 3377801"/>
                <a:gd name="connsiteY7538" fmla="*/ 6435224 h 6857987"/>
                <a:gd name="connsiteX7539" fmla="*/ 1748927 w 3377801"/>
                <a:gd name="connsiteY7539" fmla="*/ 6487092 h 6857987"/>
                <a:gd name="connsiteX7540" fmla="*/ 1742169 w 3377801"/>
                <a:gd name="connsiteY7540" fmla="*/ 6552501 h 6857987"/>
                <a:gd name="connsiteX7541" fmla="*/ 1709451 w 3377801"/>
                <a:gd name="connsiteY7541" fmla="*/ 6621303 h 6857987"/>
                <a:gd name="connsiteX7542" fmla="*/ 1700428 w 3377801"/>
                <a:gd name="connsiteY7542" fmla="*/ 6543487 h 6857987"/>
                <a:gd name="connsiteX7543" fmla="*/ 1685203 w 3377801"/>
                <a:gd name="connsiteY7543" fmla="*/ 6472420 h 6857987"/>
                <a:gd name="connsiteX7544" fmla="*/ 1662645 w 3377801"/>
                <a:gd name="connsiteY7544" fmla="*/ 6411504 h 6857987"/>
                <a:gd name="connsiteX7545" fmla="*/ 1643908 w 3377801"/>
                <a:gd name="connsiteY7545" fmla="*/ 6349469 h 6857987"/>
                <a:gd name="connsiteX7546" fmla="*/ 1644026 w 3377801"/>
                <a:gd name="connsiteY7546" fmla="*/ 6349477 h 6857987"/>
                <a:gd name="connsiteX7547" fmla="*/ 1693645 w 3377801"/>
                <a:gd name="connsiteY7547" fmla="*/ 6473546 h 6857987"/>
                <a:gd name="connsiteX7548" fmla="*/ 1704378 w 3377801"/>
                <a:gd name="connsiteY7548" fmla="*/ 6547997 h 6857987"/>
                <a:gd name="connsiteX7549" fmla="*/ 1722989 w 3377801"/>
                <a:gd name="connsiteY7549" fmla="*/ 6548562 h 6857987"/>
                <a:gd name="connsiteX7550" fmla="*/ 1732022 w 3377801"/>
                <a:gd name="connsiteY7550" fmla="*/ 6408554 h 6857987"/>
                <a:gd name="connsiteX7551" fmla="*/ 1721233 w 3377801"/>
                <a:gd name="connsiteY7551" fmla="*/ 6320661 h 6857987"/>
                <a:gd name="connsiteX7552" fmla="*/ 1721343 w 3377801"/>
                <a:gd name="connsiteY7552" fmla="*/ 6320734 h 6857987"/>
                <a:gd name="connsiteX7553" fmla="*/ 1742219 w 3377801"/>
                <a:gd name="connsiteY7553" fmla="*/ 6392374 h 6857987"/>
                <a:gd name="connsiteX7554" fmla="*/ 1740655 w 3377801"/>
                <a:gd name="connsiteY7554" fmla="*/ 6386716 h 6857987"/>
                <a:gd name="connsiteX7555" fmla="*/ 1748931 w 3377801"/>
                <a:gd name="connsiteY7555" fmla="*/ 6443656 h 6857987"/>
                <a:gd name="connsiteX7556" fmla="*/ 1748927 w 3377801"/>
                <a:gd name="connsiteY7556" fmla="*/ 6487090 h 6857987"/>
                <a:gd name="connsiteX7557" fmla="*/ 1750101 w 3377801"/>
                <a:gd name="connsiteY7557" fmla="*/ 6303781 h 6857987"/>
                <a:gd name="connsiteX7558" fmla="*/ 1763108 w 3377801"/>
                <a:gd name="connsiteY7558" fmla="*/ 6268761 h 6857987"/>
                <a:gd name="connsiteX7559" fmla="*/ 1763095 w 3377801"/>
                <a:gd name="connsiteY7559" fmla="*/ 6268796 h 6857987"/>
                <a:gd name="connsiteX7560" fmla="*/ 1816101 w 3377801"/>
                <a:gd name="connsiteY7560" fmla="*/ 6270488 h 6857987"/>
                <a:gd name="connsiteX7561" fmla="*/ 1813845 w 3377801"/>
                <a:gd name="connsiteY7561" fmla="*/ 6297577 h 6857987"/>
                <a:gd name="connsiteX7562" fmla="*/ 1750101 w 3377801"/>
                <a:gd name="connsiteY7562" fmla="*/ 6303778 h 6857987"/>
                <a:gd name="connsiteX7563" fmla="*/ 1740459 w 3377801"/>
                <a:gd name="connsiteY7563" fmla="*/ 6799575 h 6857987"/>
                <a:gd name="connsiteX7564" fmla="*/ 1668264 w 3377801"/>
                <a:gd name="connsiteY7564" fmla="*/ 6833986 h 6857987"/>
                <a:gd name="connsiteX7565" fmla="*/ 1765845 w 3377801"/>
                <a:gd name="connsiteY7565" fmla="*/ 6667038 h 6857987"/>
                <a:gd name="connsiteX7566" fmla="*/ 1774859 w 3377801"/>
                <a:gd name="connsiteY7566" fmla="*/ 6611771 h 6857987"/>
                <a:gd name="connsiteX7567" fmla="*/ 1769219 w 3377801"/>
                <a:gd name="connsiteY7567" fmla="*/ 6560441 h 6857987"/>
                <a:gd name="connsiteX7568" fmla="*/ 1765271 w 3377801"/>
                <a:gd name="connsiteY7568" fmla="*/ 6508558 h 6857987"/>
                <a:gd name="connsiteX7569" fmla="*/ 1764817 w 3377801"/>
                <a:gd name="connsiteY7569" fmla="*/ 6444158 h 6857987"/>
                <a:gd name="connsiteX7570" fmla="*/ 1764727 w 3377801"/>
                <a:gd name="connsiteY7570" fmla="*/ 6444259 h 6857987"/>
                <a:gd name="connsiteX7571" fmla="*/ 1760200 w 3377801"/>
                <a:gd name="connsiteY7571" fmla="*/ 6406464 h 6857987"/>
                <a:gd name="connsiteX7572" fmla="*/ 1791227 w 3377801"/>
                <a:gd name="connsiteY7572" fmla="*/ 6560441 h 6857987"/>
                <a:gd name="connsiteX7573" fmla="*/ 1768661 w 3377801"/>
                <a:gd name="connsiteY7573" fmla="*/ 6743180 h 6857987"/>
                <a:gd name="connsiteX7574" fmla="*/ 1821663 w 3377801"/>
                <a:gd name="connsiteY7574" fmla="*/ 6688476 h 6857987"/>
                <a:gd name="connsiteX7575" fmla="*/ 1740459 w 3377801"/>
                <a:gd name="connsiteY7575" fmla="*/ 6799570 h 6857987"/>
                <a:gd name="connsiteX7576" fmla="*/ 1917068 w 3377801"/>
                <a:gd name="connsiteY7576" fmla="*/ 6655186 h 6857987"/>
                <a:gd name="connsiteX7577" fmla="*/ 1808788 w 3377801"/>
                <a:gd name="connsiteY7577" fmla="*/ 6810828 h 6857987"/>
                <a:gd name="connsiteX7578" fmla="*/ 1825697 w 3377801"/>
                <a:gd name="connsiteY7578" fmla="*/ 6749365 h 6857987"/>
                <a:gd name="connsiteX7579" fmla="*/ 1856169 w 3377801"/>
                <a:gd name="connsiteY7579" fmla="*/ 6729066 h 6857987"/>
                <a:gd name="connsiteX7580" fmla="*/ 1900157 w 3377801"/>
                <a:gd name="connsiteY7580" fmla="*/ 6642208 h 6857987"/>
                <a:gd name="connsiteX7581" fmla="*/ 1911445 w 3377801"/>
                <a:gd name="connsiteY7581" fmla="*/ 6590870 h 6857987"/>
                <a:gd name="connsiteX7582" fmla="*/ 1923270 w 3377801"/>
                <a:gd name="connsiteY7582" fmla="*/ 6484264 h 6857987"/>
                <a:gd name="connsiteX7583" fmla="*/ 1917068 w 3377801"/>
                <a:gd name="connsiteY7583" fmla="*/ 6655183 h 6857987"/>
                <a:gd name="connsiteX7584" fmla="*/ 1983022 w 3377801"/>
                <a:gd name="connsiteY7584" fmla="*/ 6463952 h 6857987"/>
                <a:gd name="connsiteX7585" fmla="*/ 1924935 w 3377801"/>
                <a:gd name="connsiteY7585" fmla="*/ 6413196 h 6857987"/>
                <a:gd name="connsiteX7586" fmla="*/ 1906889 w 3377801"/>
                <a:gd name="connsiteY7586" fmla="*/ 6389510 h 6857987"/>
                <a:gd name="connsiteX7587" fmla="*/ 1959346 w 3377801"/>
                <a:gd name="connsiteY7587" fmla="*/ 6438573 h 6857987"/>
                <a:gd name="connsiteX7588" fmla="*/ 1977402 w 3377801"/>
                <a:gd name="connsiteY7588" fmla="*/ 6432379 h 6857987"/>
                <a:gd name="connsiteX7589" fmla="*/ 1927101 w 3377801"/>
                <a:gd name="connsiteY7589" fmla="*/ 6321772 h 6857987"/>
                <a:gd name="connsiteX7590" fmla="*/ 1927183 w 3377801"/>
                <a:gd name="connsiteY7590" fmla="*/ 6321828 h 6857987"/>
                <a:gd name="connsiteX7591" fmla="*/ 1953707 w 3377801"/>
                <a:gd name="connsiteY7591" fmla="*/ 6324084 h 6857987"/>
                <a:gd name="connsiteX7592" fmla="*/ 1942419 w 3377801"/>
                <a:gd name="connsiteY7592" fmla="*/ 6340438 h 6857987"/>
                <a:gd name="connsiteX7593" fmla="*/ 1983022 w 3377801"/>
                <a:gd name="connsiteY7593" fmla="*/ 6463949 h 6857987"/>
                <a:gd name="connsiteX7594" fmla="*/ 1881524 w 3377801"/>
                <a:gd name="connsiteY7594" fmla="*/ 6211852 h 6857987"/>
                <a:gd name="connsiteX7595" fmla="*/ 2024213 w 3377801"/>
                <a:gd name="connsiteY7595" fmla="*/ 6406980 h 6857987"/>
                <a:gd name="connsiteX7596" fmla="*/ 1961615 w 3377801"/>
                <a:gd name="connsiteY7596" fmla="*/ 6338187 h 6857987"/>
                <a:gd name="connsiteX7597" fmla="*/ 1984173 w 3377801"/>
                <a:gd name="connsiteY7597" fmla="*/ 6346646 h 6857987"/>
                <a:gd name="connsiteX7598" fmla="*/ 1979089 w 3377801"/>
                <a:gd name="connsiteY7598" fmla="*/ 6319012 h 6857987"/>
                <a:gd name="connsiteX7599" fmla="*/ 1881488 w 3377801"/>
                <a:gd name="connsiteY7599" fmla="*/ 6211860 h 6857987"/>
                <a:gd name="connsiteX7600" fmla="*/ 1944678 w 3377801"/>
                <a:gd name="connsiteY7600" fmla="*/ 6299837 h 6857987"/>
                <a:gd name="connsiteX7601" fmla="*/ 1893349 w 3377801"/>
                <a:gd name="connsiteY7601" fmla="*/ 6291960 h 6857987"/>
                <a:gd name="connsiteX7602" fmla="*/ 1903490 w 3377801"/>
                <a:gd name="connsiteY7602" fmla="*/ 6316773 h 6857987"/>
                <a:gd name="connsiteX7603" fmla="*/ 1941285 w 3377801"/>
                <a:gd name="connsiteY7603" fmla="*/ 6388396 h 6857987"/>
                <a:gd name="connsiteX7604" fmla="*/ 1898987 w 3377801"/>
                <a:gd name="connsiteY7604" fmla="*/ 6354559 h 6857987"/>
                <a:gd name="connsiteX7605" fmla="*/ 1884871 w 3377801"/>
                <a:gd name="connsiteY7605" fmla="*/ 6296463 h 6857987"/>
                <a:gd name="connsiteX7606" fmla="*/ 1870772 w 3377801"/>
                <a:gd name="connsiteY7606" fmla="*/ 6231152 h 6857987"/>
                <a:gd name="connsiteX7607" fmla="*/ 1870790 w 3377801"/>
                <a:gd name="connsiteY7607" fmla="*/ 6231042 h 6857987"/>
                <a:gd name="connsiteX7608" fmla="*/ 1944674 w 3377801"/>
                <a:gd name="connsiteY7608" fmla="*/ 6299839 h 6857987"/>
                <a:gd name="connsiteX7609" fmla="*/ 1862931 w 3377801"/>
                <a:gd name="connsiteY7609" fmla="*/ 6171829 h 6857987"/>
                <a:gd name="connsiteX7610" fmla="*/ 1875328 w 3377801"/>
                <a:gd name="connsiteY7610" fmla="*/ 6206230 h 6857987"/>
                <a:gd name="connsiteX7611" fmla="*/ 1833032 w 3377801"/>
                <a:gd name="connsiteY7611" fmla="*/ 6157748 h 6857987"/>
                <a:gd name="connsiteX7612" fmla="*/ 1833041 w 3377801"/>
                <a:gd name="connsiteY7612" fmla="*/ 6157730 h 6857987"/>
                <a:gd name="connsiteX7613" fmla="*/ 1887754 w 3377801"/>
                <a:gd name="connsiteY7613" fmla="*/ 6145322 h 6857987"/>
                <a:gd name="connsiteX7614" fmla="*/ 1862928 w 3377801"/>
                <a:gd name="connsiteY7614" fmla="*/ 6171830 h 6857987"/>
                <a:gd name="connsiteX7615" fmla="*/ 1905227 w 3377801"/>
                <a:gd name="connsiteY7615" fmla="*/ 6153765 h 6857987"/>
                <a:gd name="connsiteX7616" fmla="*/ 1892220 w 3377801"/>
                <a:gd name="connsiteY7616" fmla="*/ 6144760 h 6857987"/>
                <a:gd name="connsiteX7617" fmla="*/ 1892257 w 3377801"/>
                <a:gd name="connsiteY7617" fmla="*/ 6144723 h 6857987"/>
                <a:gd name="connsiteX7618" fmla="*/ 1905224 w 3377801"/>
                <a:gd name="connsiteY7618" fmla="*/ 6153766 h 6857987"/>
                <a:gd name="connsiteX7619" fmla="*/ 2017954 w 3377801"/>
                <a:gd name="connsiteY7619" fmla="*/ 6211878 h 6857987"/>
                <a:gd name="connsiteX7620" fmla="*/ 1961550 w 3377801"/>
                <a:gd name="connsiteY7620" fmla="*/ 6185372 h 6857987"/>
                <a:gd name="connsiteX7621" fmla="*/ 1914160 w 3377801"/>
                <a:gd name="connsiteY7621" fmla="*/ 6154991 h 6857987"/>
                <a:gd name="connsiteX7622" fmla="*/ 1914178 w 3377801"/>
                <a:gd name="connsiteY7622" fmla="*/ 6154909 h 6857987"/>
                <a:gd name="connsiteX7623" fmla="*/ 1982972 w 3377801"/>
                <a:gd name="connsiteY7623" fmla="*/ 6189873 h 6857987"/>
                <a:gd name="connsiteX7624" fmla="*/ 1992573 w 3377801"/>
                <a:gd name="connsiteY7624" fmla="*/ 6174092 h 6857987"/>
                <a:gd name="connsiteX7625" fmla="*/ 2017952 w 3377801"/>
                <a:gd name="connsiteY7625" fmla="*/ 6211880 h 6857987"/>
                <a:gd name="connsiteX7626" fmla="*/ 1989765 w 3377801"/>
                <a:gd name="connsiteY7626" fmla="*/ 6167850 h 6857987"/>
                <a:gd name="connsiteX7627" fmla="*/ 1916442 w 3377801"/>
                <a:gd name="connsiteY7627" fmla="*/ 6083246 h 6857987"/>
                <a:gd name="connsiteX7628" fmla="*/ 1859956 w 3377801"/>
                <a:gd name="connsiteY7628" fmla="*/ 6034764 h 6857987"/>
                <a:gd name="connsiteX7629" fmla="*/ 1860056 w 3377801"/>
                <a:gd name="connsiteY7629" fmla="*/ 6034747 h 6857987"/>
                <a:gd name="connsiteX7630" fmla="*/ 1883751 w 3377801"/>
                <a:gd name="connsiteY7630" fmla="*/ 6043778 h 6857987"/>
                <a:gd name="connsiteX7631" fmla="*/ 1989762 w 3377801"/>
                <a:gd name="connsiteY7631" fmla="*/ 6167856 h 6857987"/>
                <a:gd name="connsiteX7632" fmla="*/ 1813312 w 3377801"/>
                <a:gd name="connsiteY7632" fmla="*/ 6013325 h 6857987"/>
                <a:gd name="connsiteX7633" fmla="*/ 1813414 w 3377801"/>
                <a:gd name="connsiteY7633" fmla="*/ 6013391 h 6857987"/>
                <a:gd name="connsiteX7634" fmla="*/ 1861248 w 3377801"/>
                <a:gd name="connsiteY7634" fmla="*/ 6034246 h 6857987"/>
                <a:gd name="connsiteX7635" fmla="*/ 1813414 w 3377801"/>
                <a:gd name="connsiteY7635" fmla="*/ 6013391 h 6857987"/>
                <a:gd name="connsiteX7636" fmla="*/ 1813303 w 3377801"/>
                <a:gd name="connsiteY7636" fmla="*/ 6013371 h 6857987"/>
                <a:gd name="connsiteX7637" fmla="*/ 1826192 w 3377801"/>
                <a:gd name="connsiteY7637" fmla="*/ 6038712 h 6857987"/>
                <a:gd name="connsiteX7638" fmla="*/ 1882042 w 3377801"/>
                <a:gd name="connsiteY7638" fmla="*/ 6071986 h 6857987"/>
                <a:gd name="connsiteX7639" fmla="*/ 1935619 w 3377801"/>
                <a:gd name="connsiteY7639" fmla="*/ 6142499 h 6857987"/>
                <a:gd name="connsiteX7640" fmla="*/ 1867944 w 3377801"/>
                <a:gd name="connsiteY7640" fmla="*/ 6122198 h 6857987"/>
                <a:gd name="connsiteX7641" fmla="*/ 1823955 w 3377801"/>
                <a:gd name="connsiteY7641" fmla="*/ 6136289 h 6857987"/>
                <a:gd name="connsiteX7642" fmla="*/ 1693105 w 3377801"/>
                <a:gd name="connsiteY7642" fmla="*/ 5984590 h 6857987"/>
                <a:gd name="connsiteX7643" fmla="*/ 1556630 w 3377801"/>
                <a:gd name="connsiteY7643" fmla="*/ 5918034 h 6857987"/>
                <a:gd name="connsiteX7644" fmla="*/ 1472140 w 3377801"/>
                <a:gd name="connsiteY7644" fmla="*/ 5854302 h 6857987"/>
                <a:gd name="connsiteX7645" fmla="*/ 1472023 w 3377801"/>
                <a:gd name="connsiteY7645" fmla="*/ 5854292 h 6857987"/>
                <a:gd name="connsiteX7646" fmla="*/ 1472033 w 3377801"/>
                <a:gd name="connsiteY7646" fmla="*/ 5854183 h 6857987"/>
                <a:gd name="connsiteX7647" fmla="*/ 1472140 w 3377801"/>
                <a:gd name="connsiteY7647" fmla="*/ 5854302 h 6857987"/>
                <a:gd name="connsiteX7648" fmla="*/ 1497966 w 3377801"/>
                <a:gd name="connsiteY7648" fmla="*/ 5858256 h 6857987"/>
                <a:gd name="connsiteX7649" fmla="*/ 1601742 w 3377801"/>
                <a:gd name="connsiteY7649" fmla="*/ 5889838 h 6857987"/>
                <a:gd name="connsiteX7650" fmla="*/ 1795187 w 3377801"/>
                <a:gd name="connsiteY7650" fmla="*/ 5929315 h 6857987"/>
                <a:gd name="connsiteX7651" fmla="*/ 1712850 w 3377801"/>
                <a:gd name="connsiteY7651" fmla="*/ 5937209 h 6857987"/>
                <a:gd name="connsiteX7652" fmla="*/ 1684080 w 3377801"/>
                <a:gd name="connsiteY7652" fmla="*/ 5962035 h 6857987"/>
                <a:gd name="connsiteX7653" fmla="*/ 1690283 w 3377801"/>
                <a:gd name="connsiteY7653" fmla="*/ 5977817 h 6857987"/>
                <a:gd name="connsiteX7654" fmla="*/ 1826190 w 3377801"/>
                <a:gd name="connsiteY7654" fmla="*/ 6038719 h 6857987"/>
                <a:gd name="connsiteX7655" fmla="*/ 1964424 w 3377801"/>
                <a:gd name="connsiteY7655" fmla="*/ 6007677 h 6857987"/>
                <a:gd name="connsiteX7656" fmla="*/ 1823999 w 3377801"/>
                <a:gd name="connsiteY7656" fmla="*/ 5967078 h 6857987"/>
                <a:gd name="connsiteX7657" fmla="*/ 1739388 w 3377801"/>
                <a:gd name="connsiteY7657" fmla="*/ 5958063 h 6857987"/>
                <a:gd name="connsiteX7658" fmla="*/ 1703863 w 3377801"/>
                <a:gd name="connsiteY7658" fmla="*/ 5962011 h 6857987"/>
                <a:gd name="connsiteX7659" fmla="*/ 1887730 w 3377801"/>
                <a:gd name="connsiteY7659" fmla="*/ 5962559 h 6857987"/>
                <a:gd name="connsiteX7660" fmla="*/ 1840922 w 3377801"/>
                <a:gd name="connsiteY7660" fmla="*/ 5928159 h 6857987"/>
                <a:gd name="connsiteX7661" fmla="*/ 1709502 w 3377801"/>
                <a:gd name="connsiteY7661" fmla="*/ 5890391 h 6857987"/>
                <a:gd name="connsiteX7662" fmla="*/ 1465017 w 3377801"/>
                <a:gd name="connsiteY7662" fmla="*/ 5826136 h 6857987"/>
                <a:gd name="connsiteX7663" fmla="*/ 1464743 w 3377801"/>
                <a:gd name="connsiteY7663" fmla="*/ 5826082 h 6857987"/>
                <a:gd name="connsiteX7664" fmla="*/ 1464907 w 3377801"/>
                <a:gd name="connsiteY7664" fmla="*/ 5826082 h 6857987"/>
                <a:gd name="connsiteX7665" fmla="*/ 1465014 w 3377801"/>
                <a:gd name="connsiteY7665" fmla="*/ 5826136 h 6857987"/>
                <a:gd name="connsiteX7666" fmla="*/ 1517747 w 3377801"/>
                <a:gd name="connsiteY7666" fmla="*/ 5833969 h 6857987"/>
                <a:gd name="connsiteX7667" fmla="*/ 1673407 w 3377801"/>
                <a:gd name="connsiteY7667" fmla="*/ 5874020 h 6857987"/>
                <a:gd name="connsiteX7668" fmla="*/ 1727556 w 3377801"/>
                <a:gd name="connsiteY7668" fmla="*/ 5883044 h 6857987"/>
                <a:gd name="connsiteX7669" fmla="*/ 1783381 w 3377801"/>
                <a:gd name="connsiteY7669" fmla="*/ 5895442 h 6857987"/>
                <a:gd name="connsiteX7670" fmla="*/ 1964421 w 3377801"/>
                <a:gd name="connsiteY7670" fmla="*/ 6007684 h 6857987"/>
                <a:gd name="connsiteX7671" fmla="*/ 1700439 w 3377801"/>
                <a:gd name="connsiteY7671" fmla="*/ 5663101 h 6857987"/>
                <a:gd name="connsiteX7672" fmla="*/ 1696491 w 3377801"/>
                <a:gd name="connsiteY7672" fmla="*/ 5679446 h 6857987"/>
                <a:gd name="connsiteX7673" fmla="*/ 1759655 w 3377801"/>
                <a:gd name="connsiteY7673" fmla="*/ 5793374 h 6857987"/>
                <a:gd name="connsiteX7674" fmla="*/ 1781648 w 3377801"/>
                <a:gd name="connsiteY7674" fmla="*/ 5879658 h 6857987"/>
                <a:gd name="connsiteX7675" fmla="*/ 1712856 w 3377801"/>
                <a:gd name="connsiteY7675" fmla="*/ 5824391 h 6857987"/>
                <a:gd name="connsiteX7676" fmla="*/ 1446643 w 3377801"/>
                <a:gd name="connsiteY7676" fmla="*/ 5634884 h 6857987"/>
                <a:gd name="connsiteX7677" fmla="*/ 1317480 w 3377801"/>
                <a:gd name="connsiteY7677" fmla="*/ 5558841 h 6857987"/>
                <a:gd name="connsiteX7678" fmla="*/ 1317480 w 3377801"/>
                <a:gd name="connsiteY7678" fmla="*/ 5558749 h 6857987"/>
                <a:gd name="connsiteX7679" fmla="*/ 1372183 w 3377801"/>
                <a:gd name="connsiteY7679" fmla="*/ 5584136 h 6857987"/>
                <a:gd name="connsiteX7680" fmla="*/ 1508668 w 3377801"/>
                <a:gd name="connsiteY7680" fmla="*/ 5656331 h 6857987"/>
                <a:gd name="connsiteX7681" fmla="*/ 1629369 w 3377801"/>
                <a:gd name="connsiteY7681" fmla="*/ 5738679 h 6857987"/>
                <a:gd name="connsiteX7682" fmla="*/ 1744995 w 3377801"/>
                <a:gd name="connsiteY7682" fmla="*/ 5832860 h 6857987"/>
                <a:gd name="connsiteX7683" fmla="*/ 1759640 w 3377801"/>
                <a:gd name="connsiteY7683" fmla="*/ 5835679 h 6857987"/>
                <a:gd name="connsiteX7684" fmla="*/ 1746114 w 3377801"/>
                <a:gd name="connsiteY7684" fmla="*/ 5790563 h 6857987"/>
                <a:gd name="connsiteX7685" fmla="*/ 1699871 w 3377801"/>
                <a:gd name="connsiteY7685" fmla="*/ 5702578 h 6857987"/>
                <a:gd name="connsiteX7686" fmla="*/ 1676739 w 3377801"/>
                <a:gd name="connsiteY7686" fmla="*/ 5651813 h 6857987"/>
                <a:gd name="connsiteX7687" fmla="*/ 1749498 w 3377801"/>
                <a:gd name="connsiteY7687" fmla="*/ 5663664 h 6857987"/>
                <a:gd name="connsiteX7688" fmla="*/ 1809848 w 3377801"/>
                <a:gd name="connsiteY7688" fmla="*/ 5676071 h 6857987"/>
                <a:gd name="connsiteX7689" fmla="*/ 1810977 w 3377801"/>
                <a:gd name="connsiteY7689" fmla="*/ 5656887 h 6857987"/>
                <a:gd name="connsiteX7690" fmla="*/ 1739337 w 3377801"/>
                <a:gd name="connsiteY7690" fmla="*/ 5583565 h 6857987"/>
                <a:gd name="connsiteX7691" fmla="*/ 1863980 w 3377801"/>
                <a:gd name="connsiteY7691" fmla="*/ 5692989 h 6857987"/>
                <a:gd name="connsiteX7692" fmla="*/ 1700436 w 3377801"/>
                <a:gd name="connsiteY7692" fmla="*/ 5663108 h 6857987"/>
                <a:gd name="connsiteX7693" fmla="*/ 2150547 w 3377801"/>
                <a:gd name="connsiteY7693" fmla="*/ 5596537 h 6857987"/>
                <a:gd name="connsiteX7694" fmla="*/ 2131284 w 3377801"/>
                <a:gd name="connsiteY7694" fmla="*/ 5600170 h 6857987"/>
                <a:gd name="connsiteX7695" fmla="*/ 2150574 w 3377801"/>
                <a:gd name="connsiteY7695" fmla="*/ 5596537 h 6857987"/>
                <a:gd name="connsiteX7696" fmla="*/ 2176525 w 3377801"/>
                <a:gd name="connsiteY7696" fmla="*/ 5623034 h 6857987"/>
                <a:gd name="connsiteX7697" fmla="*/ 2108842 w 3377801"/>
                <a:gd name="connsiteY7697" fmla="*/ 5609507 h 6857987"/>
                <a:gd name="connsiteX7698" fmla="*/ 2079516 w 3377801"/>
                <a:gd name="connsiteY7698" fmla="*/ 5617393 h 6857987"/>
                <a:gd name="connsiteX7699" fmla="*/ 2123514 w 3377801"/>
                <a:gd name="connsiteY7699" fmla="*/ 5684514 h 6857987"/>
                <a:gd name="connsiteX7700" fmla="*/ 2162426 w 3377801"/>
                <a:gd name="connsiteY7700" fmla="*/ 5732460 h 6857987"/>
                <a:gd name="connsiteX7701" fmla="*/ 2057522 w 3377801"/>
                <a:gd name="connsiteY7701" fmla="*/ 5721735 h 6857987"/>
                <a:gd name="connsiteX7702" fmla="*/ 1829667 w 3377801"/>
                <a:gd name="connsiteY7702" fmla="*/ 5628693 h 6857987"/>
                <a:gd name="connsiteX7703" fmla="*/ 1759715 w 3377801"/>
                <a:gd name="connsiteY7703" fmla="*/ 5575749 h 6857987"/>
                <a:gd name="connsiteX7704" fmla="*/ 1759725 w 3377801"/>
                <a:gd name="connsiteY7704" fmla="*/ 5575667 h 6857987"/>
                <a:gd name="connsiteX7705" fmla="*/ 1829664 w 3377801"/>
                <a:gd name="connsiteY7705" fmla="*/ 5611177 h 6857987"/>
                <a:gd name="connsiteX7706" fmla="*/ 1990954 w 3377801"/>
                <a:gd name="connsiteY7706" fmla="*/ 5686204 h 6857987"/>
                <a:gd name="connsiteX7707" fmla="*/ 2076679 w 3377801"/>
                <a:gd name="connsiteY7707" fmla="*/ 5708190 h 6857987"/>
                <a:gd name="connsiteX7708" fmla="*/ 2113355 w 3377801"/>
                <a:gd name="connsiteY7708" fmla="*/ 5696919 h 6857987"/>
                <a:gd name="connsiteX7709" fmla="*/ 2040032 w 3377801"/>
                <a:gd name="connsiteY7709" fmla="*/ 5595420 h 6857987"/>
                <a:gd name="connsiteX7710" fmla="*/ 2124603 w 3377801"/>
                <a:gd name="connsiteY7710" fmla="*/ 5599336 h 6857987"/>
                <a:gd name="connsiteX7711" fmla="*/ 2137569 w 3377801"/>
                <a:gd name="connsiteY7711" fmla="*/ 5589199 h 6857987"/>
                <a:gd name="connsiteX7712" fmla="*/ 2075442 w 3377801"/>
                <a:gd name="connsiteY7712" fmla="*/ 5533441 h 6857987"/>
                <a:gd name="connsiteX7713" fmla="*/ 2075542 w 3377801"/>
                <a:gd name="connsiteY7713" fmla="*/ 5533378 h 6857987"/>
                <a:gd name="connsiteX7714" fmla="*/ 2150544 w 3377801"/>
                <a:gd name="connsiteY7714" fmla="*/ 5596540 h 6857987"/>
                <a:gd name="connsiteX7715" fmla="*/ 2067073 w 3377801"/>
                <a:gd name="connsiteY7715" fmla="*/ 5505188 h 6857987"/>
                <a:gd name="connsiteX7716" fmla="*/ 2067081 w 3377801"/>
                <a:gd name="connsiteY7716" fmla="*/ 5505171 h 6857987"/>
                <a:gd name="connsiteX7717" fmla="*/ 2113344 w 3377801"/>
                <a:gd name="connsiteY7717" fmla="*/ 5519833 h 6857987"/>
                <a:gd name="connsiteX7718" fmla="*/ 2165219 w 3377801"/>
                <a:gd name="connsiteY7718" fmla="*/ 5534478 h 6857987"/>
                <a:gd name="connsiteX7719" fmla="*/ 2067070 w 3377801"/>
                <a:gd name="connsiteY7719" fmla="*/ 5505201 h 6857987"/>
                <a:gd name="connsiteX7720" fmla="*/ 2186649 w 3377801"/>
                <a:gd name="connsiteY7720" fmla="*/ 5539000 h 6857987"/>
                <a:gd name="connsiteX7721" fmla="*/ 2174188 w 3377801"/>
                <a:gd name="connsiteY7721" fmla="*/ 5530541 h 6857987"/>
                <a:gd name="connsiteX7722" fmla="*/ 2174233 w 3377801"/>
                <a:gd name="connsiteY7722" fmla="*/ 5530549 h 6857987"/>
                <a:gd name="connsiteX7723" fmla="*/ 2186646 w 3377801"/>
                <a:gd name="connsiteY7723" fmla="*/ 5539012 h 6857987"/>
                <a:gd name="connsiteX7724" fmla="*/ 2162945 w 3377801"/>
                <a:gd name="connsiteY7724" fmla="*/ 5516422 h 6857987"/>
                <a:gd name="connsiteX7725" fmla="*/ 2162945 w 3377801"/>
                <a:gd name="connsiteY7725" fmla="*/ 5506235 h 6857987"/>
                <a:gd name="connsiteX7726" fmla="*/ 2162955 w 3377801"/>
                <a:gd name="connsiteY7726" fmla="*/ 5506262 h 6857987"/>
                <a:gd name="connsiteX7727" fmla="*/ 2224426 w 3377801"/>
                <a:gd name="connsiteY7727" fmla="*/ 5509656 h 6857987"/>
                <a:gd name="connsiteX7728" fmla="*/ 2308463 w 3377801"/>
                <a:gd name="connsiteY7728" fmla="*/ 5506262 h 6857987"/>
                <a:gd name="connsiteX7729" fmla="*/ 2309027 w 3377801"/>
                <a:gd name="connsiteY7729" fmla="*/ 5513603 h 6857987"/>
                <a:gd name="connsiteX7730" fmla="*/ 2162942 w 3377801"/>
                <a:gd name="connsiteY7730" fmla="*/ 5516438 h 6857987"/>
                <a:gd name="connsiteX7731" fmla="*/ 2282548 w 3377801"/>
                <a:gd name="connsiteY7731" fmla="*/ 5444865 h 6857987"/>
                <a:gd name="connsiteX7732" fmla="*/ 2312998 w 3377801"/>
                <a:gd name="connsiteY7732" fmla="*/ 5431894 h 6857987"/>
                <a:gd name="connsiteX7733" fmla="*/ 2278597 w 3377801"/>
                <a:gd name="connsiteY7733" fmla="*/ 5425673 h 6857987"/>
                <a:gd name="connsiteX7734" fmla="*/ 2245879 w 3377801"/>
                <a:gd name="connsiteY7734" fmla="*/ 5449359 h 6857987"/>
                <a:gd name="connsiteX7735" fmla="*/ 2190672 w 3377801"/>
                <a:gd name="connsiteY7735" fmla="*/ 5451005 h 6857987"/>
                <a:gd name="connsiteX7736" fmla="*/ 2190602 w 3377801"/>
                <a:gd name="connsiteY7736" fmla="*/ 5451050 h 6857987"/>
                <a:gd name="connsiteX7737" fmla="*/ 2190574 w 3377801"/>
                <a:gd name="connsiteY7737" fmla="*/ 5450995 h 6857987"/>
                <a:gd name="connsiteX7738" fmla="*/ 2190672 w 3377801"/>
                <a:gd name="connsiteY7738" fmla="*/ 5451005 h 6857987"/>
                <a:gd name="connsiteX7739" fmla="*/ 2331598 w 3377801"/>
                <a:gd name="connsiteY7739" fmla="*/ 5348966 h 6857987"/>
                <a:gd name="connsiteX7740" fmla="*/ 2411700 w 3377801"/>
                <a:gd name="connsiteY7740" fmla="*/ 5363074 h 6857987"/>
                <a:gd name="connsiteX7741" fmla="*/ 2322013 w 3377801"/>
                <a:gd name="connsiteY7741" fmla="*/ 5439781 h 6857987"/>
                <a:gd name="connsiteX7742" fmla="*/ 2282544 w 3377801"/>
                <a:gd name="connsiteY7742" fmla="*/ 5444878 h 6857987"/>
                <a:gd name="connsiteX7743" fmla="*/ 2356973 w 3377801"/>
                <a:gd name="connsiteY7743" fmla="*/ 5433494 h 6857987"/>
                <a:gd name="connsiteX7744" fmla="*/ 2383489 w 3377801"/>
                <a:gd name="connsiteY7744" fmla="*/ 5436322 h 6857987"/>
                <a:gd name="connsiteX7745" fmla="*/ 2356928 w 3377801"/>
                <a:gd name="connsiteY7745" fmla="*/ 5433502 h 6857987"/>
                <a:gd name="connsiteX7746" fmla="*/ 2320280 w 3377801"/>
                <a:gd name="connsiteY7746" fmla="*/ 5505188 h 6857987"/>
                <a:gd name="connsiteX7747" fmla="*/ 2320280 w 3377801"/>
                <a:gd name="connsiteY7747" fmla="*/ 5498976 h 6857987"/>
                <a:gd name="connsiteX7748" fmla="*/ 2372746 w 3377801"/>
                <a:gd name="connsiteY7748" fmla="*/ 5492199 h 6857987"/>
                <a:gd name="connsiteX7749" fmla="*/ 2456220 w 3377801"/>
                <a:gd name="connsiteY7749" fmla="*/ 5466825 h 6857987"/>
                <a:gd name="connsiteX7750" fmla="*/ 2431961 w 3377801"/>
                <a:gd name="connsiteY7750" fmla="*/ 5452162 h 6857987"/>
                <a:gd name="connsiteX7751" fmla="*/ 2433689 w 3377801"/>
                <a:gd name="connsiteY7751" fmla="*/ 5437518 h 6857987"/>
                <a:gd name="connsiteX7752" fmla="*/ 2433652 w 3377801"/>
                <a:gd name="connsiteY7752" fmla="*/ 5437490 h 6857987"/>
                <a:gd name="connsiteX7753" fmla="*/ 2527832 w 3377801"/>
                <a:gd name="connsiteY7753" fmla="*/ 5469081 h 6857987"/>
                <a:gd name="connsiteX7754" fmla="*/ 2437032 w 3377801"/>
                <a:gd name="connsiteY7754" fmla="*/ 5485436 h 6857987"/>
                <a:gd name="connsiteX7755" fmla="*/ 2320276 w 3377801"/>
                <a:gd name="connsiteY7755" fmla="*/ 5505201 h 6857987"/>
                <a:gd name="connsiteX7756" fmla="*/ 2391902 w 3377801"/>
                <a:gd name="connsiteY7756" fmla="*/ 5437496 h 6857987"/>
                <a:gd name="connsiteX7757" fmla="*/ 2419536 w 3377801"/>
                <a:gd name="connsiteY7757" fmla="*/ 5434685 h 6857987"/>
                <a:gd name="connsiteX7758" fmla="*/ 2420099 w 3377801"/>
                <a:gd name="connsiteY7758" fmla="*/ 5447074 h 6857987"/>
                <a:gd name="connsiteX7759" fmla="*/ 2392466 w 3377801"/>
                <a:gd name="connsiteY7759" fmla="*/ 5448775 h 6857987"/>
                <a:gd name="connsiteX7760" fmla="*/ 2391917 w 3377801"/>
                <a:gd name="connsiteY7760" fmla="*/ 5437496 h 6857987"/>
                <a:gd name="connsiteX7761" fmla="*/ 2501336 w 3377801"/>
                <a:gd name="connsiteY7761" fmla="*/ 5425062 h 6857987"/>
                <a:gd name="connsiteX7762" fmla="*/ 2631054 w 3377801"/>
                <a:gd name="connsiteY7762" fmla="*/ 5487670 h 6857987"/>
                <a:gd name="connsiteX7763" fmla="*/ 2655304 w 3377801"/>
                <a:gd name="connsiteY7763" fmla="*/ 5514167 h 6857987"/>
                <a:gd name="connsiteX7764" fmla="*/ 2591013 w 3377801"/>
                <a:gd name="connsiteY7764" fmla="*/ 5513038 h 6857987"/>
                <a:gd name="connsiteX7765" fmla="*/ 2510932 w 3377801"/>
                <a:gd name="connsiteY7765" fmla="*/ 5510237 h 6857987"/>
                <a:gd name="connsiteX7766" fmla="*/ 2381195 w 3377801"/>
                <a:gd name="connsiteY7766" fmla="*/ 5515296 h 6857987"/>
                <a:gd name="connsiteX7767" fmla="*/ 2429705 w 3377801"/>
                <a:gd name="connsiteY7767" fmla="*/ 5505708 h 6857987"/>
                <a:gd name="connsiteX7768" fmla="*/ 2566191 w 3377801"/>
                <a:gd name="connsiteY7768" fmla="*/ 5485415 h 6857987"/>
                <a:gd name="connsiteX7769" fmla="*/ 2557723 w 3377801"/>
                <a:gd name="connsiteY7769" fmla="*/ 5464549 h 6857987"/>
                <a:gd name="connsiteX7770" fmla="*/ 2360395 w 3377801"/>
                <a:gd name="connsiteY7770" fmla="*/ 5412620 h 6857987"/>
                <a:gd name="connsiteX7771" fmla="*/ 2360339 w 3377801"/>
                <a:gd name="connsiteY7771" fmla="*/ 5412666 h 6857987"/>
                <a:gd name="connsiteX7772" fmla="*/ 2360339 w 3377801"/>
                <a:gd name="connsiteY7772" fmla="*/ 5412611 h 6857987"/>
                <a:gd name="connsiteX7773" fmla="*/ 2360395 w 3377801"/>
                <a:gd name="connsiteY7773" fmla="*/ 5412620 h 6857987"/>
                <a:gd name="connsiteX7774" fmla="*/ 2372191 w 3377801"/>
                <a:gd name="connsiteY7774" fmla="*/ 5403069 h 6857987"/>
                <a:gd name="connsiteX7775" fmla="*/ 2501332 w 3377801"/>
                <a:gd name="connsiteY7775" fmla="*/ 5425075 h 6857987"/>
                <a:gd name="connsiteX7776" fmla="*/ 2457929 w 3377801"/>
                <a:gd name="connsiteY7776" fmla="*/ 5360826 h 6857987"/>
                <a:gd name="connsiteX7777" fmla="*/ 2449471 w 3377801"/>
                <a:gd name="connsiteY7777" fmla="*/ 5338269 h 6857987"/>
                <a:gd name="connsiteX7778" fmla="*/ 2509272 w 3377801"/>
                <a:gd name="connsiteY7778" fmla="*/ 5341653 h 6857987"/>
                <a:gd name="connsiteX7779" fmla="*/ 2457925 w 3377801"/>
                <a:gd name="connsiteY7779" fmla="*/ 5360839 h 6857987"/>
                <a:gd name="connsiteX7780" fmla="*/ 2360875 w 3377801"/>
                <a:gd name="connsiteY7780" fmla="*/ 5321313 h 6857987"/>
                <a:gd name="connsiteX7781" fmla="*/ 2442093 w 3377801"/>
                <a:gd name="connsiteY7781" fmla="*/ 5308897 h 6857987"/>
                <a:gd name="connsiteX7782" fmla="*/ 2524412 w 3377801"/>
                <a:gd name="connsiteY7782" fmla="*/ 5294343 h 6857987"/>
                <a:gd name="connsiteX7783" fmla="*/ 2524430 w 3377801"/>
                <a:gd name="connsiteY7783" fmla="*/ 5294234 h 6857987"/>
                <a:gd name="connsiteX7784" fmla="*/ 2571811 w 3377801"/>
                <a:gd name="connsiteY7784" fmla="*/ 5278452 h 6857987"/>
                <a:gd name="connsiteX7785" fmla="*/ 2360871 w 3377801"/>
                <a:gd name="connsiteY7785" fmla="*/ 5321325 h 6857987"/>
                <a:gd name="connsiteX7786" fmla="*/ 2574092 w 3377801"/>
                <a:gd name="connsiteY7786" fmla="*/ 5258715 h 6857987"/>
                <a:gd name="connsiteX7787" fmla="*/ 2476519 w 3377801"/>
                <a:gd name="connsiteY7787" fmla="*/ 5290305 h 6857987"/>
                <a:gd name="connsiteX7788" fmla="*/ 2399248 w 3377801"/>
                <a:gd name="connsiteY7788" fmla="*/ 5291996 h 6857987"/>
                <a:gd name="connsiteX7789" fmla="*/ 2449441 w 3377801"/>
                <a:gd name="connsiteY7789" fmla="*/ 5238994 h 6857987"/>
                <a:gd name="connsiteX7790" fmla="*/ 2453406 w 3377801"/>
                <a:gd name="connsiteY7790" fmla="*/ 5260989 h 6857987"/>
                <a:gd name="connsiteX7791" fmla="*/ 2580869 w 3377801"/>
                <a:gd name="connsiteY7791" fmla="*/ 5220374 h 6857987"/>
                <a:gd name="connsiteX7792" fmla="*/ 2678451 w 3377801"/>
                <a:gd name="connsiteY7792" fmla="*/ 5182598 h 6857987"/>
                <a:gd name="connsiteX7793" fmla="*/ 2741050 w 3377801"/>
                <a:gd name="connsiteY7793" fmla="*/ 5140302 h 6857987"/>
                <a:gd name="connsiteX7794" fmla="*/ 2721299 w 3377801"/>
                <a:gd name="connsiteY7794" fmla="*/ 5142539 h 6857987"/>
                <a:gd name="connsiteX7795" fmla="*/ 2715155 w 3377801"/>
                <a:gd name="connsiteY7795" fmla="*/ 5133510 h 6857987"/>
                <a:gd name="connsiteX7796" fmla="*/ 2715077 w 3377801"/>
                <a:gd name="connsiteY7796" fmla="*/ 5133516 h 6857987"/>
                <a:gd name="connsiteX7797" fmla="*/ 2715114 w 3377801"/>
                <a:gd name="connsiteY7797" fmla="*/ 5133442 h 6857987"/>
                <a:gd name="connsiteX7798" fmla="*/ 2715155 w 3377801"/>
                <a:gd name="connsiteY7798" fmla="*/ 5133510 h 6857987"/>
                <a:gd name="connsiteX7799" fmla="*/ 2801935 w 3377801"/>
                <a:gd name="connsiteY7799" fmla="*/ 5131252 h 6857987"/>
                <a:gd name="connsiteX7800" fmla="*/ 2660374 w 3377801"/>
                <a:gd name="connsiteY7800" fmla="*/ 5215299 h 6857987"/>
                <a:gd name="connsiteX7801" fmla="*/ 2574092 w 3377801"/>
                <a:gd name="connsiteY7801" fmla="*/ 5258715 h 6857987"/>
                <a:gd name="connsiteX7802" fmla="*/ 2655938 w 3377801"/>
                <a:gd name="connsiteY7802" fmla="*/ 5236592 h 6857987"/>
                <a:gd name="connsiteX7803" fmla="*/ 2655864 w 3377801"/>
                <a:gd name="connsiteY7803" fmla="*/ 5236666 h 6857987"/>
                <a:gd name="connsiteX7804" fmla="*/ 2655836 w 3377801"/>
                <a:gd name="connsiteY7804" fmla="*/ 5236629 h 6857987"/>
                <a:gd name="connsiteX7805" fmla="*/ 2655938 w 3377801"/>
                <a:gd name="connsiteY7805" fmla="*/ 5236592 h 6857987"/>
                <a:gd name="connsiteX7806" fmla="*/ 2697586 w 3377801"/>
                <a:gd name="connsiteY7806" fmla="*/ 5215800 h 6857987"/>
                <a:gd name="connsiteX7807" fmla="*/ 2655938 w 3377801"/>
                <a:gd name="connsiteY7807" fmla="*/ 5236595 h 6857987"/>
                <a:gd name="connsiteX7808" fmla="*/ 2737664 w 3377801"/>
                <a:gd name="connsiteY7808" fmla="*/ 5108101 h 6857987"/>
                <a:gd name="connsiteX7809" fmla="*/ 2915310 w 3377801"/>
                <a:gd name="connsiteY7809" fmla="*/ 5115432 h 6857987"/>
                <a:gd name="connsiteX7810" fmla="*/ 2861172 w 3377801"/>
                <a:gd name="connsiteY7810" fmla="*/ 5134043 h 6857987"/>
                <a:gd name="connsiteX7811" fmla="*/ 2744997 w 3377801"/>
                <a:gd name="connsiteY7811" fmla="*/ 5189884 h 6857987"/>
                <a:gd name="connsiteX7812" fmla="*/ 2741613 w 3377801"/>
                <a:gd name="connsiteY7812" fmla="*/ 5194959 h 6857987"/>
                <a:gd name="connsiteX7813" fmla="*/ 2698744 w 3377801"/>
                <a:gd name="connsiteY7813" fmla="*/ 5212995 h 6857987"/>
                <a:gd name="connsiteX7814" fmla="*/ 2763608 w 3377801"/>
                <a:gd name="connsiteY7814" fmla="*/ 5172381 h 6857987"/>
                <a:gd name="connsiteX7815" fmla="*/ 2831855 w 3377801"/>
                <a:gd name="connsiteY7815" fmla="*/ 5135733 h 6857987"/>
                <a:gd name="connsiteX7816" fmla="*/ 2831855 w 3377801"/>
                <a:gd name="connsiteY7816" fmla="*/ 5117687 h 6857987"/>
                <a:gd name="connsiteX7817" fmla="*/ 2713970 w 3377801"/>
                <a:gd name="connsiteY7817" fmla="*/ 5115430 h 6857987"/>
                <a:gd name="connsiteX7818" fmla="*/ 2737664 w 3377801"/>
                <a:gd name="connsiteY7818" fmla="*/ 5108104 h 6857987"/>
                <a:gd name="connsiteX7819" fmla="*/ 2702099 w 3377801"/>
                <a:gd name="connsiteY7819" fmla="*/ 5096305 h 6857987"/>
                <a:gd name="connsiteX7820" fmla="*/ 2709464 w 3377801"/>
                <a:gd name="connsiteY7820" fmla="*/ 5071479 h 6857987"/>
                <a:gd name="connsiteX7821" fmla="*/ 2709440 w 3377801"/>
                <a:gd name="connsiteY7821" fmla="*/ 5071479 h 6857987"/>
                <a:gd name="connsiteX7822" fmla="*/ 2727478 w 3377801"/>
                <a:gd name="connsiteY7822" fmla="*/ 5071479 h 6857987"/>
                <a:gd name="connsiteX7823" fmla="*/ 2702099 w 3377801"/>
                <a:gd name="connsiteY7823" fmla="*/ 5096308 h 6857987"/>
                <a:gd name="connsiteX7824" fmla="*/ 2751763 w 3377801"/>
                <a:gd name="connsiteY7824" fmla="*/ 5024101 h 6857987"/>
                <a:gd name="connsiteX7825" fmla="*/ 2723010 w 3377801"/>
                <a:gd name="connsiteY7825" fmla="*/ 5034826 h 6857987"/>
                <a:gd name="connsiteX7826" fmla="*/ 2574118 w 3377801"/>
                <a:gd name="connsiteY7826" fmla="*/ 5092922 h 6857987"/>
                <a:gd name="connsiteX7827" fmla="*/ 2739379 w 3377801"/>
                <a:gd name="connsiteY7827" fmla="*/ 5000974 h 6857987"/>
                <a:gd name="connsiteX7828" fmla="*/ 2767553 w 3377801"/>
                <a:gd name="connsiteY7828" fmla="*/ 4990847 h 6857987"/>
                <a:gd name="connsiteX7829" fmla="*/ 2751763 w 3377801"/>
                <a:gd name="connsiteY7829" fmla="*/ 5024104 h 6857987"/>
                <a:gd name="connsiteX7830" fmla="*/ 2819965 w 3377801"/>
                <a:gd name="connsiteY7830" fmla="*/ 4646624 h 6857987"/>
                <a:gd name="connsiteX7831" fmla="*/ 2819956 w 3377801"/>
                <a:gd name="connsiteY7831" fmla="*/ 4646789 h 6857987"/>
                <a:gd name="connsiteX7832" fmla="*/ 2901184 w 3377801"/>
                <a:gd name="connsiteY7832" fmla="*/ 4606767 h 6857987"/>
                <a:gd name="connsiteX7833" fmla="*/ 2884821 w 3377801"/>
                <a:gd name="connsiteY7833" fmla="*/ 4638902 h 6857987"/>
                <a:gd name="connsiteX7834" fmla="*/ 2805304 w 3377801"/>
                <a:gd name="connsiteY7834" fmla="*/ 4875207 h 6857987"/>
                <a:gd name="connsiteX7835" fmla="*/ 2766391 w 3377801"/>
                <a:gd name="connsiteY7835" fmla="*/ 4954734 h 6857987"/>
                <a:gd name="connsiteX7836" fmla="*/ 2592112 w 3377801"/>
                <a:gd name="connsiteY7836" fmla="*/ 5066405 h 6857987"/>
                <a:gd name="connsiteX7837" fmla="*/ 2592112 w 3377801"/>
                <a:gd name="connsiteY7837" fmla="*/ 5061330 h 6857987"/>
                <a:gd name="connsiteX7838" fmla="*/ 2604527 w 3377801"/>
                <a:gd name="connsiteY7838" fmla="*/ 5040464 h 6857987"/>
                <a:gd name="connsiteX7839" fmla="*/ 2708294 w 3377801"/>
                <a:gd name="connsiteY7839" fmla="*/ 4981240 h 6857987"/>
                <a:gd name="connsiteX7840" fmla="*/ 2807550 w 3377801"/>
                <a:gd name="connsiteY7840" fmla="*/ 4811481 h 6857987"/>
                <a:gd name="connsiteX7841" fmla="*/ 2828416 w 3377801"/>
                <a:gd name="connsiteY7841" fmla="*/ 4729690 h 6857987"/>
                <a:gd name="connsiteX7842" fmla="*/ 2845917 w 3377801"/>
                <a:gd name="connsiteY7842" fmla="*/ 4671612 h 6857987"/>
                <a:gd name="connsiteX7843" fmla="*/ 2735366 w 3377801"/>
                <a:gd name="connsiteY7843" fmla="*/ 4771986 h 6857987"/>
                <a:gd name="connsiteX7844" fmla="*/ 2727471 w 3377801"/>
                <a:gd name="connsiteY7844" fmla="*/ 4754504 h 6857987"/>
                <a:gd name="connsiteX7845" fmla="*/ 2749474 w 3377801"/>
                <a:gd name="connsiteY7845" fmla="*/ 4746045 h 6857987"/>
                <a:gd name="connsiteX7846" fmla="*/ 2819965 w 3377801"/>
                <a:gd name="connsiteY7846" fmla="*/ 4646627 h 6857987"/>
                <a:gd name="connsiteX7847" fmla="*/ 2743258 w 3377801"/>
                <a:gd name="connsiteY7847" fmla="*/ 4627042 h 6857987"/>
                <a:gd name="connsiteX7848" fmla="*/ 2737627 w 3377801"/>
                <a:gd name="connsiteY7848" fmla="*/ 4669902 h 6857987"/>
                <a:gd name="connsiteX7849" fmla="*/ 2712802 w 3377801"/>
                <a:gd name="connsiteY7849" fmla="*/ 4698091 h 6857987"/>
                <a:gd name="connsiteX7850" fmla="*/ 2665439 w 3377801"/>
                <a:gd name="connsiteY7850" fmla="*/ 4769722 h 6857987"/>
                <a:gd name="connsiteX7851" fmla="*/ 2709982 w 3377801"/>
                <a:gd name="connsiteY7851" fmla="*/ 4672630 h 6857987"/>
                <a:gd name="connsiteX7852" fmla="*/ 2709982 w 3377801"/>
                <a:gd name="connsiteY7852" fmla="*/ 4672712 h 6857987"/>
                <a:gd name="connsiteX7853" fmla="*/ 2743258 w 3377801"/>
                <a:gd name="connsiteY7853" fmla="*/ 4627045 h 6857987"/>
                <a:gd name="connsiteX7854" fmla="*/ 2640673 w 3377801"/>
                <a:gd name="connsiteY7854" fmla="*/ 4298776 h 6857987"/>
                <a:gd name="connsiteX7855" fmla="*/ 2640728 w 3377801"/>
                <a:gd name="connsiteY7855" fmla="*/ 4298693 h 6857987"/>
                <a:gd name="connsiteX7856" fmla="*/ 2640687 w 3377801"/>
                <a:gd name="connsiteY7856" fmla="*/ 4298756 h 6857987"/>
                <a:gd name="connsiteX7857" fmla="*/ 2734299 w 3377801"/>
                <a:gd name="connsiteY7857" fmla="*/ 4216419 h 6857987"/>
                <a:gd name="connsiteX7858" fmla="*/ 2712859 w 3377801"/>
                <a:gd name="connsiteY7858" fmla="*/ 4301021 h 6857987"/>
                <a:gd name="connsiteX7859" fmla="*/ 2709145 w 3377801"/>
                <a:gd name="connsiteY7859" fmla="*/ 4389443 h 6857987"/>
                <a:gd name="connsiteX7860" fmla="*/ 2710630 w 3377801"/>
                <a:gd name="connsiteY7860" fmla="*/ 4376508 h 6857987"/>
                <a:gd name="connsiteX7861" fmla="*/ 2710621 w 3377801"/>
                <a:gd name="connsiteY7861" fmla="*/ 4376636 h 6857987"/>
                <a:gd name="connsiteX7862" fmla="*/ 2717961 w 3377801"/>
                <a:gd name="connsiteY7862" fmla="*/ 4596605 h 6857987"/>
                <a:gd name="connsiteX7863" fmla="*/ 2668888 w 3377801"/>
                <a:gd name="connsiteY7863" fmla="*/ 4731953 h 6857987"/>
                <a:gd name="connsiteX7864" fmla="*/ 2653107 w 3377801"/>
                <a:gd name="connsiteY7864" fmla="*/ 4731389 h 6857987"/>
                <a:gd name="connsiteX7865" fmla="*/ 2704990 w 3377801"/>
                <a:gd name="connsiteY7865" fmla="*/ 4426263 h 6857987"/>
                <a:gd name="connsiteX7866" fmla="*/ 2706636 w 3377801"/>
                <a:gd name="connsiteY7866" fmla="*/ 4411525 h 6857987"/>
                <a:gd name="connsiteX7867" fmla="*/ 2704970 w 3377801"/>
                <a:gd name="connsiteY7867" fmla="*/ 4426227 h 6857987"/>
                <a:gd name="connsiteX7868" fmla="*/ 2700467 w 3377801"/>
                <a:gd name="connsiteY7868" fmla="*/ 4268875 h 6857987"/>
                <a:gd name="connsiteX7869" fmla="*/ 2658161 w 3377801"/>
                <a:gd name="connsiteY7869" fmla="*/ 4299337 h 6857987"/>
                <a:gd name="connsiteX7870" fmla="*/ 2608524 w 3377801"/>
                <a:gd name="connsiteY7870" fmla="*/ 4361363 h 6857987"/>
                <a:gd name="connsiteX7871" fmla="*/ 2640683 w 3377801"/>
                <a:gd name="connsiteY7871" fmla="*/ 4298755 h 6857987"/>
                <a:gd name="connsiteX7872" fmla="*/ 2593821 w 3377801"/>
                <a:gd name="connsiteY7872" fmla="*/ 4479858 h 6857987"/>
                <a:gd name="connsiteX7873" fmla="*/ 2616833 w 3377801"/>
                <a:gd name="connsiteY7873" fmla="*/ 4387989 h 6857987"/>
                <a:gd name="connsiteX7874" fmla="*/ 2616934 w 3377801"/>
                <a:gd name="connsiteY7874" fmla="*/ 4387916 h 6857987"/>
                <a:gd name="connsiteX7875" fmla="*/ 2682925 w 3377801"/>
                <a:gd name="connsiteY7875" fmla="*/ 4301058 h 6857987"/>
                <a:gd name="connsiteX7876" fmla="*/ 2688010 w 3377801"/>
                <a:gd name="connsiteY7876" fmla="*/ 4435297 h 6857987"/>
                <a:gd name="connsiteX7877" fmla="*/ 2650779 w 3377801"/>
                <a:gd name="connsiteY7877" fmla="*/ 4700372 h 6857987"/>
                <a:gd name="connsiteX7878" fmla="*/ 2644558 w 3377801"/>
                <a:gd name="connsiteY7878" fmla="*/ 4689093 h 6857987"/>
                <a:gd name="connsiteX7879" fmla="*/ 2671637 w 3377801"/>
                <a:gd name="connsiteY7879" fmla="*/ 4569517 h 6857987"/>
                <a:gd name="connsiteX7880" fmla="*/ 2664860 w 3377801"/>
                <a:gd name="connsiteY7880" fmla="*/ 4373808 h 6857987"/>
                <a:gd name="connsiteX7881" fmla="*/ 2642311 w 3377801"/>
                <a:gd name="connsiteY7881" fmla="*/ 4380029 h 6857987"/>
                <a:gd name="connsiteX7882" fmla="*/ 2626529 w 3377801"/>
                <a:gd name="connsiteY7882" fmla="*/ 4380585 h 6857987"/>
                <a:gd name="connsiteX7883" fmla="*/ 2625965 w 3377801"/>
                <a:gd name="connsiteY7883" fmla="*/ 4440363 h 6857987"/>
                <a:gd name="connsiteX7884" fmla="*/ 2603416 w 3377801"/>
                <a:gd name="connsiteY7884" fmla="*/ 4568398 h 6857987"/>
                <a:gd name="connsiteX7885" fmla="*/ 2607919 w 3377801"/>
                <a:gd name="connsiteY7885" fmla="*/ 4603363 h 6857987"/>
                <a:gd name="connsiteX7886" fmla="*/ 2576320 w 3377801"/>
                <a:gd name="connsiteY7886" fmla="*/ 4559928 h 6857987"/>
                <a:gd name="connsiteX7887" fmla="*/ 2525564 w 3377801"/>
                <a:gd name="connsiteY7887" fmla="*/ 4497911 h 6857987"/>
                <a:gd name="connsiteX7888" fmla="*/ 2520498 w 3377801"/>
                <a:gd name="connsiteY7888" fmla="*/ 4458989 h 6857987"/>
                <a:gd name="connsiteX7889" fmla="*/ 2599451 w 3377801"/>
                <a:gd name="connsiteY7889" fmla="*/ 4534004 h 6857987"/>
                <a:gd name="connsiteX7890" fmla="*/ 2593821 w 3377801"/>
                <a:gd name="connsiteY7890" fmla="*/ 4479861 h 6857987"/>
                <a:gd name="connsiteX7891" fmla="*/ 2558328 w 3377801"/>
                <a:gd name="connsiteY7891" fmla="*/ 4454409 h 6857987"/>
                <a:gd name="connsiteX7892" fmla="*/ 2584279 w 3377801"/>
                <a:gd name="connsiteY7892" fmla="*/ 4464569 h 6857987"/>
                <a:gd name="connsiteX7893" fmla="*/ 2579194 w 3377801"/>
                <a:gd name="connsiteY7893" fmla="*/ 4497270 h 6857987"/>
                <a:gd name="connsiteX7894" fmla="*/ 2517151 w 3377801"/>
                <a:gd name="connsiteY7894" fmla="*/ 4414933 h 6857987"/>
                <a:gd name="connsiteX7895" fmla="*/ 2558328 w 3377801"/>
                <a:gd name="connsiteY7895" fmla="*/ 4454409 h 6857987"/>
                <a:gd name="connsiteX7896" fmla="*/ 2479920 w 3377801"/>
                <a:gd name="connsiteY7896" fmla="*/ 4364658 h 6857987"/>
                <a:gd name="connsiteX7897" fmla="*/ 2479949 w 3377801"/>
                <a:gd name="connsiteY7897" fmla="*/ 4364758 h 6857987"/>
                <a:gd name="connsiteX7898" fmla="*/ 2508636 w 3377801"/>
                <a:gd name="connsiteY7898" fmla="*/ 4394057 h 6857987"/>
                <a:gd name="connsiteX7899" fmla="*/ 2504110 w 3377801"/>
                <a:gd name="connsiteY7899" fmla="*/ 4483180 h 6857987"/>
                <a:gd name="connsiteX7900" fmla="*/ 2479944 w 3377801"/>
                <a:gd name="connsiteY7900" fmla="*/ 4364758 h 6857987"/>
                <a:gd name="connsiteX7901" fmla="*/ 2479850 w 3377801"/>
                <a:gd name="connsiteY7901" fmla="*/ 4364722 h 6857987"/>
                <a:gd name="connsiteX7902" fmla="*/ 2482148 w 3377801"/>
                <a:gd name="connsiteY7902" fmla="*/ 4518717 h 6857987"/>
                <a:gd name="connsiteX7903" fmla="*/ 2529528 w 3377801"/>
                <a:gd name="connsiteY7903" fmla="*/ 4559865 h 6857987"/>
                <a:gd name="connsiteX7904" fmla="*/ 2506406 w 3377801"/>
                <a:gd name="connsiteY7904" fmla="*/ 4572845 h 6857987"/>
                <a:gd name="connsiteX7905" fmla="*/ 2456196 w 3377801"/>
                <a:gd name="connsiteY7905" fmla="*/ 4549740 h 6857987"/>
                <a:gd name="connsiteX7906" fmla="*/ 2482148 w 3377801"/>
                <a:gd name="connsiteY7906" fmla="*/ 4518720 h 6857987"/>
                <a:gd name="connsiteX7907" fmla="*/ 2187145 w 3377801"/>
                <a:gd name="connsiteY7907" fmla="*/ 4160052 h 6857987"/>
                <a:gd name="connsiteX7908" fmla="*/ 2180961 w 3377801"/>
                <a:gd name="connsiteY7908" fmla="*/ 4114944 h 6857987"/>
                <a:gd name="connsiteX7909" fmla="*/ 2252010 w 3377801"/>
                <a:gd name="connsiteY7909" fmla="*/ 4169074 h 6857987"/>
                <a:gd name="connsiteX7910" fmla="*/ 2465775 w 3377801"/>
                <a:gd name="connsiteY7910" fmla="*/ 4351241 h 6857987"/>
                <a:gd name="connsiteX7911" fmla="*/ 2475936 w 3377801"/>
                <a:gd name="connsiteY7911" fmla="*/ 4461229 h 6857987"/>
                <a:gd name="connsiteX7912" fmla="*/ 2457870 w 3377801"/>
                <a:gd name="connsiteY7912" fmla="*/ 4457855 h 6857987"/>
                <a:gd name="connsiteX7913" fmla="*/ 2451113 w 3377801"/>
                <a:gd name="connsiteY7913" fmla="*/ 4372117 h 6857987"/>
                <a:gd name="connsiteX7914" fmla="*/ 2422915 w 3377801"/>
                <a:gd name="connsiteY7914" fmla="*/ 4296529 h 6857987"/>
                <a:gd name="connsiteX7915" fmla="*/ 2244133 w 3377801"/>
                <a:gd name="connsiteY7915" fmla="*/ 4181491 h 6857987"/>
                <a:gd name="connsiteX7916" fmla="*/ 2199007 w 3377801"/>
                <a:gd name="connsiteY7916" fmla="*/ 4148773 h 6857987"/>
                <a:gd name="connsiteX7917" fmla="*/ 2241867 w 3377801"/>
                <a:gd name="connsiteY7917" fmla="*/ 4261001 h 6857987"/>
                <a:gd name="connsiteX7918" fmla="*/ 2187145 w 3377801"/>
                <a:gd name="connsiteY7918" fmla="*/ 4160055 h 6857987"/>
                <a:gd name="connsiteX7919" fmla="*/ 2208657 w 3377801"/>
                <a:gd name="connsiteY7919" fmla="*/ 4271669 h 6857987"/>
                <a:gd name="connsiteX7920" fmla="*/ 2256039 w 3377801"/>
                <a:gd name="connsiteY7920" fmla="*/ 4358518 h 6857987"/>
                <a:gd name="connsiteX7921" fmla="*/ 2173630 w 3377801"/>
                <a:gd name="connsiteY7921" fmla="*/ 4257552 h 6857987"/>
                <a:gd name="connsiteX7922" fmla="*/ 2208657 w 3377801"/>
                <a:gd name="connsiteY7922" fmla="*/ 4271672 h 6857987"/>
                <a:gd name="connsiteX7923" fmla="*/ 2088563 w 3377801"/>
                <a:gd name="connsiteY7923" fmla="*/ 4251960 h 6857987"/>
                <a:gd name="connsiteX7924" fmla="*/ 2088578 w 3377801"/>
                <a:gd name="connsiteY7924" fmla="*/ 4251970 h 6857987"/>
                <a:gd name="connsiteX7925" fmla="*/ 2175876 w 3377801"/>
                <a:gd name="connsiteY7925" fmla="*/ 4301006 h 6857987"/>
                <a:gd name="connsiteX7926" fmla="*/ 2219309 w 3377801"/>
                <a:gd name="connsiteY7926" fmla="*/ 4348378 h 6857987"/>
                <a:gd name="connsiteX7927" fmla="*/ 2197870 w 3377801"/>
                <a:gd name="connsiteY7927" fmla="*/ 4349506 h 6857987"/>
                <a:gd name="connsiteX7928" fmla="*/ 2147687 w 3377801"/>
                <a:gd name="connsiteY7928" fmla="*/ 4289164 h 6857987"/>
                <a:gd name="connsiteX7929" fmla="*/ 2088571 w 3377801"/>
                <a:gd name="connsiteY7929" fmla="*/ 4251971 h 6857987"/>
                <a:gd name="connsiteX7930" fmla="*/ 2088448 w 3377801"/>
                <a:gd name="connsiteY7930" fmla="*/ 4251934 h 6857987"/>
                <a:gd name="connsiteX7931" fmla="*/ 2036061 w 3377801"/>
                <a:gd name="connsiteY7931" fmla="*/ 4230563 h 6857987"/>
                <a:gd name="connsiteX7932" fmla="*/ 2080623 w 3377801"/>
                <a:gd name="connsiteY7932" fmla="*/ 4248046 h 6857987"/>
                <a:gd name="connsiteX7933" fmla="*/ 2036046 w 3377801"/>
                <a:gd name="connsiteY7933" fmla="*/ 4230581 h 6857987"/>
                <a:gd name="connsiteX7934" fmla="*/ 1844271 w 3377801"/>
                <a:gd name="connsiteY7934" fmla="*/ 4130680 h 6857987"/>
                <a:gd name="connsiteX7935" fmla="*/ 1844317 w 3377801"/>
                <a:gd name="connsiteY7935" fmla="*/ 4130690 h 6857987"/>
                <a:gd name="connsiteX7936" fmla="*/ 1929474 w 3377801"/>
                <a:gd name="connsiteY7936" fmla="*/ 4180910 h 6857987"/>
                <a:gd name="connsiteX7937" fmla="*/ 2033241 w 3377801"/>
                <a:gd name="connsiteY7937" fmla="*/ 4228838 h 6857987"/>
                <a:gd name="connsiteX7938" fmla="*/ 1950340 w 3377801"/>
                <a:gd name="connsiteY7938" fmla="*/ 4204023 h 6857987"/>
                <a:gd name="connsiteX7939" fmla="*/ 1897873 w 3377801"/>
                <a:gd name="connsiteY7939" fmla="*/ 4181474 h 6857987"/>
                <a:gd name="connsiteX7940" fmla="*/ 1963874 w 3377801"/>
                <a:gd name="connsiteY7940" fmla="*/ 4296511 h 6857987"/>
                <a:gd name="connsiteX7941" fmla="*/ 1933985 w 3377801"/>
                <a:gd name="connsiteY7941" fmla="*/ 4290881 h 6857987"/>
                <a:gd name="connsiteX7942" fmla="*/ 1921587 w 3377801"/>
                <a:gd name="connsiteY7942" fmla="*/ 4262120 h 6857987"/>
                <a:gd name="connsiteX7943" fmla="*/ 1844271 w 3377801"/>
                <a:gd name="connsiteY7943" fmla="*/ 4130675 h 6857987"/>
                <a:gd name="connsiteX7944" fmla="*/ 1808278 w 3377801"/>
                <a:gd name="connsiteY7944" fmla="*/ 4219869 h 6857987"/>
                <a:gd name="connsiteX7945" fmla="*/ 1808206 w 3377801"/>
                <a:gd name="connsiteY7945" fmla="*/ 4219830 h 6857987"/>
                <a:gd name="connsiteX7946" fmla="*/ 1808270 w 3377801"/>
                <a:gd name="connsiteY7946" fmla="*/ 4219840 h 6857987"/>
                <a:gd name="connsiteX7947" fmla="*/ 1808278 w 3377801"/>
                <a:gd name="connsiteY7947" fmla="*/ 4219869 h 6857987"/>
                <a:gd name="connsiteX7948" fmla="*/ 1860080 w 3377801"/>
                <a:gd name="connsiteY7948" fmla="*/ 4254804 h 6857987"/>
                <a:gd name="connsiteX7949" fmla="*/ 1886041 w 3377801"/>
                <a:gd name="connsiteY7949" fmla="*/ 4307251 h 6857987"/>
                <a:gd name="connsiteX7950" fmla="*/ 1808278 w 3377801"/>
                <a:gd name="connsiteY7950" fmla="*/ 4219865 h 6857987"/>
                <a:gd name="connsiteX7951" fmla="*/ 1535253 w 3377801"/>
                <a:gd name="connsiteY7951" fmla="*/ 4315693 h 6857987"/>
                <a:gd name="connsiteX7952" fmla="*/ 1472684 w 3377801"/>
                <a:gd name="connsiteY7952" fmla="*/ 4282954 h 6857987"/>
                <a:gd name="connsiteX7953" fmla="*/ 1472653 w 3377801"/>
                <a:gd name="connsiteY7953" fmla="*/ 4282954 h 6857987"/>
                <a:gd name="connsiteX7954" fmla="*/ 1472671 w 3377801"/>
                <a:gd name="connsiteY7954" fmla="*/ 4282945 h 6857987"/>
                <a:gd name="connsiteX7955" fmla="*/ 1472683 w 3377801"/>
                <a:gd name="connsiteY7955" fmla="*/ 4282945 h 6857987"/>
                <a:gd name="connsiteX7956" fmla="*/ 1557818 w 3377801"/>
                <a:gd name="connsiteY7956" fmla="*/ 4289169 h 6857987"/>
                <a:gd name="connsiteX7957" fmla="*/ 1825143 w 3377801"/>
                <a:gd name="connsiteY7957" fmla="*/ 4296491 h 6857987"/>
                <a:gd name="connsiteX7958" fmla="*/ 1899030 w 3377801"/>
                <a:gd name="connsiteY7958" fmla="*/ 4350075 h 6857987"/>
                <a:gd name="connsiteX7959" fmla="*/ 1830228 w 3377801"/>
                <a:gd name="connsiteY7959" fmla="*/ 4319625 h 6857987"/>
                <a:gd name="connsiteX7960" fmla="*/ 1687519 w 3377801"/>
                <a:gd name="connsiteY7960" fmla="*/ 4302142 h 6857987"/>
                <a:gd name="connsiteX7961" fmla="*/ 1586009 w 3377801"/>
                <a:gd name="connsiteY7961" fmla="*/ 4303826 h 6857987"/>
                <a:gd name="connsiteX7962" fmla="*/ 1543703 w 3377801"/>
                <a:gd name="connsiteY7962" fmla="*/ 4292554 h 6857987"/>
                <a:gd name="connsiteX7963" fmla="*/ 1540319 w 3377801"/>
                <a:gd name="connsiteY7963" fmla="*/ 4311173 h 6857987"/>
                <a:gd name="connsiteX7964" fmla="*/ 1607439 w 3377801"/>
                <a:gd name="connsiteY7964" fmla="*/ 4337680 h 6857987"/>
                <a:gd name="connsiteX7965" fmla="*/ 1535253 w 3377801"/>
                <a:gd name="connsiteY7965" fmla="*/ 4315687 h 6857987"/>
                <a:gd name="connsiteX7966" fmla="*/ 1470925 w 3377801"/>
                <a:gd name="connsiteY7966" fmla="*/ 4394110 h 6857987"/>
                <a:gd name="connsiteX7967" fmla="*/ 1538599 w 3377801"/>
                <a:gd name="connsiteY7967" fmla="*/ 4379448 h 6857987"/>
                <a:gd name="connsiteX7968" fmla="*/ 1544249 w 3377801"/>
                <a:gd name="connsiteY7968" fmla="*/ 4401441 h 6857987"/>
                <a:gd name="connsiteX7969" fmla="*/ 1610787 w 3377801"/>
                <a:gd name="connsiteY7969" fmla="*/ 4432477 h 6857987"/>
                <a:gd name="connsiteX7970" fmla="*/ 1470926 w 3377801"/>
                <a:gd name="connsiteY7970" fmla="*/ 4394105 h 6857987"/>
                <a:gd name="connsiteX7971" fmla="*/ 1489500 w 3377801"/>
                <a:gd name="connsiteY7971" fmla="*/ 4490619 h 6857987"/>
                <a:gd name="connsiteX7972" fmla="*/ 1489573 w 3377801"/>
                <a:gd name="connsiteY7972" fmla="*/ 4490528 h 6857987"/>
                <a:gd name="connsiteX7973" fmla="*/ 1578114 w 3377801"/>
                <a:gd name="connsiteY7973" fmla="*/ 4476984 h 6857987"/>
                <a:gd name="connsiteX7974" fmla="*/ 1533561 w 3377801"/>
                <a:gd name="connsiteY7974" fmla="*/ 4512508 h 6857987"/>
                <a:gd name="connsiteX7975" fmla="*/ 1526794 w 3377801"/>
                <a:gd name="connsiteY7975" fmla="*/ 4491088 h 6857987"/>
                <a:gd name="connsiteX7976" fmla="*/ 1455163 w 3377801"/>
                <a:gd name="connsiteY7976" fmla="*/ 4511954 h 6857987"/>
                <a:gd name="connsiteX7977" fmla="*/ 1355899 w 3377801"/>
                <a:gd name="connsiteY7977" fmla="*/ 4564974 h 6857987"/>
                <a:gd name="connsiteX7978" fmla="*/ 1301760 w 3377801"/>
                <a:gd name="connsiteY7978" fmla="*/ 4571752 h 6857987"/>
                <a:gd name="connsiteX7979" fmla="*/ 1489500 w 3377801"/>
                <a:gd name="connsiteY7979" fmla="*/ 4490619 h 6857987"/>
                <a:gd name="connsiteX7980" fmla="*/ 1236348 w 3377801"/>
                <a:gd name="connsiteY7980" fmla="*/ 4625310 h 6857987"/>
                <a:gd name="connsiteX7981" fmla="*/ 1173185 w 3377801"/>
                <a:gd name="connsiteY7981" fmla="*/ 4580748 h 6857987"/>
                <a:gd name="connsiteX7982" fmla="*/ 1163583 w 3377801"/>
                <a:gd name="connsiteY7982" fmla="*/ 4541834 h 6857987"/>
                <a:gd name="connsiteX7983" fmla="*/ 1242176 w 3377801"/>
                <a:gd name="connsiteY7983" fmla="*/ 4549748 h 6857987"/>
                <a:gd name="connsiteX7984" fmla="*/ 1241976 w 3377801"/>
                <a:gd name="connsiteY7984" fmla="*/ 4549740 h 6857987"/>
                <a:gd name="connsiteX7985" fmla="*/ 1370566 w 3377801"/>
                <a:gd name="connsiteY7985" fmla="*/ 4518151 h 6857987"/>
                <a:gd name="connsiteX7986" fmla="*/ 1363235 w 3377801"/>
                <a:gd name="connsiteY7986" fmla="*/ 4526037 h 6857987"/>
                <a:gd name="connsiteX7987" fmla="*/ 1282585 w 3377801"/>
                <a:gd name="connsiteY7987" fmla="*/ 4558173 h 6857987"/>
                <a:gd name="connsiteX7988" fmla="*/ 1196300 w 3377801"/>
                <a:gd name="connsiteY7988" fmla="*/ 4575101 h 6857987"/>
                <a:gd name="connsiteX7989" fmla="*/ 1245364 w 3377801"/>
                <a:gd name="connsiteY7989" fmla="*/ 4616851 h 6857987"/>
                <a:gd name="connsiteX7990" fmla="*/ 1280339 w 3377801"/>
                <a:gd name="connsiteY7990" fmla="*/ 4633188 h 6857987"/>
                <a:gd name="connsiteX7991" fmla="*/ 1236348 w 3377801"/>
                <a:gd name="connsiteY7991" fmla="*/ 4625310 h 6857987"/>
                <a:gd name="connsiteX7992" fmla="*/ 1291534 w 3377801"/>
                <a:gd name="connsiteY7992" fmla="*/ 4575155 h 6857987"/>
                <a:gd name="connsiteX7993" fmla="*/ 1259390 w 3377801"/>
                <a:gd name="connsiteY7993" fmla="*/ 4606754 h 6857987"/>
                <a:gd name="connsiteX7994" fmla="*/ 1227190 w 3377801"/>
                <a:gd name="connsiteY7994" fmla="*/ 4584832 h 6857987"/>
                <a:gd name="connsiteX7995" fmla="*/ 1227245 w 3377801"/>
                <a:gd name="connsiteY7995" fmla="*/ 4584760 h 6857987"/>
                <a:gd name="connsiteX7996" fmla="*/ 1291534 w 3377801"/>
                <a:gd name="connsiteY7996" fmla="*/ 4575152 h 6857987"/>
                <a:gd name="connsiteX7997" fmla="*/ 1265619 w 3377801"/>
                <a:gd name="connsiteY7997" fmla="*/ 4677750 h 6857987"/>
                <a:gd name="connsiteX7998" fmla="*/ 1265619 w 3377801"/>
                <a:gd name="connsiteY7998" fmla="*/ 4668745 h 6857987"/>
                <a:gd name="connsiteX7999" fmla="*/ 1265629 w 3377801"/>
                <a:gd name="connsiteY7999" fmla="*/ 4668718 h 6857987"/>
                <a:gd name="connsiteX8000" fmla="*/ 1298339 w 3377801"/>
                <a:gd name="connsiteY8000" fmla="*/ 4655193 h 6857987"/>
                <a:gd name="connsiteX8001" fmla="*/ 1285359 w 3377801"/>
                <a:gd name="connsiteY8001" fmla="*/ 4678888 h 6857987"/>
                <a:gd name="connsiteX8002" fmla="*/ 1363759 w 3377801"/>
                <a:gd name="connsiteY8002" fmla="*/ 4680589 h 6857987"/>
                <a:gd name="connsiteX8003" fmla="*/ 1343459 w 3377801"/>
                <a:gd name="connsiteY8003" fmla="*/ 4688467 h 6857987"/>
                <a:gd name="connsiteX8004" fmla="*/ 1265619 w 3377801"/>
                <a:gd name="connsiteY8004" fmla="*/ 4677746 h 6857987"/>
                <a:gd name="connsiteX8005" fmla="*/ 1129273 w 3377801"/>
                <a:gd name="connsiteY8005" fmla="*/ 4849126 h 6857987"/>
                <a:gd name="connsiteX8006" fmla="*/ 1302895 w 3377801"/>
                <a:gd name="connsiteY8006" fmla="*/ 4713360 h 6857987"/>
                <a:gd name="connsiteX8007" fmla="*/ 1209843 w 3377801"/>
                <a:gd name="connsiteY8007" fmla="*/ 4762987 h 6857987"/>
                <a:gd name="connsiteX8008" fmla="*/ 1129273 w 3377801"/>
                <a:gd name="connsiteY8008" fmla="*/ 4849123 h 6857987"/>
                <a:gd name="connsiteX8009" fmla="*/ 1129188 w 3377801"/>
                <a:gd name="connsiteY8009" fmla="*/ 4849270 h 6857987"/>
                <a:gd name="connsiteX8010" fmla="*/ 1129160 w 3377801"/>
                <a:gd name="connsiteY8010" fmla="*/ 4849215 h 6857987"/>
                <a:gd name="connsiteX8011" fmla="*/ 1129273 w 3377801"/>
                <a:gd name="connsiteY8011" fmla="*/ 4849122 h 6857987"/>
                <a:gd name="connsiteX8012" fmla="*/ 1102655 w 3377801"/>
                <a:gd name="connsiteY8012" fmla="*/ 4881929 h 6857987"/>
                <a:gd name="connsiteX8013" fmla="*/ 1183337 w 3377801"/>
                <a:gd name="connsiteY8013" fmla="*/ 4876199 h 6857987"/>
                <a:gd name="connsiteX8014" fmla="*/ 1183310 w 3377801"/>
                <a:gd name="connsiteY8014" fmla="*/ 4876289 h 6857987"/>
                <a:gd name="connsiteX8015" fmla="*/ 1256633 w 3377801"/>
                <a:gd name="connsiteY8015" fmla="*/ 4848092 h 6857987"/>
                <a:gd name="connsiteX8016" fmla="*/ 1212071 w 3377801"/>
                <a:gd name="connsiteY8016" fmla="*/ 4883616 h 6857987"/>
                <a:gd name="connsiteX8017" fmla="*/ 1081220 w 3377801"/>
                <a:gd name="connsiteY8017" fmla="*/ 4899408 h 6857987"/>
                <a:gd name="connsiteX8018" fmla="*/ 1102655 w 3377801"/>
                <a:gd name="connsiteY8018" fmla="*/ 4881925 h 6857987"/>
                <a:gd name="connsiteX8019" fmla="*/ 1086255 w 3377801"/>
                <a:gd name="connsiteY8019" fmla="*/ 4935577 h 6857987"/>
                <a:gd name="connsiteX8020" fmla="*/ 1090203 w 3377801"/>
                <a:gd name="connsiteY8020" fmla="*/ 4968841 h 6857987"/>
                <a:gd name="connsiteX8021" fmla="*/ 1055793 w 3377801"/>
                <a:gd name="connsiteY8021" fmla="*/ 5011710 h 6857987"/>
                <a:gd name="connsiteX8022" fmla="*/ 1008421 w 3377801"/>
                <a:gd name="connsiteY8022" fmla="*/ 4973352 h 6857987"/>
                <a:gd name="connsiteX8023" fmla="*/ 1060905 w 3377801"/>
                <a:gd name="connsiteY8023" fmla="*/ 4933874 h 6857987"/>
                <a:gd name="connsiteX8024" fmla="*/ 1060878 w 3377801"/>
                <a:gd name="connsiteY8024" fmla="*/ 4933866 h 6857987"/>
                <a:gd name="connsiteX8025" fmla="*/ 1086255 w 3377801"/>
                <a:gd name="connsiteY8025" fmla="*/ 4935573 h 6857987"/>
                <a:gd name="connsiteX8026" fmla="*/ 1059794 w 3377801"/>
                <a:gd name="connsiteY8026" fmla="*/ 4914638 h 6857987"/>
                <a:gd name="connsiteX8027" fmla="*/ 1039495 w 3377801"/>
                <a:gd name="connsiteY8027" fmla="*/ 4942835 h 6857987"/>
                <a:gd name="connsiteX8028" fmla="*/ 996635 w 3377801"/>
                <a:gd name="connsiteY8028" fmla="*/ 4981193 h 6857987"/>
                <a:gd name="connsiteX8029" fmla="*/ 1048528 w 3377801"/>
                <a:gd name="connsiteY8029" fmla="*/ 5037017 h 6857987"/>
                <a:gd name="connsiteX8030" fmla="*/ 978576 w 3377801"/>
                <a:gd name="connsiteY8030" fmla="*/ 4984570 h 6857987"/>
                <a:gd name="connsiteX8031" fmla="*/ 1006137 w 3377801"/>
                <a:gd name="connsiteY8031" fmla="*/ 4949641 h 6857987"/>
                <a:gd name="connsiteX8032" fmla="*/ 1006210 w 3377801"/>
                <a:gd name="connsiteY8032" fmla="*/ 4949596 h 6857987"/>
                <a:gd name="connsiteX8033" fmla="*/ 1039492 w 3377801"/>
                <a:gd name="connsiteY8033" fmla="*/ 4914058 h 6857987"/>
                <a:gd name="connsiteX8034" fmla="*/ 1059794 w 3377801"/>
                <a:gd name="connsiteY8034" fmla="*/ 4914634 h 6857987"/>
                <a:gd name="connsiteX8035" fmla="*/ 1044550 w 3377801"/>
                <a:gd name="connsiteY8035" fmla="*/ 4890415 h 6857987"/>
                <a:gd name="connsiteX8036" fmla="*/ 996041 w 3377801"/>
                <a:gd name="connsiteY8036" fmla="*/ 4938361 h 6857987"/>
                <a:gd name="connsiteX8037" fmla="*/ 971801 w 3377801"/>
                <a:gd name="connsiteY8037" fmla="*/ 4946248 h 6857987"/>
                <a:gd name="connsiteX8038" fmla="*/ 933442 w 3377801"/>
                <a:gd name="connsiteY8038" fmla="*/ 4920873 h 6857987"/>
                <a:gd name="connsiteX8039" fmla="*/ 941901 w 3377801"/>
                <a:gd name="connsiteY8039" fmla="*/ 4903399 h 6857987"/>
                <a:gd name="connsiteX8040" fmla="*/ 986478 w 3377801"/>
                <a:gd name="connsiteY8040" fmla="*/ 4900579 h 6857987"/>
                <a:gd name="connsiteX8041" fmla="*/ 1029330 w 3377801"/>
                <a:gd name="connsiteY8041" fmla="*/ 4867861 h 6857987"/>
                <a:gd name="connsiteX8042" fmla="*/ 1044550 w 3377801"/>
                <a:gd name="connsiteY8042" fmla="*/ 4890411 h 6857987"/>
                <a:gd name="connsiteX8043" fmla="*/ 1021979 w 3377801"/>
                <a:gd name="connsiteY8043" fmla="*/ 4850406 h 6857987"/>
                <a:gd name="connsiteX8044" fmla="*/ 981938 w 3377801"/>
                <a:gd name="connsiteY8044" fmla="*/ 4885930 h 6857987"/>
                <a:gd name="connsiteX8045" fmla="*/ 932301 w 3377801"/>
                <a:gd name="connsiteY8045" fmla="*/ 4891570 h 6857987"/>
                <a:gd name="connsiteX8046" fmla="*/ 915946 w 3377801"/>
                <a:gd name="connsiteY8046" fmla="*/ 4932193 h 6857987"/>
                <a:gd name="connsiteX8047" fmla="*/ 899601 w 3377801"/>
                <a:gd name="connsiteY8047" fmla="*/ 4900602 h 6857987"/>
                <a:gd name="connsiteX8048" fmla="*/ 918203 w 3377801"/>
                <a:gd name="connsiteY8048" fmla="*/ 4882556 h 6857987"/>
                <a:gd name="connsiteX8049" fmla="*/ 975781 w 3377801"/>
                <a:gd name="connsiteY8049" fmla="*/ 4874097 h 6857987"/>
                <a:gd name="connsiteX8050" fmla="*/ 975736 w 3377801"/>
                <a:gd name="connsiteY8050" fmla="*/ 4874106 h 6857987"/>
                <a:gd name="connsiteX8051" fmla="*/ 1021979 w 3377801"/>
                <a:gd name="connsiteY8051" fmla="*/ 4850406 h 6857987"/>
                <a:gd name="connsiteX8052" fmla="*/ 998839 w 3377801"/>
                <a:gd name="connsiteY8052" fmla="*/ 4843620 h 6857987"/>
                <a:gd name="connsiteX8053" fmla="*/ 987562 w 3377801"/>
                <a:gd name="connsiteY8053" fmla="*/ 4784963 h 6857987"/>
                <a:gd name="connsiteX8054" fmla="*/ 998842 w 3377801"/>
                <a:gd name="connsiteY8054" fmla="*/ 4843620 h 6857987"/>
                <a:gd name="connsiteX8055" fmla="*/ 973998 w 3377801"/>
                <a:gd name="connsiteY8055" fmla="*/ 4797398 h 6857987"/>
                <a:gd name="connsiteX8056" fmla="*/ 985286 w 3377801"/>
                <a:gd name="connsiteY8056" fmla="*/ 4816563 h 6857987"/>
                <a:gd name="connsiteX8057" fmla="*/ 972315 w 3377801"/>
                <a:gd name="connsiteY8057" fmla="*/ 4858305 h 6857987"/>
                <a:gd name="connsiteX8058" fmla="*/ 910836 w 3377801"/>
                <a:gd name="connsiteY8058" fmla="*/ 4870139 h 6857987"/>
                <a:gd name="connsiteX8059" fmla="*/ 873059 w 3377801"/>
                <a:gd name="connsiteY8059" fmla="*/ 4836311 h 6857987"/>
                <a:gd name="connsiteX8060" fmla="*/ 932301 w 3377801"/>
                <a:gd name="connsiteY8060" fmla="*/ 4823850 h 6857987"/>
                <a:gd name="connsiteX8061" fmla="*/ 932256 w 3377801"/>
                <a:gd name="connsiteY8061" fmla="*/ 4823895 h 6857987"/>
                <a:gd name="connsiteX8062" fmla="*/ 960463 w 3377801"/>
                <a:gd name="connsiteY8062" fmla="*/ 4795698 h 6857987"/>
                <a:gd name="connsiteX8063" fmla="*/ 974001 w 3377801"/>
                <a:gd name="connsiteY8063" fmla="*/ 4797395 h 6857987"/>
                <a:gd name="connsiteX8064" fmla="*/ 954287 w 3377801"/>
                <a:gd name="connsiteY8064" fmla="*/ 4728586 h 6857987"/>
                <a:gd name="connsiteX8065" fmla="*/ 904114 w 3377801"/>
                <a:gd name="connsiteY8065" fmla="*/ 4711121 h 6857987"/>
                <a:gd name="connsiteX8066" fmla="*/ 904096 w 3377801"/>
                <a:gd name="connsiteY8066" fmla="*/ 4711103 h 6857987"/>
                <a:gd name="connsiteX8067" fmla="*/ 926089 w 3377801"/>
                <a:gd name="connsiteY8067" fmla="*/ 4702653 h 6857987"/>
                <a:gd name="connsiteX8068" fmla="*/ 954289 w 3377801"/>
                <a:gd name="connsiteY8068" fmla="*/ 4728583 h 6857987"/>
                <a:gd name="connsiteX8069" fmla="*/ 928912 w 3377801"/>
                <a:gd name="connsiteY8069" fmla="*/ 4690819 h 6857987"/>
                <a:gd name="connsiteX8070" fmla="*/ 908046 w 3377801"/>
                <a:gd name="connsiteY8070" fmla="*/ 4649086 h 6857987"/>
                <a:gd name="connsiteX8071" fmla="*/ 870253 w 3377801"/>
                <a:gd name="connsiteY8071" fmla="*/ 4657537 h 6857987"/>
                <a:gd name="connsiteX8072" fmla="*/ 868024 w 3377801"/>
                <a:gd name="connsiteY8072" fmla="*/ 4646258 h 6857987"/>
                <a:gd name="connsiteX8073" fmla="*/ 868006 w 3377801"/>
                <a:gd name="connsiteY8073" fmla="*/ 4646249 h 6857987"/>
                <a:gd name="connsiteX8074" fmla="*/ 912558 w 3377801"/>
                <a:gd name="connsiteY8074" fmla="*/ 4632723 h 6857987"/>
                <a:gd name="connsiteX8075" fmla="*/ 928912 w 3377801"/>
                <a:gd name="connsiteY8075" fmla="*/ 4690816 h 6857987"/>
                <a:gd name="connsiteX8076" fmla="*/ 901288 w 3377801"/>
                <a:gd name="connsiteY8076" fmla="*/ 4564976 h 6857987"/>
                <a:gd name="connsiteX8077" fmla="*/ 902979 w 3377801"/>
                <a:gd name="connsiteY8077" fmla="*/ 4612348 h 6857987"/>
                <a:gd name="connsiteX8078" fmla="*/ 887189 w 3377801"/>
                <a:gd name="connsiteY8078" fmla="*/ 4563285 h 6857987"/>
                <a:gd name="connsiteX8079" fmla="*/ 857426 w 3377801"/>
                <a:gd name="connsiteY8079" fmla="*/ 4546345 h 6857987"/>
                <a:gd name="connsiteX8080" fmla="*/ 857289 w 3377801"/>
                <a:gd name="connsiteY8080" fmla="*/ 4546374 h 6857987"/>
                <a:gd name="connsiteX8081" fmla="*/ 857289 w 3377801"/>
                <a:gd name="connsiteY8081" fmla="*/ 4546274 h 6857987"/>
                <a:gd name="connsiteX8082" fmla="*/ 857426 w 3377801"/>
                <a:gd name="connsiteY8082" fmla="*/ 4546345 h 6857987"/>
                <a:gd name="connsiteX8083" fmla="*/ 869697 w 3377801"/>
                <a:gd name="connsiteY8083" fmla="*/ 4543546 h 6857987"/>
                <a:gd name="connsiteX8084" fmla="*/ 901288 w 3377801"/>
                <a:gd name="connsiteY8084" fmla="*/ 4564973 h 6857987"/>
                <a:gd name="connsiteX8085" fmla="*/ 889998 w 3377801"/>
                <a:gd name="connsiteY8085" fmla="*/ 4477018 h 6857987"/>
                <a:gd name="connsiteX8086" fmla="*/ 832475 w 3377801"/>
                <a:gd name="connsiteY8086" fmla="*/ 4472560 h 6857987"/>
                <a:gd name="connsiteX8087" fmla="*/ 832475 w 3377801"/>
                <a:gd name="connsiteY8087" fmla="*/ 4472515 h 6857987"/>
                <a:gd name="connsiteX8088" fmla="*/ 873643 w 3377801"/>
                <a:gd name="connsiteY8088" fmla="*/ 4451641 h 6857987"/>
                <a:gd name="connsiteX8089" fmla="*/ 889998 w 3377801"/>
                <a:gd name="connsiteY8089" fmla="*/ 4477015 h 6857987"/>
                <a:gd name="connsiteX8090" fmla="*/ 869124 w 3377801"/>
                <a:gd name="connsiteY8090" fmla="*/ 4255389 h 6857987"/>
                <a:gd name="connsiteX8091" fmla="*/ 807653 w 3377801"/>
                <a:gd name="connsiteY8091" fmla="*/ 4236779 h 6857987"/>
                <a:gd name="connsiteX8092" fmla="*/ 771559 w 3377801"/>
                <a:gd name="connsiteY8092" fmla="*/ 4213129 h 6857987"/>
                <a:gd name="connsiteX8093" fmla="*/ 783967 w 3377801"/>
                <a:gd name="connsiteY8093" fmla="*/ 4173598 h 6857987"/>
                <a:gd name="connsiteX8094" fmla="*/ 803142 w 3377801"/>
                <a:gd name="connsiteY8094" fmla="*/ 4171351 h 6857987"/>
                <a:gd name="connsiteX8095" fmla="*/ 842618 w 3377801"/>
                <a:gd name="connsiteY8095" fmla="*/ 4202369 h 6857987"/>
                <a:gd name="connsiteX8096" fmla="*/ 888861 w 3377801"/>
                <a:gd name="connsiteY8096" fmla="*/ 4205179 h 6857987"/>
                <a:gd name="connsiteX8097" fmla="*/ 869124 w 3377801"/>
                <a:gd name="connsiteY8097" fmla="*/ 4255389 h 6857987"/>
                <a:gd name="connsiteX8098" fmla="*/ 842054 w 3377801"/>
                <a:gd name="connsiteY8098" fmla="*/ 4179814 h 6857987"/>
                <a:gd name="connsiteX8099" fmla="*/ 866314 w 3377801"/>
                <a:gd name="connsiteY8099" fmla="*/ 4182634 h 6857987"/>
                <a:gd name="connsiteX8100" fmla="*/ 842054 w 3377801"/>
                <a:gd name="connsiteY8100" fmla="*/ 4179814 h 6857987"/>
                <a:gd name="connsiteX8101" fmla="*/ 909738 w 3377801"/>
                <a:gd name="connsiteY8101" fmla="*/ 4226004 h 6857987"/>
                <a:gd name="connsiteX8102" fmla="*/ 883289 w 3377801"/>
                <a:gd name="connsiteY8102" fmla="*/ 4173004 h 6857987"/>
                <a:gd name="connsiteX8103" fmla="*/ 883232 w 3377801"/>
                <a:gd name="connsiteY8103" fmla="*/ 4172983 h 6857987"/>
                <a:gd name="connsiteX8104" fmla="*/ 883268 w 3377801"/>
                <a:gd name="connsiteY8104" fmla="*/ 4172974 h 6857987"/>
                <a:gd name="connsiteX8105" fmla="*/ 883287 w 3377801"/>
                <a:gd name="connsiteY8105" fmla="*/ 4173003 h 6857987"/>
                <a:gd name="connsiteX8106" fmla="*/ 914813 w 3377801"/>
                <a:gd name="connsiteY8106" fmla="*/ 4196105 h 6857987"/>
                <a:gd name="connsiteX8107" fmla="*/ 909738 w 3377801"/>
                <a:gd name="connsiteY8107" fmla="*/ 4226001 h 6857987"/>
                <a:gd name="connsiteX8108" fmla="*/ 906345 w 3377801"/>
                <a:gd name="connsiteY8108" fmla="*/ 4161758 h 6857987"/>
                <a:gd name="connsiteX8109" fmla="*/ 848248 w 3377801"/>
                <a:gd name="connsiteY8109" fmla="*/ 4162322 h 6857987"/>
                <a:gd name="connsiteX8110" fmla="*/ 809336 w 3377801"/>
                <a:gd name="connsiteY8110" fmla="*/ 4121153 h 6857987"/>
                <a:gd name="connsiteX8111" fmla="*/ 821178 w 3377801"/>
                <a:gd name="connsiteY8111" fmla="*/ 4072762 h 6857987"/>
                <a:gd name="connsiteX8112" fmla="*/ 821187 w 3377801"/>
                <a:gd name="connsiteY8112" fmla="*/ 4072652 h 6857987"/>
                <a:gd name="connsiteX8113" fmla="*/ 863483 w 3377801"/>
                <a:gd name="connsiteY8113" fmla="*/ 4084496 h 6857987"/>
                <a:gd name="connsiteX8114" fmla="*/ 922697 w 3377801"/>
                <a:gd name="connsiteY8114" fmla="*/ 4107618 h 6857987"/>
                <a:gd name="connsiteX8115" fmla="*/ 906345 w 3377801"/>
                <a:gd name="connsiteY8115" fmla="*/ 4161755 h 6857987"/>
                <a:gd name="connsiteX8116" fmla="*/ 877019 w 3377801"/>
                <a:gd name="connsiteY8116" fmla="*/ 4075473 h 6857987"/>
                <a:gd name="connsiteX8117" fmla="*/ 895075 w 3377801"/>
                <a:gd name="connsiteY8117" fmla="*/ 4081114 h 6857987"/>
                <a:gd name="connsiteX8118" fmla="*/ 877019 w 3377801"/>
                <a:gd name="connsiteY8118" fmla="*/ 4075471 h 6857987"/>
                <a:gd name="connsiteX8119" fmla="*/ 920499 w 3377801"/>
                <a:gd name="connsiteY8119" fmla="*/ 4082783 h 6857987"/>
                <a:gd name="connsiteX8120" fmla="*/ 920437 w 3377801"/>
                <a:gd name="connsiteY8120" fmla="*/ 4082751 h 6857987"/>
                <a:gd name="connsiteX8121" fmla="*/ 920447 w 3377801"/>
                <a:gd name="connsiteY8121" fmla="*/ 4082706 h 6857987"/>
                <a:gd name="connsiteX8122" fmla="*/ 920499 w 3377801"/>
                <a:gd name="connsiteY8122" fmla="*/ 4082783 h 6857987"/>
                <a:gd name="connsiteX8123" fmla="*/ 940739 w 3377801"/>
                <a:gd name="connsiteY8123" fmla="*/ 4093466 h 6857987"/>
                <a:gd name="connsiteX8124" fmla="*/ 943004 w 3377801"/>
                <a:gd name="connsiteY8124" fmla="*/ 4117726 h 6857987"/>
                <a:gd name="connsiteX8125" fmla="*/ 920496 w 3377801"/>
                <a:gd name="connsiteY8125" fmla="*/ 4082780 h 6857987"/>
                <a:gd name="connsiteX8126" fmla="*/ 923275 w 3377801"/>
                <a:gd name="connsiteY8126" fmla="*/ 4065896 h 6857987"/>
                <a:gd name="connsiteX8127" fmla="*/ 877585 w 3377801"/>
                <a:gd name="connsiteY8127" fmla="*/ 4053498 h 6857987"/>
                <a:gd name="connsiteX8128" fmla="*/ 844321 w 3377801"/>
                <a:gd name="connsiteY8128" fmla="*/ 4001031 h 6857987"/>
                <a:gd name="connsiteX8129" fmla="*/ 857310 w 3377801"/>
                <a:gd name="connsiteY8129" fmla="*/ 3971106 h 6857987"/>
                <a:gd name="connsiteX8130" fmla="*/ 857294 w 3377801"/>
                <a:gd name="connsiteY8130" fmla="*/ 3971143 h 6857987"/>
                <a:gd name="connsiteX8131" fmla="*/ 893385 w 3377801"/>
                <a:gd name="connsiteY8131" fmla="*/ 3970579 h 6857987"/>
                <a:gd name="connsiteX8132" fmla="*/ 924967 w 3377801"/>
                <a:gd name="connsiteY8132" fmla="*/ 4001029 h 6857987"/>
                <a:gd name="connsiteX8133" fmla="*/ 962752 w 3377801"/>
                <a:gd name="connsiteY8133" fmla="*/ 4021904 h 6857987"/>
                <a:gd name="connsiteX8134" fmla="*/ 923272 w 3377801"/>
                <a:gd name="connsiteY8134" fmla="*/ 4065893 h 6857987"/>
                <a:gd name="connsiteX8135" fmla="*/ 960551 w 3377801"/>
                <a:gd name="connsiteY8135" fmla="*/ 4074855 h 6857987"/>
                <a:gd name="connsiteX8136" fmla="*/ 960551 w 3377801"/>
                <a:gd name="connsiteY8136" fmla="*/ 4063031 h 6857987"/>
                <a:gd name="connsiteX8137" fmla="*/ 960551 w 3377801"/>
                <a:gd name="connsiteY8137" fmla="*/ 4063013 h 6857987"/>
                <a:gd name="connsiteX8138" fmla="*/ 960548 w 3377801"/>
                <a:gd name="connsiteY8138" fmla="*/ 4074852 h 6857987"/>
                <a:gd name="connsiteX8139" fmla="*/ 981918 w 3377801"/>
                <a:gd name="connsiteY8139" fmla="*/ 4047231 h 6857987"/>
                <a:gd name="connsiteX8140" fmla="*/ 975140 w 3377801"/>
                <a:gd name="connsiteY8140" fmla="*/ 4000978 h 6857987"/>
                <a:gd name="connsiteX8141" fmla="*/ 954310 w 3377801"/>
                <a:gd name="connsiteY8141" fmla="*/ 3986879 h 6857987"/>
                <a:gd name="connsiteX8142" fmla="*/ 954274 w 3377801"/>
                <a:gd name="connsiteY8142" fmla="*/ 3986879 h 6857987"/>
                <a:gd name="connsiteX8143" fmla="*/ 984724 w 3377801"/>
                <a:gd name="connsiteY8143" fmla="*/ 3985760 h 6857987"/>
                <a:gd name="connsiteX8144" fmla="*/ 981915 w 3377801"/>
                <a:gd name="connsiteY8144" fmla="*/ 4047228 h 6857987"/>
                <a:gd name="connsiteX8145" fmla="*/ 968392 w 3377801"/>
                <a:gd name="connsiteY8145" fmla="*/ 3969450 h 6857987"/>
                <a:gd name="connsiteX8146" fmla="*/ 897324 w 3377801"/>
                <a:gd name="connsiteY8146" fmla="*/ 3927154 h 6857987"/>
                <a:gd name="connsiteX8147" fmla="*/ 908630 w 3377801"/>
                <a:gd name="connsiteY8147" fmla="*/ 3875216 h 6857987"/>
                <a:gd name="connsiteX8148" fmla="*/ 908612 w 3377801"/>
                <a:gd name="connsiteY8148" fmla="*/ 3875271 h 6857987"/>
                <a:gd name="connsiteX8149" fmla="*/ 946397 w 3377801"/>
                <a:gd name="connsiteY8149" fmla="*/ 3877527 h 6857987"/>
                <a:gd name="connsiteX8150" fmla="*/ 999408 w 3377801"/>
                <a:gd name="connsiteY8150" fmla="*/ 3919815 h 6857987"/>
                <a:gd name="connsiteX8151" fmla="*/ 968389 w 3377801"/>
                <a:gd name="connsiteY8151" fmla="*/ 3969448 h 6857987"/>
                <a:gd name="connsiteX8152" fmla="*/ 1015245 w 3377801"/>
                <a:gd name="connsiteY8152" fmla="*/ 3949712 h 6857987"/>
                <a:gd name="connsiteX8153" fmla="*/ 1012988 w 3377801"/>
                <a:gd name="connsiteY8153" fmla="*/ 3911354 h 6857987"/>
                <a:gd name="connsiteX8154" fmla="*/ 963961 w 3377801"/>
                <a:gd name="connsiteY8154" fmla="*/ 3875334 h 6857987"/>
                <a:gd name="connsiteX8155" fmla="*/ 963915 w 3377801"/>
                <a:gd name="connsiteY8155" fmla="*/ 3875271 h 6857987"/>
                <a:gd name="connsiteX8156" fmla="*/ 1037238 w 3377801"/>
                <a:gd name="connsiteY8156" fmla="*/ 3904032 h 6857987"/>
                <a:gd name="connsiteX8157" fmla="*/ 1015242 w 3377801"/>
                <a:gd name="connsiteY8157" fmla="*/ 3949709 h 6857987"/>
                <a:gd name="connsiteX8158" fmla="*/ 1027079 w 3377801"/>
                <a:gd name="connsiteY8158" fmla="*/ 3881438 h 6857987"/>
                <a:gd name="connsiteX8159" fmla="*/ 978015 w 3377801"/>
                <a:gd name="connsiteY8159" fmla="*/ 3852685 h 6857987"/>
                <a:gd name="connsiteX8160" fmla="*/ 946988 w 3377801"/>
                <a:gd name="connsiteY8160" fmla="*/ 3807010 h 6857987"/>
                <a:gd name="connsiteX8161" fmla="*/ 972363 w 3377801"/>
                <a:gd name="connsiteY8161" fmla="*/ 3774811 h 6857987"/>
                <a:gd name="connsiteX8162" fmla="*/ 972371 w 3377801"/>
                <a:gd name="connsiteY8162" fmla="*/ 3774856 h 6857987"/>
                <a:gd name="connsiteX8163" fmla="*/ 1007336 w 3377801"/>
                <a:gd name="connsiteY8163" fmla="*/ 3778240 h 6857987"/>
                <a:gd name="connsiteX8164" fmla="*/ 1024818 w 3377801"/>
                <a:gd name="connsiteY8164" fmla="*/ 3811513 h 6857987"/>
                <a:gd name="connsiteX8165" fmla="*/ 1058665 w 3377801"/>
                <a:gd name="connsiteY8165" fmla="*/ 3835763 h 6857987"/>
                <a:gd name="connsiteX8166" fmla="*/ 1027076 w 3377801"/>
                <a:gd name="connsiteY8166" fmla="*/ 3881435 h 6857987"/>
                <a:gd name="connsiteX8167" fmla="*/ 1052466 w 3377801"/>
                <a:gd name="connsiteY8167" fmla="*/ 3893835 h 6857987"/>
                <a:gd name="connsiteX8168" fmla="*/ 1073896 w 3377801"/>
                <a:gd name="connsiteY8168" fmla="*/ 3837439 h 6857987"/>
                <a:gd name="connsiteX8169" fmla="*/ 1035537 w 3377801"/>
                <a:gd name="connsiteY8169" fmla="*/ 3800210 h 6857987"/>
                <a:gd name="connsiteX8170" fmla="*/ 1013544 w 3377801"/>
                <a:gd name="connsiteY8170" fmla="*/ 3759596 h 6857987"/>
                <a:gd name="connsiteX8171" fmla="*/ 957130 w 3377801"/>
                <a:gd name="connsiteY8171" fmla="*/ 3766371 h 6857987"/>
                <a:gd name="connsiteX8172" fmla="*/ 930109 w 3377801"/>
                <a:gd name="connsiteY8172" fmla="*/ 3792386 h 6857987"/>
                <a:gd name="connsiteX8173" fmla="*/ 930072 w 3377801"/>
                <a:gd name="connsiteY8173" fmla="*/ 3792315 h 6857987"/>
                <a:gd name="connsiteX8174" fmla="*/ 977445 w 3377801"/>
                <a:gd name="connsiteY8174" fmla="*/ 3740986 h 6857987"/>
                <a:gd name="connsiteX8175" fmla="*/ 1018044 w 3377801"/>
                <a:gd name="connsiteY8175" fmla="*/ 3749444 h 6857987"/>
                <a:gd name="connsiteX8176" fmla="*/ 1047945 w 3377801"/>
                <a:gd name="connsiteY8176" fmla="*/ 3800208 h 6857987"/>
                <a:gd name="connsiteX8177" fmla="*/ 1099829 w 3377801"/>
                <a:gd name="connsiteY8177" fmla="*/ 3826715 h 6857987"/>
                <a:gd name="connsiteX8178" fmla="*/ 1052463 w 3377801"/>
                <a:gd name="connsiteY8178" fmla="*/ 3893835 h 6857987"/>
                <a:gd name="connsiteX8179" fmla="*/ 1138169 w 3377801"/>
                <a:gd name="connsiteY8179" fmla="*/ 3745524 h 6857987"/>
                <a:gd name="connsiteX8180" fmla="*/ 1100384 w 3377801"/>
                <a:gd name="connsiteY8180" fmla="*/ 3791199 h 6857987"/>
                <a:gd name="connsiteX8181" fmla="*/ 1047927 w 3377801"/>
                <a:gd name="connsiteY8181" fmla="*/ 3777118 h 6857987"/>
                <a:gd name="connsiteX8182" fmla="*/ 1020294 w 3377801"/>
                <a:gd name="connsiteY8182" fmla="*/ 3726344 h 6857987"/>
                <a:gd name="connsiteX8183" fmla="*/ 1051947 w 3377801"/>
                <a:gd name="connsiteY8183" fmla="*/ 3667765 h 6857987"/>
                <a:gd name="connsiteX8184" fmla="*/ 1051875 w 3377801"/>
                <a:gd name="connsiteY8184" fmla="*/ 3667702 h 6857987"/>
                <a:gd name="connsiteX8185" fmla="*/ 1081201 w 3377801"/>
                <a:gd name="connsiteY8185" fmla="*/ 3669959 h 6857987"/>
                <a:gd name="connsiteX8186" fmla="*/ 1110527 w 3377801"/>
                <a:gd name="connsiteY8186" fmla="*/ 3713383 h 6857987"/>
                <a:gd name="connsiteX8187" fmla="*/ 1138166 w 3377801"/>
                <a:gd name="connsiteY8187" fmla="*/ 3745522 h 6857987"/>
                <a:gd name="connsiteX8188" fmla="*/ 1148311 w 3377801"/>
                <a:gd name="connsiteY8188" fmla="*/ 3772613 h 6857987"/>
                <a:gd name="connsiteX8189" fmla="*/ 1144927 w 3377801"/>
                <a:gd name="connsiteY8189" fmla="*/ 3712270 h 6857987"/>
                <a:gd name="connsiteX8190" fmla="*/ 1174253 w 3377801"/>
                <a:gd name="connsiteY8190" fmla="*/ 3727488 h 6857987"/>
                <a:gd name="connsiteX8191" fmla="*/ 1148304 w 3377801"/>
                <a:gd name="connsiteY8191" fmla="*/ 3772611 h 6857987"/>
                <a:gd name="connsiteX8192" fmla="*/ 1167522 w 3377801"/>
                <a:gd name="connsiteY8192" fmla="*/ 3700408 h 6857987"/>
                <a:gd name="connsiteX8193" fmla="*/ 1125790 w 3377801"/>
                <a:gd name="connsiteY8193" fmla="*/ 3670518 h 6857987"/>
                <a:gd name="connsiteX8194" fmla="*/ 1104323 w 3377801"/>
                <a:gd name="connsiteY8194" fmla="*/ 3628313 h 6857987"/>
                <a:gd name="connsiteX8195" fmla="*/ 1104359 w 3377801"/>
                <a:gd name="connsiteY8195" fmla="*/ 3628222 h 6857987"/>
                <a:gd name="connsiteX8196" fmla="*/ 1148902 w 3377801"/>
                <a:gd name="connsiteY8196" fmla="*/ 3586480 h 6857987"/>
                <a:gd name="connsiteX8197" fmla="*/ 1166957 w 3377801"/>
                <a:gd name="connsiteY8197" fmla="*/ 3628777 h 6857987"/>
                <a:gd name="connsiteX8198" fmla="*/ 1208699 w 3377801"/>
                <a:gd name="connsiteY8198" fmla="*/ 3656983 h 6857987"/>
                <a:gd name="connsiteX8199" fmla="*/ 1167520 w 3377801"/>
                <a:gd name="connsiteY8199" fmla="*/ 3700405 h 6857987"/>
                <a:gd name="connsiteX8200" fmla="*/ 1196838 w 3377801"/>
                <a:gd name="connsiteY8200" fmla="*/ 3703228 h 6857987"/>
                <a:gd name="connsiteX8201" fmla="*/ 1216031 w 3377801"/>
                <a:gd name="connsiteY8201" fmla="*/ 3675031 h 6857987"/>
                <a:gd name="connsiteX8202" fmla="*/ 1217723 w 3377801"/>
                <a:gd name="connsiteY8202" fmla="*/ 3637246 h 6857987"/>
                <a:gd name="connsiteX8203" fmla="*/ 1183322 w 3377801"/>
                <a:gd name="connsiteY8203" fmla="*/ 3624267 h 6857987"/>
                <a:gd name="connsiteX8204" fmla="*/ 1168097 w 3377801"/>
                <a:gd name="connsiteY8204" fmla="*/ 3588729 h 6857987"/>
                <a:gd name="connsiteX8205" fmla="*/ 1140990 w 3377801"/>
                <a:gd name="connsiteY8205" fmla="*/ 3566716 h 6857987"/>
                <a:gd name="connsiteX8206" fmla="*/ 1141018 w 3377801"/>
                <a:gd name="connsiteY8206" fmla="*/ 3566733 h 6857987"/>
                <a:gd name="connsiteX8207" fmla="*/ 1179930 w 3377801"/>
                <a:gd name="connsiteY8207" fmla="*/ 3570690 h 6857987"/>
                <a:gd name="connsiteX8208" fmla="*/ 1200230 w 3377801"/>
                <a:gd name="connsiteY8208" fmla="*/ 3618636 h 6857987"/>
                <a:gd name="connsiteX8209" fmla="*/ 1243099 w 3377801"/>
                <a:gd name="connsiteY8209" fmla="*/ 3645714 h 6857987"/>
                <a:gd name="connsiteX8210" fmla="*/ 1196835 w 3377801"/>
                <a:gd name="connsiteY8210" fmla="*/ 3703225 h 6857987"/>
                <a:gd name="connsiteX8211" fmla="*/ 1212584 w 3377801"/>
                <a:gd name="connsiteY8211" fmla="*/ 3606156 h 6857987"/>
                <a:gd name="connsiteX8212" fmla="*/ 1187751 w 3377801"/>
                <a:gd name="connsiteY8212" fmla="*/ 3548670 h 6857987"/>
                <a:gd name="connsiteX8213" fmla="*/ 1187769 w 3377801"/>
                <a:gd name="connsiteY8213" fmla="*/ 3548632 h 6857987"/>
                <a:gd name="connsiteX8214" fmla="*/ 1241917 w 3377801"/>
                <a:gd name="connsiteY8214" fmla="*/ 3504644 h 6857987"/>
                <a:gd name="connsiteX8215" fmla="*/ 1264474 w 3377801"/>
                <a:gd name="connsiteY8215" fmla="*/ 3571191 h 6857987"/>
                <a:gd name="connsiteX8216" fmla="*/ 1289288 w 3377801"/>
                <a:gd name="connsiteY8216" fmla="*/ 3591484 h 6857987"/>
                <a:gd name="connsiteX8217" fmla="*/ 1212581 w 3377801"/>
                <a:gd name="connsiteY8217" fmla="*/ 3606153 h 6857987"/>
                <a:gd name="connsiteX8218" fmla="*/ 1291039 w 3377801"/>
                <a:gd name="connsiteY8218" fmla="*/ 3631616 h 6857987"/>
                <a:gd name="connsiteX8219" fmla="*/ 1261713 w 3377801"/>
                <a:gd name="connsiteY8219" fmla="*/ 3640639 h 6857987"/>
                <a:gd name="connsiteX8220" fmla="*/ 1301189 w 3377801"/>
                <a:gd name="connsiteY8220" fmla="*/ 3593831 h 6857987"/>
                <a:gd name="connsiteX8221" fmla="*/ 1274119 w 3377801"/>
                <a:gd name="connsiteY8221" fmla="*/ 3552089 h 6857987"/>
                <a:gd name="connsiteX8222" fmla="*/ 1259021 w 3377801"/>
                <a:gd name="connsiteY8222" fmla="*/ 3496330 h 6857987"/>
                <a:gd name="connsiteX8223" fmla="*/ 1258903 w 3377801"/>
                <a:gd name="connsiteY8223" fmla="*/ 3496239 h 6857987"/>
                <a:gd name="connsiteX8224" fmla="*/ 1271310 w 3377801"/>
                <a:gd name="connsiteY8224" fmla="*/ 3502452 h 6857987"/>
                <a:gd name="connsiteX8225" fmla="*/ 1288229 w 3377801"/>
                <a:gd name="connsiteY8225" fmla="*/ 3552653 h 6857987"/>
                <a:gd name="connsiteX8226" fmla="*/ 1311915 w 3377801"/>
                <a:gd name="connsiteY8226" fmla="*/ 3580860 h 6857987"/>
                <a:gd name="connsiteX8227" fmla="*/ 1291034 w 3377801"/>
                <a:gd name="connsiteY8227" fmla="*/ 3631613 h 6857987"/>
                <a:gd name="connsiteX8228" fmla="*/ 1330502 w 3377801"/>
                <a:gd name="connsiteY8228" fmla="*/ 3588106 h 6857987"/>
                <a:gd name="connsiteX8229" fmla="*/ 1382950 w 3377801"/>
                <a:gd name="connsiteY8229" fmla="*/ 3527755 h 6857987"/>
                <a:gd name="connsiteX8230" fmla="*/ 1376737 w 3377801"/>
                <a:gd name="connsiteY8230" fmla="*/ 3529448 h 6857987"/>
                <a:gd name="connsiteX8231" fmla="*/ 1335004 w 3377801"/>
                <a:gd name="connsiteY8231" fmla="*/ 3563285 h 6857987"/>
                <a:gd name="connsiteX8232" fmla="*/ 1298911 w 3377801"/>
                <a:gd name="connsiteY8232" fmla="*/ 3531712 h 6857987"/>
                <a:gd name="connsiteX8233" fmla="*/ 1268461 w 3377801"/>
                <a:gd name="connsiteY8233" fmla="*/ 3476999 h 6857987"/>
                <a:gd name="connsiteX8234" fmla="*/ 1315834 w 3377801"/>
                <a:gd name="connsiteY8234" fmla="*/ 3444281 h 6857987"/>
                <a:gd name="connsiteX8235" fmla="*/ 1336700 w 3377801"/>
                <a:gd name="connsiteY8235" fmla="*/ 3480938 h 6857987"/>
                <a:gd name="connsiteX8236" fmla="*/ 1369973 w 3377801"/>
                <a:gd name="connsiteY8236" fmla="*/ 3522689 h 6857987"/>
                <a:gd name="connsiteX8237" fmla="*/ 1377305 w 3377801"/>
                <a:gd name="connsiteY8237" fmla="*/ 3520424 h 6857987"/>
                <a:gd name="connsiteX8238" fmla="*/ 1353055 w 3377801"/>
                <a:gd name="connsiteY8238" fmla="*/ 3479255 h 6857987"/>
                <a:gd name="connsiteX8239" fmla="*/ 1327668 w 3377801"/>
                <a:gd name="connsiteY8239" fmla="*/ 3429055 h 6857987"/>
                <a:gd name="connsiteX8240" fmla="*/ 1287644 w 3377801"/>
                <a:gd name="connsiteY8240" fmla="*/ 3427417 h 6857987"/>
                <a:gd name="connsiteX8241" fmla="*/ 1287644 w 3377801"/>
                <a:gd name="connsiteY8241" fmla="*/ 3427372 h 6857987"/>
                <a:gd name="connsiteX8242" fmla="*/ 1344604 w 3377801"/>
                <a:gd name="connsiteY8242" fmla="*/ 3434149 h 6857987"/>
                <a:gd name="connsiteX8243" fmla="*/ 1363788 w 3377801"/>
                <a:gd name="connsiteY8243" fmla="*/ 3481521 h 6857987"/>
                <a:gd name="connsiteX8244" fmla="*/ 1401009 w 3377801"/>
                <a:gd name="connsiteY8244" fmla="*/ 3526066 h 6857987"/>
                <a:gd name="connsiteX8245" fmla="*/ 1330502 w 3377801"/>
                <a:gd name="connsiteY8245" fmla="*/ 3588106 h 6857987"/>
                <a:gd name="connsiteX8246" fmla="*/ 1417287 w 3377801"/>
                <a:gd name="connsiteY8246" fmla="*/ 3498455 h 6857987"/>
                <a:gd name="connsiteX8247" fmla="*/ 1380066 w 3377801"/>
                <a:gd name="connsiteY8247" fmla="*/ 3477597 h 6857987"/>
                <a:gd name="connsiteX8248" fmla="*/ 1345682 w 3377801"/>
                <a:gd name="connsiteY8248" fmla="*/ 3409923 h 6857987"/>
                <a:gd name="connsiteX8249" fmla="*/ 1397556 w 3377801"/>
                <a:gd name="connsiteY8249" fmla="*/ 3386228 h 6857987"/>
                <a:gd name="connsiteX8250" fmla="*/ 1420114 w 3377801"/>
                <a:gd name="connsiteY8250" fmla="*/ 3426828 h 6857987"/>
                <a:gd name="connsiteX8251" fmla="*/ 1457344 w 3377801"/>
                <a:gd name="connsiteY8251" fmla="*/ 3469689 h 6857987"/>
                <a:gd name="connsiteX8252" fmla="*/ 1454524 w 3377801"/>
                <a:gd name="connsiteY8252" fmla="*/ 3484351 h 6857987"/>
                <a:gd name="connsiteX8253" fmla="*/ 1417287 w 3377801"/>
                <a:gd name="connsiteY8253" fmla="*/ 3498456 h 6857987"/>
                <a:gd name="connsiteX8254" fmla="*/ 1476592 w 3377801"/>
                <a:gd name="connsiteY8254" fmla="*/ 3500747 h 6857987"/>
                <a:gd name="connsiteX8255" fmla="*/ 1444438 w 3377801"/>
                <a:gd name="connsiteY8255" fmla="*/ 3508078 h 6857987"/>
                <a:gd name="connsiteX8256" fmla="*/ 1478821 w 3377801"/>
                <a:gd name="connsiteY8256" fmla="*/ 3459506 h 6857987"/>
                <a:gd name="connsiteX8257" fmla="*/ 1478839 w 3377801"/>
                <a:gd name="connsiteY8257" fmla="*/ 3459579 h 6857987"/>
                <a:gd name="connsiteX8258" fmla="*/ 1476592 w 3377801"/>
                <a:gd name="connsiteY8258" fmla="*/ 3500749 h 6857987"/>
                <a:gd name="connsiteX8259" fmla="*/ 1490673 w 3377801"/>
                <a:gd name="connsiteY8259" fmla="*/ 3446599 h 6857987"/>
                <a:gd name="connsiteX8260" fmla="*/ 1459655 w 3377801"/>
                <a:gd name="connsiteY8260" fmla="*/ 3421212 h 6857987"/>
                <a:gd name="connsiteX8261" fmla="*/ 1445003 w 3377801"/>
                <a:gd name="connsiteY8261" fmla="*/ 3378351 h 6857987"/>
                <a:gd name="connsiteX8262" fmla="*/ 1505910 w 3377801"/>
                <a:gd name="connsiteY8262" fmla="*/ 3350717 h 6857987"/>
                <a:gd name="connsiteX8263" fmla="*/ 1517744 w 3377801"/>
                <a:gd name="connsiteY8263" fmla="*/ 3385109 h 6857987"/>
                <a:gd name="connsiteX8264" fmla="*/ 1531852 w 3377801"/>
                <a:gd name="connsiteY8264" fmla="*/ 3425160 h 6857987"/>
                <a:gd name="connsiteX8265" fmla="*/ 1490673 w 3377801"/>
                <a:gd name="connsiteY8265" fmla="*/ 3446601 h 6857987"/>
                <a:gd name="connsiteX8266" fmla="*/ 1560048 w 3377801"/>
                <a:gd name="connsiteY8266" fmla="*/ 3438139 h 6857987"/>
                <a:gd name="connsiteX8267" fmla="*/ 1516052 w 3377801"/>
                <a:gd name="connsiteY8267" fmla="*/ 3465209 h 6857987"/>
                <a:gd name="connsiteX8268" fmla="*/ 1551590 w 3377801"/>
                <a:gd name="connsiteY8268" fmla="*/ 3430817 h 6857987"/>
                <a:gd name="connsiteX8269" fmla="*/ 1540857 w 3377801"/>
                <a:gd name="connsiteY8269" fmla="*/ 3395252 h 6857987"/>
                <a:gd name="connsiteX8270" fmla="*/ 1540875 w 3377801"/>
                <a:gd name="connsiteY8270" fmla="*/ 3395270 h 6857987"/>
                <a:gd name="connsiteX8271" fmla="*/ 1560048 w 3377801"/>
                <a:gd name="connsiteY8271" fmla="*/ 3438141 h 6857987"/>
                <a:gd name="connsiteX8272" fmla="*/ 1563996 w 3377801"/>
                <a:gd name="connsiteY8272" fmla="*/ 3398662 h 6857987"/>
                <a:gd name="connsiteX8273" fmla="*/ 1543621 w 3377801"/>
                <a:gd name="connsiteY8273" fmla="*/ 3344541 h 6857987"/>
                <a:gd name="connsiteX8274" fmla="*/ 1543693 w 3377801"/>
                <a:gd name="connsiteY8274" fmla="*/ 3344514 h 6857987"/>
                <a:gd name="connsiteX8275" fmla="*/ 1592193 w 3377801"/>
                <a:gd name="connsiteY8275" fmla="*/ 3307858 h 6857987"/>
                <a:gd name="connsiteX8276" fmla="*/ 1616453 w 3377801"/>
                <a:gd name="connsiteY8276" fmla="*/ 3337748 h 6857987"/>
                <a:gd name="connsiteX8277" fmla="*/ 1629424 w 3377801"/>
                <a:gd name="connsiteY8277" fmla="*/ 3378347 h 6857987"/>
                <a:gd name="connsiteX8278" fmla="*/ 1563996 w 3377801"/>
                <a:gd name="connsiteY8278" fmla="*/ 3398663 h 6857987"/>
                <a:gd name="connsiteX8279" fmla="*/ 1653055 w 3377801"/>
                <a:gd name="connsiteY8279" fmla="*/ 3400873 h 6857987"/>
                <a:gd name="connsiteX8280" fmla="*/ 1577480 w 3377801"/>
                <a:gd name="connsiteY8280" fmla="*/ 3421739 h 6857987"/>
                <a:gd name="connsiteX8281" fmla="*/ 1640652 w 3377801"/>
                <a:gd name="connsiteY8281" fmla="*/ 3393540 h 6857987"/>
                <a:gd name="connsiteX8282" fmla="*/ 1639524 w 3377801"/>
                <a:gd name="connsiteY8282" fmla="*/ 3349551 h 6857987"/>
                <a:gd name="connsiteX8283" fmla="*/ 1613009 w 3377801"/>
                <a:gd name="connsiteY8283" fmla="*/ 3294848 h 6857987"/>
                <a:gd name="connsiteX8284" fmla="*/ 1639523 w 3377801"/>
                <a:gd name="connsiteY8284" fmla="*/ 3329812 h 6857987"/>
                <a:gd name="connsiteX8285" fmla="*/ 1653052 w 3377801"/>
                <a:gd name="connsiteY8285" fmla="*/ 3400874 h 6857987"/>
                <a:gd name="connsiteX8286" fmla="*/ 1668874 w 3377801"/>
                <a:gd name="connsiteY8286" fmla="*/ 3361440 h 6857987"/>
                <a:gd name="connsiteX8287" fmla="*/ 1643587 w 3377801"/>
                <a:gd name="connsiteY8287" fmla="*/ 3293766 h 6857987"/>
                <a:gd name="connsiteX8288" fmla="*/ 1643477 w 3377801"/>
                <a:gd name="connsiteY8288" fmla="*/ 3293756 h 6857987"/>
                <a:gd name="connsiteX8289" fmla="*/ 1672812 w 3377801"/>
                <a:gd name="connsiteY8289" fmla="*/ 3274583 h 6857987"/>
                <a:gd name="connsiteX8290" fmla="*/ 1709468 w 3377801"/>
                <a:gd name="connsiteY8290" fmla="*/ 3285871 h 6857987"/>
                <a:gd name="connsiteX8291" fmla="*/ 1732590 w 3377801"/>
                <a:gd name="connsiteY8291" fmla="*/ 3336627 h 6857987"/>
                <a:gd name="connsiteX8292" fmla="*/ 1708340 w 3377801"/>
                <a:gd name="connsiteY8292" fmla="*/ 3360887 h 6857987"/>
                <a:gd name="connsiteX8293" fmla="*/ 1668874 w 3377801"/>
                <a:gd name="connsiteY8293" fmla="*/ 3361442 h 6857987"/>
                <a:gd name="connsiteX8294" fmla="*/ 1742205 w 3377801"/>
                <a:gd name="connsiteY8294" fmla="*/ 3372130 h 6857987"/>
                <a:gd name="connsiteX8295" fmla="*/ 1712917 w 3377801"/>
                <a:gd name="connsiteY8295" fmla="*/ 3381680 h 6857987"/>
                <a:gd name="connsiteX8296" fmla="*/ 1755185 w 3377801"/>
                <a:gd name="connsiteY8296" fmla="*/ 3333781 h 6857987"/>
                <a:gd name="connsiteX8297" fmla="*/ 1742206 w 3377801"/>
                <a:gd name="connsiteY8297" fmla="*/ 3372131 h 6857987"/>
                <a:gd name="connsiteX8298" fmla="*/ 1768693 w 3377801"/>
                <a:gd name="connsiteY8298" fmla="*/ 3327004 h 6857987"/>
                <a:gd name="connsiteX8299" fmla="*/ 1724760 w 3377801"/>
                <a:gd name="connsiteY8299" fmla="*/ 3244139 h 6857987"/>
                <a:gd name="connsiteX8300" fmla="*/ 1724705 w 3377801"/>
                <a:gd name="connsiteY8300" fmla="*/ 3244093 h 6857987"/>
                <a:gd name="connsiteX8301" fmla="*/ 1765304 w 3377801"/>
                <a:gd name="connsiteY8301" fmla="*/ 3141454 h 6857987"/>
                <a:gd name="connsiteX8302" fmla="*/ 1746685 w 3377801"/>
                <a:gd name="connsiteY8302" fmla="*/ 3215894 h 6857987"/>
                <a:gd name="connsiteX8303" fmla="*/ 1758528 w 3377801"/>
                <a:gd name="connsiteY8303" fmla="*/ 3268915 h 6857987"/>
                <a:gd name="connsiteX8304" fmla="*/ 1835799 w 3377801"/>
                <a:gd name="connsiteY8304" fmla="*/ 3308956 h 6857987"/>
                <a:gd name="connsiteX8305" fmla="*/ 1768693 w 3377801"/>
                <a:gd name="connsiteY8305" fmla="*/ 3327005 h 6857987"/>
                <a:gd name="connsiteX8306" fmla="*/ 1885995 w 3377801"/>
                <a:gd name="connsiteY8306" fmla="*/ 3380653 h 6857987"/>
                <a:gd name="connsiteX8307" fmla="*/ 1834102 w 3377801"/>
                <a:gd name="connsiteY8307" fmla="*/ 3395306 h 6857987"/>
                <a:gd name="connsiteX8308" fmla="*/ 1787294 w 3377801"/>
                <a:gd name="connsiteY8308" fmla="*/ 3381216 h 6857987"/>
                <a:gd name="connsiteX8309" fmla="*/ 1791251 w 3377801"/>
                <a:gd name="connsiteY8309" fmla="*/ 3348498 h 6857987"/>
                <a:gd name="connsiteX8310" fmla="*/ 1822268 w 3377801"/>
                <a:gd name="connsiteY8310" fmla="*/ 3338348 h 6857987"/>
                <a:gd name="connsiteX8311" fmla="*/ 1818311 w 3377801"/>
                <a:gd name="connsiteY8311" fmla="*/ 3372758 h 6857987"/>
                <a:gd name="connsiteX8312" fmla="*/ 1873024 w 3377801"/>
                <a:gd name="connsiteY8312" fmla="*/ 3367118 h 6857987"/>
                <a:gd name="connsiteX8313" fmla="*/ 1964348 w 3377801"/>
                <a:gd name="connsiteY8313" fmla="*/ 3306811 h 6857987"/>
                <a:gd name="connsiteX8314" fmla="*/ 2010074 w 3377801"/>
                <a:gd name="connsiteY8314" fmla="*/ 3261077 h 6857987"/>
                <a:gd name="connsiteX8315" fmla="*/ 1885995 w 3377801"/>
                <a:gd name="connsiteY8315" fmla="*/ 3380654 h 6857987"/>
                <a:gd name="connsiteX8316" fmla="*/ 1957636 w 3377801"/>
                <a:gd name="connsiteY8316" fmla="*/ 3387901 h 6857987"/>
                <a:gd name="connsiteX8317" fmla="*/ 1912502 w 3377801"/>
                <a:gd name="connsiteY8317" fmla="*/ 3378314 h 6857987"/>
                <a:gd name="connsiteX8318" fmla="*/ 1962138 w 3377801"/>
                <a:gd name="connsiteY8318" fmla="*/ 3372674 h 6857987"/>
                <a:gd name="connsiteX8319" fmla="*/ 2045550 w 3377801"/>
                <a:gd name="connsiteY8319" fmla="*/ 3320190 h 6857987"/>
                <a:gd name="connsiteX8320" fmla="*/ 2045613 w 3377801"/>
                <a:gd name="connsiteY8320" fmla="*/ 3320227 h 6857987"/>
                <a:gd name="connsiteX8321" fmla="*/ 2098060 w 3377801"/>
                <a:gd name="connsiteY8321" fmla="*/ 3257055 h 6857987"/>
                <a:gd name="connsiteX8322" fmla="*/ 2038845 w 3377801"/>
                <a:gd name="connsiteY8322" fmla="*/ 3336008 h 6857987"/>
                <a:gd name="connsiteX8323" fmla="*/ 1957636 w 3377801"/>
                <a:gd name="connsiteY8323" fmla="*/ 3387903 h 6857987"/>
                <a:gd name="connsiteX8324" fmla="*/ 2091310 w 3377801"/>
                <a:gd name="connsiteY8324" fmla="*/ 3399235 h 6857987"/>
                <a:gd name="connsiteX8325" fmla="*/ 2026447 w 3377801"/>
                <a:gd name="connsiteY8325" fmla="*/ 3385128 h 6857987"/>
                <a:gd name="connsiteX8326" fmla="*/ 2029849 w 3377801"/>
                <a:gd name="connsiteY8326" fmla="*/ 3362015 h 6857987"/>
                <a:gd name="connsiteX8327" fmla="*/ 2091874 w 3377801"/>
                <a:gd name="connsiteY8327" fmla="*/ 3371593 h 6857987"/>
                <a:gd name="connsiteX8328" fmla="*/ 2225026 w 3377801"/>
                <a:gd name="connsiteY8328" fmla="*/ 3237370 h 6857987"/>
                <a:gd name="connsiteX8329" fmla="*/ 2224985 w 3377801"/>
                <a:gd name="connsiteY8329" fmla="*/ 3237370 h 6857987"/>
                <a:gd name="connsiteX8330" fmla="*/ 2225040 w 3377801"/>
                <a:gd name="connsiteY8330" fmla="*/ 3237342 h 6857987"/>
                <a:gd name="connsiteX8331" fmla="*/ 2225026 w 3377801"/>
                <a:gd name="connsiteY8331" fmla="*/ 3237375 h 6857987"/>
                <a:gd name="connsiteX8332" fmla="*/ 2242477 w 3377801"/>
                <a:gd name="connsiteY8332" fmla="*/ 3240188 h 6857987"/>
                <a:gd name="connsiteX8333" fmla="*/ 2170273 w 3377801"/>
                <a:gd name="connsiteY8333" fmla="*/ 3337761 h 6857987"/>
                <a:gd name="connsiteX8334" fmla="*/ 2091310 w 3377801"/>
                <a:gd name="connsiteY8334" fmla="*/ 3399236 h 6857987"/>
                <a:gd name="connsiteX8335" fmla="*/ 2146051 w 3377801"/>
                <a:gd name="connsiteY8335" fmla="*/ 3384572 h 6857987"/>
                <a:gd name="connsiteX8336" fmla="*/ 2187802 w 3377801"/>
                <a:gd name="connsiteY8336" fmla="*/ 3349553 h 6857987"/>
                <a:gd name="connsiteX8337" fmla="*/ 2187785 w 3377801"/>
                <a:gd name="connsiteY8337" fmla="*/ 3349608 h 6857987"/>
                <a:gd name="connsiteX8338" fmla="*/ 2297765 w 3377801"/>
                <a:gd name="connsiteY8338" fmla="*/ 3249779 h 6857987"/>
                <a:gd name="connsiteX8339" fmla="*/ 2222190 w 3377801"/>
                <a:gd name="connsiteY8339" fmla="*/ 3350172 h 6857987"/>
                <a:gd name="connsiteX8340" fmla="*/ 2146051 w 3377801"/>
                <a:gd name="connsiteY8340" fmla="*/ 3384574 h 6857987"/>
                <a:gd name="connsiteX8341" fmla="*/ 2222723 w 3377801"/>
                <a:gd name="connsiteY8341" fmla="*/ 3372738 h 6857987"/>
                <a:gd name="connsiteX8342" fmla="*/ 2272934 w 3377801"/>
                <a:gd name="connsiteY8342" fmla="*/ 3321441 h 6857987"/>
                <a:gd name="connsiteX8343" fmla="*/ 2272916 w 3377801"/>
                <a:gd name="connsiteY8343" fmla="*/ 3321413 h 6857987"/>
                <a:gd name="connsiteX8344" fmla="*/ 2353006 w 3377801"/>
                <a:gd name="connsiteY8344" fmla="*/ 3265573 h 6857987"/>
                <a:gd name="connsiteX8345" fmla="*/ 2222730 w 3377801"/>
                <a:gd name="connsiteY8345" fmla="*/ 3372740 h 6857987"/>
                <a:gd name="connsiteX8346" fmla="*/ 2499077 w 3377801"/>
                <a:gd name="connsiteY8346" fmla="*/ 3625345 h 6857987"/>
                <a:gd name="connsiteX8347" fmla="*/ 2489527 w 3377801"/>
                <a:gd name="connsiteY8347" fmla="*/ 3612974 h 6857987"/>
                <a:gd name="connsiteX8348" fmla="*/ 2489490 w 3377801"/>
                <a:gd name="connsiteY8348" fmla="*/ 3612937 h 6857987"/>
                <a:gd name="connsiteX8349" fmla="*/ 2499084 w 3377801"/>
                <a:gd name="connsiteY8349" fmla="*/ 3625346 h 6857987"/>
                <a:gd name="connsiteX8350" fmla="*/ 2567353 w 3377801"/>
                <a:gd name="connsiteY8350" fmla="*/ 3548701 h 6857987"/>
                <a:gd name="connsiteX8351" fmla="*/ 2506454 w 3377801"/>
                <a:gd name="connsiteY8351" fmla="*/ 3619768 h 6857987"/>
                <a:gd name="connsiteX8352" fmla="*/ 2564486 w 3377801"/>
                <a:gd name="connsiteY8352" fmla="*/ 3521075 h 6857987"/>
                <a:gd name="connsiteX8353" fmla="*/ 2564532 w 3377801"/>
                <a:gd name="connsiteY8353" fmla="*/ 3521067 h 6857987"/>
                <a:gd name="connsiteX8354" fmla="*/ 2580895 w 3377801"/>
                <a:gd name="connsiteY8354" fmla="*/ 3505843 h 6857987"/>
                <a:gd name="connsiteX8355" fmla="*/ 2567361 w 3377801"/>
                <a:gd name="connsiteY8355" fmla="*/ 3548702 h 6857987"/>
                <a:gd name="connsiteX8356" fmla="*/ 2912456 w 3377801"/>
                <a:gd name="connsiteY8356" fmla="*/ 3399736 h 6857987"/>
                <a:gd name="connsiteX8357" fmla="*/ 2903978 w 3377801"/>
                <a:gd name="connsiteY8357" fmla="*/ 3356320 h 6857987"/>
                <a:gd name="connsiteX8358" fmla="*/ 2872951 w 3377801"/>
                <a:gd name="connsiteY8358" fmla="*/ 3311195 h 6857987"/>
                <a:gd name="connsiteX8359" fmla="*/ 2842501 w 3377801"/>
                <a:gd name="connsiteY8359" fmla="*/ 3281294 h 6857987"/>
                <a:gd name="connsiteX8360" fmla="*/ 2912463 w 3377801"/>
                <a:gd name="connsiteY8360" fmla="*/ 3399737 h 6857987"/>
                <a:gd name="connsiteX8361" fmla="*/ 2832420 w 3377801"/>
                <a:gd name="connsiteY8361" fmla="*/ 3325831 h 6857987"/>
                <a:gd name="connsiteX8362" fmla="*/ 2832411 w 3377801"/>
                <a:gd name="connsiteY8362" fmla="*/ 3325867 h 6857987"/>
                <a:gd name="connsiteX8363" fmla="*/ 2841425 w 3377801"/>
                <a:gd name="connsiteY8363" fmla="*/ 3338838 h 6857987"/>
                <a:gd name="connsiteX8364" fmla="*/ 2832427 w 3377801"/>
                <a:gd name="connsiteY8364" fmla="*/ 3325832 h 6857987"/>
                <a:gd name="connsiteX8365" fmla="*/ 3027533 w 3377801"/>
                <a:gd name="connsiteY8365" fmla="*/ 3035414 h 6857987"/>
                <a:gd name="connsiteX8366" fmla="*/ 2997084 w 3377801"/>
                <a:gd name="connsiteY8366" fmla="*/ 3031457 h 6857987"/>
                <a:gd name="connsiteX8367" fmla="*/ 2998801 w 3377801"/>
                <a:gd name="connsiteY8367" fmla="*/ 3021875 h 6857987"/>
                <a:gd name="connsiteX8368" fmla="*/ 2998784 w 3377801"/>
                <a:gd name="connsiteY8368" fmla="*/ 3021875 h 6857987"/>
                <a:gd name="connsiteX8369" fmla="*/ 2998812 w 3377801"/>
                <a:gd name="connsiteY8369" fmla="*/ 3021812 h 6857987"/>
                <a:gd name="connsiteX8370" fmla="*/ 2998801 w 3377801"/>
                <a:gd name="connsiteY8370" fmla="*/ 3021872 h 6857987"/>
                <a:gd name="connsiteX8371" fmla="*/ 3012319 w 3377801"/>
                <a:gd name="connsiteY8371" fmla="*/ 3019056 h 6857987"/>
                <a:gd name="connsiteX8372" fmla="*/ 3027533 w 3377801"/>
                <a:gd name="connsiteY8372" fmla="*/ 3035414 h 6857987"/>
                <a:gd name="connsiteX8373" fmla="*/ 2985211 w 3377801"/>
                <a:gd name="connsiteY8373" fmla="*/ 2998739 h 6857987"/>
                <a:gd name="connsiteX8374" fmla="*/ 2985229 w 3377801"/>
                <a:gd name="connsiteY8374" fmla="*/ 2998774 h 6857987"/>
                <a:gd name="connsiteX8375" fmla="*/ 2998764 w 3377801"/>
                <a:gd name="connsiteY8375" fmla="*/ 3011746 h 6857987"/>
                <a:gd name="connsiteX8376" fmla="*/ 2985214 w 3377801"/>
                <a:gd name="connsiteY8376" fmla="*/ 2998739 h 6857987"/>
                <a:gd name="connsiteX8377" fmla="*/ 2902915 w 3377801"/>
                <a:gd name="connsiteY8377" fmla="*/ 2975671 h 6857987"/>
                <a:gd name="connsiteX8378" fmla="*/ 2969453 w 3377801"/>
                <a:gd name="connsiteY8378" fmla="*/ 2988069 h 6857987"/>
                <a:gd name="connsiteX8379" fmla="*/ 2902869 w 3377801"/>
                <a:gd name="connsiteY8379" fmla="*/ 2975699 h 6857987"/>
                <a:gd name="connsiteX8380" fmla="*/ 2930494 w 3377801"/>
                <a:gd name="connsiteY8380" fmla="*/ 3037142 h 6857987"/>
                <a:gd name="connsiteX8381" fmla="*/ 2910223 w 3377801"/>
                <a:gd name="connsiteY8381" fmla="*/ 3009507 h 6857987"/>
                <a:gd name="connsiteX8382" fmla="*/ 2910191 w 3377801"/>
                <a:gd name="connsiteY8382" fmla="*/ 3009507 h 6857987"/>
                <a:gd name="connsiteX8383" fmla="*/ 2910209 w 3377801"/>
                <a:gd name="connsiteY8383" fmla="*/ 3009489 h 6857987"/>
                <a:gd name="connsiteX8384" fmla="*/ 2910223 w 3377801"/>
                <a:gd name="connsiteY8384" fmla="*/ 3009507 h 6857987"/>
                <a:gd name="connsiteX8385" fmla="*/ 2929366 w 3377801"/>
                <a:gd name="connsiteY8385" fmla="*/ 3008380 h 6857987"/>
                <a:gd name="connsiteX8386" fmla="*/ 2930491 w 3377801"/>
                <a:gd name="connsiteY8386" fmla="*/ 3037142 h 6857987"/>
                <a:gd name="connsiteX8387" fmla="*/ 2893282 w 3377801"/>
                <a:gd name="connsiteY8387" fmla="*/ 2975616 h 6857987"/>
                <a:gd name="connsiteX8388" fmla="*/ 2892172 w 3377801"/>
                <a:gd name="connsiteY8388" fmla="*/ 2986887 h 6857987"/>
                <a:gd name="connsiteX8389" fmla="*/ 2879183 w 3377801"/>
                <a:gd name="connsiteY8389" fmla="*/ 2988014 h 6857987"/>
                <a:gd name="connsiteX8390" fmla="*/ 2878635 w 3377801"/>
                <a:gd name="connsiteY8390" fmla="*/ 2974552 h 6857987"/>
                <a:gd name="connsiteX8391" fmla="*/ 2878627 w 3377801"/>
                <a:gd name="connsiteY8391" fmla="*/ 2974488 h 6857987"/>
                <a:gd name="connsiteX8392" fmla="*/ 2893279 w 3377801"/>
                <a:gd name="connsiteY8392" fmla="*/ 2975616 h 6857987"/>
                <a:gd name="connsiteX8393" fmla="*/ 2790124 w 3377801"/>
                <a:gd name="connsiteY8393" fmla="*/ 2775413 h 6857987"/>
                <a:gd name="connsiteX8394" fmla="*/ 2778845 w 3377801"/>
                <a:gd name="connsiteY8394" fmla="*/ 2771502 h 6857987"/>
                <a:gd name="connsiteX8395" fmla="*/ 2778845 w 3377801"/>
                <a:gd name="connsiteY8395" fmla="*/ 2771465 h 6857987"/>
                <a:gd name="connsiteX8396" fmla="*/ 2790121 w 3377801"/>
                <a:gd name="connsiteY8396" fmla="*/ 2775413 h 6857987"/>
                <a:gd name="connsiteX8397" fmla="*/ 2757979 w 3377801"/>
                <a:gd name="connsiteY8397" fmla="*/ 2735964 h 6857987"/>
                <a:gd name="connsiteX8398" fmla="*/ 2782805 w 3377801"/>
                <a:gd name="connsiteY8398" fmla="*/ 2747807 h 6857987"/>
                <a:gd name="connsiteX8399" fmla="*/ 2755735 w 3377801"/>
                <a:gd name="connsiteY8399" fmla="*/ 2751191 h 6857987"/>
                <a:gd name="connsiteX8400" fmla="*/ 2697067 w 3377801"/>
                <a:gd name="connsiteY8400" fmla="*/ 2787303 h 6857987"/>
                <a:gd name="connsiteX8401" fmla="*/ 2757976 w 3377801"/>
                <a:gd name="connsiteY8401" fmla="*/ 2735964 h 6857987"/>
                <a:gd name="connsiteX8402" fmla="*/ 2475978 w 3377801"/>
                <a:gd name="connsiteY8402" fmla="*/ 2967148 h 6857987"/>
                <a:gd name="connsiteX8403" fmla="*/ 2615274 w 3377801"/>
                <a:gd name="connsiteY8403" fmla="*/ 2858870 h 6857987"/>
                <a:gd name="connsiteX8404" fmla="*/ 2635558 w 3377801"/>
                <a:gd name="connsiteY8404" fmla="*/ 2788918 h 6857987"/>
                <a:gd name="connsiteX8405" fmla="*/ 2635576 w 3377801"/>
                <a:gd name="connsiteY8405" fmla="*/ 2788927 h 6857987"/>
                <a:gd name="connsiteX8406" fmla="*/ 2694801 w 3377801"/>
                <a:gd name="connsiteY8406" fmla="*/ 2801334 h 6857987"/>
                <a:gd name="connsiteX8407" fmla="*/ 2668294 w 3377801"/>
                <a:gd name="connsiteY8407" fmla="*/ 2854355 h 6857987"/>
                <a:gd name="connsiteX8408" fmla="*/ 2712839 w 3377801"/>
                <a:gd name="connsiteY8408" fmla="*/ 2814877 h 6857987"/>
                <a:gd name="connsiteX8409" fmla="*/ 2730894 w 3377801"/>
                <a:gd name="connsiteY8409" fmla="*/ 2816006 h 6857987"/>
                <a:gd name="connsiteX8410" fmla="*/ 2741609 w 3377801"/>
                <a:gd name="connsiteY8410" fmla="*/ 2832925 h 6857987"/>
                <a:gd name="connsiteX8411" fmla="*/ 2673934 w 3377801"/>
                <a:gd name="connsiteY8411" fmla="*/ 2876913 h 6857987"/>
                <a:gd name="connsiteX8412" fmla="*/ 2696493 w 3377801"/>
                <a:gd name="connsiteY8412" fmla="*/ 2889311 h 6857987"/>
                <a:gd name="connsiteX8413" fmla="*/ 2625435 w 3377801"/>
                <a:gd name="connsiteY8413" fmla="*/ 2905666 h 6857987"/>
                <a:gd name="connsiteX8414" fmla="*/ 2679011 w 3377801"/>
                <a:gd name="connsiteY8414" fmla="*/ 2922585 h 6857987"/>
                <a:gd name="connsiteX8415" fmla="*/ 2626000 w 3377801"/>
                <a:gd name="connsiteY8415" fmla="*/ 2931617 h 6857987"/>
                <a:gd name="connsiteX8416" fmla="*/ 2642355 w 3377801"/>
                <a:gd name="connsiteY8416" fmla="*/ 2960378 h 6857987"/>
                <a:gd name="connsiteX8417" fmla="*/ 2587088 w 3377801"/>
                <a:gd name="connsiteY8417" fmla="*/ 2948536 h 6857987"/>
                <a:gd name="connsiteX8418" fmla="*/ 2586524 w 3377801"/>
                <a:gd name="connsiteY8418" fmla="*/ 2964327 h 6857987"/>
                <a:gd name="connsiteX8419" fmla="*/ 2611911 w 3377801"/>
                <a:gd name="connsiteY8419" fmla="*/ 2981817 h 6857987"/>
                <a:gd name="connsiteX8420" fmla="*/ 2557198 w 3377801"/>
                <a:gd name="connsiteY8420" fmla="*/ 2976169 h 6857987"/>
                <a:gd name="connsiteX8421" fmla="*/ 2574116 w 3377801"/>
                <a:gd name="connsiteY8421" fmla="*/ 3007196 h 6857987"/>
                <a:gd name="connsiteX8422" fmla="*/ 2518276 w 3377801"/>
                <a:gd name="connsiteY8422" fmla="*/ 3006059 h 6857987"/>
                <a:gd name="connsiteX8423" fmla="*/ 2532938 w 3377801"/>
                <a:gd name="connsiteY8423" fmla="*/ 3032010 h 6857987"/>
                <a:gd name="connsiteX8424" fmla="*/ 2501349 w 3377801"/>
                <a:gd name="connsiteY8424" fmla="*/ 3030309 h 6857987"/>
                <a:gd name="connsiteX8425" fmla="*/ 2478259 w 3377801"/>
                <a:gd name="connsiteY8425" fmla="*/ 3044397 h 6857987"/>
                <a:gd name="connsiteX8426" fmla="*/ 2477674 w 3377801"/>
                <a:gd name="connsiteY8426" fmla="*/ 3050148 h 6857987"/>
                <a:gd name="connsiteX8427" fmla="*/ 2533403 w 3377801"/>
                <a:gd name="connsiteY8427" fmla="*/ 3119405 h 6857987"/>
                <a:gd name="connsiteX8428" fmla="*/ 2574026 w 3377801"/>
                <a:gd name="connsiteY8428" fmla="*/ 3141964 h 6857987"/>
                <a:gd name="connsiteX8429" fmla="*/ 2656927 w 3377801"/>
                <a:gd name="connsiteY8429" fmla="*/ 3141400 h 6857987"/>
                <a:gd name="connsiteX8430" fmla="*/ 2735316 w 3377801"/>
                <a:gd name="connsiteY8430" fmla="*/ 3102488 h 6857987"/>
                <a:gd name="connsiteX8431" fmla="*/ 2782434 w 3377801"/>
                <a:gd name="connsiteY8431" fmla="*/ 3053279 h 6857987"/>
                <a:gd name="connsiteX8432" fmla="*/ 2782752 w 3377801"/>
                <a:gd name="connsiteY8432" fmla="*/ 3053441 h 6857987"/>
                <a:gd name="connsiteX8433" fmla="*/ 2847616 w 3377801"/>
                <a:gd name="connsiteY8433" fmla="*/ 2971659 h 6857987"/>
                <a:gd name="connsiteX8434" fmla="*/ 2866790 w 3377801"/>
                <a:gd name="connsiteY8434" fmla="*/ 2990833 h 6857987"/>
                <a:gd name="connsiteX8435" fmla="*/ 2841393 w 3377801"/>
                <a:gd name="connsiteY8435" fmla="*/ 3029745 h 6857987"/>
                <a:gd name="connsiteX8436" fmla="*/ 2878059 w 3377801"/>
                <a:gd name="connsiteY8436" fmla="*/ 3007188 h 6857987"/>
                <a:gd name="connsiteX8437" fmla="*/ 2910787 w 3377801"/>
                <a:gd name="connsiteY8437" fmla="*/ 3035385 h 6857987"/>
                <a:gd name="connsiteX8438" fmla="*/ 2881452 w 3377801"/>
                <a:gd name="connsiteY8438" fmla="*/ 3061328 h 6857987"/>
                <a:gd name="connsiteX8439" fmla="*/ 2836318 w 3377801"/>
                <a:gd name="connsiteY8439" fmla="*/ 3065840 h 6857987"/>
                <a:gd name="connsiteX8440" fmla="*/ 2856618 w 3377801"/>
                <a:gd name="connsiteY8440" fmla="*/ 3087843 h 6857987"/>
                <a:gd name="connsiteX8441" fmla="*/ 2810373 w 3377801"/>
                <a:gd name="connsiteY8441" fmla="*/ 3076555 h 6857987"/>
                <a:gd name="connsiteX8442" fmla="*/ 2800786 w 3377801"/>
                <a:gd name="connsiteY8442" fmla="*/ 3081640 h 6857987"/>
                <a:gd name="connsiteX8443" fmla="*/ 2826183 w 3377801"/>
                <a:gd name="connsiteY8443" fmla="*/ 3109273 h 6857987"/>
                <a:gd name="connsiteX8444" fmla="*/ 2778793 w 3377801"/>
                <a:gd name="connsiteY8444" fmla="*/ 3110411 h 6857987"/>
                <a:gd name="connsiteX8445" fmla="*/ 2807000 w 3377801"/>
                <a:gd name="connsiteY8445" fmla="*/ 3140860 h 6857987"/>
                <a:gd name="connsiteX8446" fmla="*/ 2747765 w 3377801"/>
                <a:gd name="connsiteY8446" fmla="*/ 3128998 h 6857987"/>
                <a:gd name="connsiteX8447" fmla="*/ 2764695 w 3377801"/>
                <a:gd name="connsiteY8447" fmla="*/ 3160589 h 6857987"/>
                <a:gd name="connsiteX8448" fmla="*/ 2717311 w 3377801"/>
                <a:gd name="connsiteY8448" fmla="*/ 3143680 h 6857987"/>
                <a:gd name="connsiteX8449" fmla="*/ 2734241 w 3377801"/>
                <a:gd name="connsiteY8449" fmla="*/ 3181465 h 6857987"/>
                <a:gd name="connsiteX8450" fmla="*/ 2671623 w 3377801"/>
                <a:gd name="connsiteY8450" fmla="*/ 3161165 h 6857987"/>
                <a:gd name="connsiteX8451" fmla="*/ 2689679 w 3377801"/>
                <a:gd name="connsiteY8451" fmla="*/ 3199514 h 6857987"/>
                <a:gd name="connsiteX8452" fmla="*/ 2625942 w 3377801"/>
                <a:gd name="connsiteY8452" fmla="*/ 3173571 h 6857987"/>
                <a:gd name="connsiteX8453" fmla="*/ 2625378 w 3377801"/>
                <a:gd name="connsiteY8453" fmla="*/ 3198385 h 6857987"/>
                <a:gd name="connsiteX8454" fmla="*/ 2580245 w 3377801"/>
                <a:gd name="connsiteY8454" fmla="*/ 3161719 h 6857987"/>
                <a:gd name="connsiteX8455" fmla="*/ 2588148 w 3377801"/>
                <a:gd name="connsiteY8455" fmla="*/ 3205154 h 6857987"/>
                <a:gd name="connsiteX8456" fmla="*/ 2558258 w 3377801"/>
                <a:gd name="connsiteY8456" fmla="*/ 3166240 h 6857987"/>
                <a:gd name="connsiteX8457" fmla="*/ 2546979 w 3377801"/>
                <a:gd name="connsiteY8457" fmla="*/ 3162275 h 6857987"/>
                <a:gd name="connsiteX8458" fmla="*/ 2554874 w 3377801"/>
                <a:gd name="connsiteY8458" fmla="*/ 3201197 h 6857987"/>
                <a:gd name="connsiteX8459" fmla="*/ 2526103 w 3377801"/>
                <a:gd name="connsiteY8459" fmla="*/ 3196112 h 6857987"/>
                <a:gd name="connsiteX8460" fmla="*/ 2487199 w 3377801"/>
                <a:gd name="connsiteY8460" fmla="*/ 3161147 h 6857987"/>
                <a:gd name="connsiteX8461" fmla="*/ 2500725 w 3377801"/>
                <a:gd name="connsiteY8461" fmla="*/ 3200059 h 6857987"/>
                <a:gd name="connsiteX8462" fmla="*/ 2479850 w 3377801"/>
                <a:gd name="connsiteY8462" fmla="*/ 3196676 h 6857987"/>
                <a:gd name="connsiteX8463" fmla="*/ 2469126 w 3377801"/>
                <a:gd name="connsiteY8463" fmla="*/ 3132940 h 6857987"/>
                <a:gd name="connsiteX8464" fmla="*/ 2453927 w 3377801"/>
                <a:gd name="connsiteY8464" fmla="*/ 3116021 h 6857987"/>
                <a:gd name="connsiteX8465" fmla="*/ 2464060 w 3377801"/>
                <a:gd name="connsiteY8465" fmla="*/ 3188208 h 6857987"/>
                <a:gd name="connsiteX8466" fmla="*/ 2516527 w 3377801"/>
                <a:gd name="connsiteY8466" fmla="*/ 3277885 h 6857987"/>
                <a:gd name="connsiteX8467" fmla="*/ 2637228 w 3377801"/>
                <a:gd name="connsiteY8467" fmla="*/ 3295931 h 6857987"/>
                <a:gd name="connsiteX8468" fmla="*/ 2775396 w 3377801"/>
                <a:gd name="connsiteY8468" fmla="*/ 3254763 h 6857987"/>
                <a:gd name="connsiteX8469" fmla="*/ 2829553 w 3377801"/>
                <a:gd name="connsiteY8469" fmla="*/ 3253080 h 6857987"/>
                <a:gd name="connsiteX8470" fmla="*/ 2828980 w 3377801"/>
                <a:gd name="connsiteY8470" fmla="*/ 3279013 h 6857987"/>
                <a:gd name="connsiteX8471" fmla="*/ 2765245 w 3377801"/>
                <a:gd name="connsiteY8471" fmla="*/ 3314537 h 6857987"/>
                <a:gd name="connsiteX8472" fmla="*/ 2814318 w 3377801"/>
                <a:gd name="connsiteY8472" fmla="*/ 3317921 h 6857987"/>
                <a:gd name="connsiteX8473" fmla="*/ 2812625 w 3377801"/>
                <a:gd name="connsiteY8473" fmla="*/ 3348371 h 6857987"/>
                <a:gd name="connsiteX8474" fmla="*/ 2752847 w 3377801"/>
                <a:gd name="connsiteY8474" fmla="*/ 3354583 h 6857987"/>
                <a:gd name="connsiteX8475" fmla="*/ 2739321 w 3377801"/>
                <a:gd name="connsiteY8475" fmla="*/ 3372065 h 6857987"/>
                <a:gd name="connsiteX8476" fmla="*/ 2699271 w 3377801"/>
                <a:gd name="connsiteY8476" fmla="*/ 3360786 h 6857987"/>
                <a:gd name="connsiteX8477" fmla="*/ 2672183 w 3377801"/>
                <a:gd name="connsiteY8477" fmla="*/ 3325239 h 6857987"/>
                <a:gd name="connsiteX8478" fmla="*/ 2677831 w 3377801"/>
                <a:gd name="connsiteY8478" fmla="*/ 3377140 h 6857987"/>
                <a:gd name="connsiteX8479" fmla="*/ 2620863 w 3377801"/>
                <a:gd name="connsiteY8479" fmla="*/ 3326376 h 6857987"/>
                <a:gd name="connsiteX8480" fmla="*/ 2636654 w 3377801"/>
                <a:gd name="connsiteY8480" fmla="*/ 3383344 h 6857987"/>
                <a:gd name="connsiteX8481" fmla="*/ 2590401 w 3377801"/>
                <a:gd name="connsiteY8481" fmla="*/ 3384471 h 6857987"/>
                <a:gd name="connsiteX8482" fmla="*/ 2555992 w 3377801"/>
                <a:gd name="connsiteY8482" fmla="*/ 3315669 h 6857987"/>
                <a:gd name="connsiteX8483" fmla="*/ 2557137 w 3377801"/>
                <a:gd name="connsiteY8483" fmla="*/ 3373192 h 6857987"/>
                <a:gd name="connsiteX8484" fmla="*/ 2509201 w 3377801"/>
                <a:gd name="connsiteY8484" fmla="*/ 3302692 h 6857987"/>
                <a:gd name="connsiteX8485" fmla="*/ 2506937 w 3377801"/>
                <a:gd name="connsiteY8485" fmla="*/ 3356842 h 6857987"/>
                <a:gd name="connsiteX8486" fmla="*/ 2477602 w 3377801"/>
                <a:gd name="connsiteY8486" fmla="*/ 3280135 h 6857987"/>
                <a:gd name="connsiteX8487" fmla="*/ 2462378 w 3377801"/>
                <a:gd name="connsiteY8487" fmla="*/ 3315673 h 6857987"/>
                <a:gd name="connsiteX8488" fmla="*/ 2433607 w 3377801"/>
                <a:gd name="connsiteY8488" fmla="*/ 3304385 h 6857987"/>
                <a:gd name="connsiteX8489" fmla="*/ 2417242 w 3377801"/>
                <a:gd name="connsiteY8489" fmla="*/ 3245724 h 6857987"/>
                <a:gd name="connsiteX8490" fmla="*/ 2408218 w 3377801"/>
                <a:gd name="connsiteY8490" fmla="*/ 3257012 h 6857987"/>
                <a:gd name="connsiteX8491" fmla="*/ 2440937 w 3377801"/>
                <a:gd name="connsiteY8491" fmla="*/ 3375451 h 6857987"/>
                <a:gd name="connsiteX8492" fmla="*/ 2507492 w 3377801"/>
                <a:gd name="connsiteY8492" fmla="*/ 3428472 h 6857987"/>
                <a:gd name="connsiteX8493" fmla="*/ 2565589 w 3377801"/>
                <a:gd name="connsiteY8493" fmla="*/ 3432419 h 6857987"/>
                <a:gd name="connsiteX8494" fmla="*/ 2602810 w 3377801"/>
                <a:gd name="connsiteY8494" fmla="*/ 3455542 h 6857987"/>
                <a:gd name="connsiteX8495" fmla="*/ 2587574 w 3377801"/>
                <a:gd name="connsiteY8495" fmla="*/ 3486559 h 6857987"/>
                <a:gd name="connsiteX8496" fmla="*/ 2549798 w 3377801"/>
                <a:gd name="connsiteY8496" fmla="*/ 3462318 h 6857987"/>
                <a:gd name="connsiteX8497" fmla="*/ 2530059 w 3377801"/>
                <a:gd name="connsiteY8497" fmla="*/ 3517577 h 6857987"/>
                <a:gd name="connsiteX8498" fmla="*/ 2479295 w 3377801"/>
                <a:gd name="connsiteY8498" fmla="*/ 3518706 h 6857987"/>
                <a:gd name="connsiteX8499" fmla="*/ 2460677 w 3377801"/>
                <a:gd name="connsiteY8499" fmla="*/ 3466822 h 6857987"/>
                <a:gd name="connsiteX8500" fmla="*/ 2449960 w 3377801"/>
                <a:gd name="connsiteY8500" fmla="*/ 3497284 h 6857987"/>
                <a:gd name="connsiteX8501" fmla="*/ 2419498 w 3377801"/>
                <a:gd name="connsiteY8501" fmla="*/ 3476418 h 6857987"/>
                <a:gd name="connsiteX8502" fmla="*/ 2421755 w 3377801"/>
                <a:gd name="connsiteY8502" fmla="*/ 3432421 h 6857987"/>
                <a:gd name="connsiteX8503" fmla="*/ 2446014 w 3377801"/>
                <a:gd name="connsiteY8503" fmla="*/ 3395190 h 6857987"/>
                <a:gd name="connsiteX8504" fmla="*/ 2414424 w 3377801"/>
                <a:gd name="connsiteY8504" fmla="*/ 3412682 h 6857987"/>
                <a:gd name="connsiteX8505" fmla="*/ 2396378 w 3377801"/>
                <a:gd name="connsiteY8505" fmla="*/ 3454415 h 6857987"/>
                <a:gd name="connsiteX8506" fmla="*/ 2390174 w 3377801"/>
                <a:gd name="connsiteY8506" fmla="*/ 3430728 h 6857987"/>
                <a:gd name="connsiteX8507" fmla="*/ 2414424 w 3377801"/>
                <a:gd name="connsiteY8507" fmla="*/ 3382783 h 6857987"/>
                <a:gd name="connsiteX8508" fmla="*/ 2373824 w 3377801"/>
                <a:gd name="connsiteY8508" fmla="*/ 3413232 h 6857987"/>
                <a:gd name="connsiteX8509" fmla="*/ 2387923 w 3377801"/>
                <a:gd name="connsiteY8509" fmla="*/ 3348369 h 6857987"/>
                <a:gd name="connsiteX8510" fmla="*/ 2372698 w 3377801"/>
                <a:gd name="connsiteY8510" fmla="*/ 3347805 h 6857987"/>
                <a:gd name="connsiteX8511" fmla="*/ 2351832 w 3377801"/>
                <a:gd name="connsiteY8511" fmla="*/ 3374312 h 6857987"/>
                <a:gd name="connsiteX8512" fmla="*/ 2387926 w 3377801"/>
                <a:gd name="connsiteY8512" fmla="*/ 3304382 h 6857987"/>
                <a:gd name="connsiteX8513" fmla="*/ 2338853 w 3377801"/>
                <a:gd name="connsiteY8513" fmla="*/ 3331452 h 6857987"/>
                <a:gd name="connsiteX8514" fmla="*/ 2360848 w 3377801"/>
                <a:gd name="connsiteY8514" fmla="*/ 3280132 h 6857987"/>
                <a:gd name="connsiteX8515" fmla="*/ 2428522 w 3377801"/>
                <a:gd name="connsiteY8515" fmla="*/ 3161129 h 6857987"/>
                <a:gd name="connsiteX8516" fmla="*/ 2468616 w 3377801"/>
                <a:gd name="connsiteY8516" fmla="*/ 3066281 h 6857987"/>
                <a:gd name="connsiteX8517" fmla="*/ 2475999 w 3377801"/>
                <a:gd name="connsiteY8517" fmla="*/ 3001092 h 6857987"/>
                <a:gd name="connsiteX8518" fmla="*/ 2475981 w 3377801"/>
                <a:gd name="connsiteY8518" fmla="*/ 2967148 h 6857987"/>
                <a:gd name="connsiteX8519" fmla="*/ 2455085 w 3377801"/>
                <a:gd name="connsiteY8519" fmla="*/ 2915903 h 6857987"/>
                <a:gd name="connsiteX8520" fmla="*/ 2328177 w 3377801"/>
                <a:gd name="connsiteY8520" fmla="*/ 2892216 h 6857987"/>
                <a:gd name="connsiteX8521" fmla="*/ 2419501 w 3377801"/>
                <a:gd name="connsiteY8521" fmla="*/ 2848646 h 6857987"/>
                <a:gd name="connsiteX8522" fmla="*/ 2419547 w 3377801"/>
                <a:gd name="connsiteY8522" fmla="*/ 2848783 h 6857987"/>
                <a:gd name="connsiteX8523" fmla="*/ 2488930 w 3377801"/>
                <a:gd name="connsiteY8523" fmla="*/ 2826226 h 6857987"/>
                <a:gd name="connsiteX8524" fmla="*/ 2450564 w 3377801"/>
                <a:gd name="connsiteY8524" fmla="*/ 2895592 h 6857987"/>
                <a:gd name="connsiteX8525" fmla="*/ 2483282 w 3377801"/>
                <a:gd name="connsiteY8525" fmla="*/ 2897292 h 6857987"/>
                <a:gd name="connsiteX8526" fmla="*/ 2455087 w 3377801"/>
                <a:gd name="connsiteY8526" fmla="*/ 2915903 h 6857987"/>
                <a:gd name="connsiteX8527" fmla="*/ 2546409 w 3377801"/>
                <a:gd name="connsiteY8527" fmla="*/ 2741613 h 6857987"/>
                <a:gd name="connsiteX8528" fmla="*/ 2527799 w 3377801"/>
                <a:gd name="connsiteY8528" fmla="*/ 2816064 h 6857987"/>
                <a:gd name="connsiteX8529" fmla="*/ 2500165 w 3377801"/>
                <a:gd name="connsiteY8529" fmla="*/ 2858360 h 6857987"/>
                <a:gd name="connsiteX8530" fmla="*/ 2533429 w 3377801"/>
                <a:gd name="connsiteY8530" fmla="*/ 2855540 h 6857987"/>
                <a:gd name="connsiteX8531" fmla="*/ 2526670 w 3377801"/>
                <a:gd name="connsiteY8531" fmla="*/ 2869075 h 6857987"/>
                <a:gd name="connsiteX8532" fmla="*/ 2479298 w 3377801"/>
                <a:gd name="connsiteY8532" fmla="*/ 2875852 h 6857987"/>
                <a:gd name="connsiteX8533" fmla="*/ 2513135 w 3377801"/>
                <a:gd name="connsiteY8533" fmla="*/ 2788994 h 6857987"/>
                <a:gd name="connsiteX8534" fmla="*/ 2443205 w 3377801"/>
                <a:gd name="connsiteY8534" fmla="*/ 2826779 h 6857987"/>
                <a:gd name="connsiteX8535" fmla="*/ 2348452 w 3377801"/>
                <a:gd name="connsiteY8535" fmla="*/ 2856113 h 6857987"/>
                <a:gd name="connsiteX8536" fmla="*/ 2282461 w 3377801"/>
                <a:gd name="connsiteY8536" fmla="*/ 2905732 h 6857987"/>
                <a:gd name="connsiteX8537" fmla="*/ 2308403 w 3377801"/>
                <a:gd name="connsiteY8537" fmla="*/ 2872468 h 6857987"/>
                <a:gd name="connsiteX8538" fmla="*/ 2398181 w 3377801"/>
                <a:gd name="connsiteY8538" fmla="*/ 2826715 h 6857987"/>
                <a:gd name="connsiteX8539" fmla="*/ 2398081 w 3377801"/>
                <a:gd name="connsiteY8539" fmla="*/ 2826770 h 6857987"/>
                <a:gd name="connsiteX8540" fmla="*/ 2546411 w 3377801"/>
                <a:gd name="connsiteY8540" fmla="*/ 2741613 h 6857987"/>
                <a:gd name="connsiteX8541" fmla="*/ 2470330 w 3377801"/>
                <a:gd name="connsiteY8541" fmla="*/ 2747216 h 6857987"/>
                <a:gd name="connsiteX8542" fmla="*/ 2457369 w 3377801"/>
                <a:gd name="connsiteY8542" fmla="*/ 2703237 h 6857987"/>
                <a:gd name="connsiteX8543" fmla="*/ 2466373 w 3377801"/>
                <a:gd name="connsiteY8543" fmla="*/ 2667035 h 6857987"/>
                <a:gd name="connsiteX8544" fmla="*/ 2466391 w 3377801"/>
                <a:gd name="connsiteY8544" fmla="*/ 2667135 h 6857987"/>
                <a:gd name="connsiteX8545" fmla="*/ 2508123 w 3377801"/>
                <a:gd name="connsiteY8545" fmla="*/ 2669392 h 6857987"/>
                <a:gd name="connsiteX8546" fmla="*/ 2522222 w 3377801"/>
                <a:gd name="connsiteY8546" fmla="*/ 2697589 h 6857987"/>
                <a:gd name="connsiteX8547" fmla="*/ 2470333 w 3377801"/>
                <a:gd name="connsiteY8547" fmla="*/ 2747216 h 6857987"/>
                <a:gd name="connsiteX8548" fmla="*/ 2539641 w 3377801"/>
                <a:gd name="connsiteY8548" fmla="*/ 2680715 h 6857987"/>
                <a:gd name="connsiteX8549" fmla="*/ 2525533 w 3377801"/>
                <a:gd name="connsiteY8549" fmla="*/ 2675631 h 6857987"/>
                <a:gd name="connsiteX8550" fmla="*/ 2533351 w 3377801"/>
                <a:gd name="connsiteY8550" fmla="*/ 2615325 h 6857987"/>
                <a:gd name="connsiteX8551" fmla="*/ 2533424 w 3377801"/>
                <a:gd name="connsiteY8551" fmla="*/ 2615287 h 6857987"/>
                <a:gd name="connsiteX8552" fmla="*/ 2577421 w 3377801"/>
                <a:gd name="connsiteY8552" fmla="*/ 2637845 h 6857987"/>
                <a:gd name="connsiteX8553" fmla="*/ 2539644 w 3377801"/>
                <a:gd name="connsiteY8553" fmla="*/ 2680715 h 6857987"/>
                <a:gd name="connsiteX8554" fmla="*/ 2598894 w 3377801"/>
                <a:gd name="connsiteY8554" fmla="*/ 2611340 h 6857987"/>
                <a:gd name="connsiteX8555" fmla="*/ 2539114 w 3377801"/>
                <a:gd name="connsiteY8555" fmla="*/ 2595540 h 6857987"/>
                <a:gd name="connsiteX8556" fmla="*/ 2532292 w 3377801"/>
                <a:gd name="connsiteY8556" fmla="*/ 2545421 h 6857987"/>
                <a:gd name="connsiteX8557" fmla="*/ 2532337 w 3377801"/>
                <a:gd name="connsiteY8557" fmla="*/ 2545340 h 6857987"/>
                <a:gd name="connsiteX8558" fmla="*/ 2565619 w 3377801"/>
                <a:gd name="connsiteY8558" fmla="*/ 2525611 h 6857987"/>
                <a:gd name="connsiteX8559" fmla="*/ 2565046 w 3377801"/>
                <a:gd name="connsiteY8559" fmla="*/ 2604564 h 6857987"/>
                <a:gd name="connsiteX8560" fmla="*/ 2622014 w 3377801"/>
                <a:gd name="connsiteY8560" fmla="*/ 2543093 h 6857987"/>
                <a:gd name="connsiteX8561" fmla="*/ 2598896 w 3377801"/>
                <a:gd name="connsiteY8561" fmla="*/ 2611340 h 6857987"/>
                <a:gd name="connsiteX8562" fmla="*/ 2932827 w 3377801"/>
                <a:gd name="connsiteY8562" fmla="*/ 2289859 h 6857987"/>
                <a:gd name="connsiteX8563" fmla="*/ 2755146 w 3377801"/>
                <a:gd name="connsiteY8563" fmla="*/ 2513202 h 6857987"/>
                <a:gd name="connsiteX8564" fmla="*/ 2632759 w 3377801"/>
                <a:gd name="connsiteY8564" fmla="*/ 2644053 h 6857987"/>
                <a:gd name="connsiteX8565" fmla="*/ 2654753 w 3377801"/>
                <a:gd name="connsiteY8565" fmla="*/ 2511523 h 6857987"/>
                <a:gd name="connsiteX8566" fmla="*/ 2646294 w 3377801"/>
                <a:gd name="connsiteY8566" fmla="*/ 2499116 h 6857987"/>
                <a:gd name="connsiteX8567" fmla="*/ 2580302 w 3377801"/>
                <a:gd name="connsiteY8567" fmla="*/ 2552118 h 6857987"/>
                <a:gd name="connsiteX8568" fmla="*/ 2594978 w 3377801"/>
                <a:gd name="connsiteY8568" fmla="*/ 2498542 h 6857987"/>
                <a:gd name="connsiteX8569" fmla="*/ 2611887 w 3377801"/>
                <a:gd name="connsiteY8569" fmla="*/ 2518293 h 6857987"/>
                <a:gd name="connsiteX8570" fmla="*/ 2688030 w 3377801"/>
                <a:gd name="connsiteY8570" fmla="*/ 2472619 h 6857987"/>
                <a:gd name="connsiteX8571" fmla="*/ 2660387 w 3377801"/>
                <a:gd name="connsiteY8571" fmla="*/ 2558344 h 6857987"/>
                <a:gd name="connsiteX8572" fmla="*/ 2694225 w 3377801"/>
                <a:gd name="connsiteY8572" fmla="*/ 2531274 h 6857987"/>
                <a:gd name="connsiteX8573" fmla="*/ 2785025 w 3377801"/>
                <a:gd name="connsiteY8573" fmla="*/ 2463599 h 6857987"/>
                <a:gd name="connsiteX8574" fmla="*/ 2908538 w 3377801"/>
                <a:gd name="connsiteY8574" fmla="*/ 2271282 h 6857987"/>
                <a:gd name="connsiteX8575" fmla="*/ 2904026 w 3377801"/>
                <a:gd name="connsiteY8575" fmla="*/ 2160174 h 6857987"/>
                <a:gd name="connsiteX8576" fmla="*/ 2905208 w 3377801"/>
                <a:gd name="connsiteY8576" fmla="*/ 2128793 h 6857987"/>
                <a:gd name="connsiteX8577" fmla="*/ 2905171 w 3377801"/>
                <a:gd name="connsiteY8577" fmla="*/ 2128575 h 6857987"/>
                <a:gd name="connsiteX8578" fmla="*/ 2931668 w 3377801"/>
                <a:gd name="connsiteY8578" fmla="*/ 2212613 h 6857987"/>
                <a:gd name="connsiteX8579" fmla="*/ 2932828 w 3377801"/>
                <a:gd name="connsiteY8579" fmla="*/ 2289859 h 6857987"/>
                <a:gd name="connsiteX8580" fmla="*/ 3193355 w 3377801"/>
                <a:gd name="connsiteY8580" fmla="*/ 2403759 h 6857987"/>
                <a:gd name="connsiteX8581" fmla="*/ 3032055 w 3377801"/>
                <a:gd name="connsiteY8581" fmla="*/ 2198453 h 6857987"/>
                <a:gd name="connsiteX8582" fmla="*/ 3008933 w 3377801"/>
                <a:gd name="connsiteY8582" fmla="*/ 2186610 h 6857987"/>
                <a:gd name="connsiteX8583" fmla="*/ 2993697 w 3377801"/>
                <a:gd name="connsiteY8583" fmla="*/ 2283064 h 6857987"/>
                <a:gd name="connsiteX8584" fmla="*/ 2982409 w 3377801"/>
                <a:gd name="connsiteY8584" fmla="*/ 2284757 h 6857987"/>
                <a:gd name="connsiteX8585" fmla="*/ 2953102 w 3377801"/>
                <a:gd name="connsiteY8585" fmla="*/ 2193387 h 6857987"/>
                <a:gd name="connsiteX8586" fmla="*/ 2924331 w 3377801"/>
                <a:gd name="connsiteY8586" fmla="*/ 2120074 h 6857987"/>
                <a:gd name="connsiteX8587" fmla="*/ 2925428 w 3377801"/>
                <a:gd name="connsiteY8587" fmla="*/ 2087328 h 6857987"/>
                <a:gd name="connsiteX8588" fmla="*/ 2925474 w 3377801"/>
                <a:gd name="connsiteY8588" fmla="*/ 2087356 h 6857987"/>
                <a:gd name="connsiteX8589" fmla="*/ 2963814 w 3377801"/>
                <a:gd name="connsiteY8589" fmla="*/ 2182109 h 6857987"/>
                <a:gd name="connsiteX8590" fmla="*/ 2992021 w 3377801"/>
                <a:gd name="connsiteY8590" fmla="*/ 2235120 h 6857987"/>
                <a:gd name="connsiteX8591" fmla="*/ 2998798 w 3377801"/>
                <a:gd name="connsiteY8591" fmla="*/ 2178725 h 6857987"/>
                <a:gd name="connsiteX8592" fmla="*/ 2973972 w 3377801"/>
                <a:gd name="connsiteY8592" fmla="*/ 2175341 h 6857987"/>
                <a:gd name="connsiteX8593" fmla="*/ 3004980 w 3377801"/>
                <a:gd name="connsiteY8593" fmla="*/ 2177588 h 6857987"/>
                <a:gd name="connsiteX8594" fmla="*/ 3007244 w 3377801"/>
                <a:gd name="connsiteY8594" fmla="*/ 2152774 h 6857987"/>
                <a:gd name="connsiteX8595" fmla="*/ 3114969 w 3377801"/>
                <a:gd name="connsiteY8595" fmla="*/ 2296037 h 6857987"/>
                <a:gd name="connsiteX8596" fmla="*/ 3156701 w 3377801"/>
                <a:gd name="connsiteY8596" fmla="*/ 2352441 h 6857987"/>
                <a:gd name="connsiteX8597" fmla="*/ 3170235 w 3377801"/>
                <a:gd name="connsiteY8597" fmla="*/ 2347356 h 6857987"/>
                <a:gd name="connsiteX8598" fmla="*/ 3193359 w 3377801"/>
                <a:gd name="connsiteY8598" fmla="*/ 2403759 h 6857987"/>
                <a:gd name="connsiteX8599" fmla="*/ 3092379 w 3377801"/>
                <a:gd name="connsiteY8599" fmla="*/ 2231761 h 6857987"/>
                <a:gd name="connsiteX8600" fmla="*/ 3075461 w 3377801"/>
                <a:gd name="connsiteY8600" fmla="*/ 2199015 h 6857987"/>
                <a:gd name="connsiteX8601" fmla="*/ 3075461 w 3377801"/>
                <a:gd name="connsiteY8601" fmla="*/ 2199052 h 6857987"/>
                <a:gd name="connsiteX8602" fmla="*/ 3092381 w 3377801"/>
                <a:gd name="connsiteY8602" fmla="*/ 2231763 h 6857987"/>
                <a:gd name="connsiteX8603" fmla="*/ 3099740 w 3377801"/>
                <a:gd name="connsiteY8603" fmla="*/ 2057444 h 6857987"/>
                <a:gd name="connsiteX8604" fmla="*/ 3086187 w 3377801"/>
                <a:gd name="connsiteY8604" fmla="*/ 2039979 h 6857987"/>
                <a:gd name="connsiteX8605" fmla="*/ 3086195 w 3377801"/>
                <a:gd name="connsiteY8605" fmla="*/ 2039962 h 6857987"/>
                <a:gd name="connsiteX8606" fmla="*/ 3099741 w 3377801"/>
                <a:gd name="connsiteY8606" fmla="*/ 2057447 h 6857987"/>
                <a:gd name="connsiteX8607" fmla="*/ 3097456 w 3377801"/>
                <a:gd name="connsiteY8607" fmla="*/ 2146521 h 6857987"/>
                <a:gd name="connsiteX8608" fmla="*/ 3089542 w 3377801"/>
                <a:gd name="connsiteY8608" fmla="*/ 2133605 h 6857987"/>
                <a:gd name="connsiteX8609" fmla="*/ 3089559 w 3377801"/>
                <a:gd name="connsiteY8609" fmla="*/ 2133560 h 6857987"/>
                <a:gd name="connsiteX8610" fmla="*/ 3097457 w 3377801"/>
                <a:gd name="connsiteY8610" fmla="*/ 2146524 h 6857987"/>
                <a:gd name="connsiteX8611" fmla="*/ 3118941 w 3377801"/>
                <a:gd name="connsiteY8611" fmla="*/ 2010690 h 6857987"/>
                <a:gd name="connsiteX8612" fmla="*/ 3169141 w 3377801"/>
                <a:gd name="connsiteY8612" fmla="*/ 2206392 h 6857987"/>
                <a:gd name="connsiteX8613" fmla="*/ 3169705 w 3377801"/>
                <a:gd name="connsiteY8613" fmla="*/ 2341195 h 6857987"/>
                <a:gd name="connsiteX8614" fmla="*/ 3157861 w 3377801"/>
                <a:gd name="connsiteY8614" fmla="*/ 2320896 h 6857987"/>
                <a:gd name="connsiteX8615" fmla="*/ 3146001 w 3377801"/>
                <a:gd name="connsiteY8615" fmla="*/ 2228963 h 6857987"/>
                <a:gd name="connsiteX8616" fmla="*/ 3121759 w 3377801"/>
                <a:gd name="connsiteY8616" fmla="*/ 2064280 h 6857987"/>
                <a:gd name="connsiteX8617" fmla="*/ 3065918 w 3377801"/>
                <a:gd name="connsiteY8617" fmla="*/ 1978555 h 6857987"/>
                <a:gd name="connsiteX8618" fmla="*/ 2998208 w 3377801"/>
                <a:gd name="connsiteY8618" fmla="*/ 1852793 h 6857987"/>
                <a:gd name="connsiteX8619" fmla="*/ 2998236 w 3377801"/>
                <a:gd name="connsiteY8619" fmla="*/ 1852775 h 6857987"/>
                <a:gd name="connsiteX8620" fmla="*/ 3035447 w 3377801"/>
                <a:gd name="connsiteY8620" fmla="*/ 1906923 h 6857987"/>
                <a:gd name="connsiteX8621" fmla="*/ 3118942 w 3377801"/>
                <a:gd name="connsiteY8621" fmla="*/ 2010693 h 6857987"/>
                <a:gd name="connsiteX8622" fmla="*/ 3061418 w 3377801"/>
                <a:gd name="connsiteY8622" fmla="*/ 1862917 h 6857987"/>
                <a:gd name="connsiteX8623" fmla="*/ 3086232 w 3377801"/>
                <a:gd name="connsiteY8623" fmla="*/ 1945254 h 6857987"/>
                <a:gd name="connsiteX8624" fmla="*/ 3059736 w 3377801"/>
                <a:gd name="connsiteY8624" fmla="*/ 1895071 h 6857987"/>
                <a:gd name="connsiteX8625" fmla="*/ 3045627 w 3377801"/>
                <a:gd name="connsiteY8625" fmla="*/ 1831899 h 6857987"/>
                <a:gd name="connsiteX8626" fmla="*/ 3068176 w 3377801"/>
                <a:gd name="connsiteY8626" fmla="*/ 1754629 h 6857987"/>
                <a:gd name="connsiteX8627" fmla="*/ 3106552 w 3377801"/>
                <a:gd name="connsiteY8627" fmla="*/ 1774929 h 6857987"/>
                <a:gd name="connsiteX8628" fmla="*/ 3177611 w 3377801"/>
                <a:gd name="connsiteY8628" fmla="*/ 1844295 h 6857987"/>
                <a:gd name="connsiteX8629" fmla="*/ 3240792 w 3377801"/>
                <a:gd name="connsiteY8629" fmla="*/ 1897879 h 6857987"/>
                <a:gd name="connsiteX8630" fmla="*/ 3218225 w 3377801"/>
                <a:gd name="connsiteY8630" fmla="*/ 1832460 h 6857987"/>
                <a:gd name="connsiteX8631" fmla="*/ 3134743 w 3377801"/>
                <a:gd name="connsiteY8631" fmla="*/ 1610810 h 6857987"/>
                <a:gd name="connsiteX8632" fmla="*/ 3088498 w 3377801"/>
                <a:gd name="connsiteY8632" fmla="*/ 1526772 h 6857987"/>
                <a:gd name="connsiteX8633" fmla="*/ 3039925 w 3377801"/>
                <a:gd name="connsiteY8633" fmla="*/ 1470558 h 6857987"/>
                <a:gd name="connsiteX8634" fmla="*/ 3039989 w 3377801"/>
                <a:gd name="connsiteY8634" fmla="*/ 1470368 h 6857987"/>
                <a:gd name="connsiteX8635" fmla="*/ 3050130 w 3377801"/>
                <a:gd name="connsiteY8635" fmla="*/ 1460218 h 6857987"/>
                <a:gd name="connsiteX8636" fmla="*/ 3099767 w 3377801"/>
                <a:gd name="connsiteY8636" fmla="*/ 1521698 h 6857987"/>
                <a:gd name="connsiteX8637" fmla="*/ 3202406 w 3377801"/>
                <a:gd name="connsiteY8637" fmla="*/ 1755748 h 6857987"/>
                <a:gd name="connsiteX8638" fmla="*/ 3230614 w 3377801"/>
                <a:gd name="connsiteY8638" fmla="*/ 1835839 h 6857987"/>
                <a:gd name="connsiteX8639" fmla="*/ 3280814 w 3377801"/>
                <a:gd name="connsiteY8639" fmla="*/ 1935103 h 6857987"/>
                <a:gd name="connsiteX8640" fmla="*/ 3167459 w 3377801"/>
                <a:gd name="connsiteY8640" fmla="*/ 1865173 h 6857987"/>
                <a:gd name="connsiteX8641" fmla="*/ 3105415 w 3377801"/>
                <a:gd name="connsiteY8641" fmla="*/ 1797498 h 6857987"/>
                <a:gd name="connsiteX8642" fmla="*/ 3066501 w 3377801"/>
                <a:gd name="connsiteY8642" fmla="*/ 1797498 h 6857987"/>
                <a:gd name="connsiteX8643" fmla="*/ 3061420 w 3377801"/>
                <a:gd name="connsiteY8643" fmla="*/ 1862920 h 6857987"/>
                <a:gd name="connsiteX8644" fmla="*/ 3093017 w 3377801"/>
                <a:gd name="connsiteY8644" fmla="*/ 1574136 h 6857987"/>
                <a:gd name="connsiteX8645" fmla="*/ 3087923 w 3377801"/>
                <a:gd name="connsiteY8645" fmla="*/ 1557763 h 6857987"/>
                <a:gd name="connsiteX8646" fmla="*/ 3087923 w 3377801"/>
                <a:gd name="connsiteY8646" fmla="*/ 1557781 h 6857987"/>
                <a:gd name="connsiteX8647" fmla="*/ 3093019 w 3377801"/>
                <a:gd name="connsiteY8647" fmla="*/ 1574139 h 6857987"/>
                <a:gd name="connsiteX8648" fmla="*/ 3103104 w 3377801"/>
                <a:gd name="connsiteY8648" fmla="*/ 1581986 h 6857987"/>
                <a:gd name="connsiteX8649" fmla="*/ 3108198 w 3377801"/>
                <a:gd name="connsiteY8649" fmla="*/ 1601724 h 6857987"/>
                <a:gd name="connsiteX8650" fmla="*/ 3103108 w 3377801"/>
                <a:gd name="connsiteY8650" fmla="*/ 1581988 h 6857987"/>
                <a:gd name="connsiteX8651" fmla="*/ 3117758 w 3377801"/>
                <a:gd name="connsiteY8651" fmla="*/ 1761350 h 6857987"/>
                <a:gd name="connsiteX8652" fmla="*/ 3129610 w 3377801"/>
                <a:gd name="connsiteY8652" fmla="*/ 1770374 h 6857987"/>
                <a:gd name="connsiteX8653" fmla="*/ 3117786 w 3377801"/>
                <a:gd name="connsiteY8653" fmla="*/ 1761369 h 685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</a:cxnLst>
              <a:rect l="l" t="t" r="r" b="b"/>
              <a:pathLst>
                <a:path w="3377801" h="6857987">
                  <a:moveTo>
                    <a:pt x="3135289" y="1847101"/>
                  </a:moveTo>
                  <a:cubicBezTo>
                    <a:pt x="3176136" y="1899684"/>
                    <a:pt x="3233999" y="1942976"/>
                    <a:pt x="3301673" y="1952560"/>
                  </a:cubicBezTo>
                  <a:cubicBezTo>
                    <a:pt x="3300527" y="1944665"/>
                    <a:pt x="3303374" y="1935078"/>
                    <a:pt x="3297147" y="1928311"/>
                  </a:cubicBezTo>
                  <a:cubicBezTo>
                    <a:pt x="3217173" y="1826579"/>
                    <a:pt x="3218212" y="1697787"/>
                    <a:pt x="3148254" y="1569045"/>
                  </a:cubicBezTo>
                  <a:cubicBezTo>
                    <a:pt x="3129913" y="1535291"/>
                    <a:pt x="3104275" y="1506437"/>
                    <a:pt x="3085656" y="1473170"/>
                  </a:cubicBezTo>
                  <a:cubicBezTo>
                    <a:pt x="3102575" y="1478810"/>
                    <a:pt x="3120057" y="1486713"/>
                    <a:pt x="3133019" y="1499684"/>
                  </a:cubicBezTo>
                  <a:cubicBezTo>
                    <a:pt x="3164609" y="1532948"/>
                    <a:pt x="3196756" y="1566230"/>
                    <a:pt x="3218767" y="1606845"/>
                  </a:cubicBezTo>
                  <a:cubicBezTo>
                    <a:pt x="3221569" y="1554378"/>
                    <a:pt x="3206342" y="1501931"/>
                    <a:pt x="3186049" y="1453431"/>
                  </a:cubicBezTo>
                  <a:cubicBezTo>
                    <a:pt x="3218203" y="1463581"/>
                    <a:pt x="3249221" y="1481065"/>
                    <a:pt x="3283622" y="1478246"/>
                  </a:cubicBezTo>
                  <a:cubicBezTo>
                    <a:pt x="3315195" y="1479937"/>
                    <a:pt x="3346220" y="1471479"/>
                    <a:pt x="3377801" y="1471479"/>
                  </a:cubicBezTo>
                  <a:cubicBezTo>
                    <a:pt x="3375537" y="1469232"/>
                    <a:pt x="3370470" y="1464156"/>
                    <a:pt x="3368214" y="1461891"/>
                  </a:cubicBezTo>
                  <a:cubicBezTo>
                    <a:pt x="3261063" y="1387441"/>
                    <a:pt x="3198455" y="1266182"/>
                    <a:pt x="3093541" y="1190040"/>
                  </a:cubicBezTo>
                  <a:cubicBezTo>
                    <a:pt x="3069855" y="1172566"/>
                    <a:pt x="3043358" y="1160715"/>
                    <a:pt x="3018535" y="1146051"/>
                  </a:cubicBezTo>
                  <a:cubicBezTo>
                    <a:pt x="3045050" y="1124066"/>
                    <a:pt x="3068728" y="1094741"/>
                    <a:pt x="3103137" y="1085144"/>
                  </a:cubicBezTo>
                  <a:cubicBezTo>
                    <a:pt x="3100309" y="1107711"/>
                    <a:pt x="3089602" y="1127450"/>
                    <a:pt x="3081143" y="1147752"/>
                  </a:cubicBezTo>
                  <a:cubicBezTo>
                    <a:pt x="3112161" y="1144368"/>
                    <a:pt x="3129079" y="1116171"/>
                    <a:pt x="3151073" y="1098115"/>
                  </a:cubicBezTo>
                  <a:cubicBezTo>
                    <a:pt x="3171373" y="1081206"/>
                    <a:pt x="3182654" y="1056383"/>
                    <a:pt x="3193369" y="1032690"/>
                  </a:cubicBezTo>
                  <a:cubicBezTo>
                    <a:pt x="3203519" y="1010141"/>
                    <a:pt x="3204093" y="983627"/>
                    <a:pt x="3217629" y="962190"/>
                  </a:cubicBezTo>
                  <a:cubicBezTo>
                    <a:pt x="3224951" y="939059"/>
                    <a:pt x="3222695" y="910298"/>
                    <a:pt x="3205785" y="891690"/>
                  </a:cubicBezTo>
                  <a:cubicBezTo>
                    <a:pt x="3179844" y="884922"/>
                    <a:pt x="3155575" y="874207"/>
                    <a:pt x="3131325" y="864611"/>
                  </a:cubicBezTo>
                  <a:cubicBezTo>
                    <a:pt x="3116671" y="870823"/>
                    <a:pt x="3100307" y="879288"/>
                    <a:pt x="3094677" y="895073"/>
                  </a:cubicBezTo>
                  <a:cubicBezTo>
                    <a:pt x="3084527" y="917067"/>
                    <a:pt x="3070417" y="936815"/>
                    <a:pt x="3063086" y="959938"/>
                  </a:cubicBezTo>
                  <a:cubicBezTo>
                    <a:pt x="3060343" y="973038"/>
                    <a:pt x="3048819" y="982440"/>
                    <a:pt x="3035435" y="982496"/>
                  </a:cubicBezTo>
                  <a:cubicBezTo>
                    <a:pt x="3007246" y="991510"/>
                    <a:pt x="2979062" y="977984"/>
                    <a:pt x="2950841" y="972895"/>
                  </a:cubicBezTo>
                  <a:cubicBezTo>
                    <a:pt x="2951969" y="948645"/>
                    <a:pt x="2979057" y="945261"/>
                    <a:pt x="2997094" y="938494"/>
                  </a:cubicBezTo>
                  <a:cubicBezTo>
                    <a:pt x="3036008" y="915935"/>
                    <a:pt x="3076040" y="885473"/>
                    <a:pt x="3087895" y="839794"/>
                  </a:cubicBezTo>
                  <a:cubicBezTo>
                    <a:pt x="3053503" y="855575"/>
                    <a:pt x="3015708" y="868556"/>
                    <a:pt x="2977368" y="862343"/>
                  </a:cubicBezTo>
                  <a:cubicBezTo>
                    <a:pt x="2977259" y="850092"/>
                    <a:pt x="2978008" y="837849"/>
                    <a:pt x="2979609" y="825703"/>
                  </a:cubicBezTo>
                  <a:cubicBezTo>
                    <a:pt x="2993152" y="811027"/>
                    <a:pt x="3009527" y="795241"/>
                    <a:pt x="3007824" y="773246"/>
                  </a:cubicBezTo>
                  <a:cubicBezTo>
                    <a:pt x="3011772" y="747859"/>
                    <a:pt x="2988659" y="732632"/>
                    <a:pt x="2971159" y="719097"/>
                  </a:cubicBezTo>
                  <a:cubicBezTo>
                    <a:pt x="2953130" y="716267"/>
                    <a:pt x="2935049" y="719508"/>
                    <a:pt x="2917009" y="718533"/>
                  </a:cubicBezTo>
                  <a:cubicBezTo>
                    <a:pt x="2894981" y="717343"/>
                    <a:pt x="2877782" y="735286"/>
                    <a:pt x="2868528" y="752934"/>
                  </a:cubicBezTo>
                  <a:cubicBezTo>
                    <a:pt x="2861499" y="766340"/>
                    <a:pt x="2847652" y="774364"/>
                    <a:pt x="2840884" y="787335"/>
                  </a:cubicBezTo>
                  <a:cubicBezTo>
                    <a:pt x="2838064" y="806509"/>
                    <a:pt x="2840311" y="825120"/>
                    <a:pt x="2839183" y="844303"/>
                  </a:cubicBezTo>
                  <a:cubicBezTo>
                    <a:pt x="2812677" y="843730"/>
                    <a:pt x="2787300" y="833579"/>
                    <a:pt x="2761923" y="827375"/>
                  </a:cubicBezTo>
                  <a:cubicBezTo>
                    <a:pt x="2732598" y="818361"/>
                    <a:pt x="2702135" y="815541"/>
                    <a:pt x="2672236" y="811030"/>
                  </a:cubicBezTo>
                  <a:cubicBezTo>
                    <a:pt x="2679585" y="786770"/>
                    <a:pt x="2685217" y="761966"/>
                    <a:pt x="2681838" y="736570"/>
                  </a:cubicBezTo>
                  <a:cubicBezTo>
                    <a:pt x="2700465" y="719087"/>
                    <a:pt x="2720186" y="701045"/>
                    <a:pt x="2729228" y="676236"/>
                  </a:cubicBezTo>
                  <a:cubicBezTo>
                    <a:pt x="2701585" y="684113"/>
                    <a:pt x="2675080" y="703861"/>
                    <a:pt x="2645190" y="694837"/>
                  </a:cubicBezTo>
                  <a:cubicBezTo>
                    <a:pt x="2672884" y="672891"/>
                    <a:pt x="2701679" y="652371"/>
                    <a:pt x="2731463" y="633357"/>
                  </a:cubicBezTo>
                  <a:cubicBezTo>
                    <a:pt x="2730915" y="628846"/>
                    <a:pt x="2729780" y="620949"/>
                    <a:pt x="2729226" y="617002"/>
                  </a:cubicBezTo>
                  <a:cubicBezTo>
                    <a:pt x="2597358" y="646183"/>
                    <a:pt x="2523119" y="606231"/>
                    <a:pt x="2407745" y="607978"/>
                  </a:cubicBezTo>
                  <a:cubicBezTo>
                    <a:pt x="2381231" y="607978"/>
                    <a:pt x="2355306" y="621523"/>
                    <a:pt x="2329346" y="611362"/>
                  </a:cubicBezTo>
                  <a:cubicBezTo>
                    <a:pt x="2354172" y="582036"/>
                    <a:pt x="2394223" y="568501"/>
                    <a:pt x="2415071" y="535229"/>
                  </a:cubicBezTo>
                  <a:cubicBezTo>
                    <a:pt x="2379547" y="543123"/>
                    <a:pt x="2345141" y="561179"/>
                    <a:pt x="2307920" y="558915"/>
                  </a:cubicBezTo>
                  <a:cubicBezTo>
                    <a:pt x="2273505" y="560012"/>
                    <a:pt x="2249821" y="541849"/>
                    <a:pt x="2125190" y="538615"/>
                  </a:cubicBezTo>
                  <a:cubicBezTo>
                    <a:pt x="2169752" y="492934"/>
                    <a:pt x="2229513" y="464173"/>
                    <a:pt x="2272382" y="416229"/>
                  </a:cubicBezTo>
                  <a:cubicBezTo>
                    <a:pt x="2315815" y="378444"/>
                    <a:pt x="2349079" y="331062"/>
                    <a:pt x="2381797" y="283691"/>
                  </a:cubicBezTo>
                  <a:cubicBezTo>
                    <a:pt x="2431973" y="183339"/>
                    <a:pt x="2427262" y="189267"/>
                    <a:pt x="2445533" y="80085"/>
                  </a:cubicBezTo>
                  <a:cubicBezTo>
                    <a:pt x="2449298" y="57591"/>
                    <a:pt x="2421839" y="36088"/>
                    <a:pt x="2401544" y="49068"/>
                  </a:cubicBezTo>
                  <a:cubicBezTo>
                    <a:pt x="2379713" y="73444"/>
                    <a:pt x="2373296" y="139713"/>
                    <a:pt x="2276338" y="269017"/>
                  </a:cubicBezTo>
                  <a:cubicBezTo>
                    <a:pt x="2256026" y="301727"/>
                    <a:pt x="2229502" y="329934"/>
                    <a:pt x="2200750" y="355875"/>
                  </a:cubicBezTo>
                  <a:cubicBezTo>
                    <a:pt x="2205261" y="325985"/>
                    <a:pt x="2217659" y="297224"/>
                    <a:pt x="2221061" y="266771"/>
                  </a:cubicBezTo>
                  <a:cubicBezTo>
                    <a:pt x="2218213" y="257739"/>
                    <a:pt x="2213720" y="249288"/>
                    <a:pt x="2210336" y="240828"/>
                  </a:cubicBezTo>
                  <a:cubicBezTo>
                    <a:pt x="2202451" y="238000"/>
                    <a:pt x="2195112" y="234625"/>
                    <a:pt x="2187779" y="231227"/>
                  </a:cubicBezTo>
                  <a:cubicBezTo>
                    <a:pt x="2165785" y="248709"/>
                    <a:pt x="2159590" y="277480"/>
                    <a:pt x="2152255" y="302859"/>
                  </a:cubicBezTo>
                  <a:cubicBezTo>
                    <a:pt x="2133635" y="347411"/>
                    <a:pt x="2108812" y="389144"/>
                    <a:pt x="2080051" y="427502"/>
                  </a:cubicBezTo>
                  <a:cubicBezTo>
                    <a:pt x="2062013" y="447253"/>
                    <a:pt x="2046777" y="469807"/>
                    <a:pt x="2023655" y="483906"/>
                  </a:cubicBezTo>
                  <a:cubicBezTo>
                    <a:pt x="2021972" y="471490"/>
                    <a:pt x="2023655" y="456836"/>
                    <a:pt x="2014640" y="446685"/>
                  </a:cubicBezTo>
                  <a:cubicBezTo>
                    <a:pt x="2006182" y="435970"/>
                    <a:pt x="1994341" y="418478"/>
                    <a:pt x="1977983" y="426373"/>
                  </a:cubicBezTo>
                  <a:cubicBezTo>
                    <a:pt x="1945265" y="442172"/>
                    <a:pt x="1935119" y="481223"/>
                    <a:pt x="1907483" y="503080"/>
                  </a:cubicBezTo>
                  <a:cubicBezTo>
                    <a:pt x="1876519" y="527567"/>
                    <a:pt x="1842058" y="547068"/>
                    <a:pt x="1808227" y="567371"/>
                  </a:cubicBezTo>
                  <a:cubicBezTo>
                    <a:pt x="1615416" y="643711"/>
                    <a:pt x="1612483" y="662668"/>
                    <a:pt x="1569648" y="701609"/>
                  </a:cubicBezTo>
                  <a:cubicBezTo>
                    <a:pt x="1561190" y="710633"/>
                    <a:pt x="1555550" y="721338"/>
                    <a:pt x="1549349" y="731499"/>
                  </a:cubicBezTo>
                  <a:lnTo>
                    <a:pt x="1536933" y="731499"/>
                  </a:lnTo>
                  <a:cubicBezTo>
                    <a:pt x="1550477" y="707249"/>
                    <a:pt x="1559217" y="679883"/>
                    <a:pt x="1578675" y="659877"/>
                  </a:cubicBezTo>
                  <a:cubicBezTo>
                    <a:pt x="1608438" y="629276"/>
                    <a:pt x="1634499" y="594458"/>
                    <a:pt x="1670608" y="571328"/>
                  </a:cubicBezTo>
                  <a:cubicBezTo>
                    <a:pt x="1800158" y="493378"/>
                    <a:pt x="1907146" y="432208"/>
                    <a:pt x="2041716" y="276362"/>
                  </a:cubicBezTo>
                  <a:cubicBezTo>
                    <a:pt x="2092782" y="217223"/>
                    <a:pt x="2124617" y="142697"/>
                    <a:pt x="2143228" y="67118"/>
                  </a:cubicBezTo>
                  <a:cubicBezTo>
                    <a:pt x="2148322" y="45115"/>
                    <a:pt x="2144365" y="21429"/>
                    <a:pt x="2129703" y="3946"/>
                  </a:cubicBezTo>
                  <a:cubicBezTo>
                    <a:pt x="2121790" y="1127"/>
                    <a:pt x="2113910" y="1127"/>
                    <a:pt x="2106008" y="0"/>
                  </a:cubicBezTo>
                  <a:lnTo>
                    <a:pt x="2105608" y="457"/>
                  </a:lnTo>
                  <a:cubicBezTo>
                    <a:pt x="2088051" y="27527"/>
                    <a:pt x="2081310" y="59396"/>
                    <a:pt x="2066586" y="86887"/>
                  </a:cubicBezTo>
                  <a:cubicBezTo>
                    <a:pt x="2041561" y="133613"/>
                    <a:pt x="2015276" y="180512"/>
                    <a:pt x="1982557" y="222244"/>
                  </a:cubicBezTo>
                  <a:cubicBezTo>
                    <a:pt x="1950413" y="263413"/>
                    <a:pt x="1920513" y="308529"/>
                    <a:pt x="1875970" y="336172"/>
                  </a:cubicBezTo>
                  <a:cubicBezTo>
                    <a:pt x="1891401" y="262430"/>
                    <a:pt x="1960291" y="154874"/>
                    <a:pt x="1916556" y="76727"/>
                  </a:cubicBezTo>
                  <a:cubicBezTo>
                    <a:pt x="1907194" y="59994"/>
                    <a:pt x="1877644" y="59245"/>
                    <a:pt x="1873696" y="80111"/>
                  </a:cubicBezTo>
                  <a:cubicBezTo>
                    <a:pt x="1811851" y="311526"/>
                    <a:pt x="1824116" y="240923"/>
                    <a:pt x="1774441" y="341804"/>
                  </a:cubicBezTo>
                  <a:cubicBezTo>
                    <a:pt x="1752157" y="370224"/>
                    <a:pt x="1727843" y="396990"/>
                    <a:pt x="1701689" y="421895"/>
                  </a:cubicBezTo>
                  <a:cubicBezTo>
                    <a:pt x="1694763" y="428508"/>
                    <a:pt x="1685326" y="430353"/>
                    <a:pt x="1676293" y="433729"/>
                  </a:cubicBezTo>
                  <a:cubicBezTo>
                    <a:pt x="1687571" y="394825"/>
                    <a:pt x="1686454" y="349135"/>
                    <a:pt x="1658819" y="316990"/>
                  </a:cubicBezTo>
                  <a:cubicBezTo>
                    <a:pt x="1650350" y="304029"/>
                    <a:pt x="1628357" y="304583"/>
                    <a:pt x="1621589" y="318682"/>
                  </a:cubicBezTo>
                  <a:cubicBezTo>
                    <a:pt x="1608628" y="332780"/>
                    <a:pt x="1610874" y="353092"/>
                    <a:pt x="1605808" y="370001"/>
                  </a:cubicBezTo>
                  <a:cubicBezTo>
                    <a:pt x="1583805" y="416818"/>
                    <a:pt x="1550541" y="456858"/>
                    <a:pt x="1513875" y="492952"/>
                  </a:cubicBezTo>
                  <a:cubicBezTo>
                    <a:pt x="1484531" y="522278"/>
                    <a:pt x="1443424" y="538214"/>
                    <a:pt x="1416866" y="570786"/>
                  </a:cubicBezTo>
                  <a:cubicBezTo>
                    <a:pt x="1399607" y="591951"/>
                    <a:pt x="1380772" y="612509"/>
                    <a:pt x="1371176" y="637907"/>
                  </a:cubicBezTo>
                  <a:cubicBezTo>
                    <a:pt x="1355395" y="672862"/>
                    <a:pt x="1352575" y="711220"/>
                    <a:pt x="1354258" y="748441"/>
                  </a:cubicBezTo>
                  <a:cubicBezTo>
                    <a:pt x="1318165" y="765933"/>
                    <a:pt x="1292778" y="797514"/>
                    <a:pt x="1265717" y="825721"/>
                  </a:cubicBezTo>
                  <a:cubicBezTo>
                    <a:pt x="1237510" y="863506"/>
                    <a:pt x="1200854" y="892840"/>
                    <a:pt x="1164750" y="922157"/>
                  </a:cubicBezTo>
                  <a:cubicBezTo>
                    <a:pt x="1148396" y="935128"/>
                    <a:pt x="1141618" y="954875"/>
                    <a:pt x="1138800" y="974614"/>
                  </a:cubicBezTo>
                  <a:cubicBezTo>
                    <a:pt x="1076765" y="1011844"/>
                    <a:pt x="1017541" y="1052448"/>
                    <a:pt x="956633" y="1091925"/>
                  </a:cubicBezTo>
                  <a:cubicBezTo>
                    <a:pt x="927307" y="1115048"/>
                    <a:pt x="898546" y="1139861"/>
                    <a:pt x="868647" y="1161855"/>
                  </a:cubicBezTo>
                  <a:cubicBezTo>
                    <a:pt x="839886" y="1135349"/>
                    <a:pt x="839886" y="1093043"/>
                    <a:pt x="833682" y="1057515"/>
                  </a:cubicBezTo>
                  <a:lnTo>
                    <a:pt x="820711" y="1057515"/>
                  </a:lnTo>
                  <a:cubicBezTo>
                    <a:pt x="817327" y="1084021"/>
                    <a:pt x="817327" y="1111091"/>
                    <a:pt x="810550" y="1137032"/>
                  </a:cubicBezTo>
                  <a:cubicBezTo>
                    <a:pt x="785744" y="1118421"/>
                    <a:pt x="773329" y="1085722"/>
                    <a:pt x="778405" y="1055822"/>
                  </a:cubicBezTo>
                  <a:cubicBezTo>
                    <a:pt x="790821" y="987574"/>
                    <a:pt x="838755" y="933426"/>
                    <a:pt x="887830" y="887182"/>
                  </a:cubicBezTo>
                  <a:cubicBezTo>
                    <a:pt x="916019" y="865197"/>
                    <a:pt x="940277" y="838119"/>
                    <a:pt x="968480" y="816124"/>
                  </a:cubicBezTo>
                  <a:cubicBezTo>
                    <a:pt x="1007956" y="776073"/>
                    <a:pt x="1038980" y="725882"/>
                    <a:pt x="1054205" y="671171"/>
                  </a:cubicBezTo>
                  <a:cubicBezTo>
                    <a:pt x="1060399" y="627182"/>
                    <a:pt x="1046310" y="581502"/>
                    <a:pt x="1013606" y="551049"/>
                  </a:cubicBezTo>
                  <a:cubicBezTo>
                    <a:pt x="987663" y="522278"/>
                    <a:pt x="947050" y="514947"/>
                    <a:pt x="910393" y="512127"/>
                  </a:cubicBezTo>
                  <a:cubicBezTo>
                    <a:pt x="876546" y="514956"/>
                    <a:pt x="842708" y="517775"/>
                    <a:pt x="808872" y="513264"/>
                  </a:cubicBezTo>
                  <a:cubicBezTo>
                    <a:pt x="790253" y="504795"/>
                    <a:pt x="769950" y="497464"/>
                    <a:pt x="755288" y="482237"/>
                  </a:cubicBezTo>
                  <a:cubicBezTo>
                    <a:pt x="742890" y="469266"/>
                    <a:pt x="744573" y="450082"/>
                    <a:pt x="741189" y="433727"/>
                  </a:cubicBezTo>
                  <a:cubicBezTo>
                    <a:pt x="720323" y="453478"/>
                    <a:pt x="731040" y="483364"/>
                    <a:pt x="746264" y="502539"/>
                  </a:cubicBezTo>
                  <a:cubicBezTo>
                    <a:pt x="760363" y="527365"/>
                    <a:pt x="788560" y="538633"/>
                    <a:pt x="814512" y="547091"/>
                  </a:cubicBezTo>
                  <a:cubicBezTo>
                    <a:pt x="850605" y="554423"/>
                    <a:pt x="886143" y="536942"/>
                    <a:pt x="921673" y="545399"/>
                  </a:cubicBezTo>
                  <a:cubicBezTo>
                    <a:pt x="965661" y="545963"/>
                    <a:pt x="999497" y="582630"/>
                    <a:pt x="1013034" y="621542"/>
                  </a:cubicBezTo>
                  <a:cubicBezTo>
                    <a:pt x="1019052" y="709324"/>
                    <a:pt x="992696" y="715785"/>
                    <a:pt x="967908" y="765360"/>
                  </a:cubicBezTo>
                  <a:cubicBezTo>
                    <a:pt x="950434" y="799207"/>
                    <a:pt x="915344" y="817662"/>
                    <a:pt x="889528" y="844323"/>
                  </a:cubicBezTo>
                  <a:cubicBezTo>
                    <a:pt x="853466" y="881564"/>
                    <a:pt x="810557" y="912560"/>
                    <a:pt x="780675" y="955422"/>
                  </a:cubicBezTo>
                  <a:cubicBezTo>
                    <a:pt x="726666" y="1036413"/>
                    <a:pt x="731513" y="1145913"/>
                    <a:pt x="820143" y="1184969"/>
                  </a:cubicBezTo>
                  <a:cubicBezTo>
                    <a:pt x="820143" y="1190036"/>
                    <a:pt x="821270" y="1199060"/>
                    <a:pt x="821834" y="1203580"/>
                  </a:cubicBezTo>
                  <a:cubicBezTo>
                    <a:pt x="785740" y="1203017"/>
                    <a:pt x="750767" y="1192882"/>
                    <a:pt x="717494" y="1180458"/>
                  </a:cubicBezTo>
                  <a:cubicBezTo>
                    <a:pt x="694371" y="1172562"/>
                    <a:pt x="680273" y="1151132"/>
                    <a:pt x="658843" y="1140407"/>
                  </a:cubicBezTo>
                  <a:cubicBezTo>
                    <a:pt x="659406" y="1145482"/>
                    <a:pt x="661107" y="1155632"/>
                    <a:pt x="661671" y="1160707"/>
                  </a:cubicBezTo>
                  <a:cubicBezTo>
                    <a:pt x="676982" y="1179971"/>
                    <a:pt x="695036" y="1196884"/>
                    <a:pt x="715257" y="1210907"/>
                  </a:cubicBezTo>
                  <a:cubicBezTo>
                    <a:pt x="736113" y="1218248"/>
                    <a:pt x="759245" y="1222196"/>
                    <a:pt x="776718" y="1236858"/>
                  </a:cubicBezTo>
                  <a:cubicBezTo>
                    <a:pt x="748529" y="1245317"/>
                    <a:pt x="729346" y="1210344"/>
                    <a:pt x="701712" y="1219939"/>
                  </a:cubicBezTo>
                  <a:cubicBezTo>
                    <a:pt x="680846" y="1222196"/>
                    <a:pt x="666188" y="1242498"/>
                    <a:pt x="644752" y="1240806"/>
                  </a:cubicBezTo>
                  <a:cubicBezTo>
                    <a:pt x="605830" y="1240242"/>
                    <a:pt x="574252" y="1287614"/>
                    <a:pt x="591168" y="1323143"/>
                  </a:cubicBezTo>
                  <a:cubicBezTo>
                    <a:pt x="600755" y="1334431"/>
                    <a:pt x="615418" y="1340070"/>
                    <a:pt x="626133" y="1350786"/>
                  </a:cubicBezTo>
                  <a:cubicBezTo>
                    <a:pt x="639677" y="1360364"/>
                    <a:pt x="627834" y="1377856"/>
                    <a:pt x="622185" y="1389135"/>
                  </a:cubicBezTo>
                  <a:cubicBezTo>
                    <a:pt x="613161" y="1408308"/>
                    <a:pt x="587784" y="1407745"/>
                    <a:pt x="570856" y="1400413"/>
                  </a:cubicBezTo>
                  <a:cubicBezTo>
                    <a:pt x="558448" y="1391389"/>
                    <a:pt x="551681" y="1377864"/>
                    <a:pt x="542659" y="1366576"/>
                  </a:cubicBezTo>
                  <a:cubicBezTo>
                    <a:pt x="522907" y="1341762"/>
                    <a:pt x="520100" y="1310181"/>
                    <a:pt x="508821" y="1281974"/>
                  </a:cubicBezTo>
                  <a:cubicBezTo>
                    <a:pt x="496969" y="1252073"/>
                    <a:pt x="495840" y="1218802"/>
                    <a:pt x="499220" y="1187221"/>
                  </a:cubicBezTo>
                  <a:cubicBezTo>
                    <a:pt x="516122" y="1133796"/>
                    <a:pt x="574426" y="1076980"/>
                    <a:pt x="540959" y="1040578"/>
                  </a:cubicBezTo>
                  <a:cubicBezTo>
                    <a:pt x="530798" y="1021967"/>
                    <a:pt x="507112" y="1023096"/>
                    <a:pt x="491876" y="1010677"/>
                  </a:cubicBezTo>
                  <a:cubicBezTo>
                    <a:pt x="481161" y="1002219"/>
                    <a:pt x="469318" y="994322"/>
                    <a:pt x="456352" y="989247"/>
                  </a:cubicBezTo>
                  <a:cubicBezTo>
                    <a:pt x="437177" y="985864"/>
                    <a:pt x="421376" y="1000526"/>
                    <a:pt x="410663" y="1015190"/>
                  </a:cubicBezTo>
                  <a:cubicBezTo>
                    <a:pt x="402204" y="1030425"/>
                    <a:pt x="414610" y="1049600"/>
                    <a:pt x="405588" y="1064827"/>
                  </a:cubicBezTo>
                  <a:cubicBezTo>
                    <a:pt x="395986" y="1090201"/>
                    <a:pt x="383021" y="1114454"/>
                    <a:pt x="381328" y="1142088"/>
                  </a:cubicBezTo>
                  <a:cubicBezTo>
                    <a:pt x="376825" y="1174242"/>
                    <a:pt x="388669" y="1205251"/>
                    <a:pt x="392616" y="1237404"/>
                  </a:cubicBezTo>
                  <a:cubicBezTo>
                    <a:pt x="391489" y="1273498"/>
                    <a:pt x="406715" y="1307334"/>
                    <a:pt x="415175" y="1341744"/>
                  </a:cubicBezTo>
                  <a:cubicBezTo>
                    <a:pt x="425335" y="1380085"/>
                    <a:pt x="455226" y="1408290"/>
                    <a:pt x="472707" y="1443265"/>
                  </a:cubicBezTo>
                  <a:cubicBezTo>
                    <a:pt x="359470" y="1476253"/>
                    <a:pt x="293340" y="1287583"/>
                    <a:pt x="318177" y="1213156"/>
                  </a:cubicBezTo>
                  <a:cubicBezTo>
                    <a:pt x="324927" y="1186651"/>
                    <a:pt x="305760" y="1163519"/>
                    <a:pt x="287140" y="1147730"/>
                  </a:cubicBezTo>
                  <a:cubicBezTo>
                    <a:pt x="271359" y="1150550"/>
                    <a:pt x="255559" y="1148859"/>
                    <a:pt x="241466" y="1141528"/>
                  </a:cubicBezTo>
                  <a:cubicBezTo>
                    <a:pt x="221166" y="1130248"/>
                    <a:pt x="198041" y="1146603"/>
                    <a:pt x="188446" y="1164650"/>
                  </a:cubicBezTo>
                  <a:cubicBezTo>
                    <a:pt x="181678" y="1187208"/>
                    <a:pt x="197517" y="1209539"/>
                    <a:pt x="188446" y="1231196"/>
                  </a:cubicBezTo>
                  <a:cubicBezTo>
                    <a:pt x="173472" y="1266944"/>
                    <a:pt x="169272" y="1307903"/>
                    <a:pt x="179422" y="1346251"/>
                  </a:cubicBezTo>
                  <a:cubicBezTo>
                    <a:pt x="189572" y="1367691"/>
                    <a:pt x="197468" y="1390250"/>
                    <a:pt x="210449" y="1410552"/>
                  </a:cubicBezTo>
                  <a:cubicBezTo>
                    <a:pt x="213432" y="1411021"/>
                    <a:pt x="216454" y="1411210"/>
                    <a:pt x="219472" y="1411116"/>
                  </a:cubicBezTo>
                  <a:cubicBezTo>
                    <a:pt x="223975" y="1394761"/>
                    <a:pt x="225676" y="1377834"/>
                    <a:pt x="229050" y="1360915"/>
                  </a:cubicBezTo>
                  <a:cubicBezTo>
                    <a:pt x="231870" y="1361479"/>
                    <a:pt x="237509" y="1363172"/>
                    <a:pt x="240329" y="1363726"/>
                  </a:cubicBezTo>
                  <a:cubicBezTo>
                    <a:pt x="256684" y="1416756"/>
                    <a:pt x="284925" y="1466297"/>
                    <a:pt x="325496" y="1504168"/>
                  </a:cubicBezTo>
                  <a:cubicBezTo>
                    <a:pt x="341544" y="1519142"/>
                    <a:pt x="362161" y="1527300"/>
                    <a:pt x="377388" y="1543090"/>
                  </a:cubicBezTo>
                  <a:cubicBezTo>
                    <a:pt x="360478" y="1552114"/>
                    <a:pt x="339039" y="1558881"/>
                    <a:pt x="321557" y="1547602"/>
                  </a:cubicBezTo>
                  <a:cubicBezTo>
                    <a:pt x="275882" y="1518840"/>
                    <a:pt x="241476" y="1475972"/>
                    <a:pt x="211576" y="1431977"/>
                  </a:cubicBezTo>
                  <a:cubicBezTo>
                    <a:pt x="202562" y="1416185"/>
                    <a:pt x="184506" y="1412226"/>
                    <a:pt x="169844" y="1403778"/>
                  </a:cubicBezTo>
                  <a:cubicBezTo>
                    <a:pt x="154619" y="1409418"/>
                    <a:pt x="143903" y="1420697"/>
                    <a:pt x="136570" y="1434227"/>
                  </a:cubicBezTo>
                  <a:cubicBezTo>
                    <a:pt x="108927" y="1432544"/>
                    <a:pt x="72835" y="1446071"/>
                    <a:pt x="72835" y="1479353"/>
                  </a:cubicBezTo>
                  <a:cubicBezTo>
                    <a:pt x="67195" y="1498526"/>
                    <a:pt x="85233" y="1511498"/>
                    <a:pt x="97085" y="1523342"/>
                  </a:cubicBezTo>
                  <a:cubicBezTo>
                    <a:pt x="104980" y="1564510"/>
                    <a:pt x="106672" y="1607935"/>
                    <a:pt x="128666" y="1644601"/>
                  </a:cubicBezTo>
                  <a:cubicBezTo>
                    <a:pt x="142210" y="1666032"/>
                    <a:pt x="158567" y="1686333"/>
                    <a:pt x="178866" y="1700997"/>
                  </a:cubicBezTo>
                  <a:cubicBezTo>
                    <a:pt x="172089" y="1660956"/>
                    <a:pt x="163067" y="1619779"/>
                    <a:pt x="172089" y="1579174"/>
                  </a:cubicBezTo>
                  <a:cubicBezTo>
                    <a:pt x="195314" y="1573878"/>
                    <a:pt x="192638" y="1614084"/>
                    <a:pt x="280941" y="1645729"/>
                  </a:cubicBezTo>
                  <a:cubicBezTo>
                    <a:pt x="304617" y="1648549"/>
                    <a:pt x="326057" y="1661511"/>
                    <a:pt x="350870" y="1658692"/>
                  </a:cubicBezTo>
                  <a:cubicBezTo>
                    <a:pt x="379631" y="1662084"/>
                    <a:pt x="406128" y="1648549"/>
                    <a:pt x="434908" y="1645729"/>
                  </a:cubicBezTo>
                  <a:cubicBezTo>
                    <a:pt x="457467" y="1642909"/>
                    <a:pt x="472693" y="1624863"/>
                    <a:pt x="489048" y="1610205"/>
                  </a:cubicBezTo>
                  <a:cubicBezTo>
                    <a:pt x="505411" y="1604557"/>
                    <a:pt x="523459" y="1611334"/>
                    <a:pt x="539249" y="1605120"/>
                  </a:cubicBezTo>
                  <a:cubicBezTo>
                    <a:pt x="552220" y="1601181"/>
                    <a:pt x="563499" y="1593850"/>
                    <a:pt x="576470" y="1591030"/>
                  </a:cubicBezTo>
                  <a:cubicBezTo>
                    <a:pt x="599600" y="1589903"/>
                    <a:pt x="624979" y="1596105"/>
                    <a:pt x="645282" y="1580880"/>
                  </a:cubicBezTo>
                  <a:cubicBezTo>
                    <a:pt x="734950" y="1524476"/>
                    <a:pt x="806018" y="1444385"/>
                    <a:pt x="887800" y="1378403"/>
                  </a:cubicBezTo>
                  <a:cubicBezTo>
                    <a:pt x="905846" y="1384606"/>
                    <a:pt x="924465" y="1385161"/>
                    <a:pt x="942503" y="1383478"/>
                  </a:cubicBezTo>
                  <a:cubicBezTo>
                    <a:pt x="945332" y="1430287"/>
                    <a:pt x="971846" y="1472591"/>
                    <a:pt x="1006239" y="1502481"/>
                  </a:cubicBezTo>
                  <a:cubicBezTo>
                    <a:pt x="1010196" y="1460183"/>
                    <a:pt x="997225" y="1408292"/>
                    <a:pt x="1034446" y="1376705"/>
                  </a:cubicBezTo>
                  <a:cubicBezTo>
                    <a:pt x="1067719" y="1386293"/>
                    <a:pt x="1098163" y="1400391"/>
                    <a:pt x="1128062" y="1416756"/>
                  </a:cubicBezTo>
                  <a:cubicBezTo>
                    <a:pt x="1127498" y="1470896"/>
                    <a:pt x="1153436" y="1524470"/>
                    <a:pt x="1197428" y="1555489"/>
                  </a:cubicBezTo>
                  <a:cubicBezTo>
                    <a:pt x="1202502" y="1521652"/>
                    <a:pt x="1198555" y="1486687"/>
                    <a:pt x="1209843" y="1453413"/>
                  </a:cubicBezTo>
                  <a:cubicBezTo>
                    <a:pt x="1239169" y="1469205"/>
                    <a:pt x="1267367" y="1488378"/>
                    <a:pt x="1299512" y="1497966"/>
                  </a:cubicBezTo>
                  <a:cubicBezTo>
                    <a:pt x="1296692" y="1522771"/>
                    <a:pt x="1288233" y="1546448"/>
                    <a:pt x="1288797" y="1571844"/>
                  </a:cubicBezTo>
                  <a:cubicBezTo>
                    <a:pt x="1289423" y="1600044"/>
                    <a:pt x="1279219" y="1626548"/>
                    <a:pt x="1267367" y="1651371"/>
                  </a:cubicBezTo>
                  <a:cubicBezTo>
                    <a:pt x="1262300" y="1650822"/>
                    <a:pt x="1256661" y="1650242"/>
                    <a:pt x="1251585" y="1649680"/>
                  </a:cubicBezTo>
                  <a:cubicBezTo>
                    <a:pt x="1237478" y="1623737"/>
                    <a:pt x="1235230" y="1594412"/>
                    <a:pt x="1232412" y="1565642"/>
                  </a:cubicBezTo>
                  <a:cubicBezTo>
                    <a:pt x="1225634" y="1570168"/>
                    <a:pt x="1219059" y="1575303"/>
                    <a:pt x="1216057" y="1583697"/>
                  </a:cubicBezTo>
                  <a:cubicBezTo>
                    <a:pt x="1201205" y="1625214"/>
                    <a:pt x="1188987" y="1669992"/>
                    <a:pt x="1199702" y="1714548"/>
                  </a:cubicBezTo>
                  <a:cubicBezTo>
                    <a:pt x="1122995" y="1768124"/>
                    <a:pt x="1032189" y="1800842"/>
                    <a:pt x="966198" y="1868525"/>
                  </a:cubicBezTo>
                  <a:cubicBezTo>
                    <a:pt x="946459" y="1888254"/>
                    <a:pt x="922765" y="1907993"/>
                    <a:pt x="916561" y="1936764"/>
                  </a:cubicBezTo>
                  <a:cubicBezTo>
                    <a:pt x="908102" y="1967791"/>
                    <a:pt x="915997" y="2002182"/>
                    <a:pt x="938564" y="2024749"/>
                  </a:cubicBezTo>
                  <a:cubicBezTo>
                    <a:pt x="954355" y="2037165"/>
                    <a:pt x="974658" y="2041677"/>
                    <a:pt x="986510" y="2058596"/>
                  </a:cubicBezTo>
                  <a:cubicBezTo>
                    <a:pt x="978605" y="2072121"/>
                    <a:pt x="970496" y="2086527"/>
                    <a:pt x="957739" y="2096945"/>
                  </a:cubicBezTo>
                  <a:cubicBezTo>
                    <a:pt x="926753" y="2122248"/>
                    <a:pt x="898443" y="2151175"/>
                    <a:pt x="865806" y="2174771"/>
                  </a:cubicBezTo>
                  <a:cubicBezTo>
                    <a:pt x="773940" y="2241183"/>
                    <a:pt x="765158" y="2256149"/>
                    <a:pt x="787416" y="2305621"/>
                  </a:cubicBezTo>
                  <a:cubicBezTo>
                    <a:pt x="803832" y="2342106"/>
                    <a:pt x="646378" y="2427989"/>
                    <a:pt x="566892" y="2528964"/>
                  </a:cubicBezTo>
                  <a:cubicBezTo>
                    <a:pt x="538695" y="2570697"/>
                    <a:pt x="508241" y="2613558"/>
                    <a:pt x="500910" y="2664890"/>
                  </a:cubicBezTo>
                  <a:cubicBezTo>
                    <a:pt x="521209" y="2660379"/>
                    <a:pt x="524604" y="2636693"/>
                    <a:pt x="535886" y="2622584"/>
                  </a:cubicBezTo>
                  <a:cubicBezTo>
                    <a:pt x="580438" y="2559422"/>
                    <a:pt x="631767" y="2499634"/>
                    <a:pt x="693802" y="2453389"/>
                  </a:cubicBezTo>
                  <a:cubicBezTo>
                    <a:pt x="761711" y="2392383"/>
                    <a:pt x="845752" y="2352202"/>
                    <a:pt x="840448" y="2303360"/>
                  </a:cubicBezTo>
                  <a:cubicBezTo>
                    <a:pt x="837628" y="2292645"/>
                    <a:pt x="831424" y="2283621"/>
                    <a:pt x="828050" y="2273459"/>
                  </a:cubicBezTo>
                  <a:cubicBezTo>
                    <a:pt x="826349" y="2255986"/>
                    <a:pt x="842712" y="2245835"/>
                    <a:pt x="855112" y="2236801"/>
                  </a:cubicBezTo>
                  <a:cubicBezTo>
                    <a:pt x="909252" y="2206352"/>
                    <a:pt x="963973" y="2174757"/>
                    <a:pt x="1010788" y="2132461"/>
                  </a:cubicBezTo>
                  <a:cubicBezTo>
                    <a:pt x="1031088" y="2116679"/>
                    <a:pt x="1050264" y="2098060"/>
                    <a:pt x="1058734" y="2073818"/>
                  </a:cubicBezTo>
                  <a:cubicBezTo>
                    <a:pt x="1069433" y="2048992"/>
                    <a:pt x="1068036" y="2017702"/>
                    <a:pt x="1049133" y="1998243"/>
                  </a:cubicBezTo>
                  <a:cubicBezTo>
                    <a:pt x="1035798" y="1984511"/>
                    <a:pt x="1007955" y="1980761"/>
                    <a:pt x="1007401" y="1958202"/>
                  </a:cubicBezTo>
                  <a:cubicBezTo>
                    <a:pt x="1013041" y="1931687"/>
                    <a:pt x="1033907" y="1910821"/>
                    <a:pt x="1055346" y="1896158"/>
                  </a:cubicBezTo>
                  <a:cubicBezTo>
                    <a:pt x="1101590" y="1864567"/>
                    <a:pt x="1146707" y="1831295"/>
                    <a:pt x="1195771" y="1804788"/>
                  </a:cubicBezTo>
                  <a:cubicBezTo>
                    <a:pt x="1214954" y="1826228"/>
                    <a:pt x="1234683" y="1847658"/>
                    <a:pt x="1260634" y="1860629"/>
                  </a:cubicBezTo>
                  <a:cubicBezTo>
                    <a:pt x="1294471" y="1874164"/>
                    <a:pt x="1331923" y="1879209"/>
                    <a:pt x="1363283" y="1898978"/>
                  </a:cubicBezTo>
                  <a:cubicBezTo>
                    <a:pt x="1378919" y="1908834"/>
                    <a:pt x="1383582" y="1927175"/>
                    <a:pt x="1395428" y="1940710"/>
                  </a:cubicBezTo>
                  <a:cubicBezTo>
                    <a:pt x="1402759" y="1904052"/>
                    <a:pt x="1370053" y="1879229"/>
                    <a:pt x="1358206" y="1848212"/>
                  </a:cubicBezTo>
                  <a:cubicBezTo>
                    <a:pt x="1381891" y="1845401"/>
                    <a:pt x="1406152" y="1849913"/>
                    <a:pt x="1425890" y="1864002"/>
                  </a:cubicBezTo>
                  <a:cubicBezTo>
                    <a:pt x="1444501" y="1873026"/>
                    <a:pt x="1451822" y="1892764"/>
                    <a:pt x="1462537" y="1909118"/>
                  </a:cubicBezTo>
                  <a:cubicBezTo>
                    <a:pt x="1460854" y="1892763"/>
                    <a:pt x="1457470" y="1876400"/>
                    <a:pt x="1455779" y="1860054"/>
                  </a:cubicBezTo>
                  <a:cubicBezTo>
                    <a:pt x="1480020" y="1874153"/>
                    <a:pt x="1494692" y="1897275"/>
                    <a:pt x="1507653" y="1921525"/>
                  </a:cubicBezTo>
                  <a:cubicBezTo>
                    <a:pt x="1518368" y="1891635"/>
                    <a:pt x="1500886" y="1861755"/>
                    <a:pt x="1497503" y="1831857"/>
                  </a:cubicBezTo>
                  <a:cubicBezTo>
                    <a:pt x="1540557" y="1846220"/>
                    <a:pt x="1585221" y="1878409"/>
                    <a:pt x="1591321" y="1925795"/>
                  </a:cubicBezTo>
                  <a:cubicBezTo>
                    <a:pt x="1590934" y="1927098"/>
                    <a:pt x="1591047" y="1926892"/>
                    <a:pt x="1591880" y="1937042"/>
                  </a:cubicBezTo>
                  <a:cubicBezTo>
                    <a:pt x="1588216" y="1956801"/>
                    <a:pt x="1584486" y="1976162"/>
                    <a:pt x="1579798" y="1995992"/>
                  </a:cubicBezTo>
                  <a:cubicBezTo>
                    <a:pt x="1610806" y="1974562"/>
                    <a:pt x="1622094" y="1932830"/>
                    <a:pt x="1619274" y="1896728"/>
                  </a:cubicBezTo>
                  <a:cubicBezTo>
                    <a:pt x="1611943" y="1869095"/>
                    <a:pt x="1594448" y="1845979"/>
                    <a:pt x="1580352" y="1821713"/>
                  </a:cubicBezTo>
                  <a:cubicBezTo>
                    <a:pt x="1613644" y="1814391"/>
                    <a:pt x="1647481" y="1805358"/>
                    <a:pt x="1676227" y="1786188"/>
                  </a:cubicBezTo>
                  <a:cubicBezTo>
                    <a:pt x="1653105" y="1775465"/>
                    <a:pt x="1623216" y="1792382"/>
                    <a:pt x="1603476" y="1770952"/>
                  </a:cubicBezTo>
                  <a:cubicBezTo>
                    <a:pt x="1623215" y="1764749"/>
                    <a:pt x="1645208" y="1760237"/>
                    <a:pt x="1661000" y="1745565"/>
                  </a:cubicBezTo>
                  <a:cubicBezTo>
                    <a:pt x="1677918" y="1729784"/>
                    <a:pt x="1696524" y="1715676"/>
                    <a:pt x="1717394" y="1705534"/>
                  </a:cubicBezTo>
                  <a:cubicBezTo>
                    <a:pt x="1730365" y="1703269"/>
                    <a:pt x="1743900" y="1702141"/>
                    <a:pt x="1756880" y="1699886"/>
                  </a:cubicBezTo>
                  <a:cubicBezTo>
                    <a:pt x="1745036" y="1676763"/>
                    <a:pt x="1717378" y="1681840"/>
                    <a:pt x="1695955" y="1683531"/>
                  </a:cubicBezTo>
                  <a:cubicBezTo>
                    <a:pt x="1667766" y="1694255"/>
                    <a:pt x="1636185" y="1707790"/>
                    <a:pt x="1606858" y="1693118"/>
                  </a:cubicBezTo>
                  <a:cubicBezTo>
                    <a:pt x="1637876" y="1680147"/>
                    <a:pt x="1671149" y="1669432"/>
                    <a:pt x="1697092" y="1646310"/>
                  </a:cubicBezTo>
                  <a:cubicBezTo>
                    <a:pt x="1717392" y="1628827"/>
                    <a:pt x="1744472" y="1625435"/>
                    <a:pt x="1769851" y="1622050"/>
                  </a:cubicBezTo>
                  <a:cubicBezTo>
                    <a:pt x="1758007" y="1615273"/>
                    <a:pt x="1746719" y="1606251"/>
                    <a:pt x="1732066" y="1607388"/>
                  </a:cubicBezTo>
                  <a:cubicBezTo>
                    <a:pt x="1709499" y="1604559"/>
                    <a:pt x="1689197" y="1617538"/>
                    <a:pt x="1666641" y="1615274"/>
                  </a:cubicBezTo>
                  <a:cubicBezTo>
                    <a:pt x="1680186" y="1596109"/>
                    <a:pt x="1698232" y="1579181"/>
                    <a:pt x="1716842" y="1564518"/>
                  </a:cubicBezTo>
                  <a:cubicBezTo>
                    <a:pt x="1734888" y="1549856"/>
                    <a:pt x="1758010" y="1545345"/>
                    <a:pt x="1779432" y="1538012"/>
                  </a:cubicBezTo>
                  <a:cubicBezTo>
                    <a:pt x="1820046" y="1528434"/>
                    <a:pt x="1861787" y="1534638"/>
                    <a:pt x="1901818" y="1543097"/>
                  </a:cubicBezTo>
                  <a:cubicBezTo>
                    <a:pt x="1885473" y="1518283"/>
                    <a:pt x="1852191" y="1514899"/>
                    <a:pt x="1825685" y="1509250"/>
                  </a:cubicBezTo>
                  <a:cubicBezTo>
                    <a:pt x="1790160" y="1497398"/>
                    <a:pt x="1751798" y="1500226"/>
                    <a:pt x="1716260" y="1508122"/>
                  </a:cubicBezTo>
                  <a:cubicBezTo>
                    <a:pt x="1718524" y="1502482"/>
                    <a:pt x="1720786" y="1496842"/>
                    <a:pt x="1723609" y="1491204"/>
                  </a:cubicBezTo>
                  <a:cubicBezTo>
                    <a:pt x="1746722" y="1482745"/>
                    <a:pt x="1769754" y="1472008"/>
                    <a:pt x="1794667" y="1468081"/>
                  </a:cubicBezTo>
                  <a:cubicBezTo>
                    <a:pt x="1836320" y="1461505"/>
                    <a:pt x="1875673" y="1444638"/>
                    <a:pt x="1909159" y="1419008"/>
                  </a:cubicBezTo>
                  <a:cubicBezTo>
                    <a:pt x="1917618" y="1415070"/>
                    <a:pt x="1919884" y="1406046"/>
                    <a:pt x="1923267" y="1398708"/>
                  </a:cubicBezTo>
                  <a:cubicBezTo>
                    <a:pt x="1895624" y="1406605"/>
                    <a:pt x="1869682" y="1421831"/>
                    <a:pt x="1840357" y="1421831"/>
                  </a:cubicBezTo>
                  <a:cubicBezTo>
                    <a:pt x="1819500" y="1422394"/>
                    <a:pt x="1798634" y="1425224"/>
                    <a:pt x="1777749" y="1422958"/>
                  </a:cubicBezTo>
                  <a:cubicBezTo>
                    <a:pt x="1785090" y="1418447"/>
                    <a:pt x="1792425" y="1412808"/>
                    <a:pt x="1801999" y="1412243"/>
                  </a:cubicBezTo>
                  <a:cubicBezTo>
                    <a:pt x="1824002" y="1409433"/>
                    <a:pt x="1844868" y="1399272"/>
                    <a:pt x="1867990" y="1398708"/>
                  </a:cubicBezTo>
                  <a:cubicBezTo>
                    <a:pt x="1924395" y="1385173"/>
                    <a:pt x="1976278" y="1353583"/>
                    <a:pt x="2016893" y="1312424"/>
                  </a:cubicBezTo>
                  <a:cubicBezTo>
                    <a:pt x="2023651" y="1306784"/>
                    <a:pt x="2024216" y="1297761"/>
                    <a:pt x="2026471" y="1290429"/>
                  </a:cubicBezTo>
                  <a:cubicBezTo>
                    <a:pt x="1988695" y="1311859"/>
                    <a:pt x="1948081" y="1338929"/>
                    <a:pt x="1901828" y="1331028"/>
                  </a:cubicBezTo>
                  <a:cubicBezTo>
                    <a:pt x="1939622" y="1291552"/>
                    <a:pt x="1990377" y="1270121"/>
                    <a:pt x="2034357" y="1239095"/>
                  </a:cubicBezTo>
                  <a:cubicBezTo>
                    <a:pt x="2048466" y="1233455"/>
                    <a:pt x="2068204" y="1232328"/>
                    <a:pt x="2080047" y="1244170"/>
                  </a:cubicBezTo>
                  <a:cubicBezTo>
                    <a:pt x="2104873" y="1265036"/>
                    <a:pt x="2134195" y="1279135"/>
                    <a:pt x="2165204" y="1288167"/>
                  </a:cubicBezTo>
                  <a:cubicBezTo>
                    <a:pt x="2201879" y="1296635"/>
                    <a:pt x="2226111" y="1332719"/>
                    <a:pt x="2265605" y="1334410"/>
                  </a:cubicBezTo>
                  <a:cubicBezTo>
                    <a:pt x="2272928" y="1346254"/>
                    <a:pt x="2279695" y="1358660"/>
                    <a:pt x="2287035" y="1369935"/>
                  </a:cubicBezTo>
                  <a:cubicBezTo>
                    <a:pt x="2296049" y="1383480"/>
                    <a:pt x="2311848" y="1389686"/>
                    <a:pt x="2321991" y="1401517"/>
                  </a:cubicBezTo>
                  <a:cubicBezTo>
                    <a:pt x="2323928" y="1405662"/>
                    <a:pt x="2325459" y="1410208"/>
                    <a:pt x="2327505" y="1414367"/>
                  </a:cubicBezTo>
                  <a:lnTo>
                    <a:pt x="2325385" y="1430852"/>
                  </a:lnTo>
                  <a:lnTo>
                    <a:pt x="2330460" y="1431465"/>
                  </a:lnTo>
                  <a:cubicBezTo>
                    <a:pt x="2328593" y="1431260"/>
                    <a:pt x="2326802" y="1431053"/>
                    <a:pt x="2325385" y="1430852"/>
                  </a:cubicBezTo>
                  <a:cubicBezTo>
                    <a:pt x="2329323" y="1457366"/>
                    <a:pt x="2338356" y="1486127"/>
                    <a:pt x="2366562" y="1495151"/>
                  </a:cubicBezTo>
                  <a:cubicBezTo>
                    <a:pt x="2360913" y="1534055"/>
                    <a:pt x="2364288" y="1574114"/>
                    <a:pt x="2382907" y="1608515"/>
                  </a:cubicBezTo>
                  <a:cubicBezTo>
                    <a:pt x="2375816" y="1647626"/>
                    <a:pt x="2362333" y="1665365"/>
                    <a:pt x="2388547" y="1719615"/>
                  </a:cubicBezTo>
                  <a:cubicBezTo>
                    <a:pt x="2349444" y="1758719"/>
                    <a:pt x="2351758" y="1773519"/>
                    <a:pt x="2353023" y="1823955"/>
                  </a:cubicBezTo>
                  <a:cubicBezTo>
                    <a:pt x="2336658" y="1835798"/>
                    <a:pt x="2325961" y="1853845"/>
                    <a:pt x="2317498" y="1871901"/>
                  </a:cubicBezTo>
                  <a:cubicBezTo>
                    <a:pt x="2307897" y="1889383"/>
                    <a:pt x="2311850" y="1910259"/>
                    <a:pt x="2311850" y="1929988"/>
                  </a:cubicBezTo>
                  <a:cubicBezTo>
                    <a:pt x="2296625" y="1936182"/>
                    <a:pt x="2281970" y="1942959"/>
                    <a:pt x="2268989" y="1953110"/>
                  </a:cubicBezTo>
                  <a:cubicBezTo>
                    <a:pt x="2247549" y="1972284"/>
                    <a:pt x="2237408" y="2001056"/>
                    <a:pt x="2237408" y="2029244"/>
                  </a:cubicBezTo>
                  <a:cubicBezTo>
                    <a:pt x="2222731" y="2038845"/>
                    <a:pt x="2206936" y="2047300"/>
                    <a:pt x="2194538" y="2059706"/>
                  </a:cubicBezTo>
                  <a:cubicBezTo>
                    <a:pt x="2178739" y="2080005"/>
                    <a:pt x="2180440" y="2106523"/>
                    <a:pt x="2178174" y="2130206"/>
                  </a:cubicBezTo>
                  <a:cubicBezTo>
                    <a:pt x="2144892" y="2144296"/>
                    <a:pt x="2123480" y="2178142"/>
                    <a:pt x="2121779" y="2214236"/>
                  </a:cubicBezTo>
                  <a:cubicBezTo>
                    <a:pt x="2107117" y="2220440"/>
                    <a:pt x="2093896" y="2230695"/>
                    <a:pt x="2088497" y="2246381"/>
                  </a:cubicBezTo>
                  <a:cubicBezTo>
                    <a:pt x="2082632" y="2263420"/>
                    <a:pt x="2066229" y="2273721"/>
                    <a:pt x="2054650" y="2285866"/>
                  </a:cubicBezTo>
                  <a:cubicBezTo>
                    <a:pt x="2039246" y="2302025"/>
                    <a:pt x="2036040" y="2325907"/>
                    <a:pt x="2019703" y="2341142"/>
                  </a:cubicBezTo>
                  <a:cubicBezTo>
                    <a:pt x="2007851" y="2351858"/>
                    <a:pt x="1997144" y="2364264"/>
                    <a:pt x="1985292" y="2374979"/>
                  </a:cubicBezTo>
                  <a:cubicBezTo>
                    <a:pt x="1967237" y="2385694"/>
                    <a:pt x="1945242" y="2388514"/>
                    <a:pt x="1928324" y="2402057"/>
                  </a:cubicBezTo>
                  <a:cubicBezTo>
                    <a:pt x="1913648" y="2410508"/>
                    <a:pt x="1907458" y="2426871"/>
                    <a:pt x="1897853" y="2439269"/>
                  </a:cubicBezTo>
                  <a:cubicBezTo>
                    <a:pt x="1881508" y="2447173"/>
                    <a:pt x="1864016" y="2453377"/>
                    <a:pt x="1849361" y="2463528"/>
                  </a:cubicBezTo>
                  <a:cubicBezTo>
                    <a:pt x="1835263" y="2474807"/>
                    <a:pt x="1829623" y="2492853"/>
                    <a:pt x="1820027" y="2508080"/>
                  </a:cubicBezTo>
                  <a:cubicBezTo>
                    <a:pt x="1809885" y="2516539"/>
                    <a:pt x="1798032" y="2523305"/>
                    <a:pt x="1789010" y="2533455"/>
                  </a:cubicBezTo>
                  <a:cubicBezTo>
                    <a:pt x="1775484" y="2548117"/>
                    <a:pt x="1766461" y="2566729"/>
                    <a:pt x="1748968" y="2577444"/>
                  </a:cubicBezTo>
                  <a:cubicBezTo>
                    <a:pt x="1730359" y="2588722"/>
                    <a:pt x="1715687" y="2605087"/>
                    <a:pt x="1701032" y="2620869"/>
                  </a:cubicBezTo>
                  <a:cubicBezTo>
                    <a:pt x="1670006" y="2626518"/>
                    <a:pt x="1648012" y="2651895"/>
                    <a:pt x="1635041" y="2679529"/>
                  </a:cubicBezTo>
                  <a:cubicBezTo>
                    <a:pt x="1597811" y="2681785"/>
                    <a:pt x="1561154" y="2680666"/>
                    <a:pt x="1523933" y="2684604"/>
                  </a:cubicBezTo>
                  <a:cubicBezTo>
                    <a:pt x="1495726" y="2687988"/>
                    <a:pt x="1465272" y="2682340"/>
                    <a:pt x="1438208" y="2694754"/>
                  </a:cubicBezTo>
                  <a:cubicBezTo>
                    <a:pt x="1455700" y="2722951"/>
                    <a:pt x="1489536" y="2728601"/>
                    <a:pt x="1512658" y="2749457"/>
                  </a:cubicBezTo>
                  <a:cubicBezTo>
                    <a:pt x="1495730" y="2766386"/>
                    <a:pt x="1473181" y="2777101"/>
                    <a:pt x="1452308" y="2788379"/>
                  </a:cubicBezTo>
                  <a:cubicBezTo>
                    <a:pt x="1443294" y="2794583"/>
                    <a:pt x="1432579" y="2790636"/>
                    <a:pt x="1422428" y="2791199"/>
                  </a:cubicBezTo>
                  <a:cubicBezTo>
                    <a:pt x="1358700" y="2785569"/>
                    <a:pt x="1294956" y="2792328"/>
                    <a:pt x="1231226" y="2793456"/>
                  </a:cubicBezTo>
                  <a:cubicBezTo>
                    <a:pt x="1177078" y="2801350"/>
                    <a:pt x="1122939" y="2795720"/>
                    <a:pt x="1068789" y="2794584"/>
                  </a:cubicBezTo>
                  <a:cubicBezTo>
                    <a:pt x="1044530" y="2791201"/>
                    <a:pt x="1021981" y="2781613"/>
                    <a:pt x="998289" y="2779360"/>
                  </a:cubicBezTo>
                  <a:cubicBezTo>
                    <a:pt x="1002227" y="2817144"/>
                    <a:pt x="1037201" y="2835764"/>
                    <a:pt x="1062580" y="2859450"/>
                  </a:cubicBezTo>
                  <a:cubicBezTo>
                    <a:pt x="1086266" y="2879179"/>
                    <a:pt x="1116720" y="2887084"/>
                    <a:pt x="1140979" y="2906257"/>
                  </a:cubicBezTo>
                  <a:cubicBezTo>
                    <a:pt x="1096983" y="2929943"/>
                    <a:pt x="1052430" y="2953631"/>
                    <a:pt x="1011816" y="2982964"/>
                  </a:cubicBezTo>
                  <a:cubicBezTo>
                    <a:pt x="1078229" y="2988350"/>
                    <a:pt x="1104322" y="2966447"/>
                    <a:pt x="1135895" y="2984093"/>
                  </a:cubicBezTo>
                  <a:cubicBezTo>
                    <a:pt x="1124052" y="2998191"/>
                    <a:pt x="1104203" y="2996664"/>
                    <a:pt x="1087949" y="3001010"/>
                  </a:cubicBezTo>
                  <a:cubicBezTo>
                    <a:pt x="1039669" y="3013926"/>
                    <a:pt x="989457" y="3005948"/>
                    <a:pt x="940739" y="3015673"/>
                  </a:cubicBezTo>
                  <a:cubicBezTo>
                    <a:pt x="925008" y="3018814"/>
                    <a:pt x="909149" y="3017929"/>
                    <a:pt x="893367" y="3019620"/>
                  </a:cubicBezTo>
                  <a:cubicBezTo>
                    <a:pt x="860657" y="3030336"/>
                    <a:pt x="826812" y="3038803"/>
                    <a:pt x="794665" y="3050647"/>
                  </a:cubicBezTo>
                  <a:cubicBezTo>
                    <a:pt x="763648" y="3061345"/>
                    <a:pt x="737707" y="3082793"/>
                    <a:pt x="706116" y="3092379"/>
                  </a:cubicBezTo>
                  <a:cubicBezTo>
                    <a:pt x="684696" y="3075461"/>
                    <a:pt x="659299" y="3064746"/>
                    <a:pt x="637878" y="3046690"/>
                  </a:cubicBezTo>
                  <a:cubicBezTo>
                    <a:pt x="611935" y="3025270"/>
                    <a:pt x="575843" y="3019067"/>
                    <a:pt x="543125" y="3021884"/>
                  </a:cubicBezTo>
                  <a:cubicBezTo>
                    <a:pt x="517192" y="3033728"/>
                    <a:pt x="495762" y="3051775"/>
                    <a:pt x="477706" y="3072634"/>
                  </a:cubicBezTo>
                  <a:cubicBezTo>
                    <a:pt x="518306" y="3074325"/>
                    <a:pt x="558916" y="3087858"/>
                    <a:pt x="591634" y="3112110"/>
                  </a:cubicBezTo>
                  <a:cubicBezTo>
                    <a:pt x="586550" y="3125654"/>
                    <a:pt x="580919" y="3139744"/>
                    <a:pt x="575843" y="3153288"/>
                  </a:cubicBezTo>
                  <a:cubicBezTo>
                    <a:pt x="551593" y="3153852"/>
                    <a:pt x="527907" y="3153288"/>
                    <a:pt x="503649" y="3154979"/>
                  </a:cubicBezTo>
                  <a:cubicBezTo>
                    <a:pt x="520567" y="3176974"/>
                    <a:pt x="548593" y="3178694"/>
                    <a:pt x="573024" y="3185441"/>
                  </a:cubicBezTo>
                  <a:cubicBezTo>
                    <a:pt x="586466" y="3189153"/>
                    <a:pt x="602914" y="3185441"/>
                    <a:pt x="614193" y="3194465"/>
                  </a:cubicBezTo>
                  <a:cubicBezTo>
                    <a:pt x="620960" y="3214203"/>
                    <a:pt x="628855" y="3233942"/>
                    <a:pt x="628855" y="3254815"/>
                  </a:cubicBezTo>
                  <a:cubicBezTo>
                    <a:pt x="628292" y="3278501"/>
                    <a:pt x="651414" y="3298240"/>
                    <a:pt x="645210" y="3321925"/>
                  </a:cubicBezTo>
                  <a:cubicBezTo>
                    <a:pt x="630534" y="3335469"/>
                    <a:pt x="610235" y="3342801"/>
                    <a:pt x="592753" y="3351259"/>
                  </a:cubicBezTo>
                  <a:cubicBezTo>
                    <a:pt x="569058" y="3350132"/>
                    <a:pt x="547628" y="3338280"/>
                    <a:pt x="527328" y="3327000"/>
                  </a:cubicBezTo>
                  <a:cubicBezTo>
                    <a:pt x="494054" y="3298802"/>
                    <a:pt x="491234" y="3251986"/>
                    <a:pt x="485596" y="3211944"/>
                  </a:cubicBezTo>
                  <a:cubicBezTo>
                    <a:pt x="485032" y="3193333"/>
                    <a:pt x="467288" y="3184707"/>
                    <a:pt x="459090" y="3170212"/>
                  </a:cubicBezTo>
                  <a:cubicBezTo>
                    <a:pt x="450374" y="3154802"/>
                    <a:pt x="443290" y="3137504"/>
                    <a:pt x="428628" y="3126787"/>
                  </a:cubicBezTo>
                  <a:cubicBezTo>
                    <a:pt x="410042" y="3112509"/>
                    <a:pt x="389535" y="3100925"/>
                    <a:pt x="367712" y="3092378"/>
                  </a:cubicBezTo>
                  <a:cubicBezTo>
                    <a:pt x="341206" y="3083919"/>
                    <a:pt x="305668" y="3083919"/>
                    <a:pt x="291015" y="3112678"/>
                  </a:cubicBezTo>
                  <a:cubicBezTo>
                    <a:pt x="320340" y="3122279"/>
                    <a:pt x="353697" y="3136101"/>
                    <a:pt x="366031" y="3167391"/>
                  </a:cubicBezTo>
                  <a:cubicBezTo>
                    <a:pt x="371985" y="3182498"/>
                    <a:pt x="383513" y="3197840"/>
                    <a:pt x="378992" y="3214763"/>
                  </a:cubicBezTo>
                  <a:cubicBezTo>
                    <a:pt x="377300" y="3228298"/>
                    <a:pt x="371410" y="3243095"/>
                    <a:pt x="378429" y="3255932"/>
                  </a:cubicBezTo>
                  <a:cubicBezTo>
                    <a:pt x="384974" y="3267904"/>
                    <a:pt x="396484" y="3276231"/>
                    <a:pt x="404943" y="3286381"/>
                  </a:cubicBezTo>
                  <a:cubicBezTo>
                    <a:pt x="408327" y="3302727"/>
                    <a:pt x="403806" y="3322475"/>
                    <a:pt x="419597" y="3333190"/>
                  </a:cubicBezTo>
                  <a:cubicBezTo>
                    <a:pt x="439908" y="3347852"/>
                    <a:pt x="441027" y="3379998"/>
                    <a:pt x="466978" y="3387339"/>
                  </a:cubicBezTo>
                  <a:cubicBezTo>
                    <a:pt x="482202" y="3394670"/>
                    <a:pt x="487844" y="3412714"/>
                    <a:pt x="498005" y="3425124"/>
                  </a:cubicBezTo>
                  <a:cubicBezTo>
                    <a:pt x="499132" y="3438095"/>
                    <a:pt x="483342" y="3438095"/>
                    <a:pt x="474319" y="3439786"/>
                  </a:cubicBezTo>
                  <a:cubicBezTo>
                    <a:pt x="437097" y="3439222"/>
                    <a:pt x="398827" y="3424453"/>
                    <a:pt x="373362" y="3396917"/>
                  </a:cubicBezTo>
                  <a:cubicBezTo>
                    <a:pt x="358989" y="3381374"/>
                    <a:pt x="354751" y="3359696"/>
                    <a:pt x="342912" y="3342214"/>
                  </a:cubicBezTo>
                  <a:cubicBezTo>
                    <a:pt x="331634" y="3330379"/>
                    <a:pt x="317572" y="3317714"/>
                    <a:pt x="300043" y="3319655"/>
                  </a:cubicBezTo>
                  <a:cubicBezTo>
                    <a:pt x="275836" y="3322335"/>
                    <a:pt x="260002" y="3297661"/>
                    <a:pt x="236316" y="3295969"/>
                  </a:cubicBezTo>
                  <a:cubicBezTo>
                    <a:pt x="219397" y="3294278"/>
                    <a:pt x="201340" y="3293149"/>
                    <a:pt x="183859" y="3297106"/>
                  </a:cubicBezTo>
                  <a:cubicBezTo>
                    <a:pt x="153969" y="3314588"/>
                    <a:pt x="121824" y="3334327"/>
                    <a:pt x="111663" y="3369855"/>
                  </a:cubicBezTo>
                  <a:cubicBezTo>
                    <a:pt x="145206" y="3367883"/>
                    <a:pt x="163353" y="3345636"/>
                    <a:pt x="235179" y="3393551"/>
                  </a:cubicBezTo>
                  <a:cubicBezTo>
                    <a:pt x="235179" y="3403701"/>
                    <a:pt x="234615" y="3413851"/>
                    <a:pt x="235752" y="3424013"/>
                  </a:cubicBezTo>
                  <a:cubicBezTo>
                    <a:pt x="245331" y="3446006"/>
                    <a:pt x="267898" y="3457277"/>
                    <a:pt x="287064" y="3470248"/>
                  </a:cubicBezTo>
                  <a:cubicBezTo>
                    <a:pt x="306256" y="3478726"/>
                    <a:pt x="320345" y="3494516"/>
                    <a:pt x="337837" y="3505224"/>
                  </a:cubicBezTo>
                  <a:cubicBezTo>
                    <a:pt x="352500" y="3513128"/>
                    <a:pt x="358704" y="3529474"/>
                    <a:pt x="369419" y="3540748"/>
                  </a:cubicBezTo>
                  <a:cubicBezTo>
                    <a:pt x="342349" y="3537374"/>
                    <a:pt x="312468" y="3542449"/>
                    <a:pt x="289901" y="3522147"/>
                  </a:cubicBezTo>
                  <a:cubicBezTo>
                    <a:pt x="277495" y="3527222"/>
                    <a:pt x="265642" y="3540183"/>
                    <a:pt x="250980" y="3536236"/>
                  </a:cubicBezTo>
                  <a:cubicBezTo>
                    <a:pt x="214887" y="3526086"/>
                    <a:pt x="189509" y="3496758"/>
                    <a:pt x="159055" y="3477593"/>
                  </a:cubicBezTo>
                  <a:cubicBezTo>
                    <a:pt x="148905" y="3514233"/>
                    <a:pt x="163002" y="3550898"/>
                    <a:pt x="181614" y="3582497"/>
                  </a:cubicBezTo>
                  <a:cubicBezTo>
                    <a:pt x="200225" y="3607301"/>
                    <a:pt x="234070" y="3610686"/>
                    <a:pt x="254373" y="3633808"/>
                  </a:cubicBezTo>
                  <a:cubicBezTo>
                    <a:pt x="269598" y="3651309"/>
                    <a:pt x="294972" y="3643395"/>
                    <a:pt x="315280" y="3646215"/>
                  </a:cubicBezTo>
                  <a:cubicBezTo>
                    <a:pt x="332199" y="3652991"/>
                    <a:pt x="349681" y="3659750"/>
                    <a:pt x="367727" y="3663134"/>
                  </a:cubicBezTo>
                  <a:cubicBezTo>
                    <a:pt x="386347" y="3656940"/>
                    <a:pt x="409469" y="3655237"/>
                    <a:pt x="423568" y="3671602"/>
                  </a:cubicBezTo>
                  <a:cubicBezTo>
                    <a:pt x="291653" y="3796660"/>
                    <a:pt x="300947" y="3793621"/>
                    <a:pt x="250416" y="3877454"/>
                  </a:cubicBezTo>
                  <a:cubicBezTo>
                    <a:pt x="231800" y="3906804"/>
                    <a:pt x="206974" y="3931608"/>
                    <a:pt x="187813" y="3960934"/>
                  </a:cubicBezTo>
                  <a:cubicBezTo>
                    <a:pt x="158497" y="4008306"/>
                    <a:pt x="111106" y="4046101"/>
                    <a:pt x="54712" y="4056251"/>
                  </a:cubicBezTo>
                  <a:cubicBezTo>
                    <a:pt x="70006" y="4075957"/>
                    <a:pt x="94117" y="4086744"/>
                    <a:pt x="119003" y="4085012"/>
                  </a:cubicBezTo>
                  <a:cubicBezTo>
                    <a:pt x="161299" y="4089524"/>
                    <a:pt x="198520" y="4067521"/>
                    <a:pt x="237442" y="4057378"/>
                  </a:cubicBezTo>
                  <a:cubicBezTo>
                    <a:pt x="227170" y="4071890"/>
                    <a:pt x="214818" y="4084811"/>
                    <a:pt x="200784" y="4095727"/>
                  </a:cubicBezTo>
                  <a:lnTo>
                    <a:pt x="209808" y="4107015"/>
                  </a:lnTo>
                  <a:cubicBezTo>
                    <a:pt x="236886" y="4102504"/>
                    <a:pt x="263956" y="4096290"/>
                    <a:pt x="291036" y="4092362"/>
                  </a:cubicBezTo>
                  <a:cubicBezTo>
                    <a:pt x="264390" y="4151811"/>
                    <a:pt x="216116" y="4185960"/>
                    <a:pt x="171460" y="4345022"/>
                  </a:cubicBezTo>
                  <a:cubicBezTo>
                    <a:pt x="159053" y="4384508"/>
                    <a:pt x="136495" y="4419464"/>
                    <a:pt x="119003" y="4456130"/>
                  </a:cubicBezTo>
                  <a:cubicBezTo>
                    <a:pt x="69019" y="4534193"/>
                    <a:pt x="21966" y="4527224"/>
                    <a:pt x="0" y="4533961"/>
                  </a:cubicBezTo>
                  <a:cubicBezTo>
                    <a:pt x="3384" y="4536772"/>
                    <a:pt x="10150" y="4542967"/>
                    <a:pt x="13535" y="4546369"/>
                  </a:cubicBezTo>
                  <a:cubicBezTo>
                    <a:pt x="57524" y="4568364"/>
                    <a:pt x="108853" y="4561594"/>
                    <a:pt x="153969" y="4546924"/>
                  </a:cubicBezTo>
                  <a:cubicBezTo>
                    <a:pt x="172580" y="4540738"/>
                    <a:pt x="189493" y="4528886"/>
                    <a:pt x="210373" y="4528886"/>
                  </a:cubicBezTo>
                  <a:cubicBezTo>
                    <a:pt x="200223" y="4548052"/>
                    <a:pt x="184986" y="4563297"/>
                    <a:pt x="175397" y="4583036"/>
                  </a:cubicBezTo>
                  <a:cubicBezTo>
                    <a:pt x="202476" y="4586983"/>
                    <a:pt x="226727" y="4572876"/>
                    <a:pt x="249848" y="4561606"/>
                  </a:cubicBezTo>
                  <a:cubicBezTo>
                    <a:pt x="244208" y="4596007"/>
                    <a:pt x="226414" y="4626884"/>
                    <a:pt x="221085" y="4660870"/>
                  </a:cubicBezTo>
                  <a:cubicBezTo>
                    <a:pt x="209072" y="4737489"/>
                    <a:pt x="253191" y="4849690"/>
                    <a:pt x="175411" y="4968794"/>
                  </a:cubicBezTo>
                  <a:cubicBezTo>
                    <a:pt x="165261" y="4982329"/>
                    <a:pt x="151161" y="4991916"/>
                    <a:pt x="139309" y="5004318"/>
                  </a:cubicBezTo>
                  <a:cubicBezTo>
                    <a:pt x="143836" y="5003770"/>
                    <a:pt x="152289" y="5002636"/>
                    <a:pt x="156801" y="5002072"/>
                  </a:cubicBezTo>
                  <a:cubicBezTo>
                    <a:pt x="188374" y="4981214"/>
                    <a:pt x="222784" y="4963723"/>
                    <a:pt x="250417" y="4937227"/>
                  </a:cubicBezTo>
                  <a:cubicBezTo>
                    <a:pt x="257758" y="4929322"/>
                    <a:pt x="266772" y="4924238"/>
                    <a:pt x="275804" y="4919725"/>
                  </a:cubicBezTo>
                  <a:cubicBezTo>
                    <a:pt x="276360" y="4949626"/>
                    <a:pt x="255493" y="4973309"/>
                    <a:pt x="251545" y="5002072"/>
                  </a:cubicBezTo>
                  <a:cubicBezTo>
                    <a:pt x="270791" y="4995736"/>
                    <a:pt x="289171" y="4987021"/>
                    <a:pt x="306258" y="4976129"/>
                  </a:cubicBezTo>
                  <a:cubicBezTo>
                    <a:pt x="321482" y="4963150"/>
                    <a:pt x="334455" y="4946803"/>
                    <a:pt x="354194" y="4939464"/>
                  </a:cubicBezTo>
                  <a:cubicBezTo>
                    <a:pt x="351213" y="5002730"/>
                    <a:pt x="320548" y="4995529"/>
                    <a:pt x="338969" y="5179735"/>
                  </a:cubicBezTo>
                  <a:cubicBezTo>
                    <a:pt x="352504" y="5235576"/>
                    <a:pt x="362091" y="5291962"/>
                    <a:pt x="372241" y="5348375"/>
                  </a:cubicBezTo>
                  <a:cubicBezTo>
                    <a:pt x="375625" y="5388415"/>
                    <a:pt x="366601" y="5427882"/>
                    <a:pt x="349119" y="5463412"/>
                  </a:cubicBezTo>
                  <a:cubicBezTo>
                    <a:pt x="376189" y="5450451"/>
                    <a:pt x="388596" y="5421124"/>
                    <a:pt x="408897" y="5400250"/>
                  </a:cubicBezTo>
                  <a:cubicBezTo>
                    <a:pt x="442179" y="5347803"/>
                    <a:pt x="469814" y="5290270"/>
                    <a:pt x="479964" y="5228791"/>
                  </a:cubicBezTo>
                  <a:cubicBezTo>
                    <a:pt x="481657" y="5231047"/>
                    <a:pt x="486168" y="5235004"/>
                    <a:pt x="488423" y="5237268"/>
                  </a:cubicBezTo>
                  <a:cubicBezTo>
                    <a:pt x="495754" y="5288578"/>
                    <a:pt x="483896" y="5340462"/>
                    <a:pt x="485603" y="5391791"/>
                  </a:cubicBezTo>
                  <a:cubicBezTo>
                    <a:pt x="505341" y="5369806"/>
                    <a:pt x="527335" y="5350069"/>
                    <a:pt x="540878" y="5324117"/>
                  </a:cubicBezTo>
                  <a:cubicBezTo>
                    <a:pt x="549337" y="5310018"/>
                    <a:pt x="551593" y="5288592"/>
                    <a:pt x="571328" y="5286895"/>
                  </a:cubicBezTo>
                  <a:cubicBezTo>
                    <a:pt x="584863" y="5349494"/>
                    <a:pt x="616444" y="5404771"/>
                    <a:pt x="643514" y="5461157"/>
                  </a:cubicBezTo>
                  <a:cubicBezTo>
                    <a:pt x="662133" y="5500643"/>
                    <a:pt x="668340" y="5544077"/>
                    <a:pt x="676796" y="5585818"/>
                  </a:cubicBezTo>
                  <a:cubicBezTo>
                    <a:pt x="681870" y="5611741"/>
                    <a:pt x="677923" y="5638257"/>
                    <a:pt x="678487" y="5664198"/>
                  </a:cubicBezTo>
                  <a:cubicBezTo>
                    <a:pt x="679614" y="5687884"/>
                    <a:pt x="666079" y="5708760"/>
                    <a:pt x="665515" y="5732444"/>
                  </a:cubicBezTo>
                  <a:cubicBezTo>
                    <a:pt x="751527" y="5657872"/>
                    <a:pt x="762065" y="5616662"/>
                    <a:pt x="778878" y="5560985"/>
                  </a:cubicBezTo>
                  <a:cubicBezTo>
                    <a:pt x="786765" y="5534867"/>
                    <a:pt x="784518" y="5507973"/>
                    <a:pt x="789028" y="5481449"/>
                  </a:cubicBezTo>
                  <a:cubicBezTo>
                    <a:pt x="822302" y="5511929"/>
                    <a:pt x="836400" y="5556463"/>
                    <a:pt x="845988" y="5599324"/>
                  </a:cubicBezTo>
                  <a:cubicBezTo>
                    <a:pt x="893683" y="5518125"/>
                    <a:pt x="850788" y="5435876"/>
                    <a:pt x="851628" y="5389532"/>
                  </a:cubicBezTo>
                  <a:cubicBezTo>
                    <a:pt x="900689" y="5440316"/>
                    <a:pt x="893020" y="5500375"/>
                    <a:pt x="981346" y="5602716"/>
                  </a:cubicBezTo>
                  <a:cubicBezTo>
                    <a:pt x="997701" y="5618517"/>
                    <a:pt x="988123" y="5642759"/>
                    <a:pt x="986986" y="5662495"/>
                  </a:cubicBezTo>
                  <a:cubicBezTo>
                    <a:pt x="980218" y="5687320"/>
                    <a:pt x="978527" y="5713260"/>
                    <a:pt x="970631" y="5738069"/>
                  </a:cubicBezTo>
                  <a:cubicBezTo>
                    <a:pt x="965556" y="5763457"/>
                    <a:pt x="963299" y="5789963"/>
                    <a:pt x="953148" y="5814786"/>
                  </a:cubicBezTo>
                  <a:cubicBezTo>
                    <a:pt x="939050" y="5844676"/>
                    <a:pt x="932273" y="5877394"/>
                    <a:pt x="913663" y="5905018"/>
                  </a:cubicBezTo>
                  <a:cubicBezTo>
                    <a:pt x="901265" y="5927021"/>
                    <a:pt x="882080" y="5943385"/>
                    <a:pt x="867988" y="5964243"/>
                  </a:cubicBezTo>
                  <a:cubicBezTo>
                    <a:pt x="887727" y="5959159"/>
                    <a:pt x="908363" y="5957128"/>
                    <a:pt x="926076" y="5945642"/>
                  </a:cubicBezTo>
                  <a:cubicBezTo>
                    <a:pt x="958638" y="5924424"/>
                    <a:pt x="988881" y="5899845"/>
                    <a:pt x="1016309" y="5872309"/>
                  </a:cubicBezTo>
                  <a:cubicBezTo>
                    <a:pt x="1036620" y="5852581"/>
                    <a:pt x="1047335" y="5824374"/>
                    <a:pt x="1071021" y="5807464"/>
                  </a:cubicBezTo>
                  <a:cubicBezTo>
                    <a:pt x="1073850" y="5863851"/>
                    <a:pt x="1056932" y="5920246"/>
                    <a:pt x="1031545" y="5970446"/>
                  </a:cubicBezTo>
                  <a:cubicBezTo>
                    <a:pt x="1036056" y="5969883"/>
                    <a:pt x="1044516" y="5969328"/>
                    <a:pt x="1049027" y="5968763"/>
                  </a:cubicBezTo>
                  <a:cubicBezTo>
                    <a:pt x="1074402" y="5939983"/>
                    <a:pt x="1098091" y="5908413"/>
                    <a:pt x="1115009" y="5873445"/>
                  </a:cubicBezTo>
                  <a:cubicBezTo>
                    <a:pt x="1116702" y="5894857"/>
                    <a:pt x="1116138" y="5916851"/>
                    <a:pt x="1116138" y="5938846"/>
                  </a:cubicBezTo>
                  <a:cubicBezTo>
                    <a:pt x="1107114" y="5998070"/>
                    <a:pt x="1114446" y="6058986"/>
                    <a:pt x="1104296" y="6118210"/>
                  </a:cubicBezTo>
                  <a:cubicBezTo>
                    <a:pt x="1095837" y="6144161"/>
                    <a:pt x="1091880" y="6171794"/>
                    <a:pt x="1081729" y="6197164"/>
                  </a:cubicBezTo>
                  <a:cubicBezTo>
                    <a:pt x="1074971" y="6225369"/>
                    <a:pt x="1059180" y="6249629"/>
                    <a:pt x="1051849" y="6277827"/>
                  </a:cubicBezTo>
                  <a:cubicBezTo>
                    <a:pt x="1078355" y="6267666"/>
                    <a:pt x="1097889" y="6246649"/>
                    <a:pt x="1118958" y="6228754"/>
                  </a:cubicBezTo>
                  <a:cubicBezTo>
                    <a:pt x="1143629" y="6207802"/>
                    <a:pt x="1152805" y="6174597"/>
                    <a:pt x="1175363" y="6152037"/>
                  </a:cubicBezTo>
                  <a:cubicBezTo>
                    <a:pt x="1186641" y="6172914"/>
                    <a:pt x="1192370" y="6196203"/>
                    <a:pt x="1200189" y="6218603"/>
                  </a:cubicBezTo>
                  <a:cubicBezTo>
                    <a:pt x="1220398" y="6276560"/>
                    <a:pt x="1234026" y="6338725"/>
                    <a:pt x="1219927" y="6399077"/>
                  </a:cubicBezTo>
                  <a:cubicBezTo>
                    <a:pt x="1223875" y="6399077"/>
                    <a:pt x="1231770" y="6398513"/>
                    <a:pt x="1235718" y="6398513"/>
                  </a:cubicBezTo>
                  <a:cubicBezTo>
                    <a:pt x="1247004" y="6374448"/>
                    <a:pt x="1305084" y="6325241"/>
                    <a:pt x="1324268" y="6248493"/>
                  </a:cubicBezTo>
                  <a:cubicBezTo>
                    <a:pt x="1325396" y="6231566"/>
                    <a:pt x="1324831" y="6212954"/>
                    <a:pt x="1335556" y="6198292"/>
                  </a:cubicBezTo>
                  <a:cubicBezTo>
                    <a:pt x="1363189" y="6243408"/>
                    <a:pt x="1395334" y="6290225"/>
                    <a:pt x="1397591" y="6344368"/>
                  </a:cubicBezTo>
                  <a:cubicBezTo>
                    <a:pt x="1399847" y="6344368"/>
                    <a:pt x="1404912" y="6343796"/>
                    <a:pt x="1407178" y="6343796"/>
                  </a:cubicBezTo>
                  <a:cubicBezTo>
                    <a:pt x="1409443" y="6329697"/>
                    <a:pt x="1412826" y="6315044"/>
                    <a:pt x="1413391" y="6300934"/>
                  </a:cubicBezTo>
                  <a:cubicBezTo>
                    <a:pt x="1412828" y="6287399"/>
                    <a:pt x="1410571" y="6273882"/>
                    <a:pt x="1415648" y="6260903"/>
                  </a:cubicBezTo>
                  <a:cubicBezTo>
                    <a:pt x="1437078" y="6288536"/>
                    <a:pt x="1446111" y="6323503"/>
                    <a:pt x="1466412" y="6352264"/>
                  </a:cubicBezTo>
                  <a:cubicBezTo>
                    <a:pt x="1500813" y="6402481"/>
                    <a:pt x="1526762" y="6471267"/>
                    <a:pt x="1496313" y="6529363"/>
                  </a:cubicBezTo>
                  <a:cubicBezTo>
                    <a:pt x="1513222" y="6524297"/>
                    <a:pt x="1521919" y="6508116"/>
                    <a:pt x="1531837" y="6494962"/>
                  </a:cubicBezTo>
                  <a:cubicBezTo>
                    <a:pt x="1545691" y="6476591"/>
                    <a:pt x="1553277" y="6453785"/>
                    <a:pt x="1563982" y="6433482"/>
                  </a:cubicBezTo>
                  <a:cubicBezTo>
                    <a:pt x="1566377" y="6432840"/>
                    <a:pt x="1568836" y="6432465"/>
                    <a:pt x="1571313" y="6432364"/>
                  </a:cubicBezTo>
                  <a:cubicBezTo>
                    <a:pt x="1588796" y="6488760"/>
                    <a:pt x="1598955" y="6548538"/>
                    <a:pt x="1589359" y="6607763"/>
                  </a:cubicBezTo>
                  <a:cubicBezTo>
                    <a:pt x="1611363" y="6603807"/>
                    <a:pt x="1619809" y="6581812"/>
                    <a:pt x="1629959" y="6564902"/>
                  </a:cubicBezTo>
                  <a:cubicBezTo>
                    <a:pt x="1647459" y="6535001"/>
                    <a:pt x="1655346" y="6500603"/>
                    <a:pt x="1655346" y="6466193"/>
                  </a:cubicBezTo>
                  <a:cubicBezTo>
                    <a:pt x="1680733" y="6471824"/>
                    <a:pt x="1674927" y="6502181"/>
                    <a:pt x="1680172" y="6521469"/>
                  </a:cubicBezTo>
                  <a:cubicBezTo>
                    <a:pt x="1688709" y="6552878"/>
                    <a:pt x="1686949" y="6585204"/>
                    <a:pt x="1690322" y="6617343"/>
                  </a:cubicBezTo>
                  <a:cubicBezTo>
                    <a:pt x="1692568" y="6637654"/>
                    <a:pt x="1685809" y="6657402"/>
                    <a:pt x="1678478" y="6675448"/>
                  </a:cubicBezTo>
                  <a:cubicBezTo>
                    <a:pt x="1685809" y="6672055"/>
                    <a:pt x="1694823" y="6669800"/>
                    <a:pt x="1699344" y="6661896"/>
                  </a:cubicBezTo>
                  <a:cubicBezTo>
                    <a:pt x="1722475" y="6635953"/>
                    <a:pt x="1732062" y="6601562"/>
                    <a:pt x="1752364" y="6573928"/>
                  </a:cubicBezTo>
                  <a:cubicBezTo>
                    <a:pt x="1758549" y="6616235"/>
                    <a:pt x="1757431" y="6660224"/>
                    <a:pt x="1742763" y="6700253"/>
                  </a:cubicBezTo>
                  <a:cubicBezTo>
                    <a:pt x="1714177" y="6758347"/>
                    <a:pt x="1673430" y="6845759"/>
                    <a:pt x="1582027" y="6845759"/>
                  </a:cubicBezTo>
                  <a:cubicBezTo>
                    <a:pt x="1589923" y="6851417"/>
                    <a:pt x="1597809" y="6859875"/>
                    <a:pt x="1607969" y="6857612"/>
                  </a:cubicBezTo>
                  <a:cubicBezTo>
                    <a:pt x="1633920" y="6854802"/>
                    <a:pt x="1662127" y="6858738"/>
                    <a:pt x="1685813" y="6846342"/>
                  </a:cubicBezTo>
                  <a:cubicBezTo>
                    <a:pt x="1735996" y="6826603"/>
                    <a:pt x="1774918" y="6788800"/>
                    <a:pt x="1812138" y="6751589"/>
                  </a:cubicBezTo>
                  <a:cubicBezTo>
                    <a:pt x="1795130" y="6825499"/>
                    <a:pt x="1779149" y="6816718"/>
                    <a:pt x="1774916" y="6846342"/>
                  </a:cubicBezTo>
                  <a:cubicBezTo>
                    <a:pt x="1779419" y="6844631"/>
                    <a:pt x="1787323" y="6841816"/>
                    <a:pt x="1791835" y="6840130"/>
                  </a:cubicBezTo>
                  <a:cubicBezTo>
                    <a:pt x="1822852" y="6818699"/>
                    <a:pt x="1855007" y="6797269"/>
                    <a:pt x="1877560" y="6766797"/>
                  </a:cubicBezTo>
                  <a:cubicBezTo>
                    <a:pt x="1894487" y="6733524"/>
                    <a:pt x="1917046" y="6702498"/>
                    <a:pt x="1927187" y="6665847"/>
                  </a:cubicBezTo>
                  <a:cubicBezTo>
                    <a:pt x="1945797" y="6616220"/>
                    <a:pt x="1943560" y="6561507"/>
                    <a:pt x="1942423" y="6509622"/>
                  </a:cubicBezTo>
                  <a:cubicBezTo>
                    <a:pt x="1942423" y="6485928"/>
                    <a:pt x="1931716" y="6464488"/>
                    <a:pt x="1930571" y="6441375"/>
                  </a:cubicBezTo>
                  <a:cubicBezTo>
                    <a:pt x="1964408" y="6450399"/>
                    <a:pt x="1974014" y="6489329"/>
                    <a:pt x="1994880" y="6513571"/>
                  </a:cubicBezTo>
                  <a:cubicBezTo>
                    <a:pt x="2003339" y="6476914"/>
                    <a:pt x="1995429" y="6439676"/>
                    <a:pt x="1996007" y="6402471"/>
                  </a:cubicBezTo>
                  <a:cubicBezTo>
                    <a:pt x="2010106" y="6416553"/>
                    <a:pt x="2019702" y="6434045"/>
                    <a:pt x="2027588" y="6452654"/>
                  </a:cubicBezTo>
                  <a:cubicBezTo>
                    <a:pt x="2030972" y="6452654"/>
                    <a:pt x="2037190" y="6452089"/>
                    <a:pt x="2040569" y="6452089"/>
                  </a:cubicBezTo>
                  <a:cubicBezTo>
                    <a:pt x="2041689" y="6437445"/>
                    <a:pt x="2043945" y="6422782"/>
                    <a:pt x="2041689" y="6408665"/>
                  </a:cubicBezTo>
                  <a:cubicBezTo>
                    <a:pt x="2025897" y="6336479"/>
                    <a:pt x="1984157" y="6270884"/>
                    <a:pt x="1928324" y="6223689"/>
                  </a:cubicBezTo>
                  <a:cubicBezTo>
                    <a:pt x="1908405" y="6206851"/>
                    <a:pt x="1882081" y="6193781"/>
                    <a:pt x="1875877" y="6166147"/>
                  </a:cubicBezTo>
                  <a:cubicBezTo>
                    <a:pt x="1886583" y="6166711"/>
                    <a:pt x="1899000" y="6163901"/>
                    <a:pt x="1908586" y="6170674"/>
                  </a:cubicBezTo>
                  <a:cubicBezTo>
                    <a:pt x="1938466" y="6190403"/>
                    <a:pt x="1969191" y="6209069"/>
                    <a:pt x="2001630" y="6224258"/>
                  </a:cubicBezTo>
                  <a:cubicBezTo>
                    <a:pt x="2027926" y="6236572"/>
                    <a:pt x="2051840" y="6254684"/>
                    <a:pt x="2078910" y="6265406"/>
                  </a:cubicBezTo>
                  <a:cubicBezTo>
                    <a:pt x="2077217" y="6238346"/>
                    <a:pt x="2048460" y="6227621"/>
                    <a:pt x="2035485" y="6206765"/>
                  </a:cubicBezTo>
                  <a:cubicBezTo>
                    <a:pt x="2009544" y="6177994"/>
                    <a:pt x="1997690" y="6140199"/>
                    <a:pt x="1975134" y="6109182"/>
                  </a:cubicBezTo>
                  <a:cubicBezTo>
                    <a:pt x="1959899" y="6087187"/>
                    <a:pt x="1939033" y="6070269"/>
                    <a:pt x="1919294" y="6052787"/>
                  </a:cubicBezTo>
                  <a:cubicBezTo>
                    <a:pt x="1882628" y="6016676"/>
                    <a:pt x="1833000" y="6000894"/>
                    <a:pt x="1787320" y="5980582"/>
                  </a:cubicBezTo>
                  <a:cubicBezTo>
                    <a:pt x="1806493" y="5978345"/>
                    <a:pt x="1825113" y="5982283"/>
                    <a:pt x="1843151" y="5987923"/>
                  </a:cubicBezTo>
                  <a:cubicBezTo>
                    <a:pt x="1879262" y="5993560"/>
                    <a:pt x="1914217" y="6004840"/>
                    <a:pt x="1948055" y="6018385"/>
                  </a:cubicBezTo>
                  <a:cubicBezTo>
                    <a:pt x="1971168" y="6030783"/>
                    <a:pt x="1993729" y="6043771"/>
                    <a:pt x="2016867" y="6055042"/>
                  </a:cubicBezTo>
                  <a:cubicBezTo>
                    <a:pt x="2021370" y="6034743"/>
                    <a:pt x="1999165" y="6024769"/>
                    <a:pt x="1988660" y="6011637"/>
                  </a:cubicBezTo>
                  <a:cubicBezTo>
                    <a:pt x="1965039" y="5982112"/>
                    <a:pt x="1935639" y="5958606"/>
                    <a:pt x="1908010" y="5933782"/>
                  </a:cubicBezTo>
                  <a:cubicBezTo>
                    <a:pt x="1880940" y="5909515"/>
                    <a:pt x="1844846" y="5902775"/>
                    <a:pt x="1813265" y="5887519"/>
                  </a:cubicBezTo>
                  <a:cubicBezTo>
                    <a:pt x="1790698" y="5861577"/>
                    <a:pt x="1788439" y="5825504"/>
                    <a:pt x="1776034" y="5795042"/>
                  </a:cubicBezTo>
                  <a:cubicBezTo>
                    <a:pt x="1766447" y="5757811"/>
                    <a:pt x="1748401" y="5723993"/>
                    <a:pt x="1732046" y="5690138"/>
                  </a:cubicBezTo>
                  <a:cubicBezTo>
                    <a:pt x="1757988" y="5694649"/>
                    <a:pt x="1784494" y="5699150"/>
                    <a:pt x="1809880" y="5705919"/>
                  </a:cubicBezTo>
                  <a:cubicBezTo>
                    <a:pt x="1838077" y="5709875"/>
                    <a:pt x="1866830" y="5710430"/>
                    <a:pt x="1895037" y="5705919"/>
                  </a:cubicBezTo>
                  <a:cubicBezTo>
                    <a:pt x="1888270" y="5695204"/>
                    <a:pt x="1879812" y="5685061"/>
                    <a:pt x="1871351" y="5674912"/>
                  </a:cubicBezTo>
                  <a:cubicBezTo>
                    <a:pt x="1988228" y="5733350"/>
                    <a:pt x="2013685" y="5725375"/>
                    <a:pt x="2066488" y="5739767"/>
                  </a:cubicBezTo>
                  <a:cubicBezTo>
                    <a:pt x="2112178" y="5744852"/>
                    <a:pt x="2157867" y="5751618"/>
                    <a:pt x="2203547" y="5745406"/>
                  </a:cubicBezTo>
                  <a:cubicBezTo>
                    <a:pt x="2192259" y="5728488"/>
                    <a:pt x="2173646" y="5718899"/>
                    <a:pt x="2160678" y="5703684"/>
                  </a:cubicBezTo>
                  <a:cubicBezTo>
                    <a:pt x="2138692" y="5680543"/>
                    <a:pt x="2118380" y="5656302"/>
                    <a:pt x="2102581" y="5628108"/>
                  </a:cubicBezTo>
                  <a:cubicBezTo>
                    <a:pt x="2140939" y="5629799"/>
                    <a:pt x="2177596" y="5642197"/>
                    <a:pt x="2213698" y="5654042"/>
                  </a:cubicBezTo>
                  <a:cubicBezTo>
                    <a:pt x="2196206" y="5612299"/>
                    <a:pt x="2155603" y="5586922"/>
                    <a:pt x="2129096" y="5551957"/>
                  </a:cubicBezTo>
                  <a:cubicBezTo>
                    <a:pt x="2174203" y="5548000"/>
                    <a:pt x="2219897" y="5554777"/>
                    <a:pt x="2265582" y="5548000"/>
                  </a:cubicBezTo>
                  <a:cubicBezTo>
                    <a:pt x="2292652" y="5544061"/>
                    <a:pt x="2319166" y="5537850"/>
                    <a:pt x="2346800" y="5538413"/>
                  </a:cubicBezTo>
                  <a:cubicBezTo>
                    <a:pt x="2380647" y="5533910"/>
                    <a:pt x="2414483" y="5524887"/>
                    <a:pt x="2448876" y="5527142"/>
                  </a:cubicBezTo>
                  <a:cubicBezTo>
                    <a:pt x="2486678" y="5529389"/>
                    <a:pt x="2523891" y="5524304"/>
                    <a:pt x="2561684" y="5525442"/>
                  </a:cubicBezTo>
                  <a:cubicBezTo>
                    <a:pt x="2601716" y="5526570"/>
                    <a:pt x="2642334" y="5529954"/>
                    <a:pt x="2682385" y="5526570"/>
                  </a:cubicBezTo>
                  <a:cubicBezTo>
                    <a:pt x="2660391" y="5483137"/>
                    <a:pt x="2614710" y="5459451"/>
                    <a:pt x="2574107" y="5436902"/>
                  </a:cubicBezTo>
                  <a:cubicBezTo>
                    <a:pt x="2528417" y="5411527"/>
                    <a:pt x="2475980" y="5404756"/>
                    <a:pt x="2426333" y="5392895"/>
                  </a:cubicBezTo>
                  <a:cubicBezTo>
                    <a:pt x="2440432" y="5377671"/>
                    <a:pt x="2461858" y="5374849"/>
                    <a:pt x="2480463" y="5367521"/>
                  </a:cubicBezTo>
                  <a:cubicBezTo>
                    <a:pt x="2506422" y="5356814"/>
                    <a:pt x="2534038" y="5352296"/>
                    <a:pt x="2559998" y="5342706"/>
                  </a:cubicBezTo>
                  <a:cubicBezTo>
                    <a:pt x="2547037" y="5336502"/>
                    <a:pt x="2533484" y="5331436"/>
                    <a:pt x="2521086" y="5325224"/>
                  </a:cubicBezTo>
                  <a:cubicBezTo>
                    <a:pt x="2545336" y="5308305"/>
                    <a:pt x="2572979" y="5298154"/>
                    <a:pt x="2597802" y="5282354"/>
                  </a:cubicBezTo>
                  <a:cubicBezTo>
                    <a:pt x="2647995" y="5262055"/>
                    <a:pt x="2691983" y="5230471"/>
                    <a:pt x="2741619" y="5209605"/>
                  </a:cubicBezTo>
                  <a:lnTo>
                    <a:pt x="2754026" y="5200598"/>
                  </a:lnTo>
                  <a:cubicBezTo>
                    <a:pt x="2781670" y="5178032"/>
                    <a:pt x="2818317" y="5173529"/>
                    <a:pt x="2848779" y="5154901"/>
                  </a:cubicBezTo>
                  <a:cubicBezTo>
                    <a:pt x="2867390" y="5143631"/>
                    <a:pt x="2890521" y="5141384"/>
                    <a:pt x="2910250" y="5132352"/>
                  </a:cubicBezTo>
                  <a:cubicBezTo>
                    <a:pt x="2924349" y="5125594"/>
                    <a:pt x="2941840" y="5127285"/>
                    <a:pt x="2954812" y="5117127"/>
                  </a:cubicBezTo>
                  <a:cubicBezTo>
                    <a:pt x="2954228" y="5114871"/>
                    <a:pt x="2952538" y="5109223"/>
                    <a:pt x="2951973" y="5106985"/>
                  </a:cubicBezTo>
                  <a:cubicBezTo>
                    <a:pt x="2928287" y="5104148"/>
                    <a:pt x="2906847" y="5095098"/>
                    <a:pt x="2883179" y="5094006"/>
                  </a:cubicBezTo>
                  <a:cubicBezTo>
                    <a:pt x="2858316" y="5092860"/>
                    <a:pt x="2834670" y="5086675"/>
                    <a:pt x="2809846" y="5087794"/>
                  </a:cubicBezTo>
                  <a:cubicBezTo>
                    <a:pt x="2781085" y="5087230"/>
                    <a:pt x="2752887" y="5096272"/>
                    <a:pt x="2724121" y="5095143"/>
                  </a:cubicBezTo>
                  <a:cubicBezTo>
                    <a:pt x="2795733" y="4975822"/>
                    <a:pt x="2745281" y="5035945"/>
                    <a:pt x="2804771" y="4973875"/>
                  </a:cubicBezTo>
                  <a:cubicBezTo>
                    <a:pt x="2794370" y="4971210"/>
                    <a:pt x="2783826" y="4969136"/>
                    <a:pt x="2773190" y="4967663"/>
                  </a:cubicBezTo>
                  <a:cubicBezTo>
                    <a:pt x="2872792" y="4837657"/>
                    <a:pt x="2847373" y="4621781"/>
                    <a:pt x="2959295" y="4589787"/>
                  </a:cubicBezTo>
                  <a:cubicBezTo>
                    <a:pt x="2938995" y="4583601"/>
                    <a:pt x="2914742" y="4582465"/>
                    <a:pt x="2895568" y="4593752"/>
                  </a:cubicBezTo>
                  <a:cubicBezTo>
                    <a:pt x="2874137" y="4604459"/>
                    <a:pt x="2851590" y="4613473"/>
                    <a:pt x="2830150" y="4624202"/>
                  </a:cubicBezTo>
                  <a:cubicBezTo>
                    <a:pt x="2798005" y="4643357"/>
                    <a:pt x="2775438" y="4672701"/>
                    <a:pt x="2750069" y="4699207"/>
                  </a:cubicBezTo>
                  <a:cubicBezTo>
                    <a:pt x="2750069" y="4673266"/>
                    <a:pt x="2750618" y="4646751"/>
                    <a:pt x="2761358" y="4623066"/>
                  </a:cubicBezTo>
                  <a:cubicBezTo>
                    <a:pt x="2763040" y="4612349"/>
                    <a:pt x="2762467" y="4601644"/>
                    <a:pt x="2763040" y="4590912"/>
                  </a:cubicBezTo>
                  <a:cubicBezTo>
                    <a:pt x="2751752" y="4599372"/>
                    <a:pt x="2741047" y="4608394"/>
                    <a:pt x="2729759" y="4615744"/>
                  </a:cubicBezTo>
                  <a:cubicBezTo>
                    <a:pt x="2729210" y="4592604"/>
                    <a:pt x="2730896" y="4568918"/>
                    <a:pt x="2738792" y="4546369"/>
                  </a:cubicBezTo>
                  <a:cubicBezTo>
                    <a:pt x="2729394" y="4364031"/>
                    <a:pt x="2710811" y="4335754"/>
                    <a:pt x="2734279" y="4251958"/>
                  </a:cubicBezTo>
                  <a:cubicBezTo>
                    <a:pt x="2741611" y="4231091"/>
                    <a:pt x="2760221" y="4213044"/>
                    <a:pt x="2757966" y="4189341"/>
                  </a:cubicBezTo>
                  <a:cubicBezTo>
                    <a:pt x="2734835" y="4196109"/>
                    <a:pt x="2715106" y="4210225"/>
                    <a:pt x="2696495" y="4224888"/>
                  </a:cubicBezTo>
                  <a:cubicBezTo>
                    <a:pt x="2654753" y="4253086"/>
                    <a:pt x="2626565" y="4295946"/>
                    <a:pt x="2601178" y="4338242"/>
                  </a:cubicBezTo>
                  <a:cubicBezTo>
                    <a:pt x="2585379" y="4369823"/>
                    <a:pt x="2579738" y="4404807"/>
                    <a:pt x="2566202" y="4436952"/>
                  </a:cubicBezTo>
                  <a:cubicBezTo>
                    <a:pt x="2530678" y="4404806"/>
                    <a:pt x="2503030" y="4364757"/>
                    <a:pt x="2481599" y="4321887"/>
                  </a:cubicBezTo>
                  <a:cubicBezTo>
                    <a:pt x="2462434" y="4293126"/>
                    <a:pt x="2441568" y="4264929"/>
                    <a:pt x="2414489" y="4243517"/>
                  </a:cubicBezTo>
                  <a:cubicBezTo>
                    <a:pt x="2390813" y="4227143"/>
                    <a:pt x="2367681" y="4209670"/>
                    <a:pt x="2341722" y="4196690"/>
                  </a:cubicBezTo>
                  <a:cubicBezTo>
                    <a:pt x="2302818" y="4180908"/>
                    <a:pt x="2263897" y="4163972"/>
                    <a:pt x="2228367" y="4140866"/>
                  </a:cubicBezTo>
                  <a:cubicBezTo>
                    <a:pt x="2205245" y="4125641"/>
                    <a:pt x="2190583" y="4101954"/>
                    <a:pt x="2177611" y="4078813"/>
                  </a:cubicBezTo>
                  <a:cubicBezTo>
                    <a:pt x="2175347" y="4082215"/>
                    <a:pt x="2170844" y="4088415"/>
                    <a:pt x="2168588" y="4091802"/>
                  </a:cubicBezTo>
                  <a:cubicBezTo>
                    <a:pt x="2161820" y="4148207"/>
                    <a:pt x="2186634" y="4200646"/>
                    <a:pt x="2207492" y="4251974"/>
                  </a:cubicBezTo>
                  <a:cubicBezTo>
                    <a:pt x="2178740" y="4244079"/>
                    <a:pt x="2159001" y="4219829"/>
                    <a:pt x="2131358" y="4209677"/>
                  </a:cubicBezTo>
                  <a:cubicBezTo>
                    <a:pt x="2131922" y="4229976"/>
                    <a:pt x="2146034" y="4245224"/>
                    <a:pt x="2155618" y="4262133"/>
                  </a:cubicBezTo>
                  <a:cubicBezTo>
                    <a:pt x="2120635" y="4248025"/>
                    <a:pt x="2087933" y="4229979"/>
                    <a:pt x="2052969" y="4215880"/>
                  </a:cubicBezTo>
                  <a:cubicBezTo>
                    <a:pt x="2023068" y="4205730"/>
                    <a:pt x="1994318" y="4191630"/>
                    <a:pt x="1965556" y="4178095"/>
                  </a:cubicBezTo>
                  <a:cubicBezTo>
                    <a:pt x="1948064" y="4172465"/>
                    <a:pt x="1930581" y="4166261"/>
                    <a:pt x="1914227" y="4156674"/>
                  </a:cubicBezTo>
                  <a:cubicBezTo>
                    <a:pt x="1881517" y="4141998"/>
                    <a:pt x="1857267" y="4115505"/>
                    <a:pt x="1827942" y="4095758"/>
                  </a:cubicBezTo>
                  <a:cubicBezTo>
                    <a:pt x="1831317" y="4117761"/>
                    <a:pt x="1833009" y="4140335"/>
                    <a:pt x="1842597" y="4161183"/>
                  </a:cubicBezTo>
                  <a:cubicBezTo>
                    <a:pt x="1852738" y="4189373"/>
                    <a:pt x="1870230" y="4214214"/>
                    <a:pt x="1881509" y="4241847"/>
                  </a:cubicBezTo>
                  <a:cubicBezTo>
                    <a:pt x="1839777" y="4232815"/>
                    <a:pt x="1810452" y="4198414"/>
                    <a:pt x="1778869" y="4172472"/>
                  </a:cubicBezTo>
                  <a:cubicBezTo>
                    <a:pt x="1777732" y="4184315"/>
                    <a:pt x="1777935" y="4197154"/>
                    <a:pt x="1784500" y="4207428"/>
                  </a:cubicBezTo>
                  <a:cubicBezTo>
                    <a:pt x="1797317" y="4227488"/>
                    <a:pt x="1805376" y="4250298"/>
                    <a:pt x="1814962" y="4272293"/>
                  </a:cubicBezTo>
                  <a:cubicBezTo>
                    <a:pt x="1765898" y="4272293"/>
                    <a:pt x="1717389" y="4260449"/>
                    <a:pt x="1668316" y="4267790"/>
                  </a:cubicBezTo>
                  <a:cubicBezTo>
                    <a:pt x="1614676" y="4272400"/>
                    <a:pt x="1560784" y="4273339"/>
                    <a:pt x="1507016" y="4270600"/>
                  </a:cubicBezTo>
                  <a:cubicBezTo>
                    <a:pt x="1481641" y="4267234"/>
                    <a:pt x="1456823" y="4259885"/>
                    <a:pt x="1431440" y="4255376"/>
                  </a:cubicBezTo>
                  <a:cubicBezTo>
                    <a:pt x="1442719" y="4290900"/>
                    <a:pt x="1482196" y="4304995"/>
                    <a:pt x="1512090" y="4321913"/>
                  </a:cubicBezTo>
                  <a:cubicBezTo>
                    <a:pt x="1532957" y="4336589"/>
                    <a:pt x="1558334" y="4341664"/>
                    <a:pt x="1579773" y="4355195"/>
                  </a:cubicBezTo>
                  <a:cubicBezTo>
                    <a:pt x="1557216" y="4363654"/>
                    <a:pt x="1532538" y="4361854"/>
                    <a:pt x="1509844" y="4368730"/>
                  </a:cubicBezTo>
                  <a:cubicBezTo>
                    <a:pt x="1477885" y="4378412"/>
                    <a:pt x="1442161" y="4369849"/>
                    <a:pt x="1412835" y="4386766"/>
                  </a:cubicBezTo>
                  <a:cubicBezTo>
                    <a:pt x="1447226" y="4411026"/>
                    <a:pt x="1491780" y="4413854"/>
                    <a:pt x="1526753" y="4436403"/>
                  </a:cubicBezTo>
                  <a:lnTo>
                    <a:pt x="1526753" y="4448255"/>
                  </a:lnTo>
                  <a:cubicBezTo>
                    <a:pt x="1486721" y="4452203"/>
                    <a:pt x="1450619" y="4469685"/>
                    <a:pt x="1412835" y="4480965"/>
                  </a:cubicBezTo>
                  <a:cubicBezTo>
                    <a:pt x="1380116" y="4497902"/>
                    <a:pt x="1344578" y="4508609"/>
                    <a:pt x="1309048" y="4519314"/>
                  </a:cubicBezTo>
                  <a:cubicBezTo>
                    <a:pt x="1257729" y="4533413"/>
                    <a:pt x="1198497" y="4543573"/>
                    <a:pt x="1148867" y="4518765"/>
                  </a:cubicBezTo>
                  <a:cubicBezTo>
                    <a:pt x="1140417" y="4549783"/>
                    <a:pt x="1157345" y="4579107"/>
                    <a:pt x="1174818" y="4603359"/>
                  </a:cubicBezTo>
                  <a:cubicBezTo>
                    <a:pt x="1195684" y="4627618"/>
                    <a:pt x="1228958" y="4636632"/>
                    <a:pt x="1257729" y="4648475"/>
                  </a:cubicBezTo>
                  <a:cubicBezTo>
                    <a:pt x="1250961" y="4681757"/>
                    <a:pt x="1207528" y="4687960"/>
                    <a:pt x="1200769" y="4721242"/>
                  </a:cubicBezTo>
                  <a:cubicBezTo>
                    <a:pt x="1227275" y="4713338"/>
                    <a:pt x="1249834" y="4691908"/>
                    <a:pt x="1279722" y="4698102"/>
                  </a:cubicBezTo>
                  <a:cubicBezTo>
                    <a:pt x="1276338" y="4700367"/>
                    <a:pt x="1269581" y="4704333"/>
                    <a:pt x="1265632" y="4706561"/>
                  </a:cubicBezTo>
                  <a:cubicBezTo>
                    <a:pt x="1201896" y="4730820"/>
                    <a:pt x="1156898" y="4785878"/>
                    <a:pt x="1116729" y="4839108"/>
                  </a:cubicBezTo>
                  <a:cubicBezTo>
                    <a:pt x="1106331" y="4852888"/>
                    <a:pt x="1093043" y="4865050"/>
                    <a:pt x="1084019" y="4880268"/>
                  </a:cubicBezTo>
                  <a:cubicBezTo>
                    <a:pt x="1080636" y="4879720"/>
                    <a:pt x="1073878" y="4879720"/>
                    <a:pt x="1070485" y="4879159"/>
                  </a:cubicBezTo>
                  <a:cubicBezTo>
                    <a:pt x="1056836" y="4841596"/>
                    <a:pt x="1057941" y="4843969"/>
                    <a:pt x="1019156" y="4832332"/>
                  </a:cubicBezTo>
                  <a:cubicBezTo>
                    <a:pt x="1016337" y="4815405"/>
                    <a:pt x="1014653" y="4797913"/>
                    <a:pt x="1006749" y="4782132"/>
                  </a:cubicBezTo>
                  <a:cubicBezTo>
                    <a:pt x="994907" y="4771409"/>
                    <a:pt x="980243" y="4764641"/>
                    <a:pt x="966150" y="4757891"/>
                  </a:cubicBezTo>
                  <a:cubicBezTo>
                    <a:pt x="965586" y="4739826"/>
                    <a:pt x="966713" y="4720089"/>
                    <a:pt x="953742" y="4705426"/>
                  </a:cubicBezTo>
                  <a:cubicBezTo>
                    <a:pt x="935696" y="4688499"/>
                    <a:pt x="946411" y="4662557"/>
                    <a:pt x="939643" y="4641691"/>
                  </a:cubicBezTo>
                  <a:cubicBezTo>
                    <a:pt x="932884" y="4632090"/>
                    <a:pt x="924419" y="4624217"/>
                    <a:pt x="916521" y="4615758"/>
                  </a:cubicBezTo>
                  <a:cubicBezTo>
                    <a:pt x="923852" y="4584167"/>
                    <a:pt x="918777" y="4549202"/>
                    <a:pt x="892271" y="4528336"/>
                  </a:cubicBezTo>
                  <a:cubicBezTo>
                    <a:pt x="898475" y="4500693"/>
                    <a:pt x="906370" y="4470804"/>
                    <a:pt x="893954" y="4443735"/>
                  </a:cubicBezTo>
                  <a:cubicBezTo>
                    <a:pt x="891698" y="4418909"/>
                    <a:pt x="899602" y="4392979"/>
                    <a:pt x="889451" y="4368720"/>
                  </a:cubicBezTo>
                  <a:cubicBezTo>
                    <a:pt x="883801" y="4356313"/>
                    <a:pt x="886058" y="4342770"/>
                    <a:pt x="891134" y="4330372"/>
                  </a:cubicBezTo>
                  <a:cubicBezTo>
                    <a:pt x="897902" y="4314009"/>
                    <a:pt x="892262" y="4295961"/>
                    <a:pt x="894518" y="4278488"/>
                  </a:cubicBezTo>
                  <a:cubicBezTo>
                    <a:pt x="904119" y="4260433"/>
                    <a:pt x="919207" y="4245416"/>
                    <a:pt x="927800" y="4226587"/>
                  </a:cubicBezTo>
                  <a:cubicBezTo>
                    <a:pt x="934932" y="4210974"/>
                    <a:pt x="928927" y="4192769"/>
                    <a:pt x="933440" y="4176968"/>
                  </a:cubicBezTo>
                  <a:cubicBezTo>
                    <a:pt x="945292" y="4156656"/>
                    <a:pt x="958814" y="4136354"/>
                    <a:pt x="961083" y="4112091"/>
                  </a:cubicBezTo>
                  <a:cubicBezTo>
                    <a:pt x="962202" y="4104760"/>
                    <a:pt x="961083" y="4096875"/>
                    <a:pt x="966723" y="4091225"/>
                  </a:cubicBezTo>
                  <a:cubicBezTo>
                    <a:pt x="1020853" y="4022556"/>
                    <a:pt x="1007169" y="4013307"/>
                    <a:pt x="1005062" y="3984074"/>
                  </a:cubicBezTo>
                  <a:cubicBezTo>
                    <a:pt x="1014663" y="3972222"/>
                    <a:pt x="1025374" y="3962071"/>
                    <a:pt x="1034963" y="3950227"/>
                  </a:cubicBezTo>
                  <a:cubicBezTo>
                    <a:pt x="1044552" y="3938383"/>
                    <a:pt x="1047369" y="3922594"/>
                    <a:pt x="1055274" y="3909628"/>
                  </a:cubicBezTo>
                  <a:cubicBezTo>
                    <a:pt x="1074447" y="3889889"/>
                    <a:pt x="1102646" y="3875781"/>
                    <a:pt x="1111670" y="3848139"/>
                  </a:cubicBezTo>
                  <a:cubicBezTo>
                    <a:pt x="1117300" y="3837433"/>
                    <a:pt x="1113019" y="3822468"/>
                    <a:pt x="1123512" y="3813738"/>
                  </a:cubicBezTo>
                  <a:cubicBezTo>
                    <a:pt x="1151158" y="3790736"/>
                    <a:pt x="1183862" y="3764683"/>
                    <a:pt x="1187248" y="3725197"/>
                  </a:cubicBezTo>
                  <a:cubicBezTo>
                    <a:pt x="1243895" y="3690039"/>
                    <a:pt x="1239180" y="3694653"/>
                    <a:pt x="1256050" y="3657514"/>
                  </a:cubicBezTo>
                  <a:cubicBezTo>
                    <a:pt x="1291026" y="3657514"/>
                    <a:pt x="1316967" y="3630444"/>
                    <a:pt x="1333320" y="3602811"/>
                  </a:cubicBezTo>
                  <a:cubicBezTo>
                    <a:pt x="1356452" y="3601682"/>
                    <a:pt x="1379018" y="3594343"/>
                    <a:pt x="1395928" y="3578551"/>
                  </a:cubicBezTo>
                  <a:cubicBezTo>
                    <a:pt x="1408899" y="3567846"/>
                    <a:pt x="1411719" y="3549798"/>
                    <a:pt x="1421871" y="3536255"/>
                  </a:cubicBezTo>
                  <a:cubicBezTo>
                    <a:pt x="1438799" y="3527797"/>
                    <a:pt x="1457974" y="3523857"/>
                    <a:pt x="1476019" y="3517645"/>
                  </a:cubicBezTo>
                  <a:cubicBezTo>
                    <a:pt x="1495757" y="3510324"/>
                    <a:pt x="1499151" y="3482121"/>
                    <a:pt x="1520571" y="3477614"/>
                  </a:cubicBezTo>
                  <a:cubicBezTo>
                    <a:pt x="1531859" y="3473657"/>
                    <a:pt x="1545397" y="3475349"/>
                    <a:pt x="1554982" y="3466888"/>
                  </a:cubicBezTo>
                  <a:cubicBezTo>
                    <a:pt x="1563996" y="3460103"/>
                    <a:pt x="1568507" y="3449405"/>
                    <a:pt x="1575848" y="3440945"/>
                  </a:cubicBezTo>
                  <a:cubicBezTo>
                    <a:pt x="1598970" y="3439256"/>
                    <a:pt x="1621522" y="3433041"/>
                    <a:pt x="1644086" y="3426269"/>
                  </a:cubicBezTo>
                  <a:cubicBezTo>
                    <a:pt x="1657629" y="3419494"/>
                    <a:pt x="1666080" y="3406518"/>
                    <a:pt x="1678496" y="3398647"/>
                  </a:cubicBezTo>
                  <a:cubicBezTo>
                    <a:pt x="1694287" y="3396935"/>
                    <a:pt x="1710650" y="3397508"/>
                    <a:pt x="1725868" y="3394688"/>
                  </a:cubicBezTo>
                  <a:cubicBezTo>
                    <a:pt x="1743360" y="3389613"/>
                    <a:pt x="1755212" y="3374937"/>
                    <a:pt x="1768174" y="3363099"/>
                  </a:cubicBezTo>
                  <a:cubicBezTo>
                    <a:pt x="1775505" y="3382272"/>
                    <a:pt x="1787925" y="3398647"/>
                    <a:pt x="1807086" y="3406522"/>
                  </a:cubicBezTo>
                  <a:cubicBezTo>
                    <a:pt x="1823251" y="3407846"/>
                    <a:pt x="1839509" y="3407468"/>
                    <a:pt x="1855595" y="3405395"/>
                  </a:cubicBezTo>
                  <a:cubicBezTo>
                    <a:pt x="1870820" y="3400882"/>
                    <a:pt x="1884902" y="3392997"/>
                    <a:pt x="1901270" y="3391296"/>
                  </a:cubicBezTo>
                  <a:cubicBezTo>
                    <a:pt x="1917061" y="3398636"/>
                    <a:pt x="1933434" y="3407651"/>
                    <a:pt x="1951462" y="3405395"/>
                  </a:cubicBezTo>
                  <a:cubicBezTo>
                    <a:pt x="1971305" y="3400185"/>
                    <a:pt x="1990578" y="3393006"/>
                    <a:pt x="2008994" y="3383964"/>
                  </a:cubicBezTo>
                  <a:cubicBezTo>
                    <a:pt x="2026468" y="3405395"/>
                    <a:pt x="2052428" y="3420067"/>
                    <a:pt x="2080616" y="3418365"/>
                  </a:cubicBezTo>
                  <a:cubicBezTo>
                    <a:pt x="2095861" y="3413854"/>
                    <a:pt x="2108250" y="3403147"/>
                    <a:pt x="2123485" y="3399201"/>
                  </a:cubicBezTo>
                  <a:cubicBezTo>
                    <a:pt x="2144907" y="3397508"/>
                    <a:pt x="2167474" y="3398645"/>
                    <a:pt x="2187203" y="3388486"/>
                  </a:cubicBezTo>
                  <a:cubicBezTo>
                    <a:pt x="2207515" y="3382282"/>
                    <a:pt x="2230646" y="3390177"/>
                    <a:pt x="2249821" y="3377771"/>
                  </a:cubicBezTo>
                  <a:cubicBezTo>
                    <a:pt x="2276908" y="3368739"/>
                    <a:pt x="2294946" y="3345634"/>
                    <a:pt x="2320321" y="3333219"/>
                  </a:cubicBezTo>
                  <a:cubicBezTo>
                    <a:pt x="2328216" y="3351838"/>
                    <a:pt x="2332173" y="3372140"/>
                    <a:pt x="2334429" y="3393007"/>
                  </a:cubicBezTo>
                  <a:cubicBezTo>
                    <a:pt x="2350229" y="3411053"/>
                    <a:pt x="2368802" y="3427708"/>
                    <a:pt x="2378982" y="3449965"/>
                  </a:cubicBezTo>
                  <a:cubicBezTo>
                    <a:pt x="2387915" y="3469494"/>
                    <a:pt x="2406606" y="3482119"/>
                    <a:pt x="2421279" y="3497911"/>
                  </a:cubicBezTo>
                  <a:cubicBezTo>
                    <a:pt x="2432549" y="3512019"/>
                    <a:pt x="2456255" y="3503541"/>
                    <a:pt x="2466404" y="3519914"/>
                  </a:cubicBezTo>
                  <a:cubicBezTo>
                    <a:pt x="2478247" y="3534013"/>
                    <a:pt x="2494038" y="3544164"/>
                    <a:pt x="2512640" y="3545855"/>
                  </a:cubicBezTo>
                  <a:cubicBezTo>
                    <a:pt x="2505309" y="3585896"/>
                    <a:pt x="2474300" y="3614093"/>
                    <a:pt x="2447785" y="3641730"/>
                  </a:cubicBezTo>
                  <a:cubicBezTo>
                    <a:pt x="2464713" y="3643994"/>
                    <a:pt x="2483323" y="3647942"/>
                    <a:pt x="2499123" y="3638910"/>
                  </a:cubicBezTo>
                  <a:cubicBezTo>
                    <a:pt x="2543685" y="3624234"/>
                    <a:pt x="2570181" y="3580822"/>
                    <a:pt x="2585972" y="3539071"/>
                  </a:cubicBezTo>
                  <a:cubicBezTo>
                    <a:pt x="2591047" y="3517641"/>
                    <a:pt x="2600635" y="3497903"/>
                    <a:pt x="2610786" y="3478737"/>
                  </a:cubicBezTo>
                  <a:cubicBezTo>
                    <a:pt x="2620947" y="3458425"/>
                    <a:pt x="2606856" y="3434739"/>
                    <a:pt x="2588237" y="3425716"/>
                  </a:cubicBezTo>
                  <a:cubicBezTo>
                    <a:pt x="2561167" y="3407107"/>
                    <a:pt x="2524732" y="3420727"/>
                    <a:pt x="2496312" y="3405417"/>
                  </a:cubicBezTo>
                  <a:cubicBezTo>
                    <a:pt x="2467178" y="3389720"/>
                    <a:pt x="2439908" y="3364240"/>
                    <a:pt x="2435397" y="3329842"/>
                  </a:cubicBezTo>
                  <a:cubicBezTo>
                    <a:pt x="2446121" y="3329278"/>
                    <a:pt x="2457954" y="3327013"/>
                    <a:pt x="2469225" y="3330405"/>
                  </a:cubicBezTo>
                  <a:cubicBezTo>
                    <a:pt x="2479949" y="3344494"/>
                    <a:pt x="2490109" y="3359166"/>
                    <a:pt x="2502506" y="3372138"/>
                  </a:cubicBezTo>
                  <a:cubicBezTo>
                    <a:pt x="2510411" y="3372702"/>
                    <a:pt x="2518306" y="3372138"/>
                    <a:pt x="2526193" y="3374384"/>
                  </a:cubicBezTo>
                  <a:cubicBezTo>
                    <a:pt x="2549325" y="3387365"/>
                    <a:pt x="2575829" y="3393004"/>
                    <a:pt x="2601208" y="3401463"/>
                  </a:cubicBezTo>
                  <a:cubicBezTo>
                    <a:pt x="2618682" y="3400325"/>
                    <a:pt x="2635619" y="3394695"/>
                    <a:pt x="2652546" y="3391303"/>
                  </a:cubicBezTo>
                  <a:cubicBezTo>
                    <a:pt x="2666071" y="3389612"/>
                    <a:pt x="2679606" y="3397515"/>
                    <a:pt x="2692568" y="3391867"/>
                  </a:cubicBezTo>
                  <a:cubicBezTo>
                    <a:pt x="2711760" y="3382853"/>
                    <a:pt x="2734319" y="3389610"/>
                    <a:pt x="2752929" y="3379459"/>
                  </a:cubicBezTo>
                  <a:cubicBezTo>
                    <a:pt x="2767019" y="3372128"/>
                    <a:pt x="2782819" y="3374947"/>
                    <a:pt x="2797473" y="3373255"/>
                  </a:cubicBezTo>
                  <a:cubicBezTo>
                    <a:pt x="2808761" y="3369872"/>
                    <a:pt x="2816666" y="3360858"/>
                    <a:pt x="2827944" y="3357464"/>
                  </a:cubicBezTo>
                  <a:cubicBezTo>
                    <a:pt x="2836480" y="3358592"/>
                    <a:pt x="2844823" y="3360869"/>
                    <a:pt x="2852748" y="3364232"/>
                  </a:cubicBezTo>
                  <a:cubicBezTo>
                    <a:pt x="2921980" y="3439227"/>
                    <a:pt x="2887862" y="3449360"/>
                    <a:pt x="2923249" y="3455610"/>
                  </a:cubicBezTo>
                  <a:cubicBezTo>
                    <a:pt x="2923249" y="3418380"/>
                    <a:pt x="2930580" y="3379469"/>
                    <a:pt x="2914790" y="3343939"/>
                  </a:cubicBezTo>
                  <a:cubicBezTo>
                    <a:pt x="2905758" y="3314604"/>
                    <a:pt x="2888284" y="3286979"/>
                    <a:pt x="2861206" y="3271180"/>
                  </a:cubicBezTo>
                  <a:cubicBezTo>
                    <a:pt x="2840913" y="3259909"/>
                    <a:pt x="2831305" y="3230580"/>
                    <a:pt x="2804811" y="3231138"/>
                  </a:cubicBezTo>
                  <a:cubicBezTo>
                    <a:pt x="2753482" y="3239034"/>
                    <a:pt x="2710057" y="3273998"/>
                    <a:pt x="2657610" y="3276813"/>
                  </a:cubicBezTo>
                  <a:cubicBezTo>
                    <a:pt x="2626029" y="3277942"/>
                    <a:pt x="2594447" y="3288101"/>
                    <a:pt x="2563421" y="3281339"/>
                  </a:cubicBezTo>
                  <a:cubicBezTo>
                    <a:pt x="2532971" y="3272869"/>
                    <a:pt x="2500813" y="3255389"/>
                    <a:pt x="2491781" y="3222678"/>
                  </a:cubicBezTo>
                  <a:cubicBezTo>
                    <a:pt x="2501951" y="3219867"/>
                    <a:pt x="2512228" y="3207794"/>
                    <a:pt x="2523379" y="3214782"/>
                  </a:cubicBezTo>
                  <a:cubicBezTo>
                    <a:pt x="2538228" y="3224087"/>
                    <a:pt x="2555524" y="3216483"/>
                    <a:pt x="2571889" y="3217047"/>
                  </a:cubicBezTo>
                  <a:cubicBezTo>
                    <a:pt x="2600355" y="3222794"/>
                    <a:pt x="2629798" y="3221434"/>
                    <a:pt x="2657614" y="3213090"/>
                  </a:cubicBezTo>
                  <a:cubicBezTo>
                    <a:pt x="2666074" y="3213090"/>
                    <a:pt x="2674533" y="3214781"/>
                    <a:pt x="2682988" y="3213654"/>
                  </a:cubicBezTo>
                  <a:cubicBezTo>
                    <a:pt x="2693138" y="3208578"/>
                    <a:pt x="2702154" y="3198991"/>
                    <a:pt x="2713996" y="3198991"/>
                  </a:cubicBezTo>
                  <a:cubicBezTo>
                    <a:pt x="2723597" y="3197300"/>
                    <a:pt x="2734307" y="3200120"/>
                    <a:pt x="2741639" y="3192224"/>
                  </a:cubicBezTo>
                  <a:cubicBezTo>
                    <a:pt x="2762002" y="3174031"/>
                    <a:pt x="2785507" y="3159698"/>
                    <a:pt x="2811005" y="3149928"/>
                  </a:cubicBezTo>
                  <a:cubicBezTo>
                    <a:pt x="2825681" y="3128497"/>
                    <a:pt x="2842596" y="3109877"/>
                    <a:pt x="2864016" y="3095224"/>
                  </a:cubicBezTo>
                  <a:cubicBezTo>
                    <a:pt x="2886575" y="3068710"/>
                    <a:pt x="2917028" y="3048415"/>
                    <a:pt x="2951438" y="3042204"/>
                  </a:cubicBezTo>
                  <a:cubicBezTo>
                    <a:pt x="2985857" y="3038256"/>
                    <a:pt x="3018003" y="3055183"/>
                    <a:pt x="3051277" y="3056866"/>
                  </a:cubicBezTo>
                  <a:cubicBezTo>
                    <a:pt x="3033221" y="3014578"/>
                    <a:pt x="2995437" y="2984116"/>
                    <a:pt x="2954833" y="2964941"/>
                  </a:cubicBezTo>
                  <a:cubicBezTo>
                    <a:pt x="2940157" y="2962121"/>
                    <a:pt x="2924932" y="2959301"/>
                    <a:pt x="2910269" y="2957046"/>
                  </a:cubicBezTo>
                  <a:cubicBezTo>
                    <a:pt x="2895607" y="2954792"/>
                    <a:pt x="2880943" y="2962686"/>
                    <a:pt x="2866281" y="2961557"/>
                  </a:cubicBezTo>
                  <a:cubicBezTo>
                    <a:pt x="2853320" y="2961557"/>
                    <a:pt x="2837529" y="2958174"/>
                    <a:pt x="2827367" y="2968333"/>
                  </a:cubicBezTo>
                  <a:cubicBezTo>
                    <a:pt x="2794237" y="3002500"/>
                    <a:pt x="2752723" y="3108036"/>
                    <a:pt x="2647457" y="3126813"/>
                  </a:cubicBezTo>
                  <a:cubicBezTo>
                    <a:pt x="2609664" y="3138656"/>
                    <a:pt x="2568486" y="3127362"/>
                    <a:pt x="2536340" y="3105947"/>
                  </a:cubicBezTo>
                  <a:cubicBezTo>
                    <a:pt x="2523368" y="3095231"/>
                    <a:pt x="2514918" y="3080560"/>
                    <a:pt x="2508716" y="3064769"/>
                  </a:cubicBezTo>
                  <a:cubicBezTo>
                    <a:pt x="2522241" y="3055182"/>
                    <a:pt x="2537468" y="3049533"/>
                    <a:pt x="2552704" y="3042776"/>
                  </a:cubicBezTo>
                  <a:cubicBezTo>
                    <a:pt x="2575271" y="3033174"/>
                    <a:pt x="2586543" y="3008929"/>
                    <a:pt x="2608528" y="2997659"/>
                  </a:cubicBezTo>
                  <a:cubicBezTo>
                    <a:pt x="2624310" y="2989755"/>
                    <a:pt x="2636726" y="2976220"/>
                    <a:pt x="2653090" y="2968333"/>
                  </a:cubicBezTo>
                  <a:cubicBezTo>
                    <a:pt x="2682980" y="2944629"/>
                    <a:pt x="2698206" y="2908532"/>
                    <a:pt x="2719628" y="2877518"/>
                  </a:cubicBezTo>
                  <a:cubicBezTo>
                    <a:pt x="2733172" y="2868496"/>
                    <a:pt x="2745953" y="2857345"/>
                    <a:pt x="2751227" y="2841426"/>
                  </a:cubicBezTo>
                  <a:cubicBezTo>
                    <a:pt x="2762167" y="2808410"/>
                    <a:pt x="2790685" y="2783339"/>
                    <a:pt x="2822285" y="2771496"/>
                  </a:cubicBezTo>
                  <a:cubicBezTo>
                    <a:pt x="2843152" y="2765856"/>
                    <a:pt x="2865145" y="2769804"/>
                    <a:pt x="2886567" y="2768112"/>
                  </a:cubicBezTo>
                  <a:cubicBezTo>
                    <a:pt x="2879244" y="2749493"/>
                    <a:pt x="2860070" y="2739915"/>
                    <a:pt x="2843152" y="2733137"/>
                  </a:cubicBezTo>
                  <a:lnTo>
                    <a:pt x="2835255" y="2727497"/>
                  </a:lnTo>
                  <a:lnTo>
                    <a:pt x="2835029" y="2727890"/>
                  </a:lnTo>
                  <a:lnTo>
                    <a:pt x="2835015" y="2727890"/>
                  </a:lnTo>
                  <a:cubicBezTo>
                    <a:pt x="2835096" y="2727753"/>
                    <a:pt x="2835174" y="2727627"/>
                    <a:pt x="2835257" y="2727495"/>
                  </a:cubicBezTo>
                  <a:cubicBezTo>
                    <a:pt x="2829045" y="2724112"/>
                    <a:pt x="2823405" y="2718473"/>
                    <a:pt x="2815518" y="2717908"/>
                  </a:cubicBezTo>
                  <a:cubicBezTo>
                    <a:pt x="2770966" y="2708320"/>
                    <a:pt x="2727523" y="2734263"/>
                    <a:pt x="2695378" y="2763024"/>
                  </a:cubicBezTo>
                  <a:cubicBezTo>
                    <a:pt x="2678477" y="2780506"/>
                    <a:pt x="2651953" y="2761333"/>
                    <a:pt x="2632215" y="2773174"/>
                  </a:cubicBezTo>
                  <a:cubicBezTo>
                    <a:pt x="2615860" y="2786718"/>
                    <a:pt x="2602890" y="2805892"/>
                    <a:pt x="2602325" y="2827887"/>
                  </a:cubicBezTo>
                  <a:cubicBezTo>
                    <a:pt x="2601197" y="2854391"/>
                    <a:pt x="2592666" y="2881379"/>
                    <a:pt x="2573564" y="2900636"/>
                  </a:cubicBezTo>
                  <a:cubicBezTo>
                    <a:pt x="2547148" y="2927262"/>
                    <a:pt x="2511510" y="2948582"/>
                    <a:pt x="2472597" y="2949136"/>
                  </a:cubicBezTo>
                  <a:cubicBezTo>
                    <a:pt x="2491763" y="2929407"/>
                    <a:pt x="2512073" y="2911351"/>
                    <a:pt x="2529002" y="2889921"/>
                  </a:cubicBezTo>
                  <a:cubicBezTo>
                    <a:pt x="2542537" y="2861724"/>
                    <a:pt x="2557199" y="2833535"/>
                    <a:pt x="2565667" y="2803627"/>
                  </a:cubicBezTo>
                  <a:cubicBezTo>
                    <a:pt x="2562284" y="2801944"/>
                    <a:pt x="2554943" y="2797997"/>
                    <a:pt x="2551559" y="2796296"/>
                  </a:cubicBezTo>
                  <a:cubicBezTo>
                    <a:pt x="2553815" y="2765279"/>
                    <a:pt x="2567350" y="2733124"/>
                    <a:pt x="2556634" y="2702680"/>
                  </a:cubicBezTo>
                  <a:cubicBezTo>
                    <a:pt x="2529564" y="2734815"/>
                    <a:pt x="2501358" y="2771483"/>
                    <a:pt x="2459051" y="2784454"/>
                  </a:cubicBezTo>
                  <a:cubicBezTo>
                    <a:pt x="2488959" y="2749478"/>
                    <a:pt x="2525053" y="2720153"/>
                    <a:pt x="2553814" y="2683497"/>
                  </a:cubicBezTo>
                  <a:cubicBezTo>
                    <a:pt x="2572433" y="2666005"/>
                    <a:pt x="2584263" y="2638381"/>
                    <a:pt x="2611328" y="2632741"/>
                  </a:cubicBezTo>
                  <a:cubicBezTo>
                    <a:pt x="2615293" y="2649096"/>
                    <a:pt x="2618659" y="2665441"/>
                    <a:pt x="2624299" y="2681806"/>
                  </a:cubicBezTo>
                  <a:cubicBezTo>
                    <a:pt x="2626573" y="2681806"/>
                    <a:pt x="2631640" y="2682355"/>
                    <a:pt x="2633900" y="2682355"/>
                  </a:cubicBezTo>
                  <a:cubicBezTo>
                    <a:pt x="2646872" y="2650774"/>
                    <a:pt x="2662098" y="2619756"/>
                    <a:pt x="2682400" y="2592123"/>
                  </a:cubicBezTo>
                  <a:cubicBezTo>
                    <a:pt x="2754700" y="2504108"/>
                    <a:pt x="2867245" y="2488309"/>
                    <a:pt x="2922671" y="2353552"/>
                  </a:cubicBezTo>
                  <a:cubicBezTo>
                    <a:pt x="2932821" y="2329866"/>
                    <a:pt x="2947467" y="2306735"/>
                    <a:pt x="2946357" y="2280229"/>
                  </a:cubicBezTo>
                  <a:cubicBezTo>
                    <a:pt x="2948031" y="2258234"/>
                    <a:pt x="2941845" y="2235677"/>
                    <a:pt x="2949724" y="2214804"/>
                  </a:cubicBezTo>
                  <a:cubicBezTo>
                    <a:pt x="2958182" y="2236807"/>
                    <a:pt x="2966087" y="2260493"/>
                    <a:pt x="2966651" y="2284179"/>
                  </a:cubicBezTo>
                  <a:cubicBezTo>
                    <a:pt x="2959875" y="2305045"/>
                    <a:pt x="2947467" y="2323665"/>
                    <a:pt x="2944093" y="2345095"/>
                  </a:cubicBezTo>
                  <a:cubicBezTo>
                    <a:pt x="2960448" y="2336063"/>
                    <a:pt x="2971153" y="2320269"/>
                    <a:pt x="2985262" y="2308429"/>
                  </a:cubicBezTo>
                  <a:cubicBezTo>
                    <a:pt x="3009521" y="2286989"/>
                    <a:pt x="3017408" y="2254280"/>
                    <a:pt x="3029259" y="2226082"/>
                  </a:cubicBezTo>
                  <a:cubicBezTo>
                    <a:pt x="3045058" y="2236797"/>
                    <a:pt x="3051825" y="2254853"/>
                    <a:pt x="3060831" y="2270635"/>
                  </a:cubicBezTo>
                  <a:cubicBezTo>
                    <a:pt x="3119829" y="2390392"/>
                    <a:pt x="3137247" y="2391855"/>
                    <a:pt x="3218202" y="2433070"/>
                  </a:cubicBezTo>
                  <a:cubicBezTo>
                    <a:pt x="3222141" y="2433634"/>
                    <a:pt x="3228908" y="2434207"/>
                    <a:pt x="3232856" y="2434771"/>
                  </a:cubicBezTo>
                  <a:cubicBezTo>
                    <a:pt x="3214236" y="2404309"/>
                    <a:pt x="3196199" y="2373300"/>
                    <a:pt x="3186047" y="2338896"/>
                  </a:cubicBezTo>
                  <a:cubicBezTo>
                    <a:pt x="3183783" y="2300548"/>
                    <a:pt x="3186047" y="2261634"/>
                    <a:pt x="3180963" y="2223286"/>
                  </a:cubicBezTo>
                  <a:cubicBezTo>
                    <a:pt x="3187167" y="2140939"/>
                    <a:pt x="3167983" y="2055210"/>
                    <a:pt x="3118355" y="1988099"/>
                  </a:cubicBezTo>
                  <a:cubicBezTo>
                    <a:pt x="3102190" y="1926955"/>
                    <a:pt x="3056821" y="1854935"/>
                    <a:pt x="3069845" y="1807047"/>
                  </a:cubicBezTo>
                  <a:cubicBezTo>
                    <a:pt x="3099195" y="1799157"/>
                    <a:pt x="3119720" y="1827059"/>
                    <a:pt x="3135289" y="1847101"/>
                  </a:cubicBezTo>
                  <a:close/>
                  <a:moveTo>
                    <a:pt x="766502" y="1019709"/>
                  </a:moveTo>
                  <a:cubicBezTo>
                    <a:pt x="774407" y="1002227"/>
                    <a:pt x="781727" y="985308"/>
                    <a:pt x="787368" y="967252"/>
                  </a:cubicBezTo>
                  <a:cubicBezTo>
                    <a:pt x="802045" y="945259"/>
                    <a:pt x="818950" y="923829"/>
                    <a:pt x="839260" y="906902"/>
                  </a:cubicBezTo>
                  <a:cubicBezTo>
                    <a:pt x="874785" y="876452"/>
                    <a:pt x="905242" y="840356"/>
                    <a:pt x="943601" y="813842"/>
                  </a:cubicBezTo>
                  <a:cubicBezTo>
                    <a:pt x="972371" y="796367"/>
                    <a:pt x="982513" y="761966"/>
                    <a:pt x="1001697" y="736016"/>
                  </a:cubicBezTo>
                  <a:cubicBezTo>
                    <a:pt x="1023118" y="707818"/>
                    <a:pt x="1028776" y="672290"/>
                    <a:pt x="1031024" y="638443"/>
                  </a:cubicBezTo>
                  <a:cubicBezTo>
                    <a:pt x="1025929" y="599513"/>
                    <a:pt x="998278" y="570750"/>
                    <a:pt x="972899" y="544236"/>
                  </a:cubicBezTo>
                  <a:lnTo>
                    <a:pt x="972917" y="544254"/>
                  </a:lnTo>
                  <a:cubicBezTo>
                    <a:pt x="1026501" y="561172"/>
                    <a:pt x="1058083" y="628855"/>
                    <a:pt x="1036653" y="681303"/>
                  </a:cubicBezTo>
                  <a:cubicBezTo>
                    <a:pt x="1018041" y="726992"/>
                    <a:pt x="994911" y="772118"/>
                    <a:pt x="959946" y="807646"/>
                  </a:cubicBezTo>
                  <a:cubicBezTo>
                    <a:pt x="936260" y="829068"/>
                    <a:pt x="914830" y="853320"/>
                    <a:pt x="887760" y="870818"/>
                  </a:cubicBezTo>
                  <a:cubicBezTo>
                    <a:pt x="855042" y="902391"/>
                    <a:pt x="824024" y="935673"/>
                    <a:pt x="798082" y="972894"/>
                  </a:cubicBezTo>
                  <a:cubicBezTo>
                    <a:pt x="771576" y="998281"/>
                    <a:pt x="772707" y="1037193"/>
                    <a:pt x="759170" y="1068769"/>
                  </a:cubicBezTo>
                  <a:cubicBezTo>
                    <a:pt x="761991" y="1052429"/>
                    <a:pt x="763684" y="1036064"/>
                    <a:pt x="766502" y="1019709"/>
                  </a:cubicBezTo>
                  <a:close/>
                  <a:moveTo>
                    <a:pt x="784007" y="1134206"/>
                  </a:moveTo>
                  <a:cubicBezTo>
                    <a:pt x="783994" y="1134206"/>
                    <a:pt x="783986" y="1134190"/>
                    <a:pt x="783974" y="1134183"/>
                  </a:cubicBezTo>
                  <a:lnTo>
                    <a:pt x="783974" y="1134156"/>
                  </a:lnTo>
                  <a:cubicBezTo>
                    <a:pt x="783983" y="1134173"/>
                    <a:pt x="783997" y="1134188"/>
                    <a:pt x="784007" y="1134206"/>
                  </a:cubicBezTo>
                  <a:cubicBezTo>
                    <a:pt x="793569" y="1139295"/>
                    <a:pt x="798632" y="1148295"/>
                    <a:pt x="802029" y="1158442"/>
                  </a:cubicBezTo>
                  <a:cubicBezTo>
                    <a:pt x="795110" y="1151084"/>
                    <a:pt x="789062" y="1142951"/>
                    <a:pt x="784007" y="1134206"/>
                  </a:cubicBezTo>
                  <a:close/>
                  <a:moveTo>
                    <a:pt x="139313" y="3347881"/>
                  </a:moveTo>
                  <a:cubicBezTo>
                    <a:pt x="146091" y="3340558"/>
                    <a:pt x="152858" y="3333790"/>
                    <a:pt x="159613" y="3327015"/>
                  </a:cubicBezTo>
                  <a:cubicBezTo>
                    <a:pt x="164688" y="3334919"/>
                    <a:pt x="169763" y="3342806"/>
                    <a:pt x="175404" y="3350701"/>
                  </a:cubicBezTo>
                  <a:cubicBezTo>
                    <a:pt x="163573" y="3349609"/>
                    <a:pt x="151167" y="3348971"/>
                    <a:pt x="139313" y="3347881"/>
                  </a:cubicBezTo>
                  <a:close/>
                  <a:moveTo>
                    <a:pt x="183875" y="3517595"/>
                  </a:moveTo>
                  <a:lnTo>
                    <a:pt x="183904" y="3517633"/>
                  </a:lnTo>
                  <a:cubicBezTo>
                    <a:pt x="198557" y="3527783"/>
                    <a:pt x="213204" y="3539045"/>
                    <a:pt x="218842" y="3556525"/>
                  </a:cubicBezTo>
                  <a:cubicBezTo>
                    <a:pt x="204191" y="3546438"/>
                    <a:pt x="194608" y="3531721"/>
                    <a:pt x="183904" y="3517633"/>
                  </a:cubicBezTo>
                  <a:lnTo>
                    <a:pt x="183875" y="3517612"/>
                  </a:lnTo>
                  <a:close/>
                  <a:moveTo>
                    <a:pt x="196273" y="3578529"/>
                  </a:moveTo>
                  <a:cubicBezTo>
                    <a:pt x="183508" y="3570313"/>
                    <a:pt x="178809" y="3553727"/>
                    <a:pt x="175425" y="3539636"/>
                  </a:cubicBezTo>
                  <a:lnTo>
                    <a:pt x="175415" y="3539625"/>
                  </a:lnTo>
                  <a:lnTo>
                    <a:pt x="175415" y="3539598"/>
                  </a:lnTo>
                  <a:lnTo>
                    <a:pt x="175425" y="3539636"/>
                  </a:lnTo>
                  <a:cubicBezTo>
                    <a:pt x="185947" y="3551615"/>
                    <a:pt x="195204" y="3564649"/>
                    <a:pt x="203049" y="3578529"/>
                  </a:cubicBezTo>
                  <a:cubicBezTo>
                    <a:pt x="221095" y="3576837"/>
                    <a:pt x="236896" y="3583040"/>
                    <a:pt x="249292" y="3595448"/>
                  </a:cubicBezTo>
                  <a:cubicBezTo>
                    <a:pt x="229555" y="3606726"/>
                    <a:pt x="212324" y="3588860"/>
                    <a:pt x="196276" y="3578529"/>
                  </a:cubicBezTo>
                  <a:close/>
                  <a:moveTo>
                    <a:pt x="3088999" y="1452834"/>
                  </a:moveTo>
                  <a:lnTo>
                    <a:pt x="3089016" y="1452817"/>
                  </a:lnTo>
                  <a:cubicBezTo>
                    <a:pt x="3095784" y="1448860"/>
                    <a:pt x="3107626" y="1453380"/>
                    <a:pt x="3108190" y="1461840"/>
                  </a:cubicBezTo>
                  <a:cubicBezTo>
                    <a:pt x="3104826" y="1473210"/>
                    <a:pt x="3084541" y="1462477"/>
                    <a:pt x="3088999" y="1452834"/>
                  </a:cubicBezTo>
                  <a:close/>
                  <a:moveTo>
                    <a:pt x="3115521" y="1443830"/>
                  </a:moveTo>
                  <a:cubicBezTo>
                    <a:pt x="3105971" y="1447196"/>
                    <a:pt x="3103151" y="1443830"/>
                    <a:pt x="3105971" y="1434824"/>
                  </a:cubicBezTo>
                  <a:lnTo>
                    <a:pt x="3105935" y="1434806"/>
                  </a:lnTo>
                  <a:cubicBezTo>
                    <a:pt x="3114949" y="1431986"/>
                    <a:pt x="3118333" y="1434806"/>
                    <a:pt x="3115521" y="1443830"/>
                  </a:cubicBezTo>
                  <a:close/>
                  <a:moveTo>
                    <a:pt x="3148259" y="1253223"/>
                  </a:moveTo>
                  <a:cubicBezTo>
                    <a:pt x="3164613" y="1269013"/>
                    <a:pt x="3182096" y="1283672"/>
                    <a:pt x="3195075" y="1302850"/>
                  </a:cubicBezTo>
                  <a:cubicBezTo>
                    <a:pt x="3240191" y="1360374"/>
                    <a:pt x="3292640" y="1411138"/>
                    <a:pt x="3343968" y="1463031"/>
                  </a:cubicBezTo>
                  <a:cubicBezTo>
                    <a:pt x="3312368" y="1469235"/>
                    <a:pt x="3280796" y="1466415"/>
                    <a:pt x="3249779" y="1463031"/>
                  </a:cubicBezTo>
                  <a:cubicBezTo>
                    <a:pt x="3223273" y="1456819"/>
                    <a:pt x="3201279" y="1440464"/>
                    <a:pt x="3178720" y="1425810"/>
                  </a:cubicBezTo>
                  <a:cubicBezTo>
                    <a:pt x="3160674" y="1413958"/>
                    <a:pt x="3145448" y="1397029"/>
                    <a:pt x="3122880" y="1393092"/>
                  </a:cubicBezTo>
                  <a:cubicBezTo>
                    <a:pt x="3122786" y="1397810"/>
                    <a:pt x="3122409" y="1402518"/>
                    <a:pt x="3121751" y="1407190"/>
                  </a:cubicBezTo>
                  <a:cubicBezTo>
                    <a:pt x="3167442" y="1438217"/>
                    <a:pt x="3196212" y="1493485"/>
                    <a:pt x="3199015" y="1548760"/>
                  </a:cubicBezTo>
                  <a:cubicBezTo>
                    <a:pt x="3183241" y="1534661"/>
                    <a:pt x="3167997" y="1519999"/>
                    <a:pt x="3152770" y="1505335"/>
                  </a:cubicBezTo>
                  <a:lnTo>
                    <a:pt x="3167994" y="1496877"/>
                  </a:lnTo>
                  <a:cubicBezTo>
                    <a:pt x="3147138" y="1451202"/>
                    <a:pt x="3103703" y="1416796"/>
                    <a:pt x="3094681" y="1366026"/>
                  </a:cubicBezTo>
                  <a:cubicBezTo>
                    <a:pt x="3132458" y="1370538"/>
                    <a:pt x="3162356" y="1395916"/>
                    <a:pt x="3197894" y="1406067"/>
                  </a:cubicBezTo>
                  <a:cubicBezTo>
                    <a:pt x="3218770" y="1411707"/>
                    <a:pt x="3237925" y="1425806"/>
                    <a:pt x="3260492" y="1424669"/>
                  </a:cubicBezTo>
                  <a:cubicBezTo>
                    <a:pt x="3243009" y="1398728"/>
                    <a:pt x="3214818" y="1382381"/>
                    <a:pt x="3195082" y="1358686"/>
                  </a:cubicBezTo>
                  <a:cubicBezTo>
                    <a:pt x="3144882" y="1306795"/>
                    <a:pt x="3108780" y="1241940"/>
                    <a:pt x="3050119" y="1198515"/>
                  </a:cubicBezTo>
                  <a:cubicBezTo>
                    <a:pt x="3027470" y="1185508"/>
                    <a:pt x="3004367" y="1173682"/>
                    <a:pt x="2981265" y="1161312"/>
                  </a:cubicBezTo>
                  <a:lnTo>
                    <a:pt x="2981321" y="1161284"/>
                  </a:lnTo>
                  <a:cubicBezTo>
                    <a:pt x="2988097" y="1159019"/>
                    <a:pt x="2994846" y="1157901"/>
                    <a:pt x="3001621" y="1156200"/>
                  </a:cubicBezTo>
                  <a:cubicBezTo>
                    <a:pt x="3058590" y="1173686"/>
                    <a:pt x="3106537" y="1212045"/>
                    <a:pt x="3148259" y="1253223"/>
                  </a:cubicBezTo>
                  <a:close/>
                  <a:moveTo>
                    <a:pt x="3066458" y="1365403"/>
                  </a:moveTo>
                  <a:cubicBezTo>
                    <a:pt x="3071542" y="1358636"/>
                    <a:pt x="3084513" y="1366531"/>
                    <a:pt x="3078856" y="1373862"/>
                  </a:cubicBezTo>
                  <a:cubicBezTo>
                    <a:pt x="3073853" y="1380684"/>
                    <a:pt x="3060299" y="1373313"/>
                    <a:pt x="3066485" y="1365403"/>
                  </a:cubicBezTo>
                  <a:close/>
                  <a:moveTo>
                    <a:pt x="3043354" y="1434258"/>
                  </a:moveTo>
                  <a:cubicBezTo>
                    <a:pt x="3048429" y="1428609"/>
                    <a:pt x="3060827" y="1431437"/>
                    <a:pt x="3061391" y="1439332"/>
                  </a:cubicBezTo>
                  <a:cubicBezTo>
                    <a:pt x="3060842" y="1452249"/>
                    <a:pt x="3037196" y="1445518"/>
                    <a:pt x="3043380" y="1434238"/>
                  </a:cubicBezTo>
                  <a:close/>
                  <a:moveTo>
                    <a:pt x="3044937" y="1500823"/>
                  </a:moveTo>
                  <a:lnTo>
                    <a:pt x="3044992" y="1500840"/>
                  </a:lnTo>
                  <a:cubicBezTo>
                    <a:pt x="3055134" y="1510990"/>
                    <a:pt x="3064149" y="1522835"/>
                    <a:pt x="3065292" y="1538062"/>
                  </a:cubicBezTo>
                  <a:cubicBezTo>
                    <a:pt x="3062462" y="1533549"/>
                    <a:pt x="3055691" y="1524527"/>
                    <a:pt x="3052884" y="1520015"/>
                  </a:cubicBezTo>
                  <a:cubicBezTo>
                    <a:pt x="3053448" y="1526219"/>
                    <a:pt x="3054004" y="1539189"/>
                    <a:pt x="3054585" y="1545390"/>
                  </a:cubicBezTo>
                  <a:cubicBezTo>
                    <a:pt x="3033113" y="1539119"/>
                    <a:pt x="3046665" y="1516016"/>
                    <a:pt x="3044937" y="1500825"/>
                  </a:cubicBezTo>
                  <a:close/>
                  <a:moveTo>
                    <a:pt x="3039916" y="1674547"/>
                  </a:moveTo>
                  <a:cubicBezTo>
                    <a:pt x="3032098" y="1680641"/>
                    <a:pt x="3021905" y="1667179"/>
                    <a:pt x="3030911" y="1661540"/>
                  </a:cubicBezTo>
                  <a:lnTo>
                    <a:pt x="3030893" y="1661567"/>
                  </a:lnTo>
                  <a:cubicBezTo>
                    <a:pt x="3038780" y="1654811"/>
                    <a:pt x="3048948" y="1668911"/>
                    <a:pt x="3039916" y="1674550"/>
                  </a:cubicBezTo>
                  <a:close/>
                  <a:moveTo>
                    <a:pt x="3028074" y="1862319"/>
                  </a:moveTo>
                  <a:cubicBezTo>
                    <a:pt x="3037675" y="1853287"/>
                    <a:pt x="3046110" y="1874163"/>
                    <a:pt x="3034841" y="1877543"/>
                  </a:cubicBezTo>
                  <a:cubicBezTo>
                    <a:pt x="3027023" y="1878726"/>
                    <a:pt x="3023653" y="1867447"/>
                    <a:pt x="3028110" y="1862353"/>
                  </a:cubicBezTo>
                  <a:close/>
                  <a:moveTo>
                    <a:pt x="3020195" y="1485588"/>
                  </a:moveTo>
                  <a:cubicBezTo>
                    <a:pt x="3011181" y="1449496"/>
                    <a:pt x="3004959" y="1412829"/>
                    <a:pt x="2995953" y="1377310"/>
                  </a:cubicBezTo>
                  <a:cubicBezTo>
                    <a:pt x="2994808" y="1347976"/>
                    <a:pt x="2980073" y="1322494"/>
                    <a:pt x="2973950" y="1294400"/>
                  </a:cubicBezTo>
                  <a:cubicBezTo>
                    <a:pt x="2965199" y="1254250"/>
                    <a:pt x="2945331" y="1217781"/>
                    <a:pt x="2934593" y="1178340"/>
                  </a:cubicBezTo>
                  <a:cubicBezTo>
                    <a:pt x="2934550" y="1178298"/>
                    <a:pt x="2934516" y="1178250"/>
                    <a:pt x="2934474" y="1178203"/>
                  </a:cubicBezTo>
                  <a:lnTo>
                    <a:pt x="2934565" y="1178239"/>
                  </a:lnTo>
                  <a:cubicBezTo>
                    <a:pt x="2934574" y="1178270"/>
                    <a:pt x="2934585" y="1178303"/>
                    <a:pt x="2934593" y="1178335"/>
                  </a:cubicBezTo>
                  <a:cubicBezTo>
                    <a:pt x="2951965" y="1195247"/>
                    <a:pt x="2957625" y="1219431"/>
                    <a:pt x="2969432" y="1240246"/>
                  </a:cubicBezTo>
                  <a:cubicBezTo>
                    <a:pt x="2980720" y="1267324"/>
                    <a:pt x="2994258" y="1293822"/>
                    <a:pt x="2998203" y="1323720"/>
                  </a:cubicBezTo>
                  <a:cubicBezTo>
                    <a:pt x="3007804" y="1344020"/>
                    <a:pt x="3007227" y="1366018"/>
                    <a:pt x="3010618" y="1387446"/>
                  </a:cubicBezTo>
                  <a:cubicBezTo>
                    <a:pt x="3020196" y="1419029"/>
                    <a:pt x="3013421" y="1452301"/>
                    <a:pt x="3022453" y="1483892"/>
                  </a:cubicBezTo>
                  <a:cubicBezTo>
                    <a:pt x="3029793" y="1504758"/>
                    <a:pt x="3021889" y="1525624"/>
                    <a:pt x="3019642" y="1545936"/>
                  </a:cubicBezTo>
                  <a:cubicBezTo>
                    <a:pt x="3019067" y="1525639"/>
                    <a:pt x="3021341" y="1505331"/>
                    <a:pt x="3020195" y="1485588"/>
                  </a:cubicBezTo>
                  <a:close/>
                  <a:moveTo>
                    <a:pt x="2645748" y="2467469"/>
                  </a:moveTo>
                  <a:cubicBezTo>
                    <a:pt x="2676198" y="2435314"/>
                    <a:pt x="2713977" y="2409937"/>
                    <a:pt x="2740483" y="2373843"/>
                  </a:cubicBezTo>
                  <a:cubicBezTo>
                    <a:pt x="2781331" y="2316933"/>
                    <a:pt x="2784554" y="2340175"/>
                    <a:pt x="2885838" y="2169629"/>
                  </a:cubicBezTo>
                  <a:lnTo>
                    <a:pt x="2885993" y="2169674"/>
                  </a:lnTo>
                  <a:cubicBezTo>
                    <a:pt x="2888258" y="2172494"/>
                    <a:pt x="2893334" y="2177560"/>
                    <a:pt x="2895595" y="2180381"/>
                  </a:cubicBezTo>
                  <a:cubicBezTo>
                    <a:pt x="2909722" y="2273390"/>
                    <a:pt x="2863949" y="2404020"/>
                    <a:pt x="2774894" y="2453361"/>
                  </a:cubicBezTo>
                  <a:cubicBezTo>
                    <a:pt x="2749305" y="2470787"/>
                    <a:pt x="2722545" y="2486427"/>
                    <a:pt x="2694803" y="2500169"/>
                  </a:cubicBezTo>
                  <a:cubicBezTo>
                    <a:pt x="2701017" y="2480995"/>
                    <a:pt x="2708338" y="2461821"/>
                    <a:pt x="2710028" y="2441518"/>
                  </a:cubicBezTo>
                  <a:cubicBezTo>
                    <a:pt x="2688601" y="2449985"/>
                    <a:pt x="2668860" y="2462948"/>
                    <a:pt x="2645750" y="2467469"/>
                  </a:cubicBezTo>
                  <a:close/>
                  <a:moveTo>
                    <a:pt x="2553824" y="2501332"/>
                  </a:moveTo>
                  <a:cubicBezTo>
                    <a:pt x="2607399" y="2453960"/>
                    <a:pt x="2667751" y="2413910"/>
                    <a:pt x="2714550" y="2359207"/>
                  </a:cubicBezTo>
                  <a:cubicBezTo>
                    <a:pt x="2743321" y="2325925"/>
                    <a:pt x="2776039" y="2294352"/>
                    <a:pt x="2797461" y="2255440"/>
                  </a:cubicBezTo>
                  <a:cubicBezTo>
                    <a:pt x="2836756" y="2201319"/>
                    <a:pt x="2868410" y="2141557"/>
                    <a:pt x="2899427" y="2081795"/>
                  </a:cubicBezTo>
                  <a:lnTo>
                    <a:pt x="2899545" y="2081714"/>
                  </a:lnTo>
                  <a:cubicBezTo>
                    <a:pt x="2922676" y="2035470"/>
                    <a:pt x="2932827" y="1983014"/>
                    <a:pt x="2955395" y="1936769"/>
                  </a:cubicBezTo>
                  <a:cubicBezTo>
                    <a:pt x="2956513" y="1966658"/>
                    <a:pt x="2941279" y="1993164"/>
                    <a:pt x="2935083" y="2021380"/>
                  </a:cubicBezTo>
                  <a:cubicBezTo>
                    <a:pt x="2839487" y="2296432"/>
                    <a:pt x="2624344" y="2481130"/>
                    <a:pt x="2553825" y="2501332"/>
                  </a:cubicBezTo>
                  <a:close/>
                  <a:moveTo>
                    <a:pt x="2354147" y="3251460"/>
                  </a:moveTo>
                  <a:cubicBezTo>
                    <a:pt x="2363171" y="3248085"/>
                    <a:pt x="2365990" y="3251460"/>
                    <a:pt x="2363171" y="3260492"/>
                  </a:cubicBezTo>
                  <a:cubicBezTo>
                    <a:pt x="2353621" y="3263312"/>
                    <a:pt x="2350801" y="3260492"/>
                    <a:pt x="2354166" y="3251488"/>
                  </a:cubicBezTo>
                  <a:close/>
                  <a:moveTo>
                    <a:pt x="2296579" y="3291456"/>
                  </a:moveTo>
                  <a:cubicBezTo>
                    <a:pt x="2306221" y="3267169"/>
                    <a:pt x="2320320" y="3245794"/>
                    <a:pt x="2330416" y="3222053"/>
                  </a:cubicBezTo>
                  <a:lnTo>
                    <a:pt x="2330406" y="3222080"/>
                  </a:lnTo>
                  <a:cubicBezTo>
                    <a:pt x="2335500" y="3207991"/>
                    <a:pt x="2352401" y="3210238"/>
                    <a:pt x="2364244" y="3210802"/>
                  </a:cubicBezTo>
                  <a:cubicBezTo>
                    <a:pt x="2349592" y="3242949"/>
                    <a:pt x="2325342" y="3270593"/>
                    <a:pt x="2296580" y="3291459"/>
                  </a:cubicBezTo>
                  <a:close/>
                  <a:moveTo>
                    <a:pt x="2064239" y="3220443"/>
                  </a:moveTo>
                  <a:cubicBezTo>
                    <a:pt x="2040407" y="3245818"/>
                    <a:pt x="2001476" y="3240728"/>
                    <a:pt x="1972187" y="3228902"/>
                  </a:cubicBezTo>
                  <a:lnTo>
                    <a:pt x="1972295" y="3228902"/>
                  </a:lnTo>
                  <a:cubicBezTo>
                    <a:pt x="1993707" y="3214803"/>
                    <a:pt x="2012895" y="3197320"/>
                    <a:pt x="2024742" y="3174188"/>
                  </a:cubicBezTo>
                  <a:lnTo>
                    <a:pt x="2073825" y="3175889"/>
                  </a:lnTo>
                  <a:cubicBezTo>
                    <a:pt x="2072700" y="3191121"/>
                    <a:pt x="2079458" y="3210286"/>
                    <a:pt x="2064240" y="3220446"/>
                  </a:cubicBezTo>
                  <a:close/>
                  <a:moveTo>
                    <a:pt x="2046757" y="3298813"/>
                  </a:moveTo>
                  <a:cubicBezTo>
                    <a:pt x="2019894" y="3329400"/>
                    <a:pt x="1985286" y="3355218"/>
                    <a:pt x="1944681" y="3361985"/>
                  </a:cubicBezTo>
                  <a:cubicBezTo>
                    <a:pt x="1974516" y="3327695"/>
                    <a:pt x="2005533" y="3293856"/>
                    <a:pt x="2033731" y="3257744"/>
                  </a:cubicBezTo>
                  <a:cubicBezTo>
                    <a:pt x="2041244" y="3244028"/>
                    <a:pt x="2059078" y="3251581"/>
                    <a:pt x="2069887" y="3253140"/>
                  </a:cubicBezTo>
                  <a:cubicBezTo>
                    <a:pt x="2071017" y="3271748"/>
                    <a:pt x="2058378" y="3285583"/>
                    <a:pt x="2046758" y="3298816"/>
                  </a:cubicBezTo>
                  <a:close/>
                  <a:moveTo>
                    <a:pt x="1768091" y="3184331"/>
                  </a:moveTo>
                  <a:cubicBezTo>
                    <a:pt x="1769792" y="3173061"/>
                    <a:pt x="1777679" y="3164602"/>
                    <a:pt x="1783873" y="3156133"/>
                  </a:cubicBezTo>
                  <a:cubicBezTo>
                    <a:pt x="1787266" y="3187723"/>
                    <a:pt x="1812080" y="3211973"/>
                    <a:pt x="1840859" y="3222688"/>
                  </a:cubicBezTo>
                  <a:cubicBezTo>
                    <a:pt x="1859460" y="3224944"/>
                    <a:pt x="1878644" y="3223252"/>
                    <a:pt x="1897799" y="3224944"/>
                  </a:cubicBezTo>
                  <a:cubicBezTo>
                    <a:pt x="1898373" y="3250887"/>
                    <a:pt x="1874123" y="3267814"/>
                    <a:pt x="1854948" y="3281349"/>
                  </a:cubicBezTo>
                  <a:cubicBezTo>
                    <a:pt x="1831262" y="3288116"/>
                    <a:pt x="1795733" y="3294884"/>
                    <a:pt x="1779942" y="3270070"/>
                  </a:cubicBezTo>
                  <a:cubicBezTo>
                    <a:pt x="1760840" y="3245783"/>
                    <a:pt x="1762477" y="3213038"/>
                    <a:pt x="1768117" y="3184294"/>
                  </a:cubicBezTo>
                  <a:close/>
                  <a:moveTo>
                    <a:pt x="1614132" y="3276847"/>
                  </a:moveTo>
                  <a:cubicBezTo>
                    <a:pt x="1607919" y="3270080"/>
                    <a:pt x="1600587" y="3264440"/>
                    <a:pt x="1595521" y="3256548"/>
                  </a:cubicBezTo>
                  <a:cubicBezTo>
                    <a:pt x="1592793" y="3245815"/>
                    <a:pt x="1595065" y="3234535"/>
                    <a:pt x="1596157" y="3223256"/>
                  </a:cubicBezTo>
                  <a:lnTo>
                    <a:pt x="1596084" y="3223264"/>
                  </a:lnTo>
                  <a:cubicBezTo>
                    <a:pt x="1607919" y="3220444"/>
                    <a:pt x="1619207" y="3216497"/>
                    <a:pt x="1631049" y="3214805"/>
                  </a:cubicBezTo>
                  <a:cubicBezTo>
                    <a:pt x="1654735" y="3222702"/>
                    <a:pt x="1677858" y="3235672"/>
                    <a:pt x="1704372" y="3231734"/>
                  </a:cubicBezTo>
                  <a:cubicBezTo>
                    <a:pt x="1707202" y="3233425"/>
                    <a:pt x="1712831" y="3237364"/>
                    <a:pt x="1715643" y="3239065"/>
                  </a:cubicBezTo>
                  <a:cubicBezTo>
                    <a:pt x="1681597" y="3242590"/>
                    <a:pt x="1675536" y="3219800"/>
                    <a:pt x="1614133" y="3276850"/>
                  </a:cubicBezTo>
                  <a:close/>
                  <a:moveTo>
                    <a:pt x="1701571" y="3263277"/>
                  </a:moveTo>
                  <a:cubicBezTo>
                    <a:pt x="1696477" y="3268371"/>
                    <a:pt x="1682379" y="3263277"/>
                    <a:pt x="1685745" y="3255362"/>
                  </a:cubicBezTo>
                  <a:lnTo>
                    <a:pt x="1685772" y="3255372"/>
                  </a:lnTo>
                  <a:cubicBezTo>
                    <a:pt x="1690840" y="3249732"/>
                    <a:pt x="1704939" y="3255375"/>
                    <a:pt x="1701573" y="3263279"/>
                  </a:cubicBezTo>
                  <a:close/>
                  <a:moveTo>
                    <a:pt x="1421262" y="3355208"/>
                  </a:moveTo>
                  <a:cubicBezTo>
                    <a:pt x="1406609" y="3355772"/>
                    <a:pt x="1393055" y="3348432"/>
                    <a:pt x="1378402" y="3351824"/>
                  </a:cubicBezTo>
                  <a:cubicBezTo>
                    <a:pt x="1365395" y="3354554"/>
                    <a:pt x="1353027" y="3359643"/>
                    <a:pt x="1339470" y="3361921"/>
                  </a:cubicBezTo>
                  <a:lnTo>
                    <a:pt x="1339488" y="3361985"/>
                  </a:lnTo>
                  <a:cubicBezTo>
                    <a:pt x="1323707" y="3340555"/>
                    <a:pt x="1324263" y="3307272"/>
                    <a:pt x="1341753" y="3286398"/>
                  </a:cubicBezTo>
                  <a:cubicBezTo>
                    <a:pt x="1365429" y="3297676"/>
                    <a:pt x="1390826" y="3293729"/>
                    <a:pt x="1416194" y="3295421"/>
                  </a:cubicBezTo>
                  <a:cubicBezTo>
                    <a:pt x="1429165" y="3303318"/>
                    <a:pt x="1438752" y="3317425"/>
                    <a:pt x="1450031" y="3328131"/>
                  </a:cubicBezTo>
                  <a:cubicBezTo>
                    <a:pt x="1440445" y="3337720"/>
                    <a:pt x="1433114" y="3349563"/>
                    <a:pt x="1421262" y="3355208"/>
                  </a:cubicBezTo>
                  <a:close/>
                  <a:moveTo>
                    <a:pt x="1453398" y="3444904"/>
                  </a:moveTo>
                  <a:cubicBezTo>
                    <a:pt x="1434314" y="3429091"/>
                    <a:pt x="1425854" y="3404834"/>
                    <a:pt x="1419034" y="3381204"/>
                  </a:cubicBezTo>
                  <a:cubicBezTo>
                    <a:pt x="1419018" y="3381196"/>
                    <a:pt x="1419004" y="3381185"/>
                    <a:pt x="1418987" y="3381177"/>
                  </a:cubicBezTo>
                  <a:lnTo>
                    <a:pt x="1419015" y="3381139"/>
                  </a:lnTo>
                  <a:cubicBezTo>
                    <a:pt x="1419022" y="3381160"/>
                    <a:pt x="1419027" y="3381182"/>
                    <a:pt x="1419034" y="3381204"/>
                  </a:cubicBezTo>
                  <a:cubicBezTo>
                    <a:pt x="1443239" y="3393064"/>
                    <a:pt x="1439873" y="3424611"/>
                    <a:pt x="1453398" y="3444898"/>
                  </a:cubicBezTo>
                  <a:close/>
                  <a:moveTo>
                    <a:pt x="1225014" y="3364809"/>
                  </a:moveTo>
                  <a:cubicBezTo>
                    <a:pt x="1245591" y="3381107"/>
                    <a:pt x="1268139" y="3394748"/>
                    <a:pt x="1292126" y="3405409"/>
                  </a:cubicBezTo>
                  <a:cubicBezTo>
                    <a:pt x="1269003" y="3422891"/>
                    <a:pt x="1243062" y="3441511"/>
                    <a:pt x="1238541" y="3471964"/>
                  </a:cubicBezTo>
                  <a:cubicBezTo>
                    <a:pt x="1232652" y="3472403"/>
                    <a:pt x="1226791" y="3473162"/>
                    <a:pt x="1220985" y="3474238"/>
                  </a:cubicBezTo>
                  <a:lnTo>
                    <a:pt x="1221057" y="3474220"/>
                  </a:lnTo>
                  <a:cubicBezTo>
                    <a:pt x="1194561" y="3443198"/>
                    <a:pt x="1194561" y="3393580"/>
                    <a:pt x="1225014" y="3364809"/>
                  </a:cubicBezTo>
                  <a:close/>
                  <a:moveTo>
                    <a:pt x="1113907" y="3507524"/>
                  </a:moveTo>
                  <a:cubicBezTo>
                    <a:pt x="1084572" y="3499638"/>
                    <a:pt x="1054119" y="3485531"/>
                    <a:pt x="1039456" y="3457324"/>
                  </a:cubicBezTo>
                  <a:cubicBezTo>
                    <a:pt x="1026449" y="3438586"/>
                    <a:pt x="1026995" y="3415482"/>
                    <a:pt x="1032634" y="3394653"/>
                  </a:cubicBezTo>
                  <a:lnTo>
                    <a:pt x="1032679" y="3394725"/>
                  </a:lnTo>
                  <a:cubicBezTo>
                    <a:pt x="1051299" y="3399236"/>
                    <a:pt x="1069335" y="3407133"/>
                    <a:pt x="1088529" y="3408832"/>
                  </a:cubicBezTo>
                  <a:cubicBezTo>
                    <a:pt x="1103182" y="3429132"/>
                    <a:pt x="1116718" y="3451693"/>
                    <a:pt x="1139279" y="3464656"/>
                  </a:cubicBezTo>
                  <a:cubicBezTo>
                    <a:pt x="1156761" y="3478201"/>
                    <a:pt x="1179878" y="3475379"/>
                    <a:pt x="1200186" y="3479892"/>
                  </a:cubicBezTo>
                  <a:cubicBezTo>
                    <a:pt x="1193972" y="3487223"/>
                    <a:pt x="1189471" y="3499643"/>
                    <a:pt x="1178191" y="3499643"/>
                  </a:cubicBezTo>
                  <a:cubicBezTo>
                    <a:pt x="1156766" y="3502457"/>
                    <a:pt x="1135892" y="3509787"/>
                    <a:pt x="1113907" y="3507524"/>
                  </a:cubicBezTo>
                  <a:close/>
                  <a:moveTo>
                    <a:pt x="1167483" y="3519358"/>
                  </a:moveTo>
                  <a:cubicBezTo>
                    <a:pt x="1165790" y="3527253"/>
                    <a:pt x="1163535" y="3534594"/>
                    <a:pt x="1161843" y="3542490"/>
                  </a:cubicBezTo>
                  <a:cubicBezTo>
                    <a:pt x="1143223" y="3548121"/>
                    <a:pt x="1124622" y="3554323"/>
                    <a:pt x="1107130" y="3562790"/>
                  </a:cubicBezTo>
                  <a:cubicBezTo>
                    <a:pt x="1101490" y="3550420"/>
                    <a:pt x="1097487" y="3537503"/>
                    <a:pt x="1096943" y="3524496"/>
                  </a:cubicBezTo>
                  <a:lnTo>
                    <a:pt x="1096988" y="3524442"/>
                  </a:lnTo>
                  <a:cubicBezTo>
                    <a:pt x="1120674" y="3523870"/>
                    <a:pt x="1143797" y="3522752"/>
                    <a:pt x="1167483" y="3519358"/>
                  </a:cubicBezTo>
                  <a:close/>
                  <a:moveTo>
                    <a:pt x="911438" y="4797376"/>
                  </a:moveTo>
                  <a:cubicBezTo>
                    <a:pt x="895083" y="4801878"/>
                    <a:pt x="877029" y="4799076"/>
                    <a:pt x="860110" y="4802451"/>
                  </a:cubicBezTo>
                  <a:cubicBezTo>
                    <a:pt x="834167" y="4810919"/>
                    <a:pt x="812738" y="4781021"/>
                    <a:pt x="817814" y="4756776"/>
                  </a:cubicBezTo>
                  <a:cubicBezTo>
                    <a:pt x="836425" y="4754502"/>
                    <a:pt x="855035" y="4757325"/>
                    <a:pt x="873654" y="4753956"/>
                  </a:cubicBezTo>
                  <a:lnTo>
                    <a:pt x="873646" y="4753938"/>
                  </a:lnTo>
                  <a:cubicBezTo>
                    <a:pt x="891129" y="4743240"/>
                    <a:pt x="907493" y="4726315"/>
                    <a:pt x="930051" y="4731944"/>
                  </a:cubicBezTo>
                  <a:cubicBezTo>
                    <a:pt x="938508" y="4755635"/>
                    <a:pt x="931740" y="4782150"/>
                    <a:pt x="911438" y="4797376"/>
                  </a:cubicBezTo>
                  <a:close/>
                  <a:moveTo>
                    <a:pt x="953135" y="4778157"/>
                  </a:moveTo>
                  <a:cubicBezTo>
                    <a:pt x="943584" y="4792255"/>
                    <a:pt x="937944" y="4812631"/>
                    <a:pt x="918205" y="4814267"/>
                  </a:cubicBezTo>
                  <a:lnTo>
                    <a:pt x="918160" y="4814249"/>
                  </a:lnTo>
                  <a:cubicBezTo>
                    <a:pt x="927757" y="4800715"/>
                    <a:pt x="940155" y="4788872"/>
                    <a:pt x="953135" y="4778157"/>
                  </a:cubicBezTo>
                  <a:close/>
                  <a:moveTo>
                    <a:pt x="910341" y="4946778"/>
                  </a:moveTo>
                  <a:cubicBezTo>
                    <a:pt x="929516" y="4956928"/>
                    <a:pt x="950940" y="4964825"/>
                    <a:pt x="966745" y="4981735"/>
                  </a:cubicBezTo>
                  <a:cubicBezTo>
                    <a:pt x="945360" y="5002076"/>
                    <a:pt x="915906" y="5011623"/>
                    <a:pt x="886654" y="5007695"/>
                  </a:cubicBezTo>
                  <a:cubicBezTo>
                    <a:pt x="895087" y="4987503"/>
                    <a:pt x="901855" y="4966672"/>
                    <a:pt x="910350" y="4946843"/>
                  </a:cubicBezTo>
                  <a:close/>
                  <a:moveTo>
                    <a:pt x="989840" y="5063026"/>
                  </a:moveTo>
                  <a:lnTo>
                    <a:pt x="998318" y="5032564"/>
                  </a:lnTo>
                  <a:cubicBezTo>
                    <a:pt x="1009435" y="5037989"/>
                    <a:pt x="1019695" y="5045020"/>
                    <a:pt x="1028767" y="5053430"/>
                  </a:cubicBezTo>
                  <a:cubicBezTo>
                    <a:pt x="1014091" y="5073730"/>
                    <a:pt x="1002252" y="5095726"/>
                    <a:pt x="986470" y="5114901"/>
                  </a:cubicBezTo>
                  <a:cubicBezTo>
                    <a:pt x="975182" y="5122788"/>
                    <a:pt x="962775" y="5118293"/>
                    <a:pt x="951494" y="5112637"/>
                  </a:cubicBezTo>
                  <a:cubicBezTo>
                    <a:pt x="965047" y="5096354"/>
                    <a:pt x="986514" y="5085076"/>
                    <a:pt x="989878" y="5063063"/>
                  </a:cubicBezTo>
                  <a:close/>
                  <a:moveTo>
                    <a:pt x="1175390" y="4923165"/>
                  </a:moveTo>
                  <a:cubicBezTo>
                    <a:pt x="1150564" y="4946851"/>
                    <a:pt x="1127454" y="4972228"/>
                    <a:pt x="1099815" y="4993095"/>
                  </a:cubicBezTo>
                  <a:lnTo>
                    <a:pt x="1099815" y="4986891"/>
                  </a:lnTo>
                  <a:cubicBezTo>
                    <a:pt x="1121239" y="4961505"/>
                    <a:pt x="1144924" y="4938392"/>
                    <a:pt x="1175387" y="4923165"/>
                  </a:cubicBezTo>
                  <a:close/>
                  <a:moveTo>
                    <a:pt x="1119549" y="4934935"/>
                  </a:moveTo>
                  <a:lnTo>
                    <a:pt x="1119549" y="4921400"/>
                  </a:lnTo>
                  <a:cubicBezTo>
                    <a:pt x="1126317" y="4921973"/>
                    <a:pt x="1133084" y="4922529"/>
                    <a:pt x="1140416" y="4923656"/>
                  </a:cubicBezTo>
                  <a:cubicBezTo>
                    <a:pt x="1138159" y="4926484"/>
                    <a:pt x="1134212" y="4931551"/>
                    <a:pt x="1131957" y="4934371"/>
                  </a:cubicBezTo>
                  <a:cubicBezTo>
                    <a:pt x="1129142" y="4934371"/>
                    <a:pt x="1122357" y="4934935"/>
                    <a:pt x="1119547" y="4934935"/>
                  </a:cubicBezTo>
                  <a:close/>
                  <a:moveTo>
                    <a:pt x="1280813" y="4762921"/>
                  </a:moveTo>
                  <a:cubicBezTo>
                    <a:pt x="1245848" y="4774200"/>
                    <a:pt x="1220479" y="4804663"/>
                    <a:pt x="1184938" y="4813685"/>
                  </a:cubicBezTo>
                  <a:cubicBezTo>
                    <a:pt x="1207950" y="4775392"/>
                    <a:pt x="1249156" y="4752833"/>
                    <a:pt x="1289179" y="4735278"/>
                  </a:cubicBezTo>
                  <a:lnTo>
                    <a:pt x="1289289" y="4735296"/>
                  </a:lnTo>
                  <a:cubicBezTo>
                    <a:pt x="1302824" y="4729074"/>
                    <a:pt x="1318050" y="4728520"/>
                    <a:pt x="1332722" y="4729647"/>
                  </a:cubicBezTo>
                  <a:cubicBezTo>
                    <a:pt x="1302821" y="4768006"/>
                    <a:pt x="1284786" y="4821026"/>
                    <a:pt x="1236278" y="4840191"/>
                  </a:cubicBezTo>
                  <a:cubicBezTo>
                    <a:pt x="1205815" y="4858238"/>
                    <a:pt x="1170286" y="4863323"/>
                    <a:pt x="1135885" y="4866706"/>
                  </a:cubicBezTo>
                  <a:cubicBezTo>
                    <a:pt x="1156185" y="4850343"/>
                    <a:pt x="1178746" y="4834551"/>
                    <a:pt x="1205816" y="4832295"/>
                  </a:cubicBezTo>
                  <a:cubicBezTo>
                    <a:pt x="1227246" y="4822145"/>
                    <a:pt x="1247558" y="4808055"/>
                    <a:pt x="1272362" y="4806353"/>
                  </a:cubicBezTo>
                  <a:lnTo>
                    <a:pt x="1272362" y="4786602"/>
                  </a:lnTo>
                  <a:cubicBezTo>
                    <a:pt x="1281386" y="4782090"/>
                    <a:pt x="1290418" y="4777587"/>
                    <a:pt x="1299996" y="4773067"/>
                  </a:cubicBezTo>
                  <a:cubicBezTo>
                    <a:pt x="1293907" y="4769135"/>
                    <a:pt x="1287487" y="4765740"/>
                    <a:pt x="1280810" y="4762921"/>
                  </a:cubicBezTo>
                  <a:close/>
                  <a:moveTo>
                    <a:pt x="1294338" y="4818870"/>
                  </a:moveTo>
                  <a:cubicBezTo>
                    <a:pt x="1303547" y="4800706"/>
                    <a:pt x="1321106" y="4772868"/>
                    <a:pt x="1338366" y="4755062"/>
                  </a:cubicBezTo>
                  <a:cubicBezTo>
                    <a:pt x="1317500" y="4797913"/>
                    <a:pt x="1290986" y="4838536"/>
                    <a:pt x="1272374" y="4883079"/>
                  </a:cubicBezTo>
                  <a:cubicBezTo>
                    <a:pt x="1245391" y="4943055"/>
                    <a:pt x="1226130" y="5006294"/>
                    <a:pt x="1197932" y="5037619"/>
                  </a:cubicBezTo>
                  <a:cubicBezTo>
                    <a:pt x="1207510" y="5006602"/>
                    <a:pt x="1221618" y="4976703"/>
                    <a:pt x="1229505" y="4945122"/>
                  </a:cubicBezTo>
                  <a:cubicBezTo>
                    <a:pt x="1235717" y="4920308"/>
                    <a:pt x="1254880" y="4901303"/>
                    <a:pt x="1262223" y="4877447"/>
                  </a:cubicBezTo>
                  <a:cubicBezTo>
                    <a:pt x="1268924" y="4855678"/>
                    <a:pt x="1281419" y="4836880"/>
                    <a:pt x="1294335" y="4818870"/>
                  </a:cubicBezTo>
                  <a:close/>
                  <a:moveTo>
                    <a:pt x="1305098" y="4613510"/>
                  </a:moveTo>
                  <a:cubicBezTo>
                    <a:pt x="1333841" y="4607324"/>
                    <a:pt x="1363826" y="4613784"/>
                    <a:pt x="1393056" y="4607324"/>
                  </a:cubicBezTo>
                  <a:cubicBezTo>
                    <a:pt x="1407768" y="4604076"/>
                    <a:pt x="1422408" y="4599975"/>
                    <a:pt x="1437633" y="4598838"/>
                  </a:cubicBezTo>
                  <a:cubicBezTo>
                    <a:pt x="1430856" y="4602231"/>
                    <a:pt x="1423534" y="4605623"/>
                    <a:pt x="1416203" y="4608439"/>
                  </a:cubicBezTo>
                  <a:cubicBezTo>
                    <a:pt x="1415076" y="4629315"/>
                    <a:pt x="1394773" y="4639474"/>
                    <a:pt x="1384622" y="4655811"/>
                  </a:cubicBezTo>
                  <a:cubicBezTo>
                    <a:pt x="1378410" y="4668227"/>
                    <a:pt x="1362628" y="4663716"/>
                    <a:pt x="1351340" y="4663716"/>
                  </a:cubicBezTo>
                  <a:cubicBezTo>
                    <a:pt x="1366016" y="4648480"/>
                    <a:pt x="1394765" y="4647361"/>
                    <a:pt x="1400423" y="4623676"/>
                  </a:cubicBezTo>
                  <a:cubicBezTo>
                    <a:pt x="1368832" y="4616911"/>
                    <a:pt x="1333284" y="4632120"/>
                    <a:pt x="1305095" y="4613514"/>
                  </a:cubicBezTo>
                  <a:close/>
                  <a:moveTo>
                    <a:pt x="2631035" y="4711646"/>
                  </a:moveTo>
                  <a:lnTo>
                    <a:pt x="2631080" y="4711611"/>
                  </a:lnTo>
                  <a:lnTo>
                    <a:pt x="2631080" y="4711637"/>
                  </a:lnTo>
                  <a:cubicBezTo>
                    <a:pt x="2640081" y="4708839"/>
                    <a:pt x="2643444" y="4711662"/>
                    <a:pt x="2640638" y="4721252"/>
                  </a:cubicBezTo>
                  <a:cubicBezTo>
                    <a:pt x="2631641" y="4723977"/>
                    <a:pt x="2628275" y="4721164"/>
                    <a:pt x="2631080" y="4711637"/>
                  </a:cubicBezTo>
                  <a:close/>
                  <a:moveTo>
                    <a:pt x="2673331" y="4787780"/>
                  </a:moveTo>
                  <a:cubicBezTo>
                    <a:pt x="2684610" y="4770861"/>
                    <a:pt x="2697571" y="4755625"/>
                    <a:pt x="2708855" y="4738698"/>
                  </a:cubicBezTo>
                  <a:cubicBezTo>
                    <a:pt x="2712812" y="4746048"/>
                    <a:pt x="2717324" y="4753375"/>
                    <a:pt x="2717889" y="4762385"/>
                  </a:cubicBezTo>
                  <a:cubicBezTo>
                    <a:pt x="2720727" y="4781568"/>
                    <a:pt x="2728279" y="4802800"/>
                    <a:pt x="2717325" y="4821619"/>
                  </a:cubicBezTo>
                  <a:cubicBezTo>
                    <a:pt x="2703359" y="4845614"/>
                    <a:pt x="2685744" y="4868991"/>
                    <a:pt x="2662621" y="4884791"/>
                  </a:cubicBezTo>
                  <a:cubicBezTo>
                    <a:pt x="2665532" y="4852681"/>
                    <a:pt x="2663258" y="4818844"/>
                    <a:pt x="2673354" y="4787827"/>
                  </a:cubicBezTo>
                  <a:close/>
                  <a:moveTo>
                    <a:pt x="2665990" y="4977884"/>
                  </a:moveTo>
                  <a:cubicBezTo>
                    <a:pt x="2697008" y="4953624"/>
                    <a:pt x="2716754" y="4918659"/>
                    <a:pt x="2735929" y="4884831"/>
                  </a:cubicBezTo>
                  <a:cubicBezTo>
                    <a:pt x="2749455" y="4865081"/>
                    <a:pt x="2754539" y="4841962"/>
                    <a:pt x="2762999" y="4820532"/>
                  </a:cubicBezTo>
                  <a:cubicBezTo>
                    <a:pt x="2778781" y="4791771"/>
                    <a:pt x="2784420" y="4759043"/>
                    <a:pt x="2801912" y="4731983"/>
                  </a:cubicBezTo>
                  <a:cubicBezTo>
                    <a:pt x="2796817" y="4728617"/>
                    <a:pt x="2791179" y="4725797"/>
                    <a:pt x="2786085" y="4722433"/>
                  </a:cubicBezTo>
                  <a:lnTo>
                    <a:pt x="2786120" y="4722386"/>
                  </a:lnTo>
                  <a:cubicBezTo>
                    <a:pt x="2796845" y="4712245"/>
                    <a:pt x="2808670" y="4700966"/>
                    <a:pt x="2823905" y="4697012"/>
                  </a:cubicBezTo>
                  <a:cubicBezTo>
                    <a:pt x="2797391" y="4767524"/>
                    <a:pt x="2796267" y="4847823"/>
                    <a:pt x="2751156" y="4910767"/>
                  </a:cubicBezTo>
                  <a:cubicBezTo>
                    <a:pt x="2717580" y="4957614"/>
                    <a:pt x="2676140" y="5004375"/>
                    <a:pt x="2618599" y="5020756"/>
                  </a:cubicBezTo>
                  <a:cubicBezTo>
                    <a:pt x="2623125" y="5007776"/>
                    <a:pt x="2628200" y="4994796"/>
                    <a:pt x="2632143" y="4981270"/>
                  </a:cubicBezTo>
                  <a:cubicBezTo>
                    <a:pt x="2643421" y="4979560"/>
                    <a:pt x="2654691" y="4980691"/>
                    <a:pt x="2665988" y="4977878"/>
                  </a:cubicBezTo>
                  <a:close/>
                  <a:moveTo>
                    <a:pt x="2778844" y="4735933"/>
                  </a:moveTo>
                  <a:cubicBezTo>
                    <a:pt x="2791823" y="4739299"/>
                    <a:pt x="2770957" y="4764677"/>
                    <a:pt x="2765309" y="4751707"/>
                  </a:cubicBezTo>
                  <a:cubicBezTo>
                    <a:pt x="2765309" y="4744339"/>
                    <a:pt x="2771495" y="4737608"/>
                    <a:pt x="2778862" y="4735970"/>
                  </a:cubicBezTo>
                  <a:close/>
                  <a:moveTo>
                    <a:pt x="2653602" y="5129001"/>
                  </a:moveTo>
                  <a:cubicBezTo>
                    <a:pt x="2624859" y="5127300"/>
                    <a:pt x="2596642" y="5147039"/>
                    <a:pt x="2568445" y="5133495"/>
                  </a:cubicBezTo>
                  <a:cubicBezTo>
                    <a:pt x="2554919" y="5144219"/>
                    <a:pt x="2535727" y="5150413"/>
                    <a:pt x="2530104" y="5169033"/>
                  </a:cubicBezTo>
                  <a:cubicBezTo>
                    <a:pt x="2543639" y="5170160"/>
                    <a:pt x="2557174" y="5170160"/>
                    <a:pt x="2571265" y="5171861"/>
                  </a:cubicBezTo>
                  <a:cubicBezTo>
                    <a:pt x="2547015" y="5183131"/>
                    <a:pt x="2522192" y="5193846"/>
                    <a:pt x="2494548" y="5191026"/>
                  </a:cubicBezTo>
                  <a:cubicBezTo>
                    <a:pt x="2512031" y="5165639"/>
                    <a:pt x="2532343" y="5142509"/>
                    <a:pt x="2552654" y="5118840"/>
                  </a:cubicBezTo>
                  <a:cubicBezTo>
                    <a:pt x="2567298" y="5105378"/>
                    <a:pt x="2589857" y="5107016"/>
                    <a:pt x="2607866" y="5100830"/>
                  </a:cubicBezTo>
                  <a:lnTo>
                    <a:pt x="2607930" y="5100775"/>
                  </a:lnTo>
                  <a:cubicBezTo>
                    <a:pt x="2638948" y="5093462"/>
                    <a:pt x="2668281" y="5079909"/>
                    <a:pt x="2698730" y="5069767"/>
                  </a:cubicBezTo>
                  <a:cubicBezTo>
                    <a:pt x="2685190" y="5090624"/>
                    <a:pt x="2667716" y="5108124"/>
                    <a:pt x="2653599" y="5129000"/>
                  </a:cubicBezTo>
                  <a:close/>
                  <a:moveTo>
                    <a:pt x="2678406" y="5121077"/>
                  </a:moveTo>
                  <a:lnTo>
                    <a:pt x="2678424" y="5121059"/>
                  </a:lnTo>
                  <a:cubicBezTo>
                    <a:pt x="2682927" y="5113737"/>
                    <a:pt x="2687428" y="5106415"/>
                    <a:pt x="2692504" y="5099065"/>
                  </a:cubicBezTo>
                  <a:cubicBezTo>
                    <a:pt x="2706602" y="5112071"/>
                    <a:pt x="2694234" y="5125078"/>
                    <a:pt x="2678403" y="5121076"/>
                  </a:cubicBezTo>
                  <a:close/>
                  <a:moveTo>
                    <a:pt x="2664335" y="5140853"/>
                  </a:moveTo>
                  <a:cubicBezTo>
                    <a:pt x="2644608" y="5153215"/>
                    <a:pt x="2625428" y="5171754"/>
                    <a:pt x="2599528" y="5167325"/>
                  </a:cubicBezTo>
                  <a:lnTo>
                    <a:pt x="2599470" y="5167357"/>
                  </a:lnTo>
                  <a:lnTo>
                    <a:pt x="2599478" y="5167319"/>
                  </a:lnTo>
                  <a:lnTo>
                    <a:pt x="2599527" y="5167319"/>
                  </a:lnTo>
                  <a:cubicBezTo>
                    <a:pt x="2619821" y="5154930"/>
                    <a:pt x="2641795" y="5147615"/>
                    <a:pt x="2664333" y="5140852"/>
                  </a:cubicBezTo>
                  <a:close/>
                  <a:moveTo>
                    <a:pt x="2443847" y="5092352"/>
                  </a:moveTo>
                  <a:cubicBezTo>
                    <a:pt x="2444944" y="5066977"/>
                    <a:pt x="2457400" y="5043324"/>
                    <a:pt x="2457400" y="5017947"/>
                  </a:cubicBezTo>
                  <a:lnTo>
                    <a:pt x="2457392" y="5017910"/>
                  </a:lnTo>
                  <a:cubicBezTo>
                    <a:pt x="2499697" y="5018473"/>
                    <a:pt x="2526758" y="5065856"/>
                    <a:pt x="2520000" y="5104183"/>
                  </a:cubicBezTo>
                  <a:cubicBezTo>
                    <a:pt x="2518863" y="5114333"/>
                    <a:pt x="2505883" y="5120538"/>
                    <a:pt x="2498005" y="5113784"/>
                  </a:cubicBezTo>
                  <a:cubicBezTo>
                    <a:pt x="2481066" y="5103639"/>
                    <a:pt x="2461892" y="5099674"/>
                    <a:pt x="2443844" y="5092351"/>
                  </a:cubicBezTo>
                  <a:close/>
                  <a:moveTo>
                    <a:pt x="2492813" y="5131784"/>
                  </a:moveTo>
                  <a:cubicBezTo>
                    <a:pt x="2492265" y="5154906"/>
                    <a:pt x="2470264" y="5169023"/>
                    <a:pt x="2453355" y="5180865"/>
                  </a:cubicBezTo>
                  <a:cubicBezTo>
                    <a:pt x="2451309" y="5158891"/>
                    <a:pt x="2451493" y="5136766"/>
                    <a:pt x="2453904" y="5114828"/>
                  </a:cubicBezTo>
                  <a:lnTo>
                    <a:pt x="2453931" y="5114873"/>
                  </a:lnTo>
                  <a:cubicBezTo>
                    <a:pt x="2468577" y="5115437"/>
                    <a:pt x="2480985" y="5123338"/>
                    <a:pt x="2492817" y="5131783"/>
                  </a:cubicBezTo>
                  <a:close/>
                  <a:moveTo>
                    <a:pt x="2070430" y="5484389"/>
                  </a:moveTo>
                  <a:lnTo>
                    <a:pt x="2070448" y="5484353"/>
                  </a:lnTo>
                  <a:cubicBezTo>
                    <a:pt x="2099775" y="5469117"/>
                    <a:pt x="2127972" y="5449934"/>
                    <a:pt x="2160117" y="5440910"/>
                  </a:cubicBezTo>
                  <a:cubicBezTo>
                    <a:pt x="2133007" y="5459557"/>
                    <a:pt x="2102535" y="5476475"/>
                    <a:pt x="2070430" y="5484389"/>
                  </a:cubicBezTo>
                  <a:close/>
                  <a:moveTo>
                    <a:pt x="2125134" y="5481442"/>
                  </a:moveTo>
                  <a:cubicBezTo>
                    <a:pt x="2124561" y="5489928"/>
                    <a:pt x="2123433" y="5498370"/>
                    <a:pt x="2122296" y="5506829"/>
                  </a:cubicBezTo>
                  <a:cubicBezTo>
                    <a:pt x="2113929" y="5504009"/>
                    <a:pt x="2105377" y="5500643"/>
                    <a:pt x="2096921" y="5497824"/>
                  </a:cubicBezTo>
                  <a:cubicBezTo>
                    <a:pt x="2105876" y="5491626"/>
                    <a:pt x="2115308" y="5486148"/>
                    <a:pt x="2125130" y="5481442"/>
                  </a:cubicBezTo>
                  <a:close/>
                  <a:moveTo>
                    <a:pt x="2019662" y="5629321"/>
                  </a:moveTo>
                  <a:lnTo>
                    <a:pt x="2019689" y="5629258"/>
                  </a:lnTo>
                  <a:cubicBezTo>
                    <a:pt x="2030404" y="5630376"/>
                    <a:pt x="2044495" y="5626993"/>
                    <a:pt x="2050707" y="5638272"/>
                  </a:cubicBezTo>
                  <a:cubicBezTo>
                    <a:pt x="2061977" y="5653497"/>
                    <a:pt x="2076081" y="5668162"/>
                    <a:pt x="2081715" y="5686764"/>
                  </a:cubicBezTo>
                  <a:cubicBezTo>
                    <a:pt x="2070444" y="5685645"/>
                    <a:pt x="2058028" y="5687328"/>
                    <a:pt x="2047877" y="5681133"/>
                  </a:cubicBezTo>
                  <a:cubicBezTo>
                    <a:pt x="2034898" y="5672665"/>
                    <a:pt x="2019107" y="5675485"/>
                    <a:pt x="2004452" y="5674375"/>
                  </a:cubicBezTo>
                  <a:cubicBezTo>
                    <a:pt x="2005001" y="5670418"/>
                    <a:pt x="2006145" y="5662515"/>
                    <a:pt x="2006709" y="5658576"/>
                  </a:cubicBezTo>
                  <a:cubicBezTo>
                    <a:pt x="2020252" y="5661414"/>
                    <a:pt x="2033778" y="5663660"/>
                    <a:pt x="2047308" y="5662524"/>
                  </a:cubicBezTo>
                  <a:cubicBezTo>
                    <a:pt x="2038217" y="5651330"/>
                    <a:pt x="2029212" y="5640595"/>
                    <a:pt x="2019662" y="5629321"/>
                  </a:cubicBezTo>
                  <a:close/>
                  <a:moveTo>
                    <a:pt x="1946929" y="5545255"/>
                  </a:moveTo>
                  <a:lnTo>
                    <a:pt x="1946921" y="5545210"/>
                  </a:lnTo>
                  <a:cubicBezTo>
                    <a:pt x="1975118" y="5540707"/>
                    <a:pt x="2002178" y="5531112"/>
                    <a:pt x="2029831" y="5528292"/>
                  </a:cubicBezTo>
                  <a:cubicBezTo>
                    <a:pt x="2055206" y="5541271"/>
                    <a:pt x="2077767" y="5559309"/>
                    <a:pt x="2099189" y="5577365"/>
                  </a:cubicBezTo>
                  <a:cubicBezTo>
                    <a:pt x="2073021" y="5573425"/>
                    <a:pt x="2046411" y="5573425"/>
                    <a:pt x="2020244" y="5577365"/>
                  </a:cubicBezTo>
                  <a:cubicBezTo>
                    <a:pt x="1990853" y="5581832"/>
                    <a:pt x="1970578" y="5557076"/>
                    <a:pt x="1946929" y="5545251"/>
                  </a:cubicBezTo>
                  <a:close/>
                  <a:moveTo>
                    <a:pt x="1987579" y="5659728"/>
                  </a:moveTo>
                  <a:cubicBezTo>
                    <a:pt x="1995456" y="5656890"/>
                    <a:pt x="1999986" y="5669878"/>
                    <a:pt x="1991508" y="5672126"/>
                  </a:cubicBezTo>
                  <a:cubicBezTo>
                    <a:pt x="1983594" y="5674946"/>
                    <a:pt x="1979138" y="5661392"/>
                    <a:pt x="1987597" y="5659756"/>
                  </a:cubicBezTo>
                  <a:close/>
                  <a:moveTo>
                    <a:pt x="1978493" y="5658600"/>
                  </a:moveTo>
                  <a:cubicBezTo>
                    <a:pt x="1977396" y="5670425"/>
                    <a:pt x="1953119" y="5663603"/>
                    <a:pt x="1958209" y="5654052"/>
                  </a:cubicBezTo>
                  <a:lnTo>
                    <a:pt x="1958201" y="5654089"/>
                  </a:lnTo>
                  <a:cubicBezTo>
                    <a:pt x="1963839" y="5648453"/>
                    <a:pt x="1976247" y="5650136"/>
                    <a:pt x="1978493" y="5658596"/>
                  </a:cubicBezTo>
                  <a:close/>
                  <a:moveTo>
                    <a:pt x="1825125" y="5547483"/>
                  </a:moveTo>
                  <a:cubicBezTo>
                    <a:pt x="1705546" y="5572393"/>
                    <a:pt x="1537713" y="5562296"/>
                    <a:pt x="1425246" y="5534494"/>
                  </a:cubicBezTo>
                  <a:cubicBezTo>
                    <a:pt x="1446122" y="5529419"/>
                    <a:pt x="1466978" y="5535058"/>
                    <a:pt x="1487854" y="5536750"/>
                  </a:cubicBezTo>
                  <a:cubicBezTo>
                    <a:pt x="1513797" y="5541845"/>
                    <a:pt x="1540303" y="5537314"/>
                    <a:pt x="1566254" y="5541845"/>
                  </a:cubicBezTo>
                  <a:cubicBezTo>
                    <a:pt x="1624904" y="5551986"/>
                    <a:pt x="1684684" y="5549176"/>
                    <a:pt x="1743907" y="5546338"/>
                  </a:cubicBezTo>
                  <a:cubicBezTo>
                    <a:pt x="1772195" y="5545789"/>
                    <a:pt x="1799848" y="5536787"/>
                    <a:pt x="1828045" y="5541880"/>
                  </a:cubicBezTo>
                  <a:lnTo>
                    <a:pt x="1827945" y="5541843"/>
                  </a:lnTo>
                  <a:cubicBezTo>
                    <a:pt x="1845983" y="5535631"/>
                    <a:pt x="1865722" y="5523778"/>
                    <a:pt x="1883786" y="5535631"/>
                  </a:cubicBezTo>
                  <a:cubicBezTo>
                    <a:pt x="1865157" y="5542960"/>
                    <a:pt x="1844862" y="5545214"/>
                    <a:pt x="1825125" y="5547479"/>
                  </a:cubicBezTo>
                  <a:close/>
                  <a:moveTo>
                    <a:pt x="1881510" y="5620270"/>
                  </a:moveTo>
                  <a:cubicBezTo>
                    <a:pt x="1861772" y="5614084"/>
                    <a:pt x="1843126" y="5603351"/>
                    <a:pt x="1825662" y="5591527"/>
                  </a:cubicBezTo>
                  <a:lnTo>
                    <a:pt x="1825670" y="5591509"/>
                  </a:lnTo>
                  <a:cubicBezTo>
                    <a:pt x="1845972" y="5595470"/>
                    <a:pt x="1873057" y="5598272"/>
                    <a:pt x="1881510" y="5620269"/>
                  </a:cubicBezTo>
                  <a:close/>
                  <a:moveTo>
                    <a:pt x="1649135" y="5686206"/>
                  </a:moveTo>
                  <a:lnTo>
                    <a:pt x="1649117" y="5686197"/>
                  </a:lnTo>
                  <a:cubicBezTo>
                    <a:pt x="1655312" y="5685633"/>
                    <a:pt x="1666590" y="5684496"/>
                    <a:pt x="1672803" y="5684496"/>
                  </a:cubicBezTo>
                  <a:cubicBezTo>
                    <a:pt x="1677315" y="5692383"/>
                    <a:pt x="1681827" y="5700851"/>
                    <a:pt x="1686338" y="5709311"/>
                  </a:cubicBezTo>
                  <a:cubicBezTo>
                    <a:pt x="1671694" y="5705397"/>
                    <a:pt x="1659868" y="5696392"/>
                    <a:pt x="1649135" y="5686202"/>
                  </a:cubicBezTo>
                  <a:close/>
                  <a:moveTo>
                    <a:pt x="1697089" y="5732505"/>
                  </a:moveTo>
                  <a:cubicBezTo>
                    <a:pt x="1710624" y="5749424"/>
                    <a:pt x="1717955" y="5770854"/>
                    <a:pt x="1724169" y="5791720"/>
                  </a:cubicBezTo>
                  <a:cubicBezTo>
                    <a:pt x="1708379" y="5781005"/>
                    <a:pt x="1694268" y="5768586"/>
                    <a:pt x="1680180" y="5755626"/>
                  </a:cubicBezTo>
                  <a:cubicBezTo>
                    <a:pt x="1642387" y="5727429"/>
                    <a:pt x="1603473" y="5699787"/>
                    <a:pt x="1565125" y="5671606"/>
                  </a:cubicBezTo>
                  <a:cubicBezTo>
                    <a:pt x="1563396" y="5669332"/>
                    <a:pt x="1560031" y="5664238"/>
                    <a:pt x="1558302" y="5662055"/>
                  </a:cubicBezTo>
                  <a:lnTo>
                    <a:pt x="1558338" y="5662001"/>
                  </a:lnTo>
                  <a:cubicBezTo>
                    <a:pt x="1594432" y="5668213"/>
                    <a:pt x="1613042" y="5704860"/>
                    <a:pt x="1647461" y="5715585"/>
                  </a:cubicBezTo>
                  <a:cubicBezTo>
                    <a:pt x="1663243" y="5723479"/>
                    <a:pt x="1681856" y="5723479"/>
                    <a:pt x="1697089" y="5732501"/>
                  </a:cubicBezTo>
                  <a:close/>
                  <a:moveTo>
                    <a:pt x="1623709" y="5614621"/>
                  </a:moveTo>
                  <a:cubicBezTo>
                    <a:pt x="1606555" y="5602140"/>
                    <a:pt x="1587687" y="5591609"/>
                    <a:pt x="1571313" y="5578056"/>
                  </a:cubicBezTo>
                  <a:lnTo>
                    <a:pt x="1571250" y="5577956"/>
                  </a:lnTo>
                  <a:cubicBezTo>
                    <a:pt x="1602276" y="5572897"/>
                    <a:pt x="1633725" y="5585890"/>
                    <a:pt x="1664876" y="5578520"/>
                  </a:cubicBezTo>
                  <a:cubicBezTo>
                    <a:pt x="1682851" y="5574268"/>
                    <a:pt x="1700978" y="5581903"/>
                    <a:pt x="1717896" y="5586978"/>
                  </a:cubicBezTo>
                  <a:cubicBezTo>
                    <a:pt x="1737071" y="5606729"/>
                    <a:pt x="1754554" y="5628165"/>
                    <a:pt x="1772036" y="5649595"/>
                  </a:cubicBezTo>
                  <a:cubicBezTo>
                    <a:pt x="1628482" y="5623267"/>
                    <a:pt x="1656743" y="5638648"/>
                    <a:pt x="1623711" y="5614617"/>
                  </a:cubicBezTo>
                  <a:close/>
                  <a:moveTo>
                    <a:pt x="1376143" y="5563311"/>
                  </a:moveTo>
                  <a:cubicBezTo>
                    <a:pt x="1385730" y="5559928"/>
                    <a:pt x="1388541" y="5563311"/>
                    <a:pt x="1385730" y="5572335"/>
                  </a:cubicBezTo>
                  <a:cubicBezTo>
                    <a:pt x="1376726" y="5575155"/>
                    <a:pt x="1373360" y="5572335"/>
                    <a:pt x="1376180" y="5563330"/>
                  </a:cubicBezTo>
                  <a:close/>
                  <a:moveTo>
                    <a:pt x="1313625" y="5508550"/>
                  </a:moveTo>
                  <a:cubicBezTo>
                    <a:pt x="1313603" y="5508550"/>
                    <a:pt x="1313583" y="5508550"/>
                    <a:pt x="1313561" y="5508550"/>
                  </a:cubicBezTo>
                  <a:lnTo>
                    <a:pt x="1313579" y="5508515"/>
                  </a:lnTo>
                  <a:cubicBezTo>
                    <a:pt x="1313595" y="5508525"/>
                    <a:pt x="1313610" y="5508536"/>
                    <a:pt x="1313625" y="5508547"/>
                  </a:cubicBezTo>
                  <a:cubicBezTo>
                    <a:pt x="1331636" y="5506315"/>
                    <a:pt x="1347974" y="5516437"/>
                    <a:pt x="1365436" y="5517009"/>
                  </a:cubicBezTo>
                  <a:cubicBezTo>
                    <a:pt x="1386866" y="5519265"/>
                    <a:pt x="1407178" y="5524904"/>
                    <a:pt x="1426915" y="5532254"/>
                  </a:cubicBezTo>
                  <a:cubicBezTo>
                    <a:pt x="1389188" y="5528252"/>
                    <a:pt x="1345187" y="5533882"/>
                    <a:pt x="1313628" y="5508546"/>
                  </a:cubicBezTo>
                  <a:close/>
                  <a:moveTo>
                    <a:pt x="1368256" y="5546356"/>
                  </a:moveTo>
                  <a:lnTo>
                    <a:pt x="1368256" y="5564985"/>
                  </a:lnTo>
                  <a:cubicBezTo>
                    <a:pt x="1358284" y="5558623"/>
                    <a:pt x="1348711" y="5551656"/>
                    <a:pt x="1339590" y="5544124"/>
                  </a:cubicBezTo>
                  <a:cubicBezTo>
                    <a:pt x="1339554" y="5544124"/>
                    <a:pt x="1339520" y="5544124"/>
                    <a:pt x="1339485" y="5544124"/>
                  </a:cubicBezTo>
                  <a:lnTo>
                    <a:pt x="1339513" y="5544069"/>
                  </a:lnTo>
                  <a:lnTo>
                    <a:pt x="1339590" y="5544130"/>
                  </a:lnTo>
                  <a:cubicBezTo>
                    <a:pt x="1349181" y="5544318"/>
                    <a:pt x="1358753" y="5545059"/>
                    <a:pt x="1368259" y="5546352"/>
                  </a:cubicBezTo>
                  <a:close/>
                  <a:moveTo>
                    <a:pt x="1570780" y="5796760"/>
                  </a:moveTo>
                  <a:cubicBezTo>
                    <a:pt x="1544274" y="5788302"/>
                    <a:pt x="1518887" y="5777595"/>
                    <a:pt x="1493500" y="5766880"/>
                  </a:cubicBezTo>
                  <a:cubicBezTo>
                    <a:pt x="1460236" y="5756730"/>
                    <a:pt x="1435809" y="5730736"/>
                    <a:pt x="1407215" y="5712722"/>
                  </a:cubicBezTo>
                  <a:cubicBezTo>
                    <a:pt x="1382164" y="5696941"/>
                    <a:pt x="1359279" y="5677198"/>
                    <a:pt x="1336715" y="5658583"/>
                  </a:cubicBezTo>
                  <a:cubicBezTo>
                    <a:pt x="1327691" y="5651242"/>
                    <a:pt x="1329739" y="5638841"/>
                    <a:pt x="1329957" y="5628702"/>
                  </a:cubicBezTo>
                  <a:cubicBezTo>
                    <a:pt x="1330231" y="5616066"/>
                    <a:pt x="1324429" y="5604341"/>
                    <a:pt x="1321578" y="5592616"/>
                  </a:cubicBezTo>
                  <a:cubicBezTo>
                    <a:pt x="1321548" y="5592616"/>
                    <a:pt x="1321501" y="5592602"/>
                    <a:pt x="1321471" y="5592599"/>
                  </a:cubicBezTo>
                  <a:lnTo>
                    <a:pt x="1321498" y="5592317"/>
                  </a:lnTo>
                  <a:cubicBezTo>
                    <a:pt x="1321522" y="5592417"/>
                    <a:pt x="1321555" y="5592517"/>
                    <a:pt x="1321578" y="5592616"/>
                  </a:cubicBezTo>
                  <a:cubicBezTo>
                    <a:pt x="1326668" y="5593284"/>
                    <a:pt x="1331718" y="5594225"/>
                    <a:pt x="1336707" y="5595435"/>
                  </a:cubicBezTo>
                  <a:cubicBezTo>
                    <a:pt x="1428076" y="5639970"/>
                    <a:pt x="1517180" y="5688481"/>
                    <a:pt x="1601792" y="5743748"/>
                  </a:cubicBezTo>
                  <a:cubicBezTo>
                    <a:pt x="1619830" y="5757856"/>
                    <a:pt x="1636193" y="5773649"/>
                    <a:pt x="1654239" y="5787189"/>
                  </a:cubicBezTo>
                  <a:cubicBezTo>
                    <a:pt x="1682436" y="5808602"/>
                    <a:pt x="1703876" y="5836809"/>
                    <a:pt x="1725869" y="5863880"/>
                  </a:cubicBezTo>
                  <a:cubicBezTo>
                    <a:pt x="1675677" y="5854278"/>
                    <a:pt x="1622656" y="5849224"/>
                    <a:pt x="1576977" y="5825538"/>
                  </a:cubicBezTo>
                  <a:cubicBezTo>
                    <a:pt x="1590512" y="5823273"/>
                    <a:pt x="1604610" y="5823273"/>
                    <a:pt x="1618709" y="5822708"/>
                  </a:cubicBezTo>
                  <a:cubicBezTo>
                    <a:pt x="1618709" y="5818753"/>
                    <a:pt x="1619273" y="5811420"/>
                    <a:pt x="1619273" y="5807484"/>
                  </a:cubicBezTo>
                  <a:cubicBezTo>
                    <a:pt x="1603491" y="5801833"/>
                    <a:pt x="1587136" y="5799586"/>
                    <a:pt x="1570783" y="5796756"/>
                  </a:cubicBezTo>
                  <a:close/>
                  <a:moveTo>
                    <a:pt x="1530719" y="5928134"/>
                  </a:moveTo>
                  <a:cubicBezTo>
                    <a:pt x="1539178" y="5939986"/>
                    <a:pt x="1529582" y="5954084"/>
                    <a:pt x="1527336" y="5966501"/>
                  </a:cubicBezTo>
                  <a:cubicBezTo>
                    <a:pt x="1514356" y="5970440"/>
                    <a:pt x="1500820" y="5973834"/>
                    <a:pt x="1487295" y="5971568"/>
                  </a:cubicBezTo>
                  <a:cubicBezTo>
                    <a:pt x="1487295" y="5950103"/>
                    <a:pt x="1484475" y="5928088"/>
                    <a:pt x="1487295" y="5906077"/>
                  </a:cubicBezTo>
                  <a:lnTo>
                    <a:pt x="1487295" y="5906140"/>
                  </a:lnTo>
                  <a:cubicBezTo>
                    <a:pt x="1504208" y="5906700"/>
                    <a:pt x="1518316" y="5917415"/>
                    <a:pt x="1530722" y="5928130"/>
                  </a:cubicBezTo>
                  <a:close/>
                  <a:moveTo>
                    <a:pt x="1653117" y="5988550"/>
                  </a:moveTo>
                  <a:cubicBezTo>
                    <a:pt x="1670036" y="5993625"/>
                    <a:pt x="1685262" y="6002639"/>
                    <a:pt x="1698791" y="6013924"/>
                  </a:cubicBezTo>
                  <a:cubicBezTo>
                    <a:pt x="1695407" y="6030297"/>
                    <a:pt x="1691470" y="6049463"/>
                    <a:pt x="1674541" y="6057350"/>
                  </a:cubicBezTo>
                  <a:cubicBezTo>
                    <a:pt x="1657623" y="6060178"/>
                    <a:pt x="1639017" y="6060178"/>
                    <a:pt x="1625468" y="6048336"/>
                  </a:cubicBezTo>
                  <a:cubicBezTo>
                    <a:pt x="1636201" y="6029143"/>
                    <a:pt x="1651391" y="6011678"/>
                    <a:pt x="1653120" y="5988576"/>
                  </a:cubicBezTo>
                  <a:close/>
                  <a:moveTo>
                    <a:pt x="1721864" y="6033165"/>
                  </a:moveTo>
                  <a:lnTo>
                    <a:pt x="1721882" y="6033120"/>
                  </a:lnTo>
                  <a:cubicBezTo>
                    <a:pt x="1735417" y="6047217"/>
                    <a:pt x="1749516" y="6060190"/>
                    <a:pt x="1761350" y="6075989"/>
                  </a:cubicBezTo>
                  <a:cubicBezTo>
                    <a:pt x="1766444" y="6080493"/>
                    <a:pt x="1766998" y="6087830"/>
                    <a:pt x="1764178" y="6094018"/>
                  </a:cubicBezTo>
                  <a:cubicBezTo>
                    <a:pt x="1750653" y="6104167"/>
                    <a:pt x="1734298" y="6108680"/>
                    <a:pt x="1718504" y="6113757"/>
                  </a:cubicBezTo>
                  <a:cubicBezTo>
                    <a:pt x="1724123" y="6087268"/>
                    <a:pt x="1725260" y="6060026"/>
                    <a:pt x="1721867" y="6033162"/>
                  </a:cubicBezTo>
                  <a:close/>
                  <a:moveTo>
                    <a:pt x="1775440" y="6111983"/>
                  </a:moveTo>
                  <a:cubicBezTo>
                    <a:pt x="1776560" y="6132869"/>
                    <a:pt x="1786155" y="6161065"/>
                    <a:pt x="1766417" y="6176847"/>
                  </a:cubicBezTo>
                  <a:cubicBezTo>
                    <a:pt x="1751740" y="6192083"/>
                    <a:pt x="1728058" y="6188136"/>
                    <a:pt x="1710576" y="6180240"/>
                  </a:cubicBezTo>
                  <a:cubicBezTo>
                    <a:pt x="1711758" y="6164504"/>
                    <a:pt x="1713396" y="6149315"/>
                    <a:pt x="1714488" y="6134033"/>
                  </a:cubicBezTo>
                  <a:lnTo>
                    <a:pt x="1714515" y="6133998"/>
                  </a:lnTo>
                  <a:cubicBezTo>
                    <a:pt x="1737649" y="6133426"/>
                    <a:pt x="1754002" y="6117081"/>
                    <a:pt x="1775443" y="6111979"/>
                  </a:cubicBezTo>
                  <a:close/>
                  <a:moveTo>
                    <a:pt x="1824544" y="6200597"/>
                  </a:moveTo>
                  <a:cubicBezTo>
                    <a:pt x="1828501" y="6217505"/>
                    <a:pt x="1827937" y="6239500"/>
                    <a:pt x="1809891" y="6247959"/>
                  </a:cubicBezTo>
                  <a:cubicBezTo>
                    <a:pt x="1792972" y="6259821"/>
                    <a:pt x="1772096" y="6252486"/>
                    <a:pt x="1756878" y="6241219"/>
                  </a:cubicBezTo>
                  <a:cubicBezTo>
                    <a:pt x="1761665" y="6227905"/>
                    <a:pt x="1764870" y="6214075"/>
                    <a:pt x="1766429" y="6200013"/>
                  </a:cubicBezTo>
                  <a:cubicBezTo>
                    <a:pt x="1783088" y="6211492"/>
                    <a:pt x="1805749" y="6207778"/>
                    <a:pt x="1824542" y="6200593"/>
                  </a:cubicBezTo>
                  <a:close/>
                  <a:moveTo>
                    <a:pt x="1783357" y="6188252"/>
                  </a:moveTo>
                  <a:cubicBezTo>
                    <a:pt x="1784662" y="6184906"/>
                    <a:pt x="1786567" y="6173343"/>
                    <a:pt x="1804797" y="6138006"/>
                  </a:cubicBezTo>
                  <a:cubicBezTo>
                    <a:pt x="1811574" y="6153231"/>
                    <a:pt x="1818913" y="6168468"/>
                    <a:pt x="1825107" y="6184250"/>
                  </a:cubicBezTo>
                  <a:cubicBezTo>
                    <a:pt x="1811362" y="6187002"/>
                    <a:pt x="1797372" y="6188341"/>
                    <a:pt x="1783354" y="6188248"/>
                  </a:cubicBezTo>
                  <a:close/>
                  <a:moveTo>
                    <a:pt x="1834131" y="6284538"/>
                  </a:moveTo>
                  <a:lnTo>
                    <a:pt x="1834131" y="6284621"/>
                  </a:lnTo>
                  <a:cubicBezTo>
                    <a:pt x="1844846" y="6286877"/>
                    <a:pt x="1856134" y="6287431"/>
                    <a:pt x="1866276" y="6292507"/>
                  </a:cubicBezTo>
                  <a:cubicBezTo>
                    <a:pt x="1869651" y="6302108"/>
                    <a:pt x="1870789" y="6312258"/>
                    <a:pt x="1871351" y="6322397"/>
                  </a:cubicBezTo>
                  <a:cubicBezTo>
                    <a:pt x="1855111" y="6324108"/>
                    <a:pt x="1838696" y="6322963"/>
                    <a:pt x="1822851" y="6319014"/>
                  </a:cubicBezTo>
                  <a:cubicBezTo>
                    <a:pt x="1825125" y="6307097"/>
                    <a:pt x="1829577" y="6295818"/>
                    <a:pt x="1834130" y="6284534"/>
                  </a:cubicBezTo>
                  <a:close/>
                  <a:moveTo>
                    <a:pt x="1831303" y="6257005"/>
                  </a:moveTo>
                  <a:cubicBezTo>
                    <a:pt x="1834123" y="6247908"/>
                    <a:pt x="1836943" y="6238900"/>
                    <a:pt x="1839761" y="6230445"/>
                  </a:cubicBezTo>
                  <a:lnTo>
                    <a:pt x="1839771" y="6230500"/>
                  </a:lnTo>
                  <a:cubicBezTo>
                    <a:pt x="1854425" y="6236704"/>
                    <a:pt x="1857254" y="6253058"/>
                    <a:pt x="1861766" y="6266040"/>
                  </a:cubicBezTo>
                  <a:cubicBezTo>
                    <a:pt x="1851048" y="6266038"/>
                    <a:pt x="1840906" y="6262081"/>
                    <a:pt x="1831301" y="6257005"/>
                  </a:cubicBezTo>
                  <a:close/>
                  <a:moveTo>
                    <a:pt x="1847111" y="6633753"/>
                  </a:moveTo>
                  <a:cubicBezTo>
                    <a:pt x="1842354" y="6624009"/>
                    <a:pt x="1835859" y="6615215"/>
                    <a:pt x="1827945" y="6607802"/>
                  </a:cubicBezTo>
                  <a:cubicBezTo>
                    <a:pt x="1819487" y="6633190"/>
                    <a:pt x="1817795" y="6662516"/>
                    <a:pt x="1798620" y="6683378"/>
                  </a:cubicBezTo>
                  <a:cubicBezTo>
                    <a:pt x="1800867" y="6659138"/>
                    <a:pt x="1800313" y="6634314"/>
                    <a:pt x="1807071" y="6610636"/>
                  </a:cubicBezTo>
                  <a:cubicBezTo>
                    <a:pt x="1818779" y="6567251"/>
                    <a:pt x="1783131" y="6416497"/>
                    <a:pt x="1769186" y="6365862"/>
                  </a:cubicBezTo>
                  <a:lnTo>
                    <a:pt x="1769276" y="6365854"/>
                  </a:lnTo>
                  <a:cubicBezTo>
                    <a:pt x="1779590" y="6372049"/>
                    <a:pt x="1788139" y="6380791"/>
                    <a:pt x="1794102" y="6391240"/>
                  </a:cubicBezTo>
                  <a:cubicBezTo>
                    <a:pt x="1815753" y="6430095"/>
                    <a:pt x="1845440" y="6466816"/>
                    <a:pt x="1849370" y="6512490"/>
                  </a:cubicBezTo>
                  <a:cubicBezTo>
                    <a:pt x="1839782" y="6511925"/>
                    <a:pt x="1830204" y="6511379"/>
                    <a:pt x="1820599" y="6510234"/>
                  </a:cubicBezTo>
                  <a:cubicBezTo>
                    <a:pt x="1839778" y="6549142"/>
                    <a:pt x="1833584" y="6593131"/>
                    <a:pt x="1847109" y="6633753"/>
                  </a:cubicBezTo>
                  <a:close/>
                  <a:moveTo>
                    <a:pt x="1821715" y="6671485"/>
                  </a:moveTo>
                  <a:cubicBezTo>
                    <a:pt x="1822813" y="6669302"/>
                    <a:pt x="1824443" y="6664754"/>
                    <a:pt x="1825627" y="6662480"/>
                  </a:cubicBezTo>
                  <a:lnTo>
                    <a:pt x="1825672" y="6662470"/>
                  </a:lnTo>
                  <a:cubicBezTo>
                    <a:pt x="1846545" y="6652318"/>
                    <a:pt x="1832439" y="6691232"/>
                    <a:pt x="1821714" y="6671485"/>
                  </a:cubicBezTo>
                  <a:close/>
                  <a:moveTo>
                    <a:pt x="1771550" y="6332562"/>
                  </a:moveTo>
                  <a:cubicBezTo>
                    <a:pt x="1782285" y="6329811"/>
                    <a:pt x="1793224" y="6327928"/>
                    <a:pt x="1804260" y="6326932"/>
                  </a:cubicBezTo>
                  <a:cubicBezTo>
                    <a:pt x="1802689" y="6338200"/>
                    <a:pt x="1800238" y="6349328"/>
                    <a:pt x="1796929" y="6360214"/>
                  </a:cubicBezTo>
                  <a:cubicBezTo>
                    <a:pt x="1787885" y="6351549"/>
                    <a:pt x="1779407" y="6342311"/>
                    <a:pt x="1771549" y="6332557"/>
                  </a:cubicBezTo>
                  <a:close/>
                  <a:moveTo>
                    <a:pt x="1827401" y="6417692"/>
                  </a:moveTo>
                  <a:cubicBezTo>
                    <a:pt x="1823400" y="6409236"/>
                    <a:pt x="1820034" y="6401326"/>
                    <a:pt x="1816125" y="6392866"/>
                  </a:cubicBezTo>
                  <a:cubicBezTo>
                    <a:pt x="1816623" y="6392866"/>
                    <a:pt x="1817033" y="6392866"/>
                    <a:pt x="1817367" y="6392866"/>
                  </a:cubicBezTo>
                  <a:cubicBezTo>
                    <a:pt x="1819879" y="6393110"/>
                    <a:pt x="1826557" y="6393611"/>
                    <a:pt x="1842056" y="6394564"/>
                  </a:cubicBezTo>
                  <a:cubicBezTo>
                    <a:pt x="1842620" y="6400203"/>
                    <a:pt x="1843184" y="6405842"/>
                    <a:pt x="1844321" y="6412055"/>
                  </a:cubicBezTo>
                  <a:cubicBezTo>
                    <a:pt x="1839815" y="6413174"/>
                    <a:pt x="1831347" y="6416549"/>
                    <a:pt x="1827399" y="6417687"/>
                  </a:cubicBezTo>
                  <a:close/>
                  <a:moveTo>
                    <a:pt x="1882112" y="6412625"/>
                  </a:moveTo>
                  <a:cubicBezTo>
                    <a:pt x="1878737" y="6425033"/>
                    <a:pt x="1875909" y="6437451"/>
                    <a:pt x="1872525" y="6449263"/>
                  </a:cubicBezTo>
                  <a:cubicBezTo>
                    <a:pt x="1862154" y="6449673"/>
                    <a:pt x="1851767" y="6449489"/>
                    <a:pt x="1841417" y="6448715"/>
                  </a:cubicBezTo>
                  <a:lnTo>
                    <a:pt x="1841499" y="6448715"/>
                  </a:lnTo>
                  <a:cubicBezTo>
                    <a:pt x="1844326" y="6428964"/>
                    <a:pt x="1858990" y="6406962"/>
                    <a:pt x="1882110" y="6412620"/>
                  </a:cubicBezTo>
                  <a:close/>
                  <a:moveTo>
                    <a:pt x="1848212" y="6644474"/>
                  </a:moveTo>
                  <a:cubicBezTo>
                    <a:pt x="1856680" y="6624735"/>
                    <a:pt x="1860054" y="6601613"/>
                    <a:pt x="1876973" y="6586377"/>
                  </a:cubicBezTo>
                  <a:cubicBezTo>
                    <a:pt x="1878110" y="6567212"/>
                    <a:pt x="1875854" y="6547455"/>
                    <a:pt x="1878683" y="6528290"/>
                  </a:cubicBezTo>
                  <a:cubicBezTo>
                    <a:pt x="1870779" y="6527726"/>
                    <a:pt x="1862884" y="6527726"/>
                    <a:pt x="1854989" y="6526589"/>
                  </a:cubicBezTo>
                  <a:cubicBezTo>
                    <a:pt x="1864003" y="6525450"/>
                    <a:pt x="1873600" y="6524898"/>
                    <a:pt x="1882613" y="6524332"/>
                  </a:cubicBezTo>
                  <a:cubicBezTo>
                    <a:pt x="1879157" y="6498500"/>
                    <a:pt x="1884251" y="6473122"/>
                    <a:pt x="1888161" y="6447744"/>
                  </a:cubicBezTo>
                  <a:lnTo>
                    <a:pt x="1888252" y="6447626"/>
                  </a:lnTo>
                  <a:cubicBezTo>
                    <a:pt x="1891080" y="6448189"/>
                    <a:pt x="1896147" y="6448753"/>
                    <a:pt x="1898976" y="6449309"/>
                  </a:cubicBezTo>
                  <a:cubicBezTo>
                    <a:pt x="1913075" y="6507414"/>
                    <a:pt x="1904616" y="6567747"/>
                    <a:pt x="1892199" y="6625285"/>
                  </a:cubicBezTo>
                  <a:cubicBezTo>
                    <a:pt x="1881484" y="6651228"/>
                    <a:pt x="1873588" y="6682817"/>
                    <a:pt x="1849338" y="6699735"/>
                  </a:cubicBezTo>
                  <a:cubicBezTo>
                    <a:pt x="1848780" y="6681135"/>
                    <a:pt x="1847637" y="6663080"/>
                    <a:pt x="1848211" y="6644468"/>
                  </a:cubicBezTo>
                  <a:close/>
                  <a:moveTo>
                    <a:pt x="1882576" y="6390640"/>
                  </a:moveTo>
                  <a:cubicBezTo>
                    <a:pt x="1876936" y="6399098"/>
                    <a:pt x="1863383" y="6388912"/>
                    <a:pt x="1869569" y="6380999"/>
                  </a:cubicBezTo>
                  <a:lnTo>
                    <a:pt x="1869606" y="6381044"/>
                  </a:lnTo>
                  <a:cubicBezTo>
                    <a:pt x="1875825" y="6372025"/>
                    <a:pt x="1889361" y="6382176"/>
                    <a:pt x="1882575" y="6390634"/>
                  </a:cubicBezTo>
                  <a:close/>
                  <a:moveTo>
                    <a:pt x="1807570" y="6365863"/>
                  </a:moveTo>
                  <a:cubicBezTo>
                    <a:pt x="1813301" y="6356221"/>
                    <a:pt x="1818941" y="6346671"/>
                    <a:pt x="1824489" y="6337120"/>
                  </a:cubicBezTo>
                  <a:cubicBezTo>
                    <a:pt x="1843664" y="6340494"/>
                    <a:pt x="1863401" y="6340484"/>
                    <a:pt x="1880893" y="6350091"/>
                  </a:cubicBezTo>
                  <a:cubicBezTo>
                    <a:pt x="1864538" y="6372633"/>
                    <a:pt x="1830691" y="6387861"/>
                    <a:pt x="1807569" y="6365858"/>
                  </a:cubicBezTo>
                  <a:close/>
                  <a:moveTo>
                    <a:pt x="1747864" y="6211833"/>
                  </a:moveTo>
                  <a:cubicBezTo>
                    <a:pt x="1744481" y="6224804"/>
                    <a:pt x="1745044" y="6242282"/>
                    <a:pt x="1730946" y="6247917"/>
                  </a:cubicBezTo>
                  <a:cubicBezTo>
                    <a:pt x="1716270" y="6258067"/>
                    <a:pt x="1697099" y="6253565"/>
                    <a:pt x="1680745" y="6254684"/>
                  </a:cubicBezTo>
                  <a:cubicBezTo>
                    <a:pt x="1688563" y="6236675"/>
                    <a:pt x="1692570" y="6218027"/>
                    <a:pt x="1695936" y="6198837"/>
                  </a:cubicBezTo>
                  <a:lnTo>
                    <a:pt x="1695963" y="6198855"/>
                  </a:lnTo>
                  <a:cubicBezTo>
                    <a:pt x="1713454" y="6202230"/>
                    <a:pt x="1730371" y="6207313"/>
                    <a:pt x="1747863" y="6211826"/>
                  </a:cubicBezTo>
                  <a:close/>
                  <a:moveTo>
                    <a:pt x="1548216" y="6214662"/>
                  </a:moveTo>
                  <a:cubicBezTo>
                    <a:pt x="1536845" y="6208386"/>
                    <a:pt x="1526112" y="6200471"/>
                    <a:pt x="1523929" y="6186919"/>
                  </a:cubicBezTo>
                  <a:lnTo>
                    <a:pt x="1523956" y="6187027"/>
                  </a:lnTo>
                  <a:cubicBezTo>
                    <a:pt x="1534679" y="6190411"/>
                    <a:pt x="1545386" y="6195486"/>
                    <a:pt x="1551026" y="6205637"/>
                  </a:cubicBezTo>
                  <a:cubicBezTo>
                    <a:pt x="1577532" y="6252454"/>
                    <a:pt x="1596152" y="6303773"/>
                    <a:pt x="1608558" y="6356230"/>
                  </a:cubicBezTo>
                  <a:cubicBezTo>
                    <a:pt x="1612505" y="6380490"/>
                    <a:pt x="1621519" y="6404740"/>
                    <a:pt x="1616453" y="6430109"/>
                  </a:cubicBezTo>
                  <a:cubicBezTo>
                    <a:pt x="1600653" y="6402493"/>
                    <a:pt x="1595013" y="6369775"/>
                    <a:pt x="1579797" y="6342124"/>
                  </a:cubicBezTo>
                  <a:cubicBezTo>
                    <a:pt x="1570196" y="6325213"/>
                    <a:pt x="1558357" y="6307723"/>
                    <a:pt x="1560622" y="6287984"/>
                  </a:cubicBezTo>
                  <a:cubicBezTo>
                    <a:pt x="1564005" y="6262609"/>
                    <a:pt x="1549908" y="6239468"/>
                    <a:pt x="1548214" y="6214656"/>
                  </a:cubicBezTo>
                  <a:close/>
                  <a:moveTo>
                    <a:pt x="1199619" y="5999241"/>
                  </a:moveTo>
                  <a:cubicBezTo>
                    <a:pt x="1184943" y="6034766"/>
                    <a:pt x="1172549" y="6070864"/>
                    <a:pt x="1154494" y="6104701"/>
                  </a:cubicBezTo>
                  <a:cubicBezTo>
                    <a:pt x="1145470" y="6050561"/>
                    <a:pt x="1157314" y="5994157"/>
                    <a:pt x="1143779" y="5940019"/>
                  </a:cubicBezTo>
                  <a:cubicBezTo>
                    <a:pt x="1139822" y="5898277"/>
                    <a:pt x="1148290" y="5857672"/>
                    <a:pt x="1151683" y="5816503"/>
                  </a:cubicBezTo>
                  <a:cubicBezTo>
                    <a:pt x="1152683" y="5803133"/>
                    <a:pt x="1158869" y="5791216"/>
                    <a:pt x="1162235" y="5778300"/>
                  </a:cubicBezTo>
                  <a:lnTo>
                    <a:pt x="1162390" y="5778155"/>
                  </a:lnTo>
                  <a:lnTo>
                    <a:pt x="1169731" y="5778155"/>
                  </a:lnTo>
                  <a:cubicBezTo>
                    <a:pt x="1180429" y="5801277"/>
                    <a:pt x="1192853" y="5823829"/>
                    <a:pt x="1203003" y="5846948"/>
                  </a:cubicBezTo>
                  <a:cubicBezTo>
                    <a:pt x="1204132" y="5865559"/>
                    <a:pt x="1204704" y="5884186"/>
                    <a:pt x="1210334" y="5902223"/>
                  </a:cubicBezTo>
                  <a:cubicBezTo>
                    <a:pt x="1201302" y="5875154"/>
                    <a:pt x="1190041" y="5848094"/>
                    <a:pt x="1182127" y="5821006"/>
                  </a:cubicBezTo>
                  <a:cubicBezTo>
                    <a:pt x="1174232" y="5824954"/>
                    <a:pt x="1166903" y="5828339"/>
                    <a:pt x="1159005" y="5832859"/>
                  </a:cubicBezTo>
                  <a:cubicBezTo>
                    <a:pt x="1163516" y="5890390"/>
                    <a:pt x="1206385" y="5940009"/>
                    <a:pt x="1199619" y="5999241"/>
                  </a:cubicBezTo>
                  <a:close/>
                  <a:moveTo>
                    <a:pt x="1113894" y="5664835"/>
                  </a:moveTo>
                  <a:lnTo>
                    <a:pt x="1113903" y="5664818"/>
                  </a:lnTo>
                  <a:cubicBezTo>
                    <a:pt x="1117277" y="5680052"/>
                    <a:pt x="1118414" y="5695267"/>
                    <a:pt x="1120670" y="5710492"/>
                  </a:cubicBezTo>
                  <a:lnTo>
                    <a:pt x="1120700" y="5710437"/>
                  </a:lnTo>
                  <a:cubicBezTo>
                    <a:pt x="1118449" y="5695228"/>
                    <a:pt x="1117311" y="5680025"/>
                    <a:pt x="1113940" y="5664813"/>
                  </a:cubicBezTo>
                  <a:cubicBezTo>
                    <a:pt x="1109982" y="5659738"/>
                    <a:pt x="1106599" y="5654662"/>
                    <a:pt x="1103215" y="5649588"/>
                  </a:cubicBezTo>
                  <a:cubicBezTo>
                    <a:pt x="1105471" y="5639987"/>
                    <a:pt x="1108290" y="5630414"/>
                    <a:pt x="1110546" y="5621371"/>
                  </a:cubicBezTo>
                  <a:cubicBezTo>
                    <a:pt x="1105949" y="5617942"/>
                    <a:pt x="1100904" y="5615141"/>
                    <a:pt x="1095946" y="5611815"/>
                  </a:cubicBezTo>
                  <a:lnTo>
                    <a:pt x="1095893" y="5611793"/>
                  </a:lnTo>
                  <a:lnTo>
                    <a:pt x="1095811" y="5611729"/>
                  </a:lnTo>
                  <a:lnTo>
                    <a:pt x="1095948" y="5611815"/>
                  </a:lnTo>
                  <a:cubicBezTo>
                    <a:pt x="1105510" y="5616303"/>
                    <a:pt x="1115077" y="5616867"/>
                    <a:pt x="1123530" y="5610656"/>
                  </a:cubicBezTo>
                  <a:cubicBezTo>
                    <a:pt x="1125523" y="5622567"/>
                    <a:pt x="1130094" y="5640439"/>
                    <a:pt x="1130865" y="5650801"/>
                  </a:cubicBezTo>
                  <a:cubicBezTo>
                    <a:pt x="1138162" y="5663745"/>
                    <a:pt x="1142625" y="5680037"/>
                    <a:pt x="1130865" y="5691846"/>
                  </a:cubicBezTo>
                  <a:lnTo>
                    <a:pt x="1130865" y="5691884"/>
                  </a:lnTo>
                  <a:cubicBezTo>
                    <a:pt x="1128435" y="5696746"/>
                    <a:pt x="1128613" y="5696396"/>
                    <a:pt x="1128557" y="5696487"/>
                  </a:cubicBezTo>
                  <a:cubicBezTo>
                    <a:pt x="1126857" y="5706036"/>
                    <a:pt x="1124628" y="5715596"/>
                    <a:pt x="1122361" y="5724605"/>
                  </a:cubicBezTo>
                  <a:cubicBezTo>
                    <a:pt x="1107713" y="5708225"/>
                    <a:pt x="1114444" y="5685120"/>
                    <a:pt x="1113898" y="5664835"/>
                  </a:cubicBezTo>
                  <a:close/>
                  <a:moveTo>
                    <a:pt x="1034904" y="5568874"/>
                  </a:moveTo>
                  <a:cubicBezTo>
                    <a:pt x="1042909" y="5535583"/>
                    <a:pt x="1045183" y="5501200"/>
                    <a:pt x="1047365" y="5466726"/>
                  </a:cubicBezTo>
                  <a:lnTo>
                    <a:pt x="1047320" y="5466799"/>
                  </a:lnTo>
                  <a:cubicBezTo>
                    <a:pt x="1050713" y="5452136"/>
                    <a:pt x="1056921" y="5438592"/>
                    <a:pt x="1062544" y="5425057"/>
                  </a:cubicBezTo>
                  <a:cubicBezTo>
                    <a:pt x="1051829" y="5481443"/>
                    <a:pt x="1044498" y="5538421"/>
                    <a:pt x="1046745" y="5595958"/>
                  </a:cubicBezTo>
                  <a:cubicBezTo>
                    <a:pt x="1047882" y="5606683"/>
                    <a:pt x="1056906" y="5617378"/>
                    <a:pt x="1051271" y="5628676"/>
                  </a:cubicBezTo>
                  <a:cubicBezTo>
                    <a:pt x="1039983" y="5655745"/>
                    <a:pt x="1043376" y="5688447"/>
                    <a:pt x="1024755" y="5712695"/>
                  </a:cubicBezTo>
                  <a:cubicBezTo>
                    <a:pt x="1027012" y="5688445"/>
                    <a:pt x="1034343" y="5665314"/>
                    <a:pt x="1034343" y="5641082"/>
                  </a:cubicBezTo>
                  <a:cubicBezTo>
                    <a:pt x="1036599" y="5617388"/>
                    <a:pt x="1032643" y="5593133"/>
                    <a:pt x="1034908" y="5568874"/>
                  </a:cubicBezTo>
                  <a:close/>
                  <a:moveTo>
                    <a:pt x="1060354" y="5711499"/>
                  </a:moveTo>
                  <a:lnTo>
                    <a:pt x="1060326" y="5711572"/>
                  </a:lnTo>
                  <a:cubicBezTo>
                    <a:pt x="1064284" y="5712136"/>
                    <a:pt x="1068231" y="5713263"/>
                    <a:pt x="1072188" y="5713828"/>
                  </a:cubicBezTo>
                  <a:cubicBezTo>
                    <a:pt x="1065411" y="5731864"/>
                    <a:pt x="1053005" y="5747092"/>
                    <a:pt x="1043417" y="5763457"/>
                  </a:cubicBezTo>
                  <a:cubicBezTo>
                    <a:pt x="1028755" y="5784887"/>
                    <a:pt x="1016911" y="5808573"/>
                    <a:pt x="995472" y="5823235"/>
                  </a:cubicBezTo>
                  <a:cubicBezTo>
                    <a:pt x="998855" y="5805199"/>
                    <a:pt x="1000547" y="5783204"/>
                    <a:pt x="1016330" y="5771351"/>
                  </a:cubicBezTo>
                  <a:cubicBezTo>
                    <a:pt x="1036618" y="5755523"/>
                    <a:pt x="1047988" y="5732420"/>
                    <a:pt x="1060358" y="5711499"/>
                  </a:cubicBezTo>
                  <a:close/>
                  <a:moveTo>
                    <a:pt x="1073335" y="5688441"/>
                  </a:moveTo>
                  <a:lnTo>
                    <a:pt x="1073335" y="5688469"/>
                  </a:lnTo>
                  <a:cubicBezTo>
                    <a:pt x="1081239" y="5687905"/>
                    <a:pt x="1081793" y="5701448"/>
                    <a:pt x="1073335" y="5701448"/>
                  </a:cubicBezTo>
                  <a:cubicBezTo>
                    <a:pt x="1064879" y="5701994"/>
                    <a:pt x="1064242" y="5687895"/>
                    <a:pt x="1073339" y="5688437"/>
                  </a:cubicBezTo>
                  <a:close/>
                  <a:moveTo>
                    <a:pt x="1072716" y="5302724"/>
                  </a:moveTo>
                  <a:cubicBezTo>
                    <a:pt x="1044509" y="5326964"/>
                    <a:pt x="1012366" y="5348959"/>
                    <a:pt x="974579" y="5351797"/>
                  </a:cubicBezTo>
                  <a:cubicBezTo>
                    <a:pt x="983603" y="5337121"/>
                    <a:pt x="994318" y="5324154"/>
                    <a:pt x="1005029" y="5310055"/>
                  </a:cubicBezTo>
                  <a:cubicBezTo>
                    <a:pt x="1023134" y="5325336"/>
                    <a:pt x="1042231" y="5309506"/>
                    <a:pt x="1058059" y="5299413"/>
                  </a:cubicBezTo>
                  <a:lnTo>
                    <a:pt x="1058050" y="5299340"/>
                  </a:lnTo>
                  <a:cubicBezTo>
                    <a:pt x="1081736" y="5281294"/>
                    <a:pt x="1100355" y="5255917"/>
                    <a:pt x="1128550" y="5244055"/>
                  </a:cubicBezTo>
                  <a:cubicBezTo>
                    <a:pt x="1116709" y="5269442"/>
                    <a:pt x="1091886" y="5284104"/>
                    <a:pt x="1072720" y="5302724"/>
                  </a:cubicBezTo>
                  <a:close/>
                  <a:moveTo>
                    <a:pt x="963275" y="5257590"/>
                  </a:moveTo>
                  <a:lnTo>
                    <a:pt x="963293" y="5257535"/>
                  </a:lnTo>
                  <a:cubicBezTo>
                    <a:pt x="963293" y="5257552"/>
                    <a:pt x="963293" y="5257569"/>
                    <a:pt x="963293" y="5257586"/>
                  </a:cubicBezTo>
                  <a:cubicBezTo>
                    <a:pt x="985290" y="5253075"/>
                    <a:pt x="1006705" y="5245745"/>
                    <a:pt x="1028129" y="5239542"/>
                  </a:cubicBezTo>
                  <a:cubicBezTo>
                    <a:pt x="1011211" y="5272816"/>
                    <a:pt x="994848" y="5308908"/>
                    <a:pt x="963838" y="5332031"/>
                  </a:cubicBezTo>
                  <a:cubicBezTo>
                    <a:pt x="962202" y="5307124"/>
                    <a:pt x="962741" y="5282400"/>
                    <a:pt x="963290" y="5257584"/>
                  </a:cubicBezTo>
                  <a:close/>
                  <a:moveTo>
                    <a:pt x="1085161" y="5129517"/>
                  </a:moveTo>
                  <a:cubicBezTo>
                    <a:pt x="1094193" y="5126133"/>
                    <a:pt x="1097576" y="5129517"/>
                    <a:pt x="1094748" y="5138541"/>
                  </a:cubicBezTo>
                  <a:cubicBezTo>
                    <a:pt x="1085198" y="5141451"/>
                    <a:pt x="1082378" y="5138631"/>
                    <a:pt x="1085198" y="5129536"/>
                  </a:cubicBezTo>
                  <a:close/>
                  <a:moveTo>
                    <a:pt x="1103717" y="5181429"/>
                  </a:moveTo>
                  <a:cubicBezTo>
                    <a:pt x="1095830" y="5187060"/>
                    <a:pt x="1088509" y="5192154"/>
                    <a:pt x="1080604" y="5197211"/>
                  </a:cubicBezTo>
                  <a:cubicBezTo>
                    <a:pt x="1080143" y="5193370"/>
                    <a:pt x="1079289" y="5186649"/>
                    <a:pt x="1078330" y="5179654"/>
                  </a:cubicBezTo>
                  <a:lnTo>
                    <a:pt x="1078340" y="5179727"/>
                  </a:lnTo>
                  <a:cubicBezTo>
                    <a:pt x="1086830" y="5179727"/>
                    <a:pt x="1095312" y="5180296"/>
                    <a:pt x="1103727" y="5181429"/>
                  </a:cubicBezTo>
                  <a:close/>
                  <a:moveTo>
                    <a:pt x="1137026" y="5141960"/>
                  </a:moveTo>
                  <a:cubicBezTo>
                    <a:pt x="1128568" y="5139149"/>
                    <a:pt x="1119544" y="5136337"/>
                    <a:pt x="1110520" y="5132936"/>
                  </a:cubicBezTo>
                  <a:cubicBezTo>
                    <a:pt x="1120121" y="5129562"/>
                    <a:pt x="1130271" y="5126178"/>
                    <a:pt x="1139846" y="5123349"/>
                  </a:cubicBezTo>
                  <a:cubicBezTo>
                    <a:pt x="1139210" y="5104065"/>
                    <a:pt x="1138664" y="5084327"/>
                    <a:pt x="1144849" y="5066316"/>
                  </a:cubicBezTo>
                  <a:lnTo>
                    <a:pt x="1144921" y="5066389"/>
                  </a:lnTo>
                  <a:cubicBezTo>
                    <a:pt x="1154773" y="5058059"/>
                    <a:pt x="1165794" y="5051219"/>
                    <a:pt x="1177631" y="5046089"/>
                  </a:cubicBezTo>
                  <a:cubicBezTo>
                    <a:pt x="1161850" y="5099665"/>
                    <a:pt x="1144921" y="5153232"/>
                    <a:pt x="1134206" y="5207953"/>
                  </a:cubicBezTo>
                  <a:cubicBezTo>
                    <a:pt x="1117278" y="5234468"/>
                    <a:pt x="1089090" y="5252505"/>
                    <a:pt x="1063706" y="5269998"/>
                  </a:cubicBezTo>
                  <a:cubicBezTo>
                    <a:pt x="1073712" y="5235005"/>
                    <a:pt x="1101193" y="5220520"/>
                    <a:pt x="1137029" y="5141960"/>
                  </a:cubicBezTo>
                  <a:close/>
                  <a:moveTo>
                    <a:pt x="1289258" y="4905074"/>
                  </a:moveTo>
                  <a:cubicBezTo>
                    <a:pt x="1297716" y="4917481"/>
                    <a:pt x="1306740" y="4929900"/>
                    <a:pt x="1312380" y="4944005"/>
                  </a:cubicBezTo>
                  <a:cubicBezTo>
                    <a:pt x="1296272" y="4946896"/>
                    <a:pt x="1279661" y="4944523"/>
                    <a:pt x="1265008" y="4937238"/>
                  </a:cubicBezTo>
                  <a:cubicBezTo>
                    <a:pt x="1268464" y="4923593"/>
                    <a:pt x="1272376" y="4910040"/>
                    <a:pt x="1278560" y="4897670"/>
                  </a:cubicBezTo>
                  <a:lnTo>
                    <a:pt x="1278543" y="4897752"/>
                  </a:lnTo>
                  <a:cubicBezTo>
                    <a:pt x="1283611" y="4897751"/>
                    <a:pt x="1287004" y="4900571"/>
                    <a:pt x="1289260" y="4905074"/>
                  </a:cubicBezTo>
                  <a:close/>
                  <a:moveTo>
                    <a:pt x="1617550" y="4582483"/>
                  </a:moveTo>
                  <a:cubicBezTo>
                    <a:pt x="1628265" y="4584747"/>
                    <a:pt x="1640672" y="4584747"/>
                    <a:pt x="1648577" y="4592625"/>
                  </a:cubicBezTo>
                  <a:cubicBezTo>
                    <a:pt x="1653096" y="4605293"/>
                    <a:pt x="1655383" y="4618650"/>
                    <a:pt x="1655335" y="4632101"/>
                  </a:cubicBezTo>
                  <a:cubicBezTo>
                    <a:pt x="1644629" y="4633802"/>
                    <a:pt x="1633341" y="4635494"/>
                    <a:pt x="1622625" y="4631537"/>
                  </a:cubicBezTo>
                  <a:cubicBezTo>
                    <a:pt x="1618713" y="4615801"/>
                    <a:pt x="1615894" y="4599428"/>
                    <a:pt x="1617623" y="4582509"/>
                  </a:cubicBezTo>
                  <a:close/>
                  <a:moveTo>
                    <a:pt x="1967820" y="4377714"/>
                  </a:moveTo>
                  <a:cubicBezTo>
                    <a:pt x="1954858" y="4395760"/>
                    <a:pt x="1941323" y="4413816"/>
                    <a:pt x="1933982" y="4435247"/>
                  </a:cubicBezTo>
                  <a:cubicBezTo>
                    <a:pt x="1916490" y="4428471"/>
                    <a:pt x="1910860" y="4407022"/>
                    <a:pt x="1893383" y="4400828"/>
                  </a:cubicBezTo>
                  <a:cubicBezTo>
                    <a:pt x="1882650" y="4414945"/>
                    <a:pt x="1870252" y="4427352"/>
                    <a:pt x="1857281" y="4439195"/>
                  </a:cubicBezTo>
                  <a:cubicBezTo>
                    <a:pt x="1846566" y="4430736"/>
                    <a:pt x="1831330" y="4422831"/>
                    <a:pt x="1829074" y="4407605"/>
                  </a:cubicBezTo>
                  <a:cubicBezTo>
                    <a:pt x="1849940" y="4388430"/>
                    <a:pt x="1882095" y="4392951"/>
                    <a:pt x="1905781" y="4403648"/>
                  </a:cubicBezTo>
                  <a:cubicBezTo>
                    <a:pt x="1906329" y="4398554"/>
                    <a:pt x="1907964" y="4388913"/>
                    <a:pt x="1909147" y="4383819"/>
                  </a:cubicBezTo>
                  <a:lnTo>
                    <a:pt x="1909174" y="4383919"/>
                  </a:lnTo>
                  <a:cubicBezTo>
                    <a:pt x="1928346" y="4382799"/>
                    <a:pt x="1948084" y="4379405"/>
                    <a:pt x="1967822" y="4377714"/>
                  </a:cubicBezTo>
                  <a:close/>
                  <a:moveTo>
                    <a:pt x="1950284" y="4355719"/>
                  </a:moveTo>
                  <a:cubicBezTo>
                    <a:pt x="1956496" y="4350644"/>
                    <a:pt x="1960433" y="4351772"/>
                    <a:pt x="1961562" y="4359666"/>
                  </a:cubicBezTo>
                  <a:cubicBezTo>
                    <a:pt x="1954383" y="4365781"/>
                    <a:pt x="1950286" y="4362860"/>
                    <a:pt x="1950286" y="4355719"/>
                  </a:cubicBezTo>
                  <a:close/>
                  <a:moveTo>
                    <a:pt x="2169688" y="4453284"/>
                  </a:moveTo>
                  <a:cubicBezTo>
                    <a:pt x="2149937" y="4458924"/>
                    <a:pt x="2130192" y="4463433"/>
                    <a:pt x="2111019" y="4471321"/>
                  </a:cubicBezTo>
                  <a:cubicBezTo>
                    <a:pt x="2111487" y="4458368"/>
                    <a:pt x="2108886" y="4436797"/>
                    <a:pt x="2119469" y="4426215"/>
                  </a:cubicBezTo>
                  <a:cubicBezTo>
                    <a:pt x="2130194" y="4408723"/>
                    <a:pt x="2150496" y="4404222"/>
                    <a:pt x="2168552" y="4401389"/>
                  </a:cubicBezTo>
                  <a:cubicBezTo>
                    <a:pt x="2168553" y="4418873"/>
                    <a:pt x="2167426" y="4436365"/>
                    <a:pt x="2169690" y="4453284"/>
                  </a:cubicBezTo>
                  <a:close/>
                  <a:moveTo>
                    <a:pt x="2209147" y="4570641"/>
                  </a:moveTo>
                  <a:cubicBezTo>
                    <a:pt x="2203513" y="4562189"/>
                    <a:pt x="2197332" y="4553736"/>
                    <a:pt x="2191696" y="4545830"/>
                  </a:cubicBezTo>
                  <a:cubicBezTo>
                    <a:pt x="2201837" y="4551478"/>
                    <a:pt x="2212545" y="4557672"/>
                    <a:pt x="2220435" y="4567239"/>
                  </a:cubicBezTo>
                  <a:cubicBezTo>
                    <a:pt x="2222692" y="4576281"/>
                    <a:pt x="2222136" y="4585304"/>
                    <a:pt x="2222692" y="4594336"/>
                  </a:cubicBezTo>
                  <a:cubicBezTo>
                    <a:pt x="2213678" y="4598830"/>
                    <a:pt x="2204654" y="4603350"/>
                    <a:pt x="2195614" y="4608427"/>
                  </a:cubicBezTo>
                  <a:cubicBezTo>
                    <a:pt x="2201263" y="4596028"/>
                    <a:pt x="2215918" y="4584749"/>
                    <a:pt x="2209150" y="4570641"/>
                  </a:cubicBezTo>
                  <a:close/>
                  <a:moveTo>
                    <a:pt x="2253207" y="4567220"/>
                  </a:moveTo>
                  <a:cubicBezTo>
                    <a:pt x="2229478" y="4559854"/>
                    <a:pt x="2214285" y="4539579"/>
                    <a:pt x="2196286" y="4524300"/>
                  </a:cubicBezTo>
                  <a:cubicBezTo>
                    <a:pt x="2196273" y="4524320"/>
                    <a:pt x="2196257" y="4524338"/>
                    <a:pt x="2196243" y="4524359"/>
                  </a:cubicBezTo>
                  <a:lnTo>
                    <a:pt x="2196271" y="4524286"/>
                  </a:lnTo>
                  <a:lnTo>
                    <a:pt x="2196286" y="4524300"/>
                  </a:lnTo>
                  <a:cubicBezTo>
                    <a:pt x="2208703" y="4503486"/>
                    <a:pt x="2231798" y="4493906"/>
                    <a:pt x="2255468" y="4495034"/>
                  </a:cubicBezTo>
                  <a:cubicBezTo>
                    <a:pt x="2248699" y="4518736"/>
                    <a:pt x="2249262" y="4542970"/>
                    <a:pt x="2253210" y="4567220"/>
                  </a:cubicBezTo>
                  <a:close/>
                  <a:moveTo>
                    <a:pt x="2233446" y="4601674"/>
                  </a:moveTo>
                  <a:cubicBezTo>
                    <a:pt x="2251501" y="4590948"/>
                    <a:pt x="2266162" y="4611255"/>
                    <a:pt x="2275738" y="4624234"/>
                  </a:cubicBezTo>
                  <a:cubicBezTo>
                    <a:pt x="2257128" y="4635505"/>
                    <a:pt x="2236271" y="4649621"/>
                    <a:pt x="2236834" y="4674417"/>
                  </a:cubicBezTo>
                  <a:cubicBezTo>
                    <a:pt x="2230057" y="4678374"/>
                    <a:pt x="2223299" y="4681766"/>
                    <a:pt x="2216535" y="4685705"/>
                  </a:cubicBezTo>
                  <a:cubicBezTo>
                    <a:pt x="2206393" y="4680066"/>
                    <a:pt x="2196235" y="4673844"/>
                    <a:pt x="2186073" y="4667669"/>
                  </a:cubicBezTo>
                  <a:cubicBezTo>
                    <a:pt x="2187192" y="4656390"/>
                    <a:pt x="2187774" y="4645102"/>
                    <a:pt x="2191731" y="4634395"/>
                  </a:cubicBezTo>
                  <a:cubicBezTo>
                    <a:pt x="2203001" y="4620762"/>
                    <a:pt x="2219902" y="4612939"/>
                    <a:pt x="2233449" y="4601674"/>
                  </a:cubicBezTo>
                  <a:close/>
                  <a:moveTo>
                    <a:pt x="2514829" y="5024595"/>
                  </a:moveTo>
                  <a:cubicBezTo>
                    <a:pt x="2512009" y="5009950"/>
                    <a:pt x="2508098" y="4995306"/>
                    <a:pt x="2505186" y="4980566"/>
                  </a:cubicBezTo>
                  <a:lnTo>
                    <a:pt x="2505232" y="4980612"/>
                  </a:lnTo>
                  <a:cubicBezTo>
                    <a:pt x="2534566" y="4977792"/>
                    <a:pt x="2566703" y="4996957"/>
                    <a:pt x="2572361" y="5027420"/>
                  </a:cubicBezTo>
                  <a:cubicBezTo>
                    <a:pt x="2553188" y="5027425"/>
                    <a:pt x="2533987" y="5025742"/>
                    <a:pt x="2514829" y="5024595"/>
                  </a:cubicBezTo>
                  <a:close/>
                  <a:moveTo>
                    <a:pt x="2554961" y="5041054"/>
                  </a:moveTo>
                  <a:cubicBezTo>
                    <a:pt x="2554961" y="5055708"/>
                    <a:pt x="2545927" y="5068124"/>
                    <a:pt x="2538042" y="5079958"/>
                  </a:cubicBezTo>
                  <a:cubicBezTo>
                    <a:pt x="2531674" y="5067075"/>
                    <a:pt x="2526380" y="5053689"/>
                    <a:pt x="2522215" y="5039935"/>
                  </a:cubicBezTo>
                  <a:lnTo>
                    <a:pt x="2522242" y="5039927"/>
                  </a:lnTo>
                  <a:cubicBezTo>
                    <a:pt x="2533161" y="5039451"/>
                    <a:pt x="2544101" y="5039827"/>
                    <a:pt x="2554962" y="5041050"/>
                  </a:cubicBezTo>
                  <a:close/>
                  <a:moveTo>
                    <a:pt x="2215435" y="5325265"/>
                  </a:moveTo>
                  <a:lnTo>
                    <a:pt x="2215499" y="5325237"/>
                  </a:lnTo>
                  <a:lnTo>
                    <a:pt x="2215499" y="5325269"/>
                  </a:lnTo>
                  <a:cubicBezTo>
                    <a:pt x="2233538" y="5325858"/>
                    <a:pt x="2260545" y="5338261"/>
                    <a:pt x="2252669" y="5360803"/>
                  </a:cubicBezTo>
                  <a:cubicBezTo>
                    <a:pt x="2236880" y="5375457"/>
                    <a:pt x="2217145" y="5384479"/>
                    <a:pt x="2197943" y="5394640"/>
                  </a:cubicBezTo>
                  <a:cubicBezTo>
                    <a:pt x="2210398" y="5373729"/>
                    <a:pt x="2214857" y="5349545"/>
                    <a:pt x="2215499" y="5325270"/>
                  </a:cubicBezTo>
                  <a:cubicBezTo>
                    <a:pt x="2215478" y="5325267"/>
                    <a:pt x="2215456" y="5325265"/>
                    <a:pt x="2215435" y="5325265"/>
                  </a:cubicBezTo>
                  <a:close/>
                  <a:moveTo>
                    <a:pt x="2173702" y="5210743"/>
                  </a:moveTo>
                  <a:cubicBezTo>
                    <a:pt x="2196904" y="5210743"/>
                    <a:pt x="2219965" y="5224943"/>
                    <a:pt x="2227277" y="5247975"/>
                  </a:cubicBezTo>
                  <a:cubicBezTo>
                    <a:pt x="2238547" y="5267714"/>
                    <a:pt x="2230087" y="5290844"/>
                    <a:pt x="2219936" y="5309454"/>
                  </a:cubicBezTo>
                  <a:cubicBezTo>
                    <a:pt x="2204711" y="5298176"/>
                    <a:pt x="2191747" y="5283494"/>
                    <a:pt x="2174247" y="5275044"/>
                  </a:cubicBezTo>
                  <a:cubicBezTo>
                    <a:pt x="2175886" y="5253582"/>
                    <a:pt x="2174248" y="5232205"/>
                    <a:pt x="2173702" y="5210743"/>
                  </a:cubicBezTo>
                  <a:close/>
                  <a:moveTo>
                    <a:pt x="1821123" y="5454427"/>
                  </a:moveTo>
                  <a:cubicBezTo>
                    <a:pt x="1841498" y="5451061"/>
                    <a:pt x="1854960" y="5436322"/>
                    <a:pt x="1869059" y="5423409"/>
                  </a:cubicBezTo>
                  <a:cubicBezTo>
                    <a:pt x="1872452" y="5423973"/>
                    <a:pt x="1878660" y="5425647"/>
                    <a:pt x="1881465" y="5426220"/>
                  </a:cubicBezTo>
                  <a:cubicBezTo>
                    <a:pt x="1885991" y="5443712"/>
                    <a:pt x="1898384" y="5460621"/>
                    <a:pt x="1891615" y="5479814"/>
                  </a:cubicBezTo>
                  <a:cubicBezTo>
                    <a:pt x="1887667" y="5491084"/>
                    <a:pt x="1889368" y="5507438"/>
                    <a:pt x="1876390" y="5513070"/>
                  </a:cubicBezTo>
                  <a:cubicBezTo>
                    <a:pt x="1861728" y="5519855"/>
                    <a:pt x="1844799" y="5516462"/>
                    <a:pt x="1829581" y="5516462"/>
                  </a:cubicBezTo>
                  <a:cubicBezTo>
                    <a:pt x="1836349" y="5495024"/>
                    <a:pt x="1826190" y="5474721"/>
                    <a:pt x="1821123" y="5454427"/>
                  </a:cubicBezTo>
                  <a:close/>
                  <a:moveTo>
                    <a:pt x="1691985" y="5466843"/>
                  </a:moveTo>
                  <a:cubicBezTo>
                    <a:pt x="1686437" y="5454472"/>
                    <a:pt x="1673975" y="5449378"/>
                    <a:pt x="1663242" y="5443194"/>
                  </a:cubicBezTo>
                  <a:lnTo>
                    <a:pt x="1663215" y="5443148"/>
                  </a:lnTo>
                  <a:cubicBezTo>
                    <a:pt x="1682388" y="5431305"/>
                    <a:pt x="1702137" y="5420590"/>
                    <a:pt x="1718490" y="5404236"/>
                  </a:cubicBezTo>
                  <a:cubicBezTo>
                    <a:pt x="1741049" y="5416088"/>
                    <a:pt x="1748940" y="5443148"/>
                    <a:pt x="1752337" y="5466844"/>
                  </a:cubicBezTo>
                  <a:cubicBezTo>
                    <a:pt x="1748380" y="5494477"/>
                    <a:pt x="1733154" y="5530006"/>
                    <a:pt x="1700444" y="5529443"/>
                  </a:cubicBezTo>
                  <a:cubicBezTo>
                    <a:pt x="1699318" y="5508585"/>
                    <a:pt x="1705522" y="5484891"/>
                    <a:pt x="1691985" y="5466843"/>
                  </a:cubicBezTo>
                  <a:close/>
                  <a:moveTo>
                    <a:pt x="1479357" y="5438627"/>
                  </a:moveTo>
                  <a:cubicBezTo>
                    <a:pt x="1463558" y="5449342"/>
                    <a:pt x="1448895" y="5465134"/>
                    <a:pt x="1428601" y="5462314"/>
                  </a:cubicBezTo>
                  <a:cubicBezTo>
                    <a:pt x="1438152" y="5437027"/>
                    <a:pt x="1449430" y="5412194"/>
                    <a:pt x="1446612" y="5384544"/>
                  </a:cubicBezTo>
                  <a:lnTo>
                    <a:pt x="1446639" y="5384481"/>
                  </a:lnTo>
                  <a:cubicBezTo>
                    <a:pt x="1463558" y="5379978"/>
                    <a:pt x="1479357" y="5372083"/>
                    <a:pt x="1496840" y="5368135"/>
                  </a:cubicBezTo>
                  <a:cubicBezTo>
                    <a:pt x="1497405" y="5392384"/>
                    <a:pt x="1500788" y="5422274"/>
                    <a:pt x="1479357" y="5438627"/>
                  </a:cubicBezTo>
                  <a:close/>
                  <a:moveTo>
                    <a:pt x="1481586" y="5515300"/>
                  </a:moveTo>
                  <a:cubicBezTo>
                    <a:pt x="1466361" y="5518138"/>
                    <a:pt x="1450569" y="5515864"/>
                    <a:pt x="1435343" y="5514736"/>
                  </a:cubicBezTo>
                  <a:cubicBezTo>
                    <a:pt x="1435343" y="5503365"/>
                    <a:pt x="1435891" y="5492087"/>
                    <a:pt x="1435891" y="5480262"/>
                  </a:cubicBezTo>
                  <a:lnTo>
                    <a:pt x="1435909" y="5480345"/>
                  </a:lnTo>
                  <a:cubicBezTo>
                    <a:pt x="1456775" y="5473577"/>
                    <a:pt x="1475377" y="5461734"/>
                    <a:pt x="1494568" y="5451010"/>
                  </a:cubicBezTo>
                  <a:cubicBezTo>
                    <a:pt x="1499078" y="5473020"/>
                    <a:pt x="1496258" y="5497278"/>
                    <a:pt x="1481586" y="5515307"/>
                  </a:cubicBezTo>
                  <a:close/>
                  <a:moveTo>
                    <a:pt x="1239068" y="5830631"/>
                  </a:moveTo>
                  <a:cubicBezTo>
                    <a:pt x="1234717" y="5824391"/>
                    <a:pt x="1230971" y="5817751"/>
                    <a:pt x="1227880" y="5810802"/>
                  </a:cubicBezTo>
                  <a:lnTo>
                    <a:pt x="1227789" y="5810892"/>
                  </a:lnTo>
                  <a:cubicBezTo>
                    <a:pt x="1232300" y="5795111"/>
                    <a:pt x="1257678" y="5797366"/>
                    <a:pt x="1265010" y="5809763"/>
                  </a:cubicBezTo>
                  <a:cubicBezTo>
                    <a:pt x="1271214" y="5816531"/>
                    <a:pt x="1266138" y="5825563"/>
                    <a:pt x="1266138" y="5834013"/>
                  </a:cubicBezTo>
                  <a:cubicBezTo>
                    <a:pt x="1257114" y="5832903"/>
                    <a:pt x="1247536" y="5833459"/>
                    <a:pt x="1239068" y="5830639"/>
                  </a:cubicBezTo>
                  <a:close/>
                  <a:moveTo>
                    <a:pt x="1250419" y="5881929"/>
                  </a:moveTo>
                  <a:cubicBezTo>
                    <a:pt x="1242505" y="5884202"/>
                    <a:pt x="1239687" y="5881380"/>
                    <a:pt x="1242505" y="5873470"/>
                  </a:cubicBezTo>
                  <a:lnTo>
                    <a:pt x="1242523" y="5873470"/>
                  </a:lnTo>
                  <a:cubicBezTo>
                    <a:pt x="1250419" y="5871216"/>
                    <a:pt x="1253239" y="5874045"/>
                    <a:pt x="1250419" y="5881939"/>
                  </a:cubicBezTo>
                  <a:close/>
                  <a:moveTo>
                    <a:pt x="1206413" y="5127324"/>
                  </a:moveTo>
                  <a:cubicBezTo>
                    <a:pt x="1222758" y="5126186"/>
                    <a:pt x="1238558" y="5121102"/>
                    <a:pt x="1253221" y="5113789"/>
                  </a:cubicBezTo>
                  <a:cubicBezTo>
                    <a:pt x="1263936" y="5127878"/>
                    <a:pt x="1275780" y="5141422"/>
                    <a:pt x="1287059" y="5155511"/>
                  </a:cubicBezTo>
                  <a:cubicBezTo>
                    <a:pt x="1285967" y="5158086"/>
                    <a:pt x="1285025" y="5160722"/>
                    <a:pt x="1284239" y="5163407"/>
                  </a:cubicBezTo>
                  <a:cubicBezTo>
                    <a:pt x="1263373" y="5166800"/>
                    <a:pt x="1236866" y="5171884"/>
                    <a:pt x="1221067" y="5153805"/>
                  </a:cubicBezTo>
                  <a:cubicBezTo>
                    <a:pt x="1214883" y="5146437"/>
                    <a:pt x="1202413" y="5138615"/>
                    <a:pt x="1206422" y="5127333"/>
                  </a:cubicBezTo>
                  <a:close/>
                  <a:moveTo>
                    <a:pt x="1386333" y="4744922"/>
                  </a:moveTo>
                  <a:cubicBezTo>
                    <a:pt x="1404934" y="4749979"/>
                    <a:pt x="1424126" y="4753926"/>
                    <a:pt x="1443291" y="4757310"/>
                  </a:cubicBezTo>
                  <a:cubicBezTo>
                    <a:pt x="1444983" y="4773435"/>
                    <a:pt x="1444983" y="4789694"/>
                    <a:pt x="1443291" y="4805819"/>
                  </a:cubicBezTo>
                  <a:cubicBezTo>
                    <a:pt x="1424466" y="4805183"/>
                    <a:pt x="1406559" y="4797537"/>
                    <a:pt x="1393081" y="4784379"/>
                  </a:cubicBezTo>
                  <a:cubicBezTo>
                    <a:pt x="1385803" y="4772555"/>
                    <a:pt x="1386349" y="4758547"/>
                    <a:pt x="1386349" y="4744994"/>
                  </a:cubicBezTo>
                  <a:close/>
                  <a:moveTo>
                    <a:pt x="1753454" y="4568885"/>
                  </a:moveTo>
                  <a:cubicBezTo>
                    <a:pt x="1743357" y="4567788"/>
                    <a:pt x="1749542" y="4554240"/>
                    <a:pt x="1756274" y="4553058"/>
                  </a:cubicBezTo>
                  <a:lnTo>
                    <a:pt x="1756274" y="4553103"/>
                  </a:lnTo>
                  <a:cubicBezTo>
                    <a:pt x="1772050" y="4547455"/>
                    <a:pt x="1766419" y="4572269"/>
                    <a:pt x="1753454" y="4568885"/>
                  </a:cubicBezTo>
                  <a:close/>
                  <a:moveTo>
                    <a:pt x="2032610" y="4532273"/>
                  </a:moveTo>
                  <a:cubicBezTo>
                    <a:pt x="2045017" y="4527198"/>
                    <a:pt x="2056860" y="4520429"/>
                    <a:pt x="2069841" y="4518748"/>
                  </a:cubicBezTo>
                  <a:cubicBezTo>
                    <a:pt x="2079982" y="4521004"/>
                    <a:pt x="2088442" y="4527771"/>
                    <a:pt x="2098038" y="4532273"/>
                  </a:cubicBezTo>
                  <a:cubicBezTo>
                    <a:pt x="2098602" y="4536211"/>
                    <a:pt x="2100303" y="4543551"/>
                    <a:pt x="2100858" y="4547498"/>
                  </a:cubicBezTo>
                  <a:cubicBezTo>
                    <a:pt x="2083949" y="4563297"/>
                    <a:pt x="2077172" y="4584154"/>
                    <a:pt x="2073798" y="4606148"/>
                  </a:cubicBezTo>
                  <a:cubicBezTo>
                    <a:pt x="2060253" y="4602765"/>
                    <a:pt x="2046710" y="4598808"/>
                    <a:pt x="2033747" y="4594878"/>
                  </a:cubicBezTo>
                  <a:cubicBezTo>
                    <a:pt x="2029291" y="4574594"/>
                    <a:pt x="2027653" y="4553127"/>
                    <a:pt x="2032650" y="4532297"/>
                  </a:cubicBezTo>
                  <a:close/>
                  <a:moveTo>
                    <a:pt x="2034921" y="4502929"/>
                  </a:moveTo>
                  <a:cubicBezTo>
                    <a:pt x="2021950" y="4499545"/>
                    <a:pt x="2008979" y="4495597"/>
                    <a:pt x="1996017" y="4491658"/>
                  </a:cubicBezTo>
                  <a:lnTo>
                    <a:pt x="1994379" y="4476468"/>
                  </a:lnTo>
                  <a:lnTo>
                    <a:pt x="1994315" y="4476422"/>
                  </a:lnTo>
                  <a:cubicBezTo>
                    <a:pt x="2002773" y="4467954"/>
                    <a:pt x="2011797" y="4460050"/>
                    <a:pt x="2020275" y="4451597"/>
                  </a:cubicBezTo>
                  <a:cubicBezTo>
                    <a:pt x="2026455" y="4468519"/>
                    <a:pt x="2037180" y="4484883"/>
                    <a:pt x="2034916" y="4502929"/>
                  </a:cubicBezTo>
                  <a:close/>
                  <a:moveTo>
                    <a:pt x="2011240" y="4519901"/>
                  </a:moveTo>
                  <a:cubicBezTo>
                    <a:pt x="2019120" y="4517087"/>
                    <a:pt x="2021950" y="4519901"/>
                    <a:pt x="2019703" y="4527807"/>
                  </a:cubicBezTo>
                  <a:cubicBezTo>
                    <a:pt x="2011788" y="4529984"/>
                    <a:pt x="2008966" y="4527172"/>
                    <a:pt x="2011235" y="4519901"/>
                  </a:cubicBezTo>
                  <a:close/>
                  <a:moveTo>
                    <a:pt x="2018557" y="4562117"/>
                  </a:moveTo>
                  <a:cubicBezTo>
                    <a:pt x="2009460" y="4565574"/>
                    <a:pt x="2006095" y="4562208"/>
                    <a:pt x="2008914" y="4553113"/>
                  </a:cubicBezTo>
                  <a:lnTo>
                    <a:pt x="2008959" y="4553103"/>
                  </a:lnTo>
                  <a:cubicBezTo>
                    <a:pt x="2018551" y="4549720"/>
                    <a:pt x="2021353" y="4553103"/>
                    <a:pt x="2018551" y="4562117"/>
                  </a:cubicBezTo>
                  <a:close/>
                  <a:moveTo>
                    <a:pt x="2001111" y="4528353"/>
                  </a:moveTo>
                  <a:cubicBezTo>
                    <a:pt x="2000001" y="4551485"/>
                    <a:pt x="1996618" y="4574606"/>
                    <a:pt x="2000547" y="4597719"/>
                  </a:cubicBezTo>
                  <a:cubicBezTo>
                    <a:pt x="1981382" y="4600539"/>
                    <a:pt x="1954873" y="4608434"/>
                    <a:pt x="1945821" y="4585321"/>
                  </a:cubicBezTo>
                  <a:cubicBezTo>
                    <a:pt x="1942364" y="4567129"/>
                    <a:pt x="1941818" y="4546299"/>
                    <a:pt x="1953735" y="4531654"/>
                  </a:cubicBezTo>
                  <a:lnTo>
                    <a:pt x="1953744" y="4531727"/>
                  </a:lnTo>
                  <a:cubicBezTo>
                    <a:pt x="1968396" y="4523263"/>
                    <a:pt x="1985324" y="4524388"/>
                    <a:pt x="2001106" y="4528353"/>
                  </a:cubicBezTo>
                  <a:close/>
                  <a:moveTo>
                    <a:pt x="1905166" y="4504075"/>
                  </a:moveTo>
                  <a:cubicBezTo>
                    <a:pt x="1908560" y="4487720"/>
                    <a:pt x="1915335" y="4455576"/>
                    <a:pt x="1937894" y="4463476"/>
                  </a:cubicBezTo>
                  <a:cubicBezTo>
                    <a:pt x="1942979" y="4476456"/>
                    <a:pt x="1949174" y="4489982"/>
                    <a:pt x="1952010" y="4504075"/>
                  </a:cubicBezTo>
                  <a:cubicBezTo>
                    <a:pt x="1936178" y="4508624"/>
                    <a:pt x="1920442" y="4507987"/>
                    <a:pt x="1905161" y="4504075"/>
                  </a:cubicBezTo>
                  <a:close/>
                  <a:moveTo>
                    <a:pt x="1905715" y="4607251"/>
                  </a:moveTo>
                  <a:cubicBezTo>
                    <a:pt x="1894444" y="4608371"/>
                    <a:pt x="1883156" y="4609490"/>
                    <a:pt x="1871878" y="4610062"/>
                  </a:cubicBezTo>
                  <a:cubicBezTo>
                    <a:pt x="1866183" y="4587050"/>
                    <a:pt x="1863419" y="4562397"/>
                    <a:pt x="1863419" y="4555922"/>
                  </a:cubicBezTo>
                  <a:cubicBezTo>
                    <a:pt x="1875835" y="4546344"/>
                    <a:pt x="1889933" y="4540140"/>
                    <a:pt x="1905715" y="4539567"/>
                  </a:cubicBezTo>
                  <a:cubicBezTo>
                    <a:pt x="1905152" y="4562126"/>
                    <a:pt x="1905152" y="4584687"/>
                    <a:pt x="1905715" y="4607251"/>
                  </a:cubicBezTo>
                  <a:close/>
                  <a:moveTo>
                    <a:pt x="1922671" y="4602803"/>
                  </a:moveTo>
                  <a:cubicBezTo>
                    <a:pt x="1918714" y="4579681"/>
                    <a:pt x="1919277" y="4556558"/>
                    <a:pt x="1919277" y="4532873"/>
                  </a:cubicBezTo>
                  <a:cubicBezTo>
                    <a:pt x="1905633" y="4530599"/>
                    <a:pt x="1892172" y="4528416"/>
                    <a:pt x="1879163" y="4525604"/>
                  </a:cubicBezTo>
                  <a:cubicBezTo>
                    <a:pt x="1891848" y="4517208"/>
                    <a:pt x="1914067" y="4516912"/>
                    <a:pt x="1932257" y="4531197"/>
                  </a:cubicBezTo>
                  <a:cubicBezTo>
                    <a:pt x="1931120" y="4545852"/>
                    <a:pt x="1928588" y="4560536"/>
                    <a:pt x="1929427" y="4575176"/>
                  </a:cubicBezTo>
                  <a:cubicBezTo>
                    <a:pt x="1930269" y="4589853"/>
                    <a:pt x="1944089" y="4602255"/>
                    <a:pt x="1939577" y="4618046"/>
                  </a:cubicBezTo>
                  <a:cubicBezTo>
                    <a:pt x="1929990" y="4629324"/>
                    <a:pt x="1914202" y="4628769"/>
                    <a:pt x="1900665" y="4628769"/>
                  </a:cubicBezTo>
                  <a:cubicBezTo>
                    <a:pt x="1907999" y="4620286"/>
                    <a:pt x="1918150" y="4612965"/>
                    <a:pt x="1922671" y="4602803"/>
                  </a:cubicBezTo>
                  <a:close/>
                  <a:moveTo>
                    <a:pt x="1884295" y="4508005"/>
                  </a:moveTo>
                  <a:cubicBezTo>
                    <a:pt x="1871924" y="4510825"/>
                    <a:pt x="1871378" y="4495089"/>
                    <a:pt x="1866284" y="4487720"/>
                  </a:cubicBezTo>
                  <a:lnTo>
                    <a:pt x="1866239" y="4487703"/>
                  </a:lnTo>
                  <a:cubicBezTo>
                    <a:pt x="1856096" y="4462316"/>
                    <a:pt x="1876954" y="4437510"/>
                    <a:pt x="1897810" y="4425668"/>
                  </a:cubicBezTo>
                  <a:cubicBezTo>
                    <a:pt x="1904596" y="4432445"/>
                    <a:pt x="1910799" y="4439203"/>
                    <a:pt x="1917561" y="4445953"/>
                  </a:cubicBezTo>
                  <a:cubicBezTo>
                    <a:pt x="1901767" y="4464010"/>
                    <a:pt x="1894444" y="4486575"/>
                    <a:pt x="1884295" y="4508005"/>
                  </a:cubicBezTo>
                  <a:close/>
                  <a:moveTo>
                    <a:pt x="1864619" y="4509169"/>
                  </a:moveTo>
                  <a:cubicBezTo>
                    <a:pt x="1854977" y="4526088"/>
                    <a:pt x="1837514" y="4535641"/>
                    <a:pt x="1818957" y="4540187"/>
                  </a:cubicBezTo>
                  <a:lnTo>
                    <a:pt x="1818939" y="4540187"/>
                  </a:lnTo>
                  <a:cubicBezTo>
                    <a:pt x="1819503" y="4517064"/>
                    <a:pt x="1843753" y="4502963"/>
                    <a:pt x="1864619" y="4509169"/>
                  </a:cubicBezTo>
                  <a:close/>
                  <a:moveTo>
                    <a:pt x="1861245" y="4643390"/>
                  </a:moveTo>
                  <a:cubicBezTo>
                    <a:pt x="1857248" y="4642754"/>
                    <a:pt x="1848265" y="4642209"/>
                    <a:pt x="1844345" y="4641663"/>
                  </a:cubicBezTo>
                  <a:lnTo>
                    <a:pt x="1844317" y="4641698"/>
                  </a:lnTo>
                  <a:lnTo>
                    <a:pt x="1844326" y="4641662"/>
                  </a:lnTo>
                  <a:lnTo>
                    <a:pt x="1844345" y="4641662"/>
                  </a:lnTo>
                  <a:cubicBezTo>
                    <a:pt x="1848841" y="4636038"/>
                    <a:pt x="1853914" y="4630405"/>
                    <a:pt x="1858415" y="4624778"/>
                  </a:cubicBezTo>
                  <a:cubicBezTo>
                    <a:pt x="1859544" y="4629300"/>
                    <a:pt x="1860681" y="4638889"/>
                    <a:pt x="1861245" y="4643390"/>
                  </a:cubicBezTo>
                  <a:close/>
                  <a:moveTo>
                    <a:pt x="1831328" y="4572304"/>
                  </a:moveTo>
                  <a:cubicBezTo>
                    <a:pt x="1834156" y="4588096"/>
                    <a:pt x="1834156" y="4604449"/>
                    <a:pt x="1835839" y="4620240"/>
                  </a:cubicBezTo>
                  <a:cubicBezTo>
                    <a:pt x="1838103" y="4628718"/>
                    <a:pt x="1830764" y="4634903"/>
                    <a:pt x="1824560" y="4639433"/>
                  </a:cubicBezTo>
                  <a:cubicBezTo>
                    <a:pt x="1811035" y="4646183"/>
                    <a:pt x="1798627" y="4633202"/>
                    <a:pt x="1791296" y="4623060"/>
                  </a:cubicBezTo>
                  <a:cubicBezTo>
                    <a:pt x="1786202" y="4610144"/>
                    <a:pt x="1783928" y="4596588"/>
                    <a:pt x="1780017" y="4583037"/>
                  </a:cubicBezTo>
                  <a:cubicBezTo>
                    <a:pt x="1795235" y="4576271"/>
                    <a:pt x="1816101" y="4554822"/>
                    <a:pt x="1831328" y="4572304"/>
                  </a:cubicBezTo>
                  <a:close/>
                  <a:moveTo>
                    <a:pt x="1781072" y="4673254"/>
                  </a:moveTo>
                  <a:cubicBezTo>
                    <a:pt x="1777706" y="4665886"/>
                    <a:pt x="1785074" y="4655790"/>
                    <a:pt x="1792897" y="4654061"/>
                  </a:cubicBezTo>
                  <a:cubicBezTo>
                    <a:pt x="1805253" y="4658317"/>
                    <a:pt x="1789455" y="4676608"/>
                    <a:pt x="1781072" y="4673253"/>
                  </a:cubicBezTo>
                  <a:close/>
                  <a:moveTo>
                    <a:pt x="1788450" y="4546964"/>
                  </a:moveTo>
                  <a:cubicBezTo>
                    <a:pt x="1780554" y="4544717"/>
                    <a:pt x="1773214" y="4541889"/>
                    <a:pt x="1765901" y="4539633"/>
                  </a:cubicBezTo>
                  <a:cubicBezTo>
                    <a:pt x="1765901" y="4529446"/>
                    <a:pt x="1762444" y="4518712"/>
                    <a:pt x="1766450" y="4508616"/>
                  </a:cubicBezTo>
                  <a:cubicBezTo>
                    <a:pt x="1772080" y="4500711"/>
                    <a:pt x="1779421" y="4494517"/>
                    <a:pt x="1786749" y="4487749"/>
                  </a:cubicBezTo>
                  <a:cubicBezTo>
                    <a:pt x="1798031" y="4505240"/>
                    <a:pt x="1812707" y="4533429"/>
                    <a:pt x="1788450" y="4546963"/>
                  </a:cubicBezTo>
                  <a:close/>
                  <a:moveTo>
                    <a:pt x="1768747" y="4607816"/>
                  </a:moveTo>
                  <a:cubicBezTo>
                    <a:pt x="1763107" y="4615086"/>
                    <a:pt x="1751828" y="4604450"/>
                    <a:pt x="1756922" y="4597630"/>
                  </a:cubicBezTo>
                  <a:lnTo>
                    <a:pt x="1756905" y="4597675"/>
                  </a:lnTo>
                  <a:cubicBezTo>
                    <a:pt x="1762535" y="4590342"/>
                    <a:pt x="1773814" y="4601057"/>
                    <a:pt x="1768747" y="4607815"/>
                  </a:cubicBezTo>
                  <a:close/>
                  <a:moveTo>
                    <a:pt x="1749536" y="4609000"/>
                  </a:moveTo>
                  <a:cubicBezTo>
                    <a:pt x="1754611" y="4628175"/>
                    <a:pt x="1765326" y="4644524"/>
                    <a:pt x="1776606" y="4660338"/>
                  </a:cubicBezTo>
                  <a:cubicBezTo>
                    <a:pt x="1763840" y="4666701"/>
                    <a:pt x="1749695" y="4669798"/>
                    <a:pt x="1735438" y="4669352"/>
                  </a:cubicBezTo>
                  <a:cubicBezTo>
                    <a:pt x="1726432" y="4654798"/>
                    <a:pt x="1717332" y="4638971"/>
                    <a:pt x="1707240" y="4624326"/>
                  </a:cubicBezTo>
                  <a:lnTo>
                    <a:pt x="1707240" y="4624236"/>
                  </a:lnTo>
                  <a:cubicBezTo>
                    <a:pt x="1719074" y="4614637"/>
                    <a:pt x="1733755" y="4599975"/>
                    <a:pt x="1749536" y="4608999"/>
                  </a:cubicBezTo>
                  <a:close/>
                  <a:moveTo>
                    <a:pt x="1675659" y="4615115"/>
                  </a:moveTo>
                  <a:lnTo>
                    <a:pt x="1675677" y="4615139"/>
                  </a:lnTo>
                  <a:lnTo>
                    <a:pt x="1675622" y="4615157"/>
                  </a:lnTo>
                  <a:cubicBezTo>
                    <a:pt x="1675635" y="4615144"/>
                    <a:pt x="1675648" y="4615130"/>
                    <a:pt x="1675659" y="4615115"/>
                  </a:cubicBezTo>
                  <a:cubicBezTo>
                    <a:pt x="1654825" y="4590305"/>
                    <a:pt x="1673417" y="4558155"/>
                    <a:pt x="1691476" y="4537304"/>
                  </a:cubicBezTo>
                  <a:lnTo>
                    <a:pt x="1730381" y="4567767"/>
                  </a:lnTo>
                  <a:cubicBezTo>
                    <a:pt x="1709652" y="4580421"/>
                    <a:pt x="1691161" y="4596419"/>
                    <a:pt x="1675659" y="4615113"/>
                  </a:cubicBezTo>
                  <a:close/>
                  <a:moveTo>
                    <a:pt x="1676158" y="4650132"/>
                  </a:moveTo>
                  <a:cubicBezTo>
                    <a:pt x="1684062" y="4650007"/>
                    <a:pt x="1695342" y="4650695"/>
                    <a:pt x="1697588" y="4660291"/>
                  </a:cubicBezTo>
                  <a:cubicBezTo>
                    <a:pt x="1704365" y="4676065"/>
                    <a:pt x="1710004" y="4692437"/>
                    <a:pt x="1721274" y="4705965"/>
                  </a:cubicBezTo>
                  <a:cubicBezTo>
                    <a:pt x="1709432" y="4717236"/>
                    <a:pt x="1694760" y="4731340"/>
                    <a:pt x="1677850" y="4722320"/>
                  </a:cubicBezTo>
                  <a:cubicBezTo>
                    <a:pt x="1663215" y="4710414"/>
                    <a:pt x="1651396" y="4695235"/>
                    <a:pt x="1638398" y="4681689"/>
                  </a:cubicBezTo>
                  <a:lnTo>
                    <a:pt x="1638381" y="4681725"/>
                  </a:lnTo>
                  <a:lnTo>
                    <a:pt x="1638372" y="4681660"/>
                  </a:lnTo>
                  <a:lnTo>
                    <a:pt x="1638398" y="4681689"/>
                  </a:lnTo>
                  <a:cubicBezTo>
                    <a:pt x="1645164" y="4665898"/>
                    <a:pt x="1658119" y="4650417"/>
                    <a:pt x="1676158" y="4650136"/>
                  </a:cubicBezTo>
                  <a:close/>
                  <a:moveTo>
                    <a:pt x="1663234" y="4751096"/>
                  </a:moveTo>
                  <a:cubicBezTo>
                    <a:pt x="1653084" y="4764622"/>
                    <a:pt x="1637859" y="4771396"/>
                    <a:pt x="1620365" y="4768579"/>
                  </a:cubicBezTo>
                  <a:cubicBezTo>
                    <a:pt x="1611268" y="4752842"/>
                    <a:pt x="1599989" y="4738107"/>
                    <a:pt x="1586437" y="4726281"/>
                  </a:cubicBezTo>
                  <a:lnTo>
                    <a:pt x="1586537" y="4726291"/>
                  </a:lnTo>
                  <a:cubicBezTo>
                    <a:pt x="1592741" y="4715003"/>
                    <a:pt x="1602892" y="4707672"/>
                    <a:pt x="1613615" y="4701465"/>
                  </a:cubicBezTo>
                  <a:cubicBezTo>
                    <a:pt x="1632772" y="4714993"/>
                    <a:pt x="1647452" y="4733604"/>
                    <a:pt x="1663234" y="4751095"/>
                  </a:cubicBezTo>
                  <a:close/>
                  <a:moveTo>
                    <a:pt x="1633299" y="4794549"/>
                  </a:moveTo>
                  <a:cubicBezTo>
                    <a:pt x="1631042" y="4800761"/>
                    <a:pt x="1629351" y="4806947"/>
                    <a:pt x="1627668" y="4813168"/>
                  </a:cubicBezTo>
                  <a:cubicBezTo>
                    <a:pt x="1618665" y="4793434"/>
                    <a:pt x="1595024" y="4782697"/>
                    <a:pt x="1593286" y="4759599"/>
                  </a:cubicBezTo>
                  <a:cubicBezTo>
                    <a:pt x="1606243" y="4771428"/>
                    <a:pt x="1618653" y="4784394"/>
                    <a:pt x="1633302" y="4794547"/>
                  </a:cubicBezTo>
                  <a:close/>
                  <a:moveTo>
                    <a:pt x="1606266" y="4809175"/>
                  </a:moveTo>
                  <a:cubicBezTo>
                    <a:pt x="1594422" y="4814260"/>
                    <a:pt x="1580315" y="4819900"/>
                    <a:pt x="1567354" y="4814260"/>
                  </a:cubicBezTo>
                  <a:cubicBezTo>
                    <a:pt x="1554983" y="4808074"/>
                    <a:pt x="1549343" y="4793975"/>
                    <a:pt x="1541979" y="4783243"/>
                  </a:cubicBezTo>
                  <a:cubicBezTo>
                    <a:pt x="1552129" y="4774784"/>
                    <a:pt x="1561144" y="4752216"/>
                    <a:pt x="1575816" y="4758417"/>
                  </a:cubicBezTo>
                  <a:cubicBezTo>
                    <a:pt x="1583077" y="4776909"/>
                    <a:pt x="1593368" y="4794063"/>
                    <a:pt x="1606266" y="4809174"/>
                  </a:cubicBezTo>
                  <a:close/>
                  <a:moveTo>
                    <a:pt x="1492356" y="4865635"/>
                  </a:moveTo>
                  <a:cubicBezTo>
                    <a:pt x="1488444" y="4847078"/>
                    <a:pt x="1497996" y="4828977"/>
                    <a:pt x="1509912" y="4815515"/>
                  </a:cubicBezTo>
                  <a:lnTo>
                    <a:pt x="1509857" y="4815434"/>
                  </a:lnTo>
                  <a:cubicBezTo>
                    <a:pt x="1517744" y="4810931"/>
                    <a:pt x="1522829" y="4820519"/>
                    <a:pt x="1527904" y="4824466"/>
                  </a:cubicBezTo>
                  <a:cubicBezTo>
                    <a:pt x="1538053" y="4835736"/>
                    <a:pt x="1552709" y="4840821"/>
                    <a:pt x="1565115" y="4848152"/>
                  </a:cubicBezTo>
                  <a:cubicBezTo>
                    <a:pt x="1564551" y="4867326"/>
                    <a:pt x="1548760" y="4878614"/>
                    <a:pt x="1535227" y="4889885"/>
                  </a:cubicBezTo>
                  <a:cubicBezTo>
                    <a:pt x="1521118" y="4881996"/>
                    <a:pt x="1504763" y="4877485"/>
                    <a:pt x="1492356" y="4865633"/>
                  </a:cubicBezTo>
                  <a:close/>
                  <a:moveTo>
                    <a:pt x="1530722" y="4905629"/>
                  </a:moveTo>
                  <a:cubicBezTo>
                    <a:pt x="1528466" y="4914088"/>
                    <a:pt x="1526775" y="4923120"/>
                    <a:pt x="1523955" y="4931580"/>
                  </a:cubicBezTo>
                  <a:cubicBezTo>
                    <a:pt x="1519954" y="4921396"/>
                    <a:pt x="1516588" y="4911302"/>
                    <a:pt x="1512677" y="4901118"/>
                  </a:cubicBezTo>
                  <a:cubicBezTo>
                    <a:pt x="1517191" y="4902247"/>
                    <a:pt x="1526212" y="4904510"/>
                    <a:pt x="1530722" y="4905628"/>
                  </a:cubicBezTo>
                  <a:close/>
                  <a:moveTo>
                    <a:pt x="1488426" y="5165621"/>
                  </a:moveTo>
                  <a:cubicBezTo>
                    <a:pt x="1482240" y="5170716"/>
                    <a:pt x="1476056" y="5175264"/>
                    <a:pt x="1470416" y="5179720"/>
                  </a:cubicBezTo>
                  <a:lnTo>
                    <a:pt x="1470380" y="5179730"/>
                  </a:lnTo>
                  <a:cubicBezTo>
                    <a:pt x="1477711" y="5161693"/>
                    <a:pt x="1481659" y="5142491"/>
                    <a:pt x="1487863" y="5123889"/>
                  </a:cubicBezTo>
                  <a:cubicBezTo>
                    <a:pt x="1487209" y="5137798"/>
                    <a:pt x="1487397" y="5151734"/>
                    <a:pt x="1488426" y="5165620"/>
                  </a:cubicBezTo>
                  <a:close/>
                  <a:moveTo>
                    <a:pt x="1498576" y="5137978"/>
                  </a:moveTo>
                  <a:cubicBezTo>
                    <a:pt x="1518876" y="5135153"/>
                    <a:pt x="1538614" y="5139690"/>
                    <a:pt x="1553839" y="5153760"/>
                  </a:cubicBezTo>
                  <a:lnTo>
                    <a:pt x="1555530" y="5170688"/>
                  </a:lnTo>
                  <a:cubicBezTo>
                    <a:pt x="1539175" y="5188171"/>
                    <a:pt x="1527333" y="5209600"/>
                    <a:pt x="1517737" y="5231595"/>
                  </a:cubicBezTo>
                  <a:cubicBezTo>
                    <a:pt x="1501956" y="5234979"/>
                    <a:pt x="1486729" y="5229339"/>
                    <a:pt x="1473758" y="5219743"/>
                  </a:cubicBezTo>
                  <a:cubicBezTo>
                    <a:pt x="1475510" y="5180671"/>
                    <a:pt x="1505681" y="5191021"/>
                    <a:pt x="1498581" y="5137977"/>
                  </a:cubicBezTo>
                  <a:close/>
                  <a:moveTo>
                    <a:pt x="1571885" y="5167905"/>
                  </a:moveTo>
                  <a:cubicBezTo>
                    <a:pt x="1574705" y="5156635"/>
                    <a:pt x="1572449" y="5141955"/>
                    <a:pt x="1584847" y="5135769"/>
                  </a:cubicBezTo>
                  <a:cubicBezTo>
                    <a:pt x="1584291" y="5151560"/>
                    <a:pt x="1578653" y="5166786"/>
                    <a:pt x="1574697" y="5181443"/>
                  </a:cubicBezTo>
                  <a:cubicBezTo>
                    <a:pt x="1571313" y="5194978"/>
                    <a:pt x="1558915" y="5202317"/>
                    <a:pt x="1552148" y="5213588"/>
                  </a:cubicBezTo>
                  <a:cubicBezTo>
                    <a:pt x="1549892" y="5225431"/>
                    <a:pt x="1549892" y="5237838"/>
                    <a:pt x="1547622" y="5249681"/>
                  </a:cubicBezTo>
                  <a:cubicBezTo>
                    <a:pt x="1544248" y="5238393"/>
                    <a:pt x="1538044" y="5226549"/>
                    <a:pt x="1541982" y="5214157"/>
                  </a:cubicBezTo>
                  <a:cubicBezTo>
                    <a:pt x="1547076" y="5196052"/>
                    <a:pt x="1570179" y="5187596"/>
                    <a:pt x="1571907" y="5167859"/>
                  </a:cubicBezTo>
                  <a:close/>
                  <a:moveTo>
                    <a:pt x="1599538" y="5152713"/>
                  </a:moveTo>
                  <a:lnTo>
                    <a:pt x="1599620" y="5152696"/>
                  </a:lnTo>
                  <a:lnTo>
                    <a:pt x="1599614" y="5152719"/>
                  </a:lnTo>
                  <a:cubicBezTo>
                    <a:pt x="1613679" y="5152750"/>
                    <a:pt x="1623239" y="5161201"/>
                    <a:pt x="1631130" y="5171333"/>
                  </a:cubicBezTo>
                  <a:cubicBezTo>
                    <a:pt x="1619288" y="5197275"/>
                    <a:pt x="1595028" y="5216439"/>
                    <a:pt x="1592782" y="5246908"/>
                  </a:cubicBezTo>
                  <a:cubicBezTo>
                    <a:pt x="1580938" y="5242970"/>
                    <a:pt x="1570223" y="5236758"/>
                    <a:pt x="1559500" y="5229989"/>
                  </a:cubicBezTo>
                  <a:cubicBezTo>
                    <a:pt x="1567958" y="5212515"/>
                    <a:pt x="1585644" y="5201700"/>
                    <a:pt x="1590525" y="5182626"/>
                  </a:cubicBezTo>
                  <a:cubicBezTo>
                    <a:pt x="1593145" y="5172394"/>
                    <a:pt x="1596161" y="5162812"/>
                    <a:pt x="1599614" y="5152726"/>
                  </a:cubicBezTo>
                  <a:cubicBezTo>
                    <a:pt x="1599593" y="5152717"/>
                    <a:pt x="1599570" y="5152712"/>
                    <a:pt x="1599544" y="5152712"/>
                  </a:cubicBezTo>
                  <a:close/>
                  <a:moveTo>
                    <a:pt x="1736005" y="5178647"/>
                  </a:moveTo>
                  <a:lnTo>
                    <a:pt x="1735978" y="5178638"/>
                  </a:lnTo>
                  <a:cubicBezTo>
                    <a:pt x="1757418" y="5177501"/>
                    <a:pt x="1778857" y="5190482"/>
                    <a:pt x="1785630" y="5211911"/>
                  </a:cubicBezTo>
                  <a:cubicBezTo>
                    <a:pt x="1781663" y="5226566"/>
                    <a:pt x="1777725" y="5241238"/>
                    <a:pt x="1774905" y="5256464"/>
                  </a:cubicBezTo>
                  <a:cubicBezTo>
                    <a:pt x="1757514" y="5259475"/>
                    <a:pt x="1739703" y="5259089"/>
                    <a:pt x="1722458" y="5255327"/>
                  </a:cubicBezTo>
                  <a:cubicBezTo>
                    <a:pt x="1718546" y="5227672"/>
                    <a:pt x="1738285" y="5205661"/>
                    <a:pt x="1736011" y="5178646"/>
                  </a:cubicBezTo>
                  <a:close/>
                  <a:moveTo>
                    <a:pt x="1917016" y="5225455"/>
                  </a:moveTo>
                  <a:cubicBezTo>
                    <a:pt x="1922741" y="5205554"/>
                    <a:pt x="1921562" y="5185293"/>
                    <a:pt x="1909771" y="5167839"/>
                  </a:cubicBezTo>
                  <a:lnTo>
                    <a:pt x="1909712" y="5167904"/>
                  </a:lnTo>
                  <a:lnTo>
                    <a:pt x="1909739" y="5167786"/>
                  </a:lnTo>
                  <a:cubicBezTo>
                    <a:pt x="1909752" y="5167802"/>
                    <a:pt x="1909760" y="5167821"/>
                    <a:pt x="1909771" y="5167839"/>
                  </a:cubicBezTo>
                  <a:cubicBezTo>
                    <a:pt x="1914260" y="5162781"/>
                    <a:pt x="1919310" y="5157168"/>
                    <a:pt x="1924366" y="5152113"/>
                  </a:cubicBezTo>
                  <a:cubicBezTo>
                    <a:pt x="1935635" y="5154378"/>
                    <a:pt x="1948616" y="5154932"/>
                    <a:pt x="1958757" y="5161145"/>
                  </a:cubicBezTo>
                  <a:cubicBezTo>
                    <a:pt x="1968359" y="5173552"/>
                    <a:pt x="1981324" y="5188215"/>
                    <a:pt x="1974003" y="5205133"/>
                  </a:cubicBezTo>
                  <a:cubicBezTo>
                    <a:pt x="1968355" y="5220924"/>
                    <a:pt x="1970609" y="5243482"/>
                    <a:pt x="1953117" y="5252505"/>
                  </a:cubicBezTo>
                  <a:cubicBezTo>
                    <a:pt x="1945231" y="5258145"/>
                    <a:pt x="1935081" y="5258145"/>
                    <a:pt x="1926057" y="5257590"/>
                  </a:cubicBezTo>
                  <a:cubicBezTo>
                    <a:pt x="1914769" y="5248002"/>
                    <a:pt x="1910258" y="5232764"/>
                    <a:pt x="1898979" y="5223189"/>
                  </a:cubicBezTo>
                  <a:cubicBezTo>
                    <a:pt x="1892775" y="5243488"/>
                    <a:pt x="1906310" y="5259846"/>
                    <a:pt x="1915334" y="5275646"/>
                  </a:cubicBezTo>
                  <a:cubicBezTo>
                    <a:pt x="1902926" y="5266622"/>
                    <a:pt x="1888256" y="5254214"/>
                    <a:pt x="1894468" y="5236168"/>
                  </a:cubicBezTo>
                  <a:cubicBezTo>
                    <a:pt x="1902926" y="5212482"/>
                    <a:pt x="1896160" y="5188223"/>
                    <a:pt x="1889393" y="5165102"/>
                  </a:cubicBezTo>
                  <a:cubicBezTo>
                    <a:pt x="1895587" y="5174689"/>
                    <a:pt x="1903483" y="5184275"/>
                    <a:pt x="1906867" y="5195563"/>
                  </a:cubicBezTo>
                  <a:cubicBezTo>
                    <a:pt x="1905738" y="5205713"/>
                    <a:pt x="1904620" y="5215863"/>
                    <a:pt x="1902920" y="5225453"/>
                  </a:cubicBezTo>
                  <a:lnTo>
                    <a:pt x="1917016" y="5225453"/>
                  </a:lnTo>
                  <a:close/>
                  <a:moveTo>
                    <a:pt x="2091869" y="5151541"/>
                  </a:moveTo>
                  <a:cubicBezTo>
                    <a:pt x="2083410" y="5141444"/>
                    <a:pt x="2073763" y="5131256"/>
                    <a:pt x="2064763" y="5121069"/>
                  </a:cubicBezTo>
                  <a:lnTo>
                    <a:pt x="2064799" y="5121061"/>
                  </a:lnTo>
                  <a:cubicBezTo>
                    <a:pt x="2071566" y="5107536"/>
                    <a:pt x="2083974" y="5097938"/>
                    <a:pt x="2099200" y="5096821"/>
                  </a:cubicBezTo>
                  <a:cubicBezTo>
                    <a:pt x="2111606" y="5103588"/>
                    <a:pt x="2121757" y="5113739"/>
                    <a:pt x="2130217" y="5125018"/>
                  </a:cubicBezTo>
                  <a:cubicBezTo>
                    <a:pt x="2139818" y="5144191"/>
                    <a:pt x="2142060" y="5167314"/>
                    <a:pt x="2155043" y="5185360"/>
                  </a:cubicBezTo>
                  <a:cubicBezTo>
                    <a:pt x="2147156" y="5195520"/>
                    <a:pt x="2140390" y="5207918"/>
                    <a:pt x="2129101" y="5214140"/>
                  </a:cubicBezTo>
                  <a:cubicBezTo>
                    <a:pt x="2120348" y="5215733"/>
                    <a:pt x="2111397" y="5215918"/>
                    <a:pt x="2102586" y="5214689"/>
                  </a:cubicBezTo>
                  <a:cubicBezTo>
                    <a:pt x="2089610" y="5196072"/>
                    <a:pt x="2108229" y="5169022"/>
                    <a:pt x="2091874" y="5151539"/>
                  </a:cubicBezTo>
                  <a:close/>
                  <a:moveTo>
                    <a:pt x="2084537" y="5170751"/>
                  </a:moveTo>
                  <a:cubicBezTo>
                    <a:pt x="2086774" y="5186533"/>
                    <a:pt x="2084537" y="5202351"/>
                    <a:pt x="2087338" y="5217560"/>
                  </a:cubicBezTo>
                  <a:cubicBezTo>
                    <a:pt x="2094115" y="5227147"/>
                    <a:pt x="2104265" y="5233915"/>
                    <a:pt x="2112164" y="5242373"/>
                  </a:cubicBezTo>
                  <a:cubicBezTo>
                    <a:pt x="2100876" y="5239553"/>
                    <a:pt x="2089597" y="5236734"/>
                    <a:pt x="2078309" y="5233350"/>
                  </a:cubicBezTo>
                  <a:cubicBezTo>
                    <a:pt x="2073816" y="5219251"/>
                    <a:pt x="2064228" y="5205152"/>
                    <a:pt x="2070986" y="5189934"/>
                  </a:cubicBezTo>
                  <a:cubicBezTo>
                    <a:pt x="2077172" y="5171743"/>
                    <a:pt x="2066438" y="5152004"/>
                    <a:pt x="2051247" y="5141362"/>
                  </a:cubicBezTo>
                  <a:lnTo>
                    <a:pt x="2051247" y="5141433"/>
                  </a:lnTo>
                  <a:cubicBezTo>
                    <a:pt x="2034311" y="5130700"/>
                    <a:pt x="2048419" y="5110406"/>
                    <a:pt x="2055195" y="5097436"/>
                  </a:cubicBezTo>
                  <a:cubicBezTo>
                    <a:pt x="2056314" y="5109271"/>
                    <a:pt x="2055758" y="5121123"/>
                    <a:pt x="2056314" y="5132961"/>
                  </a:cubicBezTo>
                  <a:cubicBezTo>
                    <a:pt x="2063667" y="5147073"/>
                    <a:pt x="2074937" y="5158352"/>
                    <a:pt x="2084543" y="5170750"/>
                  </a:cubicBezTo>
                  <a:close/>
                  <a:moveTo>
                    <a:pt x="2055734" y="5175763"/>
                  </a:moveTo>
                  <a:cubicBezTo>
                    <a:pt x="2054597" y="5194382"/>
                    <a:pt x="2060245" y="5218633"/>
                    <a:pt x="2044455" y="5232177"/>
                  </a:cubicBezTo>
                  <a:cubicBezTo>
                    <a:pt x="2029230" y="5238371"/>
                    <a:pt x="2015130" y="5232741"/>
                    <a:pt x="2005551" y="5220325"/>
                  </a:cubicBezTo>
                  <a:cubicBezTo>
                    <a:pt x="2010062" y="5207918"/>
                    <a:pt x="2014575" y="5195510"/>
                    <a:pt x="2019076" y="5183677"/>
                  </a:cubicBezTo>
                  <a:cubicBezTo>
                    <a:pt x="2003795" y="5169669"/>
                    <a:pt x="1984693" y="5150476"/>
                    <a:pt x="1998155" y="5129011"/>
                  </a:cubicBezTo>
                  <a:lnTo>
                    <a:pt x="1998218" y="5128974"/>
                  </a:lnTo>
                  <a:cubicBezTo>
                    <a:pt x="2008152" y="5128020"/>
                    <a:pt x="2018131" y="5127638"/>
                    <a:pt x="2028108" y="5127828"/>
                  </a:cubicBezTo>
                  <a:cubicBezTo>
                    <a:pt x="2035442" y="5144735"/>
                    <a:pt x="2047276" y="5159411"/>
                    <a:pt x="2055735" y="5175762"/>
                  </a:cubicBezTo>
                  <a:close/>
                  <a:moveTo>
                    <a:pt x="1874761" y="5334889"/>
                  </a:moveTo>
                  <a:lnTo>
                    <a:pt x="1874698" y="5334816"/>
                  </a:lnTo>
                  <a:cubicBezTo>
                    <a:pt x="1893871" y="5335945"/>
                    <a:pt x="1907051" y="5350948"/>
                    <a:pt x="1919823" y="5363577"/>
                  </a:cubicBezTo>
                  <a:cubicBezTo>
                    <a:pt x="1946191" y="5389650"/>
                    <a:pt x="1932794" y="5433507"/>
                    <a:pt x="1912482" y="5460013"/>
                  </a:cubicBezTo>
                  <a:cubicBezTo>
                    <a:pt x="1904032" y="5439714"/>
                    <a:pt x="1891061" y="5421673"/>
                    <a:pt x="1882581" y="5401926"/>
                  </a:cubicBezTo>
                  <a:cubicBezTo>
                    <a:pt x="1884403" y="5379458"/>
                    <a:pt x="1884403" y="5356353"/>
                    <a:pt x="1874762" y="5334888"/>
                  </a:cubicBezTo>
                  <a:close/>
                  <a:moveTo>
                    <a:pt x="1918720" y="5335398"/>
                  </a:moveTo>
                  <a:cubicBezTo>
                    <a:pt x="1927603" y="5321836"/>
                    <a:pt x="1932697" y="5300893"/>
                    <a:pt x="1932819" y="5291973"/>
                  </a:cubicBezTo>
                  <a:cubicBezTo>
                    <a:pt x="1939587" y="5291409"/>
                    <a:pt x="1946354" y="5290864"/>
                    <a:pt x="1952558" y="5290282"/>
                  </a:cubicBezTo>
                  <a:cubicBezTo>
                    <a:pt x="1961582" y="5302698"/>
                    <a:pt x="1968348" y="5316788"/>
                    <a:pt x="1971159" y="5331459"/>
                  </a:cubicBezTo>
                  <a:cubicBezTo>
                    <a:pt x="1972306" y="5344430"/>
                    <a:pt x="1965536" y="5356274"/>
                    <a:pt x="1962155" y="5368116"/>
                  </a:cubicBezTo>
                  <a:cubicBezTo>
                    <a:pt x="1958198" y="5369235"/>
                    <a:pt x="1949739" y="5372064"/>
                    <a:pt x="1945782" y="5373756"/>
                  </a:cubicBezTo>
                  <a:cubicBezTo>
                    <a:pt x="1937325" y="5360784"/>
                    <a:pt x="1928309" y="5347804"/>
                    <a:pt x="1918722" y="5335397"/>
                  </a:cubicBezTo>
                  <a:close/>
                  <a:moveTo>
                    <a:pt x="1990404" y="5333730"/>
                  </a:moveTo>
                  <a:cubicBezTo>
                    <a:pt x="2002247" y="5345006"/>
                    <a:pt x="2016915" y="5355723"/>
                    <a:pt x="2021990" y="5372083"/>
                  </a:cubicBezTo>
                  <a:cubicBezTo>
                    <a:pt x="2024236" y="5385608"/>
                    <a:pt x="2021426" y="5399726"/>
                    <a:pt x="2019161" y="5413260"/>
                  </a:cubicBezTo>
                  <a:cubicBezTo>
                    <a:pt x="2012394" y="5416080"/>
                    <a:pt x="2005636" y="5419454"/>
                    <a:pt x="1998862" y="5422838"/>
                  </a:cubicBezTo>
                  <a:cubicBezTo>
                    <a:pt x="1988712" y="5409312"/>
                    <a:pt x="1977996" y="5395204"/>
                    <a:pt x="1965588" y="5382806"/>
                  </a:cubicBezTo>
                  <a:cubicBezTo>
                    <a:pt x="1977409" y="5368083"/>
                    <a:pt x="1983590" y="5350634"/>
                    <a:pt x="1990406" y="5333729"/>
                  </a:cubicBezTo>
                  <a:close/>
                  <a:moveTo>
                    <a:pt x="1996018" y="5313941"/>
                  </a:moveTo>
                  <a:cubicBezTo>
                    <a:pt x="1979559" y="5315760"/>
                    <a:pt x="1975007" y="5294294"/>
                    <a:pt x="1965456" y="5284651"/>
                  </a:cubicBezTo>
                  <a:lnTo>
                    <a:pt x="1965566" y="5284606"/>
                  </a:lnTo>
                  <a:cubicBezTo>
                    <a:pt x="1974034" y="5276720"/>
                    <a:pt x="1981921" y="5260920"/>
                    <a:pt x="1995446" y="5265995"/>
                  </a:cubicBezTo>
                  <a:cubicBezTo>
                    <a:pt x="2003915" y="5268251"/>
                    <a:pt x="2016322" y="5268815"/>
                    <a:pt x="2016886" y="5280103"/>
                  </a:cubicBezTo>
                  <a:cubicBezTo>
                    <a:pt x="2013486" y="5293073"/>
                    <a:pt x="2008991" y="5307172"/>
                    <a:pt x="1996020" y="5313939"/>
                  </a:cubicBezTo>
                  <a:close/>
                  <a:moveTo>
                    <a:pt x="1988123" y="5171770"/>
                  </a:moveTo>
                  <a:lnTo>
                    <a:pt x="1988123" y="5171816"/>
                  </a:lnTo>
                  <a:cubicBezTo>
                    <a:pt x="1992636" y="5174626"/>
                    <a:pt x="1996601" y="5178010"/>
                    <a:pt x="2001095" y="5180830"/>
                  </a:cubicBezTo>
                  <a:cubicBezTo>
                    <a:pt x="1997719" y="5196621"/>
                    <a:pt x="1990380" y="5212420"/>
                    <a:pt x="1996601" y="5228202"/>
                  </a:cubicBezTo>
                  <a:cubicBezTo>
                    <a:pt x="1999421" y="5238344"/>
                    <a:pt x="2008444" y="5245121"/>
                    <a:pt x="2014639" y="5253028"/>
                  </a:cubicBezTo>
                  <a:cubicBezTo>
                    <a:pt x="2005615" y="5250208"/>
                    <a:pt x="1996029" y="5246816"/>
                    <a:pt x="1987006" y="5243996"/>
                  </a:cubicBezTo>
                  <a:cubicBezTo>
                    <a:pt x="1984741" y="5234982"/>
                    <a:pt x="1980228" y="5224839"/>
                    <a:pt x="1985305" y="5215799"/>
                  </a:cubicBezTo>
                  <a:cubicBezTo>
                    <a:pt x="1991491" y="5201696"/>
                    <a:pt x="1987586" y="5186505"/>
                    <a:pt x="1988125" y="5171769"/>
                  </a:cubicBezTo>
                  <a:close/>
                  <a:moveTo>
                    <a:pt x="1976245" y="5156616"/>
                  </a:moveTo>
                  <a:cubicBezTo>
                    <a:pt x="1972789" y="5152067"/>
                    <a:pt x="1969969" y="5147611"/>
                    <a:pt x="1966603" y="5143063"/>
                  </a:cubicBezTo>
                  <a:lnTo>
                    <a:pt x="1966658" y="5143072"/>
                  </a:lnTo>
                  <a:cubicBezTo>
                    <a:pt x="1975682" y="5132357"/>
                    <a:pt x="1984696" y="5122206"/>
                    <a:pt x="1994292" y="5112609"/>
                  </a:cubicBezTo>
                  <a:cubicBezTo>
                    <a:pt x="1986960" y="5126726"/>
                    <a:pt x="1980179" y="5141388"/>
                    <a:pt x="1976247" y="5156614"/>
                  </a:cubicBezTo>
                  <a:close/>
                  <a:moveTo>
                    <a:pt x="1901767" y="5281843"/>
                  </a:moveTo>
                  <a:cubicBezTo>
                    <a:pt x="1907534" y="5287033"/>
                    <a:pt x="1913560" y="5291926"/>
                    <a:pt x="1919823" y="5296505"/>
                  </a:cubicBezTo>
                  <a:cubicBezTo>
                    <a:pt x="1915961" y="5307301"/>
                    <a:pt x="1911045" y="5317690"/>
                    <a:pt x="1905147" y="5327522"/>
                  </a:cubicBezTo>
                  <a:cubicBezTo>
                    <a:pt x="1893878" y="5321882"/>
                    <a:pt x="1882588" y="5315670"/>
                    <a:pt x="1871310" y="5310604"/>
                  </a:cubicBezTo>
                  <a:cubicBezTo>
                    <a:pt x="1871858" y="5306601"/>
                    <a:pt x="1873584" y="5298143"/>
                    <a:pt x="1874676" y="5294231"/>
                  </a:cubicBezTo>
                  <a:lnTo>
                    <a:pt x="1874693" y="5294249"/>
                  </a:lnTo>
                  <a:cubicBezTo>
                    <a:pt x="1883730" y="5290290"/>
                    <a:pt x="1892753" y="5286342"/>
                    <a:pt x="1901767" y="5281838"/>
                  </a:cubicBezTo>
                  <a:close/>
                  <a:moveTo>
                    <a:pt x="1883158" y="5211304"/>
                  </a:moveTo>
                  <a:cubicBezTo>
                    <a:pt x="1880911" y="5222592"/>
                    <a:pt x="1876398" y="5233863"/>
                    <a:pt x="1875836" y="5245151"/>
                  </a:cubicBezTo>
                  <a:cubicBezTo>
                    <a:pt x="1878092" y="5280127"/>
                    <a:pt x="1811271" y="5274313"/>
                    <a:pt x="1818303" y="5241194"/>
                  </a:cubicBezTo>
                  <a:cubicBezTo>
                    <a:pt x="1822868" y="5219699"/>
                    <a:pt x="1822305" y="5198442"/>
                    <a:pt x="1818303" y="5177521"/>
                  </a:cubicBezTo>
                  <a:lnTo>
                    <a:pt x="1818303" y="5177457"/>
                  </a:lnTo>
                  <a:cubicBezTo>
                    <a:pt x="1836914" y="5176338"/>
                    <a:pt x="1856096" y="5176908"/>
                    <a:pt x="1874699" y="5177457"/>
                  </a:cubicBezTo>
                  <a:cubicBezTo>
                    <a:pt x="1878664" y="5188177"/>
                    <a:pt x="1888232" y="5199462"/>
                    <a:pt x="1883158" y="5211300"/>
                  </a:cubicBezTo>
                  <a:close/>
                  <a:moveTo>
                    <a:pt x="1794602" y="5324140"/>
                  </a:moveTo>
                  <a:cubicBezTo>
                    <a:pt x="1797985" y="5325269"/>
                    <a:pt x="1805326" y="5328097"/>
                    <a:pt x="1808710" y="5329215"/>
                  </a:cubicBezTo>
                  <a:cubicBezTo>
                    <a:pt x="1811530" y="5344451"/>
                    <a:pt x="1815477" y="5360232"/>
                    <a:pt x="1814340" y="5375468"/>
                  </a:cubicBezTo>
                  <a:cubicBezTo>
                    <a:pt x="1808710" y="5404802"/>
                    <a:pt x="1793474" y="5432428"/>
                    <a:pt x="1768097" y="5448791"/>
                  </a:cubicBezTo>
                  <a:cubicBezTo>
                    <a:pt x="1757947" y="5426796"/>
                    <a:pt x="1747231" y="5404239"/>
                    <a:pt x="1728619" y="5388449"/>
                  </a:cubicBezTo>
                  <a:cubicBezTo>
                    <a:pt x="1730257" y="5383264"/>
                    <a:pt x="1731985" y="5377624"/>
                    <a:pt x="1733623" y="5372531"/>
                  </a:cubicBezTo>
                  <a:lnTo>
                    <a:pt x="1733704" y="5372649"/>
                  </a:lnTo>
                  <a:cubicBezTo>
                    <a:pt x="1761325" y="5368142"/>
                    <a:pt x="1778828" y="5345012"/>
                    <a:pt x="1794602" y="5324140"/>
                  </a:cubicBezTo>
                  <a:close/>
                  <a:moveTo>
                    <a:pt x="1795220" y="5231080"/>
                  </a:moveTo>
                  <a:cubicBezTo>
                    <a:pt x="1799177" y="5253083"/>
                    <a:pt x="1809896" y="5272257"/>
                    <a:pt x="1827365" y="5285806"/>
                  </a:cubicBezTo>
                  <a:cubicBezTo>
                    <a:pt x="1814449" y="5281168"/>
                    <a:pt x="1799804" y="5277802"/>
                    <a:pt x="1791344" y="5265431"/>
                  </a:cubicBezTo>
                  <a:lnTo>
                    <a:pt x="1791280" y="5265504"/>
                  </a:lnTo>
                  <a:cubicBezTo>
                    <a:pt x="1788458" y="5253640"/>
                    <a:pt x="1792415" y="5242362"/>
                    <a:pt x="1795226" y="5231084"/>
                  </a:cubicBezTo>
                  <a:close/>
                  <a:moveTo>
                    <a:pt x="1799159" y="5299880"/>
                  </a:moveTo>
                  <a:cubicBezTo>
                    <a:pt x="1799159" y="5299880"/>
                    <a:pt x="1837553" y="5302710"/>
                    <a:pt x="1857292" y="5304393"/>
                  </a:cubicBezTo>
                  <a:cubicBezTo>
                    <a:pt x="1850524" y="5317928"/>
                    <a:pt x="1842056" y="5331471"/>
                    <a:pt x="1829085" y="5339358"/>
                  </a:cubicBezTo>
                  <a:cubicBezTo>
                    <a:pt x="1820417" y="5325260"/>
                    <a:pt x="1810396" y="5312040"/>
                    <a:pt x="1799165" y="5299884"/>
                  </a:cubicBezTo>
                  <a:close/>
                  <a:moveTo>
                    <a:pt x="1799708" y="5184216"/>
                  </a:moveTo>
                  <a:cubicBezTo>
                    <a:pt x="1803101" y="5196050"/>
                    <a:pt x="1809869" y="5206765"/>
                    <a:pt x="1813253" y="5219181"/>
                  </a:cubicBezTo>
                  <a:cubicBezTo>
                    <a:pt x="1795788" y="5210266"/>
                    <a:pt x="1789056" y="5187708"/>
                    <a:pt x="1786781" y="5169061"/>
                  </a:cubicBezTo>
                  <a:lnTo>
                    <a:pt x="1786736" y="5168989"/>
                  </a:lnTo>
                  <a:cubicBezTo>
                    <a:pt x="1796885" y="5165597"/>
                    <a:pt x="1807611" y="5161658"/>
                    <a:pt x="1818326" y="5158839"/>
                  </a:cubicBezTo>
                  <a:cubicBezTo>
                    <a:pt x="1811563" y="5166738"/>
                    <a:pt x="1803105" y="5174071"/>
                    <a:pt x="1799711" y="5184220"/>
                  </a:cubicBezTo>
                  <a:close/>
                  <a:moveTo>
                    <a:pt x="1788956" y="5289685"/>
                  </a:moveTo>
                  <a:cubicBezTo>
                    <a:pt x="1783863" y="5318533"/>
                    <a:pt x="1764870" y="5343011"/>
                    <a:pt x="1738192" y="5355111"/>
                  </a:cubicBezTo>
                  <a:cubicBezTo>
                    <a:pt x="1735464" y="5328090"/>
                    <a:pt x="1721365" y="5304447"/>
                    <a:pt x="1700444" y="5286890"/>
                  </a:cubicBezTo>
                  <a:lnTo>
                    <a:pt x="1700417" y="5286872"/>
                  </a:lnTo>
                  <a:cubicBezTo>
                    <a:pt x="1729744" y="5295336"/>
                    <a:pt x="1759633" y="5290253"/>
                    <a:pt x="1788959" y="5289690"/>
                  </a:cubicBezTo>
                  <a:close/>
                  <a:moveTo>
                    <a:pt x="1693711" y="5306649"/>
                  </a:moveTo>
                  <a:cubicBezTo>
                    <a:pt x="1697112" y="5307787"/>
                    <a:pt x="1703872" y="5310606"/>
                    <a:pt x="1707264" y="5311724"/>
                  </a:cubicBezTo>
                  <a:cubicBezTo>
                    <a:pt x="1716851" y="5327524"/>
                    <a:pt x="1722488" y="5345006"/>
                    <a:pt x="1719098" y="5363062"/>
                  </a:cubicBezTo>
                  <a:cubicBezTo>
                    <a:pt x="1712234" y="5389372"/>
                    <a:pt x="1693138" y="5410777"/>
                    <a:pt x="1667778" y="5420585"/>
                  </a:cubicBezTo>
                  <a:cubicBezTo>
                    <a:pt x="1666596" y="5393565"/>
                    <a:pt x="1663230" y="5366555"/>
                    <a:pt x="1650313" y="5342267"/>
                  </a:cubicBezTo>
                  <a:lnTo>
                    <a:pt x="1650295" y="5342177"/>
                  </a:lnTo>
                  <a:cubicBezTo>
                    <a:pt x="1666709" y="5332930"/>
                    <a:pt x="1681399" y="5320911"/>
                    <a:pt x="1693714" y="5306654"/>
                  </a:cubicBezTo>
                  <a:close/>
                  <a:moveTo>
                    <a:pt x="1644607" y="5324660"/>
                  </a:moveTo>
                  <a:cubicBezTo>
                    <a:pt x="1643971" y="5313927"/>
                    <a:pt x="1643425" y="5303193"/>
                    <a:pt x="1643425" y="5292460"/>
                  </a:cubicBezTo>
                  <a:lnTo>
                    <a:pt x="1643470" y="5292515"/>
                  </a:lnTo>
                  <a:cubicBezTo>
                    <a:pt x="1656041" y="5291472"/>
                    <a:pt x="1668668" y="5291277"/>
                    <a:pt x="1681265" y="5291932"/>
                  </a:cubicBezTo>
                  <a:cubicBezTo>
                    <a:pt x="1675632" y="5308853"/>
                    <a:pt x="1659832" y="5317323"/>
                    <a:pt x="1644614" y="5324664"/>
                  </a:cubicBezTo>
                  <a:close/>
                  <a:moveTo>
                    <a:pt x="1714584" y="5216408"/>
                  </a:moveTo>
                  <a:cubicBezTo>
                    <a:pt x="1709490" y="5201217"/>
                    <a:pt x="1709490" y="5185390"/>
                    <a:pt x="1711764" y="5170200"/>
                  </a:cubicBezTo>
                  <a:lnTo>
                    <a:pt x="1711782" y="5170172"/>
                  </a:lnTo>
                  <a:cubicBezTo>
                    <a:pt x="1715157" y="5169609"/>
                    <a:pt x="1720796" y="5169045"/>
                    <a:pt x="1723624" y="5168472"/>
                  </a:cubicBezTo>
                  <a:cubicBezTo>
                    <a:pt x="1721366" y="5184267"/>
                    <a:pt x="1723631" y="5201749"/>
                    <a:pt x="1714591" y="5216412"/>
                  </a:cubicBezTo>
                  <a:close/>
                  <a:moveTo>
                    <a:pt x="1716265" y="5272821"/>
                  </a:moveTo>
                  <a:cubicBezTo>
                    <a:pt x="1708351" y="5264907"/>
                    <a:pt x="1694253" y="5258632"/>
                    <a:pt x="1695435" y="5245716"/>
                  </a:cubicBezTo>
                  <a:lnTo>
                    <a:pt x="1695407" y="5245761"/>
                  </a:lnTo>
                  <a:cubicBezTo>
                    <a:pt x="1693143" y="5233909"/>
                    <a:pt x="1700482" y="5223758"/>
                    <a:pt x="1706122" y="5214180"/>
                  </a:cubicBezTo>
                  <a:cubicBezTo>
                    <a:pt x="1708395" y="5233913"/>
                    <a:pt x="1709524" y="5254214"/>
                    <a:pt x="1716272" y="5272826"/>
                  </a:cubicBezTo>
                  <a:close/>
                  <a:moveTo>
                    <a:pt x="1697118" y="5196050"/>
                  </a:moveTo>
                  <a:cubicBezTo>
                    <a:pt x="1690906" y="5217490"/>
                    <a:pt x="1671177" y="5235544"/>
                    <a:pt x="1680199" y="5259796"/>
                  </a:cubicBezTo>
                  <a:cubicBezTo>
                    <a:pt x="1662707" y="5261487"/>
                    <a:pt x="1640140" y="5263179"/>
                    <a:pt x="1629435" y="5245697"/>
                  </a:cubicBezTo>
                  <a:cubicBezTo>
                    <a:pt x="1626051" y="5221437"/>
                    <a:pt x="1653770" y="5211759"/>
                    <a:pt x="1658196" y="5189856"/>
                  </a:cubicBezTo>
                  <a:cubicBezTo>
                    <a:pt x="1659662" y="5182603"/>
                    <a:pt x="1662003" y="5176188"/>
                    <a:pt x="1663846" y="5168990"/>
                  </a:cubicBezTo>
                  <a:cubicBezTo>
                    <a:pt x="1681335" y="5166166"/>
                    <a:pt x="1699381" y="5176889"/>
                    <a:pt x="1697125" y="5196054"/>
                  </a:cubicBezTo>
                  <a:close/>
                  <a:moveTo>
                    <a:pt x="1626024" y="5273358"/>
                  </a:moveTo>
                  <a:cubicBezTo>
                    <a:pt x="1619838" y="5262625"/>
                    <a:pt x="1613017" y="5252437"/>
                    <a:pt x="1608559" y="5241158"/>
                  </a:cubicBezTo>
                  <a:lnTo>
                    <a:pt x="1608541" y="5241213"/>
                  </a:lnTo>
                  <a:cubicBezTo>
                    <a:pt x="1610224" y="5232199"/>
                    <a:pt x="1613626" y="5223730"/>
                    <a:pt x="1616436" y="5215272"/>
                  </a:cubicBezTo>
                  <a:cubicBezTo>
                    <a:pt x="1618136" y="5234450"/>
                    <a:pt x="1619819" y="5254188"/>
                    <a:pt x="1626032" y="5273362"/>
                  </a:cubicBezTo>
                  <a:close/>
                  <a:moveTo>
                    <a:pt x="1572994" y="5278988"/>
                  </a:moveTo>
                  <a:cubicBezTo>
                    <a:pt x="1561715" y="5299308"/>
                    <a:pt x="1545915" y="5319047"/>
                    <a:pt x="1522801" y="5328071"/>
                  </a:cubicBezTo>
                  <a:cubicBezTo>
                    <a:pt x="1522801" y="5304423"/>
                    <a:pt x="1519981" y="5281228"/>
                    <a:pt x="1518891" y="5258119"/>
                  </a:cubicBezTo>
                  <a:cubicBezTo>
                    <a:pt x="1539739" y="5253640"/>
                    <a:pt x="1557220" y="5267175"/>
                    <a:pt x="1573000" y="5278992"/>
                  </a:cubicBezTo>
                  <a:close/>
                  <a:moveTo>
                    <a:pt x="1474839" y="5263816"/>
                  </a:moveTo>
                  <a:cubicBezTo>
                    <a:pt x="1459103" y="5277278"/>
                    <a:pt x="1439910" y="5287465"/>
                    <a:pt x="1418444" y="5281826"/>
                  </a:cubicBezTo>
                  <a:cubicBezTo>
                    <a:pt x="1422925" y="5260906"/>
                    <a:pt x="1424891" y="5256452"/>
                    <a:pt x="1435353" y="5231107"/>
                  </a:cubicBezTo>
                  <a:cubicBezTo>
                    <a:pt x="1449469" y="5241262"/>
                    <a:pt x="1461875" y="5253114"/>
                    <a:pt x="1474846" y="5263820"/>
                  </a:cubicBezTo>
                  <a:close/>
                  <a:moveTo>
                    <a:pt x="1368798" y="5306609"/>
                  </a:moveTo>
                  <a:lnTo>
                    <a:pt x="1368862" y="5306609"/>
                  </a:lnTo>
                  <a:cubicBezTo>
                    <a:pt x="1381824" y="5300979"/>
                    <a:pt x="1394237" y="5294211"/>
                    <a:pt x="1407775" y="5289135"/>
                  </a:cubicBezTo>
                  <a:cubicBezTo>
                    <a:pt x="1436528" y="5324100"/>
                    <a:pt x="1414534" y="5382761"/>
                    <a:pt x="1369982" y="5390656"/>
                  </a:cubicBezTo>
                  <a:cubicBezTo>
                    <a:pt x="1381721" y="5363649"/>
                    <a:pt x="1380083" y="5333723"/>
                    <a:pt x="1368805" y="5306618"/>
                  </a:cubicBezTo>
                  <a:close/>
                  <a:moveTo>
                    <a:pt x="1334379" y="5114311"/>
                  </a:moveTo>
                  <a:cubicBezTo>
                    <a:pt x="1346231" y="5122770"/>
                    <a:pt x="1357519" y="5131230"/>
                    <a:pt x="1369925" y="5139137"/>
                  </a:cubicBezTo>
                  <a:cubicBezTo>
                    <a:pt x="1368234" y="5145331"/>
                    <a:pt x="1366532" y="5151545"/>
                    <a:pt x="1365399" y="5157748"/>
                  </a:cubicBezTo>
                  <a:cubicBezTo>
                    <a:pt x="1351864" y="5160013"/>
                    <a:pt x="1339457" y="5155483"/>
                    <a:pt x="1328188" y="5148147"/>
                  </a:cubicBezTo>
                  <a:cubicBezTo>
                    <a:pt x="1329459" y="5136740"/>
                    <a:pt x="1331530" y="5125435"/>
                    <a:pt x="1334386" y="5114318"/>
                  </a:cubicBezTo>
                  <a:close/>
                  <a:moveTo>
                    <a:pt x="1334928" y="5095657"/>
                  </a:moveTo>
                  <a:cubicBezTo>
                    <a:pt x="1340114" y="5088949"/>
                    <a:pt x="1351291" y="5097358"/>
                    <a:pt x="1345660" y="5104116"/>
                  </a:cubicBezTo>
                  <a:cubicBezTo>
                    <a:pt x="1340570" y="5110316"/>
                    <a:pt x="1330023" y="5102022"/>
                    <a:pt x="1334932" y="5095671"/>
                  </a:cubicBezTo>
                  <a:close/>
                  <a:moveTo>
                    <a:pt x="1356403" y="5039271"/>
                  </a:moveTo>
                  <a:cubicBezTo>
                    <a:pt x="1361487" y="5031949"/>
                    <a:pt x="1378398" y="5038722"/>
                    <a:pt x="1371065" y="5047175"/>
                  </a:cubicBezTo>
                  <a:cubicBezTo>
                    <a:pt x="1365425" y="5054544"/>
                    <a:pt x="1349144" y="5048273"/>
                    <a:pt x="1356421" y="5039261"/>
                  </a:cubicBezTo>
                  <a:close/>
                  <a:moveTo>
                    <a:pt x="1401528" y="5086679"/>
                  </a:moveTo>
                  <a:cubicBezTo>
                    <a:pt x="1395880" y="5093456"/>
                    <a:pt x="1389686" y="5100196"/>
                    <a:pt x="1383482" y="5106979"/>
                  </a:cubicBezTo>
                  <a:cubicBezTo>
                    <a:pt x="1375024" y="5101330"/>
                    <a:pt x="1366554" y="5095700"/>
                    <a:pt x="1357540" y="5090050"/>
                  </a:cubicBezTo>
                  <a:cubicBezTo>
                    <a:pt x="1357414" y="5084969"/>
                    <a:pt x="1357019" y="5079899"/>
                    <a:pt x="1356358" y="5074860"/>
                  </a:cubicBezTo>
                  <a:lnTo>
                    <a:pt x="1356403" y="5074833"/>
                  </a:lnTo>
                  <a:cubicBezTo>
                    <a:pt x="1361487" y="5070306"/>
                    <a:pt x="1366004" y="5065809"/>
                    <a:pt x="1371065" y="5061298"/>
                  </a:cubicBezTo>
                  <a:cubicBezTo>
                    <a:pt x="1381221" y="5069775"/>
                    <a:pt x="1391935" y="5078226"/>
                    <a:pt x="1401531" y="5086693"/>
                  </a:cubicBezTo>
                  <a:close/>
                  <a:moveTo>
                    <a:pt x="1378926" y="4982340"/>
                  </a:moveTo>
                  <a:lnTo>
                    <a:pt x="1378963" y="4982331"/>
                  </a:lnTo>
                  <a:cubicBezTo>
                    <a:pt x="1388540" y="4978947"/>
                    <a:pt x="1391924" y="4981770"/>
                    <a:pt x="1389113" y="4990799"/>
                  </a:cubicBezTo>
                  <a:cubicBezTo>
                    <a:pt x="1379475" y="4994178"/>
                    <a:pt x="1376109" y="4991358"/>
                    <a:pt x="1378929" y="4982354"/>
                  </a:cubicBezTo>
                  <a:close/>
                  <a:moveTo>
                    <a:pt x="1424079" y="5085569"/>
                  </a:moveTo>
                  <a:cubicBezTo>
                    <a:pt x="1413346" y="5075927"/>
                    <a:pt x="1403794" y="5065194"/>
                    <a:pt x="1393607" y="5054552"/>
                  </a:cubicBezTo>
                  <a:cubicBezTo>
                    <a:pt x="1408273" y="5060770"/>
                    <a:pt x="1425765" y="5066416"/>
                    <a:pt x="1424082" y="5085583"/>
                  </a:cubicBezTo>
                  <a:close/>
                  <a:moveTo>
                    <a:pt x="1428044" y="5105869"/>
                  </a:moveTo>
                  <a:cubicBezTo>
                    <a:pt x="1425788" y="5118858"/>
                    <a:pt x="1425215" y="5134076"/>
                    <a:pt x="1413946" y="5143090"/>
                  </a:cubicBezTo>
                  <a:cubicBezTo>
                    <a:pt x="1412763" y="5137996"/>
                    <a:pt x="1410489" y="5127900"/>
                    <a:pt x="1409397" y="5122260"/>
                  </a:cubicBezTo>
                  <a:lnTo>
                    <a:pt x="1409433" y="5122223"/>
                  </a:lnTo>
                  <a:cubicBezTo>
                    <a:pt x="1415640" y="5117166"/>
                    <a:pt x="1421835" y="5111516"/>
                    <a:pt x="1428047" y="5105887"/>
                  </a:cubicBezTo>
                  <a:close/>
                  <a:moveTo>
                    <a:pt x="1384056" y="5171796"/>
                  </a:moveTo>
                  <a:cubicBezTo>
                    <a:pt x="1387430" y="5170659"/>
                    <a:pt x="1393070" y="5168403"/>
                    <a:pt x="1396463" y="5167270"/>
                  </a:cubicBezTo>
                  <a:cubicBezTo>
                    <a:pt x="1398154" y="5183633"/>
                    <a:pt x="1404358" y="5198861"/>
                    <a:pt x="1410562" y="5213523"/>
                  </a:cubicBezTo>
                  <a:cubicBezTo>
                    <a:pt x="1396463" y="5204059"/>
                    <a:pt x="1383001" y="5191057"/>
                    <a:pt x="1384090" y="5171864"/>
                  </a:cubicBezTo>
                  <a:close/>
                  <a:moveTo>
                    <a:pt x="1363207" y="5115400"/>
                  </a:moveTo>
                  <a:lnTo>
                    <a:pt x="1363225" y="5115400"/>
                  </a:lnTo>
                  <a:cubicBezTo>
                    <a:pt x="1379025" y="5117092"/>
                    <a:pt x="1395935" y="5123287"/>
                    <a:pt x="1399319" y="5140775"/>
                  </a:cubicBezTo>
                  <a:cubicBezTo>
                    <a:pt x="1386471" y="5133541"/>
                    <a:pt x="1374375" y="5125047"/>
                    <a:pt x="1363210" y="5115418"/>
                  </a:cubicBezTo>
                  <a:close/>
                  <a:moveTo>
                    <a:pt x="1345152" y="5180265"/>
                  </a:moveTo>
                  <a:cubicBezTo>
                    <a:pt x="1330507" y="5178081"/>
                    <a:pt x="1319228" y="5168986"/>
                    <a:pt x="1307404" y="5160526"/>
                  </a:cubicBezTo>
                  <a:lnTo>
                    <a:pt x="1307376" y="5160516"/>
                  </a:lnTo>
                  <a:cubicBezTo>
                    <a:pt x="1321468" y="5163909"/>
                    <a:pt x="1336705" y="5167303"/>
                    <a:pt x="1345154" y="5180282"/>
                  </a:cubicBezTo>
                  <a:close/>
                  <a:moveTo>
                    <a:pt x="1308987" y="5185423"/>
                  </a:moveTo>
                  <a:lnTo>
                    <a:pt x="1309014" y="5185350"/>
                  </a:lnTo>
                  <a:cubicBezTo>
                    <a:pt x="1321993" y="5188179"/>
                    <a:pt x="1334956" y="5190999"/>
                    <a:pt x="1348490" y="5194374"/>
                  </a:cubicBezTo>
                  <a:cubicBezTo>
                    <a:pt x="1347371" y="5207909"/>
                    <a:pt x="1341159" y="5220325"/>
                    <a:pt x="1327070" y="5223145"/>
                  </a:cubicBezTo>
                  <a:cubicBezTo>
                    <a:pt x="1319175" y="5219752"/>
                    <a:pt x="1311845" y="5214677"/>
                    <a:pt x="1305076" y="5210164"/>
                  </a:cubicBezTo>
                  <a:cubicBezTo>
                    <a:pt x="1306175" y="5201812"/>
                    <a:pt x="1307352" y="5193354"/>
                    <a:pt x="1308989" y="5185441"/>
                  </a:cubicBezTo>
                  <a:close/>
                  <a:moveTo>
                    <a:pt x="1306243" y="5224853"/>
                  </a:moveTo>
                  <a:cubicBezTo>
                    <a:pt x="1306807" y="5228227"/>
                    <a:pt x="1307380" y="5234440"/>
                    <a:pt x="1307935" y="5237824"/>
                  </a:cubicBezTo>
                  <a:cubicBezTo>
                    <a:pt x="1300025" y="5235005"/>
                    <a:pt x="1292752" y="5232731"/>
                    <a:pt x="1284842" y="5229914"/>
                  </a:cubicBezTo>
                  <a:lnTo>
                    <a:pt x="1284822" y="5229914"/>
                  </a:lnTo>
                  <a:cubicBezTo>
                    <a:pt x="1294209" y="5227740"/>
                    <a:pt x="1299716" y="5226368"/>
                    <a:pt x="1306242" y="5224870"/>
                  </a:cubicBezTo>
                  <a:close/>
                  <a:moveTo>
                    <a:pt x="1298848" y="5246274"/>
                  </a:moveTo>
                  <a:lnTo>
                    <a:pt x="1298920" y="5246292"/>
                  </a:lnTo>
                  <a:cubicBezTo>
                    <a:pt x="1307944" y="5250240"/>
                    <a:pt x="1317530" y="5254751"/>
                    <a:pt x="1326554" y="5259817"/>
                  </a:cubicBezTo>
                  <a:cubicBezTo>
                    <a:pt x="1323734" y="5266585"/>
                    <a:pt x="1320924" y="5273343"/>
                    <a:pt x="1317530" y="5280117"/>
                  </a:cubicBezTo>
                  <a:cubicBezTo>
                    <a:pt x="1307380" y="5278426"/>
                    <a:pt x="1293844" y="5280117"/>
                    <a:pt x="1288204" y="5268829"/>
                  </a:cubicBezTo>
                  <a:cubicBezTo>
                    <a:pt x="1289751" y="5260391"/>
                    <a:pt x="1294844" y="5253568"/>
                    <a:pt x="1298846" y="5246292"/>
                  </a:cubicBezTo>
                  <a:close/>
                  <a:moveTo>
                    <a:pt x="1313524" y="5236673"/>
                  </a:moveTo>
                  <a:lnTo>
                    <a:pt x="1313561" y="5236645"/>
                  </a:lnTo>
                  <a:cubicBezTo>
                    <a:pt x="1329342" y="5231006"/>
                    <a:pt x="1339494" y="5241157"/>
                    <a:pt x="1346271" y="5254136"/>
                  </a:cubicBezTo>
                  <a:cubicBezTo>
                    <a:pt x="1334974" y="5249071"/>
                    <a:pt x="1324035" y="5243245"/>
                    <a:pt x="1313528" y="5236696"/>
                  </a:cubicBezTo>
                  <a:close/>
                  <a:moveTo>
                    <a:pt x="1342286" y="5294796"/>
                  </a:moveTo>
                  <a:cubicBezTo>
                    <a:pt x="1353565" y="5276758"/>
                    <a:pt x="1359205" y="5257011"/>
                    <a:pt x="1362015" y="5236153"/>
                  </a:cubicBezTo>
                  <a:cubicBezTo>
                    <a:pt x="1362564" y="5224329"/>
                    <a:pt x="1373294" y="5216414"/>
                    <a:pt x="1379480" y="5206864"/>
                  </a:cubicBezTo>
                  <a:lnTo>
                    <a:pt x="1379507" y="5206809"/>
                  </a:lnTo>
                  <a:cubicBezTo>
                    <a:pt x="1391359" y="5214704"/>
                    <a:pt x="1403194" y="5222609"/>
                    <a:pt x="1415046" y="5229931"/>
                  </a:cubicBezTo>
                  <a:cubicBezTo>
                    <a:pt x="1416749" y="5269442"/>
                    <a:pt x="1377264" y="5293128"/>
                    <a:pt x="1342290" y="5294819"/>
                  </a:cubicBezTo>
                  <a:close/>
                  <a:moveTo>
                    <a:pt x="1364844" y="5352893"/>
                  </a:moveTo>
                  <a:cubicBezTo>
                    <a:pt x="1360332" y="5374332"/>
                    <a:pt x="1347369" y="5394070"/>
                    <a:pt x="1328186" y="5404786"/>
                  </a:cubicBezTo>
                  <a:cubicBezTo>
                    <a:pt x="1336645" y="5373678"/>
                    <a:pt x="1335554" y="5341023"/>
                    <a:pt x="1348471" y="5310557"/>
                  </a:cubicBezTo>
                  <a:lnTo>
                    <a:pt x="1348489" y="5310602"/>
                  </a:lnTo>
                  <a:cubicBezTo>
                    <a:pt x="1355827" y="5323591"/>
                    <a:pt x="1368232" y="5336571"/>
                    <a:pt x="1364848" y="5352916"/>
                  </a:cubicBezTo>
                  <a:close/>
                  <a:moveTo>
                    <a:pt x="1450093" y="5227074"/>
                  </a:moveTo>
                  <a:cubicBezTo>
                    <a:pt x="1451230" y="5215800"/>
                    <a:pt x="1451791" y="5202841"/>
                    <a:pt x="1464190" y="5198333"/>
                  </a:cubicBezTo>
                  <a:cubicBezTo>
                    <a:pt x="1462466" y="5209089"/>
                    <a:pt x="1459647" y="5219731"/>
                    <a:pt x="1450097" y="5227098"/>
                  </a:cubicBezTo>
                  <a:close/>
                  <a:moveTo>
                    <a:pt x="1428579" y="5200006"/>
                  </a:moveTo>
                  <a:cubicBezTo>
                    <a:pt x="1420111" y="5192129"/>
                    <a:pt x="1412224" y="5183661"/>
                    <a:pt x="1406585" y="5173509"/>
                  </a:cubicBezTo>
                  <a:cubicBezTo>
                    <a:pt x="1420684" y="5156502"/>
                    <a:pt x="1433691" y="5138490"/>
                    <a:pt x="1441513" y="5117569"/>
                  </a:cubicBezTo>
                  <a:lnTo>
                    <a:pt x="1441541" y="5117669"/>
                  </a:lnTo>
                  <a:cubicBezTo>
                    <a:pt x="1449963" y="5116704"/>
                    <a:pt x="1458441" y="5116327"/>
                    <a:pt x="1466915" y="5116540"/>
                  </a:cubicBezTo>
                  <a:cubicBezTo>
                    <a:pt x="1469178" y="5148138"/>
                    <a:pt x="1458464" y="5184803"/>
                    <a:pt x="1428583" y="5200030"/>
                  </a:cubicBezTo>
                  <a:close/>
                  <a:moveTo>
                    <a:pt x="1431444" y="5095685"/>
                  </a:moveTo>
                  <a:lnTo>
                    <a:pt x="1431444" y="5095657"/>
                  </a:lnTo>
                  <a:cubicBezTo>
                    <a:pt x="1438212" y="5090009"/>
                    <a:pt x="1441594" y="5091700"/>
                    <a:pt x="1442724" y="5099597"/>
                  </a:cubicBezTo>
                  <a:cubicBezTo>
                    <a:pt x="1435906" y="5104803"/>
                    <a:pt x="1432540" y="5103621"/>
                    <a:pt x="1431449" y="5095708"/>
                  </a:cubicBezTo>
                  <a:close/>
                  <a:moveTo>
                    <a:pt x="1417337" y="5048821"/>
                  </a:moveTo>
                  <a:cubicBezTo>
                    <a:pt x="1408314" y="5043746"/>
                    <a:pt x="1398726" y="5039807"/>
                    <a:pt x="1390268" y="5034167"/>
                  </a:cubicBezTo>
                  <a:cubicBezTo>
                    <a:pt x="1386903" y="5024074"/>
                    <a:pt x="1388622" y="5013341"/>
                    <a:pt x="1389170" y="5003158"/>
                  </a:cubicBezTo>
                  <a:cubicBezTo>
                    <a:pt x="1402696" y="5008802"/>
                    <a:pt x="1416222" y="5014423"/>
                    <a:pt x="1430303" y="5018383"/>
                  </a:cubicBezTo>
                  <a:cubicBezTo>
                    <a:pt x="1430867" y="5021767"/>
                    <a:pt x="1432004" y="5027970"/>
                    <a:pt x="1432568" y="5030799"/>
                  </a:cubicBezTo>
                  <a:cubicBezTo>
                    <a:pt x="1427501" y="5037011"/>
                    <a:pt x="1422425" y="5042659"/>
                    <a:pt x="1417342" y="5048845"/>
                  </a:cubicBezTo>
                  <a:close/>
                  <a:moveTo>
                    <a:pt x="1414553" y="4976718"/>
                  </a:moveTo>
                  <a:lnTo>
                    <a:pt x="1414526" y="4976681"/>
                  </a:lnTo>
                  <a:cubicBezTo>
                    <a:pt x="1398171" y="4965410"/>
                    <a:pt x="1413977" y="4945100"/>
                    <a:pt x="1424127" y="4934948"/>
                  </a:cubicBezTo>
                  <a:cubicBezTo>
                    <a:pt x="1435961" y="4950722"/>
                    <a:pt x="1452316" y="4962018"/>
                    <a:pt x="1467542" y="4974434"/>
                  </a:cubicBezTo>
                  <a:cubicBezTo>
                    <a:pt x="1462458" y="4980065"/>
                    <a:pt x="1457392" y="4986278"/>
                    <a:pt x="1451752" y="4991908"/>
                  </a:cubicBezTo>
                  <a:cubicBezTo>
                    <a:pt x="1439936" y="4986292"/>
                    <a:pt x="1426929" y="4981835"/>
                    <a:pt x="1414557" y="4976741"/>
                  </a:cubicBezTo>
                  <a:close/>
                  <a:moveTo>
                    <a:pt x="1484471" y="4804715"/>
                  </a:moveTo>
                  <a:cubicBezTo>
                    <a:pt x="1478267" y="4804151"/>
                    <a:pt x="1472073" y="4804151"/>
                    <a:pt x="1465869" y="4803014"/>
                  </a:cubicBezTo>
                  <a:cubicBezTo>
                    <a:pt x="1461867" y="4795100"/>
                    <a:pt x="1459047" y="4786641"/>
                    <a:pt x="1456226" y="4778819"/>
                  </a:cubicBezTo>
                  <a:lnTo>
                    <a:pt x="1456281" y="4778782"/>
                  </a:lnTo>
                  <a:cubicBezTo>
                    <a:pt x="1467560" y="4781029"/>
                    <a:pt x="1478267" y="4784976"/>
                    <a:pt x="1488982" y="4788932"/>
                  </a:cubicBezTo>
                  <a:cubicBezTo>
                    <a:pt x="1487863" y="4792874"/>
                    <a:pt x="1485598" y="4800769"/>
                    <a:pt x="1484471" y="4804715"/>
                  </a:cubicBezTo>
                  <a:close/>
                  <a:moveTo>
                    <a:pt x="1479930" y="4880839"/>
                  </a:moveTo>
                  <a:cubicBezTo>
                    <a:pt x="1472654" y="4877473"/>
                    <a:pt x="1472654" y="4873471"/>
                    <a:pt x="1479930" y="4869560"/>
                  </a:cubicBezTo>
                  <a:cubicBezTo>
                    <a:pt x="1487262" y="4873510"/>
                    <a:pt x="1487262" y="4877458"/>
                    <a:pt x="1479930" y="4880839"/>
                  </a:cubicBezTo>
                  <a:close/>
                  <a:moveTo>
                    <a:pt x="1461884" y="4825544"/>
                  </a:moveTo>
                  <a:cubicBezTo>
                    <a:pt x="1464131" y="4846984"/>
                    <a:pt x="1444402" y="4861082"/>
                    <a:pt x="1424100" y="4857145"/>
                  </a:cubicBezTo>
                  <a:cubicBezTo>
                    <a:pt x="1420558" y="4845809"/>
                    <a:pt x="1418450" y="4834075"/>
                    <a:pt x="1417823" y="4822215"/>
                  </a:cubicBezTo>
                  <a:lnTo>
                    <a:pt x="1417896" y="4822170"/>
                  </a:lnTo>
                  <a:cubicBezTo>
                    <a:pt x="1432623" y="4822179"/>
                    <a:pt x="1447328" y="4823305"/>
                    <a:pt x="1461884" y="4825538"/>
                  </a:cubicBezTo>
                  <a:close/>
                  <a:moveTo>
                    <a:pt x="1450659" y="4924173"/>
                  </a:moveTo>
                  <a:lnTo>
                    <a:pt x="1450641" y="4924228"/>
                  </a:lnTo>
                  <a:cubicBezTo>
                    <a:pt x="1437106" y="4912958"/>
                    <a:pt x="1442183" y="4887007"/>
                    <a:pt x="1461930" y="4886443"/>
                  </a:cubicBezTo>
                  <a:cubicBezTo>
                    <a:pt x="1479036" y="4896045"/>
                    <a:pt x="1495103" y="4907390"/>
                    <a:pt x="1509875" y="4920298"/>
                  </a:cubicBezTo>
                  <a:cubicBezTo>
                    <a:pt x="1503663" y="4929313"/>
                    <a:pt x="1496896" y="4938335"/>
                    <a:pt x="1487318" y="4944548"/>
                  </a:cubicBezTo>
                  <a:cubicBezTo>
                    <a:pt x="1472672" y="4945632"/>
                    <a:pt x="1461393" y="4932625"/>
                    <a:pt x="1450659" y="4924166"/>
                  </a:cubicBezTo>
                  <a:close/>
                  <a:moveTo>
                    <a:pt x="1530677" y="4802431"/>
                  </a:moveTo>
                  <a:cubicBezTo>
                    <a:pt x="1538572" y="4795664"/>
                    <a:pt x="1550989" y="4809199"/>
                    <a:pt x="1544231" y="4816530"/>
                  </a:cubicBezTo>
                  <a:cubicBezTo>
                    <a:pt x="1536317" y="4823346"/>
                    <a:pt x="1523947" y="4810339"/>
                    <a:pt x="1530677" y="4802425"/>
                  </a:cubicBezTo>
                  <a:close/>
                  <a:moveTo>
                    <a:pt x="1534033" y="4742062"/>
                  </a:moveTo>
                  <a:cubicBezTo>
                    <a:pt x="1515987" y="4729091"/>
                    <a:pt x="1502460" y="4711054"/>
                    <a:pt x="1496812" y="4689623"/>
                  </a:cubicBezTo>
                  <a:cubicBezTo>
                    <a:pt x="1500815" y="4682255"/>
                    <a:pt x="1505271" y="4674888"/>
                    <a:pt x="1509183" y="4667520"/>
                  </a:cubicBezTo>
                  <a:lnTo>
                    <a:pt x="1509220" y="4667629"/>
                  </a:lnTo>
                  <a:cubicBezTo>
                    <a:pt x="1518243" y="4671586"/>
                    <a:pt x="1528958" y="4673815"/>
                    <a:pt x="1536290" y="4681155"/>
                  </a:cubicBezTo>
                  <a:cubicBezTo>
                    <a:pt x="1543067" y="4696946"/>
                    <a:pt x="1550398" y="4712181"/>
                    <a:pt x="1556602" y="4727962"/>
                  </a:cubicBezTo>
                  <a:cubicBezTo>
                    <a:pt x="1548697" y="4733049"/>
                    <a:pt x="1541366" y="4737562"/>
                    <a:pt x="1534033" y="4742055"/>
                  </a:cubicBezTo>
                  <a:close/>
                  <a:moveTo>
                    <a:pt x="1521718" y="4767985"/>
                  </a:moveTo>
                  <a:cubicBezTo>
                    <a:pt x="1504791" y="4767985"/>
                    <a:pt x="1487308" y="4769114"/>
                    <a:pt x="1470953" y="4764028"/>
                  </a:cubicBezTo>
                  <a:cubicBezTo>
                    <a:pt x="1455672" y="4752294"/>
                    <a:pt x="1440391" y="4737649"/>
                    <a:pt x="1442120" y="4716728"/>
                  </a:cubicBezTo>
                  <a:lnTo>
                    <a:pt x="1442184" y="4716656"/>
                  </a:lnTo>
                  <a:cubicBezTo>
                    <a:pt x="1459103" y="4717793"/>
                    <a:pt x="1476021" y="4718921"/>
                    <a:pt x="1492385" y="4723433"/>
                  </a:cubicBezTo>
                  <a:cubicBezTo>
                    <a:pt x="1504226" y="4737534"/>
                    <a:pt x="1518898" y="4749367"/>
                    <a:pt x="1521718" y="4767978"/>
                  </a:cubicBezTo>
                  <a:close/>
                  <a:moveTo>
                    <a:pt x="1423017" y="4875772"/>
                  </a:moveTo>
                  <a:cubicBezTo>
                    <a:pt x="1417369" y="4894955"/>
                    <a:pt x="1408909" y="4913557"/>
                    <a:pt x="1393683" y="4927110"/>
                  </a:cubicBezTo>
                  <a:cubicBezTo>
                    <a:pt x="1377310" y="4915285"/>
                    <a:pt x="1366031" y="4897821"/>
                    <a:pt x="1366031" y="4877536"/>
                  </a:cubicBezTo>
                  <a:lnTo>
                    <a:pt x="1366049" y="4877473"/>
                  </a:lnTo>
                  <a:cubicBezTo>
                    <a:pt x="1385223" y="4875201"/>
                    <a:pt x="1403825" y="4875201"/>
                    <a:pt x="1423017" y="4875764"/>
                  </a:cubicBezTo>
                  <a:close/>
                  <a:moveTo>
                    <a:pt x="1377874" y="4937799"/>
                  </a:moveTo>
                  <a:cubicBezTo>
                    <a:pt x="1382949" y="4956972"/>
                    <a:pt x="1375054" y="4973901"/>
                    <a:pt x="1360391" y="4986872"/>
                  </a:cubicBezTo>
                  <a:cubicBezTo>
                    <a:pt x="1343473" y="4978505"/>
                    <a:pt x="1328192" y="4966041"/>
                    <a:pt x="1327100" y="4945758"/>
                  </a:cubicBezTo>
                  <a:lnTo>
                    <a:pt x="1327118" y="4945693"/>
                  </a:lnTo>
                  <a:cubicBezTo>
                    <a:pt x="1344338" y="4945637"/>
                    <a:pt x="1361451" y="4942973"/>
                    <a:pt x="1377874" y="4937792"/>
                  </a:cubicBezTo>
                  <a:close/>
                  <a:moveTo>
                    <a:pt x="1353005" y="5002662"/>
                  </a:moveTo>
                  <a:cubicBezTo>
                    <a:pt x="1354133" y="5007756"/>
                    <a:pt x="1356389" y="5017907"/>
                    <a:pt x="1357517" y="5022413"/>
                  </a:cubicBezTo>
                  <a:cubicBezTo>
                    <a:pt x="1346238" y="5034256"/>
                    <a:pt x="1335523" y="5046099"/>
                    <a:pt x="1325362" y="5058506"/>
                  </a:cubicBezTo>
                  <a:cubicBezTo>
                    <a:pt x="1308903" y="5048319"/>
                    <a:pt x="1294800" y="5033132"/>
                    <a:pt x="1294800" y="5012844"/>
                  </a:cubicBezTo>
                  <a:lnTo>
                    <a:pt x="1294918" y="5012817"/>
                  </a:lnTo>
                  <a:cubicBezTo>
                    <a:pt x="1314657" y="5011689"/>
                    <a:pt x="1333830" y="5007175"/>
                    <a:pt x="1353005" y="5002655"/>
                  </a:cubicBezTo>
                  <a:close/>
                  <a:moveTo>
                    <a:pt x="1324261" y="5081061"/>
                  </a:moveTo>
                  <a:cubicBezTo>
                    <a:pt x="1311863" y="5097970"/>
                    <a:pt x="1302267" y="5116026"/>
                    <a:pt x="1293811" y="5134637"/>
                  </a:cubicBezTo>
                  <a:cubicBezTo>
                    <a:pt x="1281427" y="5124241"/>
                    <a:pt x="1271093" y="5111623"/>
                    <a:pt x="1263340" y="5097434"/>
                  </a:cubicBezTo>
                  <a:lnTo>
                    <a:pt x="1263358" y="5097416"/>
                  </a:lnTo>
                  <a:cubicBezTo>
                    <a:pt x="1281965" y="5086139"/>
                    <a:pt x="1302831" y="5081054"/>
                    <a:pt x="1324261" y="5081054"/>
                  </a:cubicBezTo>
                  <a:close/>
                  <a:moveTo>
                    <a:pt x="1232346" y="5462346"/>
                  </a:moveTo>
                  <a:cubicBezTo>
                    <a:pt x="1201328" y="5462346"/>
                    <a:pt x="1173677" y="5438061"/>
                    <a:pt x="1175950" y="5405952"/>
                  </a:cubicBezTo>
                  <a:cubicBezTo>
                    <a:pt x="1195133" y="5392963"/>
                    <a:pt x="1216000" y="5404251"/>
                    <a:pt x="1233473" y="5415530"/>
                  </a:cubicBezTo>
                  <a:cubicBezTo>
                    <a:pt x="1231218" y="5430760"/>
                    <a:pt x="1231782" y="5446550"/>
                    <a:pt x="1232346" y="5462340"/>
                  </a:cubicBezTo>
                  <a:close/>
                  <a:moveTo>
                    <a:pt x="1205859" y="5526547"/>
                  </a:moveTo>
                  <a:lnTo>
                    <a:pt x="1205867" y="5526565"/>
                  </a:lnTo>
                  <a:cubicBezTo>
                    <a:pt x="1213325" y="5522797"/>
                    <a:pt x="1221054" y="5519592"/>
                    <a:pt x="1228989" y="5516977"/>
                  </a:cubicBezTo>
                  <a:cubicBezTo>
                    <a:pt x="1229553" y="5527692"/>
                    <a:pt x="1229553" y="5539535"/>
                    <a:pt x="1229553" y="5550824"/>
                  </a:cubicBezTo>
                  <a:cubicBezTo>
                    <a:pt x="1222232" y="5550261"/>
                    <a:pt x="1215464" y="5549123"/>
                    <a:pt x="1208133" y="5548560"/>
                  </a:cubicBezTo>
                  <a:cubicBezTo>
                    <a:pt x="1207496" y="5541277"/>
                    <a:pt x="1201311" y="5533362"/>
                    <a:pt x="1205859" y="5526540"/>
                  </a:cubicBezTo>
                  <a:close/>
                  <a:moveTo>
                    <a:pt x="1166905" y="5504053"/>
                  </a:moveTo>
                  <a:cubicBezTo>
                    <a:pt x="1162958" y="5497859"/>
                    <a:pt x="1159574" y="5491091"/>
                    <a:pt x="1156190" y="5484887"/>
                  </a:cubicBezTo>
                  <a:cubicBezTo>
                    <a:pt x="1166377" y="5479339"/>
                    <a:pt x="1175929" y="5472517"/>
                    <a:pt x="1187208" y="5468605"/>
                  </a:cubicBezTo>
                  <a:lnTo>
                    <a:pt x="1187216" y="5468532"/>
                  </a:lnTo>
                  <a:cubicBezTo>
                    <a:pt x="1199632" y="5467969"/>
                    <a:pt x="1210338" y="5477010"/>
                    <a:pt x="1221053" y="5482641"/>
                  </a:cubicBezTo>
                  <a:cubicBezTo>
                    <a:pt x="1219926" y="5489982"/>
                    <a:pt x="1218797" y="5496730"/>
                    <a:pt x="1217106" y="5504053"/>
                  </a:cubicBezTo>
                  <a:cubicBezTo>
                    <a:pt x="1200755" y="5506875"/>
                    <a:pt x="1183279" y="5507439"/>
                    <a:pt x="1166909" y="5504046"/>
                  </a:cubicBezTo>
                  <a:close/>
                  <a:moveTo>
                    <a:pt x="1192375" y="5355769"/>
                  </a:moveTo>
                  <a:lnTo>
                    <a:pt x="1192310" y="5355742"/>
                  </a:lnTo>
                  <a:cubicBezTo>
                    <a:pt x="1208101" y="5348974"/>
                    <a:pt x="1223327" y="5340517"/>
                    <a:pt x="1240256" y="5337132"/>
                  </a:cubicBezTo>
                  <a:cubicBezTo>
                    <a:pt x="1241383" y="5338259"/>
                    <a:pt x="1243639" y="5341658"/>
                    <a:pt x="1244759" y="5342772"/>
                  </a:cubicBezTo>
                  <a:cubicBezTo>
                    <a:pt x="1241385" y="5360254"/>
                    <a:pt x="1240811" y="5378296"/>
                    <a:pt x="1236308" y="5395792"/>
                  </a:cubicBezTo>
                  <a:cubicBezTo>
                    <a:pt x="1214390" y="5395240"/>
                    <a:pt x="1198563" y="5374864"/>
                    <a:pt x="1192379" y="5355762"/>
                  </a:cubicBezTo>
                  <a:close/>
                  <a:moveTo>
                    <a:pt x="1208046" y="5277334"/>
                  </a:moveTo>
                  <a:cubicBezTo>
                    <a:pt x="1227240" y="5277899"/>
                    <a:pt x="1246451" y="5277331"/>
                    <a:pt x="1265578" y="5275633"/>
                  </a:cubicBezTo>
                  <a:cubicBezTo>
                    <a:pt x="1255417" y="5290288"/>
                    <a:pt x="1250342" y="5307215"/>
                    <a:pt x="1249215" y="5324706"/>
                  </a:cubicBezTo>
                  <a:cubicBezTo>
                    <a:pt x="1240201" y="5320759"/>
                    <a:pt x="1230613" y="5316802"/>
                    <a:pt x="1222709" y="5311172"/>
                  </a:cubicBezTo>
                  <a:cubicBezTo>
                    <a:pt x="1215523" y="5301061"/>
                    <a:pt x="1210506" y="5289573"/>
                    <a:pt x="1207974" y="5277430"/>
                  </a:cubicBezTo>
                  <a:close/>
                  <a:moveTo>
                    <a:pt x="1199614" y="5249673"/>
                  </a:moveTo>
                  <a:cubicBezTo>
                    <a:pt x="1185425" y="5244671"/>
                    <a:pt x="1182057" y="5228935"/>
                    <a:pt x="1176419" y="5216472"/>
                  </a:cubicBezTo>
                  <a:lnTo>
                    <a:pt x="1176483" y="5216390"/>
                  </a:lnTo>
                  <a:cubicBezTo>
                    <a:pt x="1197913" y="5213016"/>
                    <a:pt x="1217082" y="5204546"/>
                    <a:pt x="1237390" y="5196661"/>
                  </a:cubicBezTo>
                  <a:cubicBezTo>
                    <a:pt x="1242475" y="5212452"/>
                    <a:pt x="1254309" y="5224304"/>
                    <a:pt x="1265597" y="5236146"/>
                  </a:cubicBezTo>
                  <a:cubicBezTo>
                    <a:pt x="1265597" y="5242341"/>
                    <a:pt x="1265597" y="5247990"/>
                    <a:pt x="1265034" y="5254183"/>
                  </a:cubicBezTo>
                  <a:cubicBezTo>
                    <a:pt x="1243607" y="5257561"/>
                    <a:pt x="1218793" y="5263757"/>
                    <a:pt x="1199618" y="5249662"/>
                  </a:cubicBezTo>
                  <a:close/>
                  <a:moveTo>
                    <a:pt x="1278586" y="5464021"/>
                  </a:moveTo>
                  <a:cubicBezTo>
                    <a:pt x="1265752" y="5471783"/>
                    <a:pt x="1252159" y="5478214"/>
                    <a:pt x="1238019" y="5483214"/>
                  </a:cubicBezTo>
                  <a:lnTo>
                    <a:pt x="1237973" y="5483178"/>
                  </a:lnTo>
                  <a:cubicBezTo>
                    <a:pt x="1245307" y="5466825"/>
                    <a:pt x="1261662" y="5460049"/>
                    <a:pt x="1278591" y="5464014"/>
                  </a:cubicBezTo>
                  <a:close/>
                  <a:moveTo>
                    <a:pt x="1254858" y="5545749"/>
                  </a:moveTo>
                  <a:lnTo>
                    <a:pt x="1254893" y="5545759"/>
                  </a:lnTo>
                  <a:cubicBezTo>
                    <a:pt x="1266164" y="5540129"/>
                    <a:pt x="1278006" y="5536735"/>
                    <a:pt x="1290418" y="5533925"/>
                  </a:cubicBezTo>
                  <a:cubicBezTo>
                    <a:pt x="1290971" y="5555929"/>
                    <a:pt x="1268958" y="5553109"/>
                    <a:pt x="1254859" y="5545742"/>
                  </a:cubicBezTo>
                  <a:close/>
                  <a:moveTo>
                    <a:pt x="1270139" y="5576294"/>
                  </a:moveTo>
                  <a:cubicBezTo>
                    <a:pt x="1261588" y="5580206"/>
                    <a:pt x="1255404" y="5565469"/>
                    <a:pt x="1265591" y="5563287"/>
                  </a:cubicBezTo>
                  <a:lnTo>
                    <a:pt x="1265626" y="5563314"/>
                  </a:lnTo>
                  <a:cubicBezTo>
                    <a:pt x="1274088" y="5559350"/>
                    <a:pt x="1280291" y="5574022"/>
                    <a:pt x="1270140" y="5576287"/>
                  </a:cubicBezTo>
                  <a:close/>
                  <a:moveTo>
                    <a:pt x="1255439" y="5505708"/>
                  </a:moveTo>
                  <a:lnTo>
                    <a:pt x="1255439" y="5489363"/>
                  </a:lnTo>
                  <a:cubicBezTo>
                    <a:pt x="1266956" y="5484931"/>
                    <a:pt x="1278844" y="5481534"/>
                    <a:pt x="1290964" y="5479213"/>
                  </a:cubicBezTo>
                  <a:cubicBezTo>
                    <a:pt x="1293235" y="5500071"/>
                    <a:pt x="1271796" y="5504582"/>
                    <a:pt x="1255441" y="5505701"/>
                  </a:cubicBezTo>
                  <a:close/>
                  <a:moveTo>
                    <a:pt x="1251537" y="5653491"/>
                  </a:moveTo>
                  <a:cubicBezTo>
                    <a:pt x="1237994" y="5647279"/>
                    <a:pt x="1224459" y="5641094"/>
                    <a:pt x="1210924" y="5634308"/>
                  </a:cubicBezTo>
                  <a:cubicBezTo>
                    <a:pt x="1210375" y="5631495"/>
                    <a:pt x="1209835" y="5625339"/>
                    <a:pt x="1209292" y="5621877"/>
                  </a:cubicBezTo>
                  <a:lnTo>
                    <a:pt x="1209233" y="5621893"/>
                  </a:lnTo>
                  <a:lnTo>
                    <a:pt x="1209288" y="5621847"/>
                  </a:lnTo>
                  <a:lnTo>
                    <a:pt x="1209288" y="5621877"/>
                  </a:lnTo>
                  <a:cubicBezTo>
                    <a:pt x="1222238" y="5618519"/>
                    <a:pt x="1235200" y="5615705"/>
                    <a:pt x="1248151" y="5612877"/>
                  </a:cubicBezTo>
                  <a:close/>
                  <a:moveTo>
                    <a:pt x="1246470" y="5664261"/>
                  </a:moveTo>
                  <a:cubicBezTo>
                    <a:pt x="1252110" y="5668218"/>
                    <a:pt x="1257750" y="5672720"/>
                    <a:pt x="1263389" y="5677232"/>
                  </a:cubicBezTo>
                  <a:cubicBezTo>
                    <a:pt x="1263389" y="5683454"/>
                    <a:pt x="1263389" y="5690212"/>
                    <a:pt x="1262825" y="5696416"/>
                  </a:cubicBezTo>
                  <a:cubicBezTo>
                    <a:pt x="1254370" y="5692324"/>
                    <a:pt x="1245365" y="5688413"/>
                    <a:pt x="1236902" y="5684502"/>
                  </a:cubicBezTo>
                  <a:cubicBezTo>
                    <a:pt x="1239724" y="5677748"/>
                    <a:pt x="1243107" y="5671018"/>
                    <a:pt x="1246472" y="5664254"/>
                  </a:cubicBezTo>
                  <a:close/>
                  <a:moveTo>
                    <a:pt x="1270648" y="5708759"/>
                  </a:moveTo>
                  <a:cubicBezTo>
                    <a:pt x="1282490" y="5718360"/>
                    <a:pt x="1288140" y="5731881"/>
                    <a:pt x="1289823" y="5746553"/>
                  </a:cubicBezTo>
                  <a:cubicBezTo>
                    <a:pt x="1272994" y="5746643"/>
                    <a:pt x="1255439" y="5744915"/>
                    <a:pt x="1239073" y="5739277"/>
                  </a:cubicBezTo>
                  <a:lnTo>
                    <a:pt x="1239073" y="5739230"/>
                  </a:lnTo>
                  <a:cubicBezTo>
                    <a:pt x="1244708" y="5725107"/>
                    <a:pt x="1256560" y="5714965"/>
                    <a:pt x="1270650" y="5708751"/>
                  </a:cubicBezTo>
                  <a:close/>
                  <a:moveTo>
                    <a:pt x="1278016" y="5651267"/>
                  </a:moveTo>
                  <a:cubicBezTo>
                    <a:pt x="1289289" y="5647345"/>
                    <a:pt x="1292655" y="5665943"/>
                    <a:pt x="1281391" y="5667635"/>
                  </a:cubicBezTo>
                  <a:cubicBezTo>
                    <a:pt x="1270259" y="5671824"/>
                    <a:pt x="1267326" y="5654920"/>
                    <a:pt x="1278017" y="5651267"/>
                  </a:cubicBezTo>
                  <a:close/>
                  <a:moveTo>
                    <a:pt x="1270720" y="5630988"/>
                  </a:moveTo>
                  <a:cubicBezTo>
                    <a:pt x="1281261" y="5630236"/>
                    <a:pt x="1291851" y="5630614"/>
                    <a:pt x="1302311" y="5632117"/>
                  </a:cubicBezTo>
                  <a:cubicBezTo>
                    <a:pt x="1290485" y="5638324"/>
                    <a:pt x="1278743" y="5641831"/>
                    <a:pt x="1270722" y="5630981"/>
                  </a:cubicBezTo>
                  <a:close/>
                  <a:moveTo>
                    <a:pt x="1267309" y="5592057"/>
                  </a:moveTo>
                  <a:lnTo>
                    <a:pt x="1267264" y="5592057"/>
                  </a:lnTo>
                  <a:cubicBezTo>
                    <a:pt x="1276288" y="5586982"/>
                    <a:pt x="1285883" y="5584736"/>
                    <a:pt x="1296035" y="5583053"/>
                  </a:cubicBezTo>
                  <a:cubicBezTo>
                    <a:pt x="1296035" y="5586437"/>
                    <a:pt x="1296598" y="5593751"/>
                    <a:pt x="1296598" y="5597152"/>
                  </a:cubicBezTo>
                  <a:cubicBezTo>
                    <a:pt x="1286752" y="5595976"/>
                    <a:pt x="1276975" y="5594273"/>
                    <a:pt x="1267310" y="5592051"/>
                  </a:cubicBezTo>
                  <a:close/>
                  <a:moveTo>
                    <a:pt x="1254931" y="5450508"/>
                  </a:moveTo>
                  <a:cubicBezTo>
                    <a:pt x="1255479" y="5443232"/>
                    <a:pt x="1256028" y="5435864"/>
                    <a:pt x="1256659" y="5428587"/>
                  </a:cubicBezTo>
                  <a:lnTo>
                    <a:pt x="1256623" y="5428515"/>
                  </a:lnTo>
                  <a:cubicBezTo>
                    <a:pt x="1270158" y="5425131"/>
                    <a:pt x="1283683" y="5423448"/>
                    <a:pt x="1296099" y="5430197"/>
                  </a:cubicBezTo>
                  <a:cubicBezTo>
                    <a:pt x="1286513" y="5444303"/>
                    <a:pt x="1271851" y="5452198"/>
                    <a:pt x="1254932" y="5450497"/>
                  </a:cubicBezTo>
                  <a:close/>
                  <a:moveTo>
                    <a:pt x="1253285" y="5356255"/>
                  </a:moveTo>
                  <a:cubicBezTo>
                    <a:pt x="1253275" y="5356268"/>
                    <a:pt x="1253264" y="5356279"/>
                    <a:pt x="1253253" y="5356293"/>
                  </a:cubicBezTo>
                  <a:lnTo>
                    <a:pt x="1253253" y="5356256"/>
                  </a:lnTo>
                  <a:lnTo>
                    <a:pt x="1253285" y="5356256"/>
                  </a:lnTo>
                  <a:cubicBezTo>
                    <a:pt x="1266824" y="5337688"/>
                    <a:pt x="1290486" y="5344460"/>
                    <a:pt x="1306829" y="5355159"/>
                  </a:cubicBezTo>
                  <a:cubicBezTo>
                    <a:pt x="1288743" y="5356244"/>
                    <a:pt x="1271287" y="5355155"/>
                    <a:pt x="1253289" y="5356244"/>
                  </a:cubicBezTo>
                  <a:close/>
                  <a:moveTo>
                    <a:pt x="1253728" y="5183123"/>
                  </a:moveTo>
                  <a:lnTo>
                    <a:pt x="1253800" y="5183105"/>
                  </a:lnTo>
                  <a:cubicBezTo>
                    <a:pt x="1261132" y="5182542"/>
                    <a:pt x="1267899" y="5181986"/>
                    <a:pt x="1275230" y="5181414"/>
                  </a:cubicBezTo>
                  <a:cubicBezTo>
                    <a:pt x="1275230" y="5193258"/>
                    <a:pt x="1274666" y="5205100"/>
                    <a:pt x="1274101" y="5217508"/>
                  </a:cubicBezTo>
                  <a:cubicBezTo>
                    <a:pt x="1257096" y="5213589"/>
                    <a:pt x="1250912" y="5198939"/>
                    <a:pt x="1253732" y="5183112"/>
                  </a:cubicBezTo>
                  <a:close/>
                  <a:moveTo>
                    <a:pt x="1218816" y="5187101"/>
                  </a:moveTo>
                  <a:cubicBezTo>
                    <a:pt x="1204718" y="5193287"/>
                    <a:pt x="1190073" y="5196651"/>
                    <a:pt x="1175428" y="5200653"/>
                  </a:cubicBezTo>
                  <a:lnTo>
                    <a:pt x="1175393" y="5200653"/>
                  </a:lnTo>
                  <a:cubicBezTo>
                    <a:pt x="1174829" y="5180354"/>
                    <a:pt x="1183851" y="5161741"/>
                    <a:pt x="1189491" y="5142539"/>
                  </a:cubicBezTo>
                  <a:cubicBezTo>
                    <a:pt x="1198518" y="5157205"/>
                    <a:pt x="1222204" y="5168493"/>
                    <a:pt x="1218820" y="5187095"/>
                  </a:cubicBezTo>
                  <a:close/>
                  <a:moveTo>
                    <a:pt x="1179348" y="5266627"/>
                  </a:moveTo>
                  <a:cubicBezTo>
                    <a:pt x="1172618" y="5266079"/>
                    <a:pt x="1165796" y="5266079"/>
                    <a:pt x="1158518" y="5265530"/>
                  </a:cubicBezTo>
                  <a:lnTo>
                    <a:pt x="1158473" y="5265503"/>
                  </a:lnTo>
                  <a:cubicBezTo>
                    <a:pt x="1161301" y="5254778"/>
                    <a:pt x="1164113" y="5243490"/>
                    <a:pt x="1167496" y="5233339"/>
                  </a:cubicBezTo>
                  <a:cubicBezTo>
                    <a:pt x="1173714" y="5243490"/>
                    <a:pt x="1178225" y="5254214"/>
                    <a:pt x="1179353" y="5266622"/>
                  </a:cubicBezTo>
                  <a:close/>
                  <a:moveTo>
                    <a:pt x="1193457" y="5279626"/>
                  </a:moveTo>
                  <a:cubicBezTo>
                    <a:pt x="1197969" y="5294851"/>
                    <a:pt x="1205864" y="5309527"/>
                    <a:pt x="1210939" y="5324752"/>
                  </a:cubicBezTo>
                  <a:cubicBezTo>
                    <a:pt x="1203608" y="5341107"/>
                    <a:pt x="1179358" y="5337713"/>
                    <a:pt x="1164696" y="5336030"/>
                  </a:cubicBezTo>
                  <a:cubicBezTo>
                    <a:pt x="1144866" y="5330936"/>
                    <a:pt x="1150506" y="5308379"/>
                    <a:pt x="1152235" y="5293187"/>
                  </a:cubicBezTo>
                  <a:lnTo>
                    <a:pt x="1152290" y="5293160"/>
                  </a:lnTo>
                  <a:cubicBezTo>
                    <a:pt x="1161882" y="5280738"/>
                    <a:pt x="1178797" y="5280184"/>
                    <a:pt x="1193461" y="5279620"/>
                  </a:cubicBezTo>
                  <a:close/>
                  <a:moveTo>
                    <a:pt x="1187235" y="5379409"/>
                  </a:moveTo>
                  <a:cubicBezTo>
                    <a:pt x="1179340" y="5382802"/>
                    <a:pt x="1171444" y="5386167"/>
                    <a:pt x="1163549" y="5389010"/>
                  </a:cubicBezTo>
                  <a:cubicBezTo>
                    <a:pt x="1156387" y="5385879"/>
                    <a:pt x="1149734" y="5381694"/>
                    <a:pt x="1143810" y="5376594"/>
                  </a:cubicBezTo>
                  <a:cubicBezTo>
                    <a:pt x="1143401" y="5366981"/>
                    <a:pt x="1143584" y="5357351"/>
                    <a:pt x="1144359" y="5347760"/>
                  </a:cubicBezTo>
                  <a:lnTo>
                    <a:pt x="1144377" y="5347833"/>
                  </a:lnTo>
                  <a:cubicBezTo>
                    <a:pt x="1165236" y="5346695"/>
                    <a:pt x="1181590" y="5359656"/>
                    <a:pt x="1187239" y="5379403"/>
                  </a:cubicBezTo>
                  <a:close/>
                  <a:moveTo>
                    <a:pt x="1160684" y="5402576"/>
                  </a:moveTo>
                  <a:cubicBezTo>
                    <a:pt x="1162940" y="5419486"/>
                    <a:pt x="1166878" y="5435840"/>
                    <a:pt x="1174209" y="5451068"/>
                  </a:cubicBezTo>
                  <a:cubicBezTo>
                    <a:pt x="1164622" y="5458409"/>
                    <a:pt x="1153909" y="5462356"/>
                    <a:pt x="1142618" y="5465176"/>
                  </a:cubicBezTo>
                  <a:cubicBezTo>
                    <a:pt x="1142070" y="5443709"/>
                    <a:pt x="1142618" y="5422245"/>
                    <a:pt x="1143167" y="5400321"/>
                  </a:cubicBezTo>
                  <a:lnTo>
                    <a:pt x="1143194" y="5400312"/>
                  </a:lnTo>
                  <a:cubicBezTo>
                    <a:pt x="1148980" y="5401386"/>
                    <a:pt x="1154820" y="5402141"/>
                    <a:pt x="1160688" y="5402571"/>
                  </a:cubicBezTo>
                  <a:close/>
                  <a:moveTo>
                    <a:pt x="1180435" y="5527182"/>
                  </a:moveTo>
                  <a:cubicBezTo>
                    <a:pt x="1172548" y="5535641"/>
                    <a:pt x="1161833" y="5540717"/>
                    <a:pt x="1151118" y="5545220"/>
                  </a:cubicBezTo>
                  <a:cubicBezTo>
                    <a:pt x="1146662" y="5532304"/>
                    <a:pt x="1142660" y="5518748"/>
                    <a:pt x="1142660" y="5505197"/>
                  </a:cubicBezTo>
                  <a:cubicBezTo>
                    <a:pt x="1155866" y="5511412"/>
                    <a:pt x="1168506" y="5518766"/>
                    <a:pt x="1180435" y="5527177"/>
                  </a:cubicBezTo>
                  <a:close/>
                  <a:moveTo>
                    <a:pt x="1185529" y="5546921"/>
                  </a:moveTo>
                  <a:cubicBezTo>
                    <a:pt x="1202978" y="5561667"/>
                    <a:pt x="1223652" y="5572103"/>
                    <a:pt x="1245879" y="5577384"/>
                  </a:cubicBezTo>
                  <a:cubicBezTo>
                    <a:pt x="1241799" y="5600524"/>
                    <a:pt x="1208323" y="5634599"/>
                    <a:pt x="1147833" y="5567223"/>
                  </a:cubicBezTo>
                  <a:lnTo>
                    <a:pt x="1147743" y="5567223"/>
                  </a:lnTo>
                  <a:cubicBezTo>
                    <a:pt x="1160152" y="5560467"/>
                    <a:pt x="1172567" y="5553128"/>
                    <a:pt x="1185529" y="5546915"/>
                  </a:cubicBezTo>
                  <a:close/>
                  <a:moveTo>
                    <a:pt x="1151746" y="5602789"/>
                  </a:moveTo>
                  <a:cubicBezTo>
                    <a:pt x="1166410" y="5606181"/>
                    <a:pt x="1178253" y="5614631"/>
                    <a:pt x="1190095" y="5624209"/>
                  </a:cubicBezTo>
                  <a:cubicBezTo>
                    <a:pt x="1181063" y="5630985"/>
                    <a:pt x="1172039" y="5637762"/>
                    <a:pt x="1162452" y="5643960"/>
                  </a:cubicBezTo>
                  <a:cubicBezTo>
                    <a:pt x="1155534" y="5631319"/>
                    <a:pt x="1151848" y="5617164"/>
                    <a:pt x="1151719" y="5602755"/>
                  </a:cubicBezTo>
                  <a:close/>
                  <a:moveTo>
                    <a:pt x="1165209" y="5659730"/>
                  </a:moveTo>
                  <a:cubicBezTo>
                    <a:pt x="1175369" y="5654081"/>
                    <a:pt x="1184947" y="5646194"/>
                    <a:pt x="1196236" y="5641674"/>
                  </a:cubicBezTo>
                  <a:cubicBezTo>
                    <a:pt x="1208079" y="5650142"/>
                    <a:pt x="1219358" y="5660293"/>
                    <a:pt x="1230073" y="5669881"/>
                  </a:cubicBezTo>
                  <a:cubicBezTo>
                    <a:pt x="1218231" y="5674965"/>
                    <a:pt x="1205259" y="5682287"/>
                    <a:pt x="1191724" y="5682287"/>
                  </a:cubicBezTo>
                  <a:cubicBezTo>
                    <a:pt x="1182701" y="5679458"/>
                    <a:pt x="1173678" y="5675511"/>
                    <a:pt x="1164646" y="5672137"/>
                  </a:cubicBezTo>
                  <a:cubicBezTo>
                    <a:pt x="1164737" y="5668771"/>
                    <a:pt x="1165283" y="5662587"/>
                    <a:pt x="1165283" y="5659766"/>
                  </a:cubicBezTo>
                  <a:close/>
                  <a:moveTo>
                    <a:pt x="1239113" y="5700316"/>
                  </a:moveTo>
                  <a:cubicBezTo>
                    <a:pt x="1239677" y="5704264"/>
                    <a:pt x="1240804" y="5712160"/>
                    <a:pt x="1241378" y="5715541"/>
                  </a:cubicBezTo>
                  <a:cubicBezTo>
                    <a:pt x="1225023" y="5721745"/>
                    <a:pt x="1208096" y="5734161"/>
                    <a:pt x="1190058" y="5727949"/>
                  </a:cubicBezTo>
                  <a:cubicBezTo>
                    <a:pt x="1183327" y="5719033"/>
                    <a:pt x="1178233" y="5709392"/>
                    <a:pt x="1172593" y="5699842"/>
                  </a:cubicBezTo>
                  <a:lnTo>
                    <a:pt x="1172575" y="5699751"/>
                  </a:lnTo>
                  <a:cubicBezTo>
                    <a:pt x="1194570" y="5698047"/>
                    <a:pt x="1217693" y="5692406"/>
                    <a:pt x="1239113" y="5700311"/>
                  </a:cubicBezTo>
                  <a:close/>
                  <a:moveTo>
                    <a:pt x="1197965" y="5744260"/>
                  </a:moveTo>
                  <a:cubicBezTo>
                    <a:pt x="1197965" y="5744279"/>
                    <a:pt x="1197980" y="5744297"/>
                    <a:pt x="1197987" y="5744315"/>
                  </a:cubicBezTo>
                  <a:cubicBezTo>
                    <a:pt x="1219963" y="5738124"/>
                    <a:pt x="1237999" y="5753908"/>
                    <a:pt x="1256607" y="5763488"/>
                  </a:cubicBezTo>
                  <a:cubicBezTo>
                    <a:pt x="1249839" y="5780407"/>
                    <a:pt x="1234603" y="5793378"/>
                    <a:pt x="1215428" y="5787738"/>
                  </a:cubicBezTo>
                  <a:cubicBezTo>
                    <a:pt x="1209797" y="5773020"/>
                    <a:pt x="1203620" y="5758935"/>
                    <a:pt x="1197986" y="5744313"/>
                  </a:cubicBezTo>
                  <a:cubicBezTo>
                    <a:pt x="1197972" y="5744317"/>
                    <a:pt x="1197958" y="5744319"/>
                    <a:pt x="1197945" y="5744321"/>
                  </a:cubicBezTo>
                  <a:close/>
                  <a:moveTo>
                    <a:pt x="1259982" y="5849745"/>
                  </a:moveTo>
                  <a:cubicBezTo>
                    <a:pt x="1270697" y="5843533"/>
                    <a:pt x="1279157" y="5830007"/>
                    <a:pt x="1292692" y="5832254"/>
                  </a:cubicBezTo>
                  <a:cubicBezTo>
                    <a:pt x="1299715" y="5832640"/>
                    <a:pt x="1306696" y="5833589"/>
                    <a:pt x="1313568" y="5835092"/>
                  </a:cubicBezTo>
                  <a:cubicBezTo>
                    <a:pt x="1312431" y="5844680"/>
                    <a:pt x="1312994" y="5855951"/>
                    <a:pt x="1306791" y="5864409"/>
                  </a:cubicBezTo>
                  <a:cubicBezTo>
                    <a:pt x="1292684" y="5871758"/>
                    <a:pt x="1276901" y="5865538"/>
                    <a:pt x="1262794" y="5862726"/>
                  </a:cubicBezTo>
                  <a:cubicBezTo>
                    <a:pt x="1262157" y="5859360"/>
                    <a:pt x="1260429" y="5853084"/>
                    <a:pt x="1259883" y="5849720"/>
                  </a:cubicBezTo>
                  <a:close/>
                  <a:moveTo>
                    <a:pt x="1265049" y="5787720"/>
                  </a:moveTo>
                  <a:cubicBezTo>
                    <a:pt x="1266231" y="5780988"/>
                    <a:pt x="1267323" y="5774168"/>
                    <a:pt x="1268505" y="5767436"/>
                  </a:cubicBezTo>
                  <a:lnTo>
                    <a:pt x="1268441" y="5767426"/>
                  </a:lnTo>
                  <a:cubicBezTo>
                    <a:pt x="1280839" y="5765716"/>
                    <a:pt x="1293815" y="5765170"/>
                    <a:pt x="1306217" y="5764606"/>
                  </a:cubicBezTo>
                  <a:cubicBezTo>
                    <a:pt x="1306781" y="5769672"/>
                    <a:pt x="1306781" y="5780387"/>
                    <a:pt x="1306781" y="5786018"/>
                  </a:cubicBezTo>
                  <a:cubicBezTo>
                    <a:pt x="1293253" y="5791652"/>
                    <a:pt x="1278591" y="5793353"/>
                    <a:pt x="1265056" y="5787715"/>
                  </a:cubicBezTo>
                  <a:close/>
                  <a:moveTo>
                    <a:pt x="1295476" y="5392875"/>
                  </a:moveTo>
                  <a:cubicBezTo>
                    <a:pt x="1285889" y="5390638"/>
                    <a:pt x="1276865" y="5388937"/>
                    <a:pt x="1267269" y="5387245"/>
                  </a:cubicBezTo>
                  <a:lnTo>
                    <a:pt x="1267269" y="5369198"/>
                  </a:lnTo>
                  <a:cubicBezTo>
                    <a:pt x="1281368" y="5369198"/>
                    <a:pt x="1295476" y="5371455"/>
                    <a:pt x="1309002" y="5373725"/>
                  </a:cubicBezTo>
                  <a:cubicBezTo>
                    <a:pt x="1304496" y="5379921"/>
                    <a:pt x="1299966" y="5386107"/>
                    <a:pt x="1295476" y="5392875"/>
                  </a:cubicBezTo>
                  <a:close/>
                  <a:moveTo>
                    <a:pt x="1307356" y="5338771"/>
                  </a:moveTo>
                  <a:cubicBezTo>
                    <a:pt x="1293348" y="5334313"/>
                    <a:pt x="1280335" y="5326400"/>
                    <a:pt x="1274701" y="5312299"/>
                  </a:cubicBezTo>
                  <a:lnTo>
                    <a:pt x="1274636" y="5312254"/>
                  </a:lnTo>
                  <a:cubicBezTo>
                    <a:pt x="1289861" y="5310007"/>
                    <a:pt x="1306219" y="5308306"/>
                    <a:pt x="1320326" y="5317902"/>
                  </a:cubicBezTo>
                  <a:cubicBezTo>
                    <a:pt x="1315802" y="5324672"/>
                    <a:pt x="1311291" y="5331995"/>
                    <a:pt x="1307352" y="5338771"/>
                  </a:cubicBezTo>
                  <a:close/>
                  <a:moveTo>
                    <a:pt x="1325930" y="5420626"/>
                  </a:moveTo>
                  <a:lnTo>
                    <a:pt x="1325938" y="5420591"/>
                  </a:lnTo>
                  <a:cubicBezTo>
                    <a:pt x="1336653" y="5414387"/>
                    <a:pt x="1348496" y="5410441"/>
                    <a:pt x="1360349" y="5405937"/>
                  </a:cubicBezTo>
                  <a:cubicBezTo>
                    <a:pt x="1378960" y="5427357"/>
                    <a:pt x="1387982" y="5461194"/>
                    <a:pt x="1368244" y="5485454"/>
                  </a:cubicBezTo>
                  <a:cubicBezTo>
                    <a:pt x="1361476" y="5501245"/>
                    <a:pt x="1341738" y="5492212"/>
                    <a:pt x="1328203" y="5492212"/>
                  </a:cubicBezTo>
                  <a:cubicBezTo>
                    <a:pt x="1318656" y="5469109"/>
                    <a:pt x="1311281" y="5443184"/>
                    <a:pt x="1325926" y="5420626"/>
                  </a:cubicBezTo>
                  <a:close/>
                  <a:moveTo>
                    <a:pt x="1376150" y="5502363"/>
                  </a:moveTo>
                  <a:cubicBezTo>
                    <a:pt x="1384608" y="5483743"/>
                    <a:pt x="1399272" y="5470218"/>
                    <a:pt x="1420138" y="5467971"/>
                  </a:cubicBezTo>
                  <a:cubicBezTo>
                    <a:pt x="1421648" y="5480504"/>
                    <a:pt x="1422026" y="5493147"/>
                    <a:pt x="1421266" y="5505748"/>
                  </a:cubicBezTo>
                  <a:cubicBezTo>
                    <a:pt x="1406163" y="5505779"/>
                    <a:pt x="1391080" y="5504653"/>
                    <a:pt x="1376150" y="5502382"/>
                  </a:cubicBezTo>
                  <a:close/>
                  <a:moveTo>
                    <a:pt x="1399263" y="5455573"/>
                  </a:moveTo>
                  <a:cubicBezTo>
                    <a:pt x="1392542" y="5440299"/>
                    <a:pt x="1386352" y="5424481"/>
                    <a:pt x="1379533" y="5408751"/>
                  </a:cubicBezTo>
                  <a:lnTo>
                    <a:pt x="1379516" y="5408765"/>
                  </a:lnTo>
                  <a:lnTo>
                    <a:pt x="1379524" y="5408728"/>
                  </a:lnTo>
                  <a:lnTo>
                    <a:pt x="1379533" y="5408750"/>
                  </a:lnTo>
                  <a:cubicBezTo>
                    <a:pt x="1392871" y="5397154"/>
                    <a:pt x="1407894" y="5387651"/>
                    <a:pt x="1424086" y="5380567"/>
                  </a:cubicBezTo>
                  <a:cubicBezTo>
                    <a:pt x="1441552" y="5408184"/>
                    <a:pt x="1426327" y="5441467"/>
                    <a:pt x="1399258" y="5455573"/>
                  </a:cubicBezTo>
                  <a:close/>
                  <a:moveTo>
                    <a:pt x="1490687" y="5347850"/>
                  </a:moveTo>
                  <a:cubicBezTo>
                    <a:pt x="1473212" y="5361948"/>
                    <a:pt x="1452338" y="5370399"/>
                    <a:pt x="1430336" y="5369853"/>
                  </a:cubicBezTo>
                  <a:cubicBezTo>
                    <a:pt x="1435248" y="5348386"/>
                    <a:pt x="1436432" y="5326373"/>
                    <a:pt x="1430792" y="5304998"/>
                  </a:cubicBezTo>
                  <a:lnTo>
                    <a:pt x="1430909" y="5304980"/>
                  </a:lnTo>
                  <a:cubicBezTo>
                    <a:pt x="1457433" y="5297085"/>
                    <a:pt x="1478855" y="5279605"/>
                    <a:pt x="1502550" y="5266068"/>
                  </a:cubicBezTo>
                  <a:cubicBezTo>
                    <a:pt x="1513813" y="5293142"/>
                    <a:pt x="1511557" y="5326428"/>
                    <a:pt x="1490682" y="5347850"/>
                  </a:cubicBezTo>
                  <a:close/>
                  <a:moveTo>
                    <a:pt x="1553794" y="5334232"/>
                  </a:moveTo>
                  <a:cubicBezTo>
                    <a:pt x="1568456" y="5368651"/>
                    <a:pt x="1545335" y="5405872"/>
                    <a:pt x="1511498" y="5416587"/>
                  </a:cubicBezTo>
                  <a:cubicBezTo>
                    <a:pt x="1511498" y="5395212"/>
                    <a:pt x="1511498" y="5373199"/>
                    <a:pt x="1505858" y="5352278"/>
                  </a:cubicBezTo>
                  <a:cubicBezTo>
                    <a:pt x="1522209" y="5348340"/>
                    <a:pt x="1537436" y="5339872"/>
                    <a:pt x="1553790" y="5334232"/>
                  </a:cubicBezTo>
                  <a:close/>
                  <a:moveTo>
                    <a:pt x="1507040" y="5518736"/>
                  </a:moveTo>
                  <a:cubicBezTo>
                    <a:pt x="1530172" y="5512532"/>
                    <a:pt x="1552166" y="5502381"/>
                    <a:pt x="1573596" y="5491675"/>
                  </a:cubicBezTo>
                  <a:cubicBezTo>
                    <a:pt x="1574159" y="5501443"/>
                    <a:pt x="1574159" y="5511234"/>
                    <a:pt x="1573596" y="5521002"/>
                  </a:cubicBezTo>
                  <a:cubicBezTo>
                    <a:pt x="1551583" y="5522184"/>
                    <a:pt x="1529019" y="5519904"/>
                    <a:pt x="1507013" y="5518818"/>
                  </a:cubicBezTo>
                  <a:close/>
                  <a:moveTo>
                    <a:pt x="1552166" y="5483152"/>
                  </a:moveTo>
                  <a:cubicBezTo>
                    <a:pt x="1541441" y="5494996"/>
                    <a:pt x="1525086" y="5494441"/>
                    <a:pt x="1510997" y="5496687"/>
                  </a:cubicBezTo>
                  <a:cubicBezTo>
                    <a:pt x="1512816" y="5476495"/>
                    <a:pt x="1510542" y="5456120"/>
                    <a:pt x="1507176" y="5435835"/>
                  </a:cubicBezTo>
                  <a:lnTo>
                    <a:pt x="1507039" y="5435780"/>
                  </a:lnTo>
                  <a:cubicBezTo>
                    <a:pt x="1525650" y="5426193"/>
                    <a:pt x="1545951" y="5417161"/>
                    <a:pt x="1558932" y="5400256"/>
                  </a:cubicBezTo>
                  <a:cubicBezTo>
                    <a:pt x="1561752" y="5400819"/>
                    <a:pt x="1567956" y="5402521"/>
                    <a:pt x="1571330" y="5403649"/>
                  </a:cubicBezTo>
                  <a:cubicBezTo>
                    <a:pt x="1576977" y="5430713"/>
                    <a:pt x="1576977" y="5465114"/>
                    <a:pt x="1552163" y="5483152"/>
                  </a:cubicBezTo>
                  <a:close/>
                  <a:moveTo>
                    <a:pt x="1573531" y="5384452"/>
                  </a:moveTo>
                  <a:cubicBezTo>
                    <a:pt x="1572983" y="5362531"/>
                    <a:pt x="1575259" y="5339972"/>
                    <a:pt x="1565073" y="5320234"/>
                  </a:cubicBezTo>
                  <a:lnTo>
                    <a:pt x="1565073" y="5320170"/>
                  </a:lnTo>
                  <a:cubicBezTo>
                    <a:pt x="1576915" y="5301551"/>
                    <a:pt x="1585372" y="5280669"/>
                    <a:pt x="1603994" y="5267714"/>
                  </a:cubicBezTo>
                  <a:cubicBezTo>
                    <a:pt x="1616401" y="5279558"/>
                    <a:pt x="1631064" y="5294220"/>
                    <a:pt x="1628798" y="5313388"/>
                  </a:cubicBezTo>
                  <a:cubicBezTo>
                    <a:pt x="1625412" y="5344411"/>
                    <a:pt x="1602852" y="5373172"/>
                    <a:pt x="1573528" y="5384452"/>
                  </a:cubicBezTo>
                  <a:close/>
                  <a:moveTo>
                    <a:pt x="1627681" y="5356226"/>
                  </a:moveTo>
                  <a:lnTo>
                    <a:pt x="1627744" y="5356281"/>
                  </a:lnTo>
                  <a:cubicBezTo>
                    <a:pt x="1631127" y="5356281"/>
                    <a:pt x="1637322" y="5355152"/>
                    <a:pt x="1640705" y="5355152"/>
                  </a:cubicBezTo>
                  <a:cubicBezTo>
                    <a:pt x="1644662" y="5367550"/>
                    <a:pt x="1650293" y="5379978"/>
                    <a:pt x="1651985" y="5393500"/>
                  </a:cubicBezTo>
                  <a:cubicBezTo>
                    <a:pt x="1649729" y="5429602"/>
                    <a:pt x="1622651" y="5462312"/>
                    <a:pt x="1586560" y="5469643"/>
                  </a:cubicBezTo>
                  <a:cubicBezTo>
                    <a:pt x="1589944" y="5445403"/>
                    <a:pt x="1590507" y="5420570"/>
                    <a:pt x="1583740" y="5396884"/>
                  </a:cubicBezTo>
                  <a:cubicBezTo>
                    <a:pt x="1602303" y="5387789"/>
                    <a:pt x="1617490" y="5374236"/>
                    <a:pt x="1627678" y="5356226"/>
                  </a:cubicBezTo>
                  <a:close/>
                  <a:moveTo>
                    <a:pt x="1585994" y="5487076"/>
                  </a:moveTo>
                  <a:cubicBezTo>
                    <a:pt x="1610799" y="5481982"/>
                    <a:pt x="1629973" y="5465645"/>
                    <a:pt x="1648592" y="5450411"/>
                  </a:cubicBezTo>
                  <a:cubicBezTo>
                    <a:pt x="1680173" y="5459998"/>
                    <a:pt x="1692571" y="5497228"/>
                    <a:pt x="1684676" y="5527127"/>
                  </a:cubicBezTo>
                  <a:cubicBezTo>
                    <a:pt x="1655351" y="5530520"/>
                    <a:pt x="1626025" y="5528246"/>
                    <a:pt x="1596135" y="5527691"/>
                  </a:cubicBezTo>
                  <a:cubicBezTo>
                    <a:pt x="1592679" y="5514229"/>
                    <a:pt x="1588767" y="5500670"/>
                    <a:pt x="1585948" y="5487123"/>
                  </a:cubicBezTo>
                  <a:close/>
                  <a:moveTo>
                    <a:pt x="1770360" y="5464537"/>
                  </a:moveTo>
                  <a:lnTo>
                    <a:pt x="1770368" y="5464519"/>
                  </a:lnTo>
                  <a:cubicBezTo>
                    <a:pt x="1779374" y="5459993"/>
                    <a:pt x="1787851" y="5454931"/>
                    <a:pt x="1796865" y="5450411"/>
                  </a:cubicBezTo>
                  <a:cubicBezTo>
                    <a:pt x="1816604" y="5466202"/>
                    <a:pt x="1814911" y="5493836"/>
                    <a:pt x="1810400" y="5515836"/>
                  </a:cubicBezTo>
                  <a:cubicBezTo>
                    <a:pt x="1791790" y="5527688"/>
                    <a:pt x="1769231" y="5529371"/>
                    <a:pt x="1747801" y="5527124"/>
                  </a:cubicBezTo>
                  <a:cubicBezTo>
                    <a:pt x="1757987" y="5507476"/>
                    <a:pt x="1767537" y="5487100"/>
                    <a:pt x="1770357" y="5464542"/>
                  </a:cubicBezTo>
                  <a:close/>
                  <a:moveTo>
                    <a:pt x="1807027" y="5439204"/>
                  </a:moveTo>
                  <a:cubicBezTo>
                    <a:pt x="1822064" y="5413981"/>
                    <a:pt x="1832402" y="5389826"/>
                    <a:pt x="1832402" y="5360824"/>
                  </a:cubicBezTo>
                  <a:cubicBezTo>
                    <a:pt x="1832402" y="5347279"/>
                    <a:pt x="1849320" y="5343887"/>
                    <a:pt x="1857776" y="5335997"/>
                  </a:cubicBezTo>
                  <a:cubicBezTo>
                    <a:pt x="1864553" y="5351789"/>
                    <a:pt x="1875832" y="5369261"/>
                    <a:pt x="1866800" y="5387317"/>
                  </a:cubicBezTo>
                  <a:cubicBezTo>
                    <a:pt x="1862300" y="5415523"/>
                    <a:pt x="1836913" y="5441467"/>
                    <a:pt x="1807024" y="5439209"/>
                  </a:cubicBezTo>
                  <a:close/>
                  <a:moveTo>
                    <a:pt x="1892247" y="5556444"/>
                  </a:moveTo>
                  <a:lnTo>
                    <a:pt x="1892257" y="5556479"/>
                  </a:lnTo>
                  <a:cubicBezTo>
                    <a:pt x="1897887" y="5548593"/>
                    <a:pt x="1913687" y="5557617"/>
                    <a:pt x="1908620" y="5566629"/>
                  </a:cubicBezTo>
                  <a:cubicBezTo>
                    <a:pt x="1902341" y="5574549"/>
                    <a:pt x="1887150" y="5565454"/>
                    <a:pt x="1892244" y="5556449"/>
                  </a:cubicBezTo>
                  <a:close/>
                  <a:moveTo>
                    <a:pt x="1902389" y="5506870"/>
                  </a:moveTo>
                  <a:cubicBezTo>
                    <a:pt x="1903571" y="5495682"/>
                    <a:pt x="1905209" y="5484949"/>
                    <a:pt x="1906937" y="5474215"/>
                  </a:cubicBezTo>
                  <a:lnTo>
                    <a:pt x="1906900" y="5474160"/>
                  </a:lnTo>
                  <a:cubicBezTo>
                    <a:pt x="1911984" y="5473031"/>
                    <a:pt x="1922136" y="5470768"/>
                    <a:pt x="1926651" y="5469085"/>
                  </a:cubicBezTo>
                  <a:cubicBezTo>
                    <a:pt x="1931736" y="5480356"/>
                    <a:pt x="1937350" y="5491080"/>
                    <a:pt x="1941313" y="5502922"/>
                  </a:cubicBezTo>
                  <a:cubicBezTo>
                    <a:pt x="1928333" y="5504629"/>
                    <a:pt x="1915357" y="5506311"/>
                    <a:pt x="1902386" y="5506875"/>
                  </a:cubicBezTo>
                  <a:close/>
                  <a:moveTo>
                    <a:pt x="1938500" y="5453850"/>
                  </a:moveTo>
                  <a:cubicBezTo>
                    <a:pt x="1938500" y="5435758"/>
                    <a:pt x="1945860" y="5419393"/>
                    <a:pt x="1953769" y="5404210"/>
                  </a:cubicBezTo>
                  <a:lnTo>
                    <a:pt x="1953746" y="5404210"/>
                  </a:lnTo>
                  <a:lnTo>
                    <a:pt x="1953781" y="5404182"/>
                  </a:lnTo>
                  <a:lnTo>
                    <a:pt x="1953769" y="5404207"/>
                  </a:lnTo>
                  <a:cubicBezTo>
                    <a:pt x="1965031" y="5401421"/>
                    <a:pt x="1970659" y="5413246"/>
                    <a:pt x="1976295" y="5420000"/>
                  </a:cubicBezTo>
                  <a:cubicBezTo>
                    <a:pt x="1996605" y="5441420"/>
                    <a:pt x="1978541" y="5477533"/>
                    <a:pt x="1954300" y="5485991"/>
                  </a:cubicBezTo>
                  <a:cubicBezTo>
                    <a:pt x="1948658" y="5475848"/>
                    <a:pt x="1941327" y="5465697"/>
                    <a:pt x="1938498" y="5453855"/>
                  </a:cubicBezTo>
                  <a:close/>
                  <a:moveTo>
                    <a:pt x="2001016" y="5441442"/>
                  </a:moveTo>
                  <a:lnTo>
                    <a:pt x="2001044" y="5441414"/>
                  </a:lnTo>
                  <a:cubicBezTo>
                    <a:pt x="2015709" y="5433887"/>
                    <a:pt x="2028744" y="5423539"/>
                    <a:pt x="2039402" y="5410965"/>
                  </a:cubicBezTo>
                  <a:cubicBezTo>
                    <a:pt x="2049552" y="5427874"/>
                    <a:pt x="2061959" y="5449313"/>
                    <a:pt x="2052937" y="5469062"/>
                  </a:cubicBezTo>
                  <a:cubicBezTo>
                    <a:pt x="2029251" y="5478076"/>
                    <a:pt x="2004991" y="5485981"/>
                    <a:pt x="1980733" y="5492748"/>
                  </a:cubicBezTo>
                  <a:cubicBezTo>
                    <a:pt x="1989735" y="5476467"/>
                    <a:pt x="1998194" y="5460094"/>
                    <a:pt x="2001014" y="5441448"/>
                  </a:cubicBezTo>
                  <a:close/>
                  <a:moveTo>
                    <a:pt x="2008367" y="5325250"/>
                  </a:moveTo>
                  <a:lnTo>
                    <a:pt x="2008412" y="5325259"/>
                  </a:lnTo>
                  <a:cubicBezTo>
                    <a:pt x="2021937" y="5310597"/>
                    <a:pt x="2029842" y="5293113"/>
                    <a:pt x="2035482" y="5275059"/>
                  </a:cubicBezTo>
                  <a:cubicBezTo>
                    <a:pt x="2059168" y="5283517"/>
                    <a:pt x="2076630" y="5308332"/>
                    <a:pt x="2074394" y="5333710"/>
                  </a:cubicBezTo>
                  <a:cubicBezTo>
                    <a:pt x="2069310" y="5351192"/>
                    <a:pt x="2063116" y="5370367"/>
                    <a:pt x="2043932" y="5376006"/>
                  </a:cubicBezTo>
                  <a:cubicBezTo>
                    <a:pt x="2033741" y="5357364"/>
                    <a:pt x="2023555" y="5339354"/>
                    <a:pt x="2008364" y="5325255"/>
                  </a:cubicBezTo>
                  <a:close/>
                  <a:moveTo>
                    <a:pt x="2051254" y="5262678"/>
                  </a:moveTo>
                  <a:cubicBezTo>
                    <a:pt x="2066479" y="5252529"/>
                    <a:pt x="2083964" y="5251400"/>
                    <a:pt x="2100873" y="5257604"/>
                  </a:cubicBezTo>
                  <a:cubicBezTo>
                    <a:pt x="2100258" y="5264813"/>
                    <a:pt x="2099127" y="5271968"/>
                    <a:pt x="2097489" y="5279016"/>
                  </a:cubicBezTo>
                  <a:cubicBezTo>
                    <a:pt x="2091286" y="5280717"/>
                    <a:pt x="2084536" y="5282981"/>
                    <a:pt x="2077760" y="5283542"/>
                  </a:cubicBezTo>
                  <a:cubicBezTo>
                    <a:pt x="2066971" y="5278100"/>
                    <a:pt x="2058238" y="5267976"/>
                    <a:pt x="2051251" y="5262684"/>
                  </a:cubicBezTo>
                  <a:close/>
                  <a:moveTo>
                    <a:pt x="2110515" y="5279560"/>
                  </a:moveTo>
                  <a:cubicBezTo>
                    <a:pt x="2115272" y="5280421"/>
                    <a:pt x="2119977" y="5281550"/>
                    <a:pt x="2124606" y="5282944"/>
                  </a:cubicBezTo>
                  <a:cubicBezTo>
                    <a:pt x="2137022" y="5306066"/>
                    <a:pt x="2142652" y="5335401"/>
                    <a:pt x="2127999" y="5359641"/>
                  </a:cubicBezTo>
                  <a:cubicBezTo>
                    <a:pt x="2111717" y="5343814"/>
                    <a:pt x="2095890" y="5327532"/>
                    <a:pt x="2084066" y="5308885"/>
                  </a:cubicBezTo>
                  <a:lnTo>
                    <a:pt x="2084002" y="5308885"/>
                  </a:lnTo>
                  <a:cubicBezTo>
                    <a:pt x="2093030" y="5299314"/>
                    <a:pt x="2102035" y="5289713"/>
                    <a:pt x="2110513" y="5279563"/>
                  </a:cubicBezTo>
                  <a:close/>
                  <a:moveTo>
                    <a:pt x="2123467" y="5261495"/>
                  </a:moveTo>
                  <a:cubicBezTo>
                    <a:pt x="2123558" y="5258675"/>
                    <a:pt x="2123558" y="5253036"/>
                    <a:pt x="2123558" y="5250216"/>
                  </a:cubicBezTo>
                  <a:lnTo>
                    <a:pt x="2123477" y="5250216"/>
                  </a:lnTo>
                  <a:cubicBezTo>
                    <a:pt x="2135277" y="5246149"/>
                    <a:pt x="2146773" y="5241249"/>
                    <a:pt x="2157878" y="5235554"/>
                  </a:cubicBezTo>
                  <a:cubicBezTo>
                    <a:pt x="2157764" y="5249886"/>
                    <a:pt x="2156820" y="5264200"/>
                    <a:pt x="2155050" y="5278423"/>
                  </a:cubicBezTo>
                  <a:cubicBezTo>
                    <a:pt x="2149556" y="5279079"/>
                    <a:pt x="2144101" y="5280021"/>
                    <a:pt x="2138705" y="5281243"/>
                  </a:cubicBezTo>
                  <a:cubicBezTo>
                    <a:pt x="2133608" y="5274472"/>
                    <a:pt x="2128541" y="5267714"/>
                    <a:pt x="2123465" y="5261500"/>
                  </a:cubicBezTo>
                  <a:close/>
                  <a:moveTo>
                    <a:pt x="2146572" y="5127319"/>
                  </a:moveTo>
                  <a:cubicBezTo>
                    <a:pt x="2143220" y="5103761"/>
                    <a:pt x="2110644" y="5095812"/>
                    <a:pt x="2113290" y="5071479"/>
                  </a:cubicBezTo>
                  <a:cubicBezTo>
                    <a:pt x="2121177" y="5053433"/>
                    <a:pt x="2139241" y="5043836"/>
                    <a:pt x="2156151" y="5035931"/>
                  </a:cubicBezTo>
                  <a:cubicBezTo>
                    <a:pt x="2149402" y="5045532"/>
                    <a:pt x="2142043" y="5055114"/>
                    <a:pt x="2134722" y="5064711"/>
                  </a:cubicBezTo>
                  <a:cubicBezTo>
                    <a:pt x="2135285" y="5073180"/>
                    <a:pt x="2135859" y="5081066"/>
                    <a:pt x="2135859" y="5089525"/>
                  </a:cubicBezTo>
                  <a:cubicBezTo>
                    <a:pt x="2147711" y="5101369"/>
                    <a:pt x="2165748" y="5110391"/>
                    <a:pt x="2166866" y="5128447"/>
                  </a:cubicBezTo>
                  <a:cubicBezTo>
                    <a:pt x="2168003" y="5141964"/>
                    <a:pt x="2173634" y="5153806"/>
                    <a:pt x="2179846" y="5165658"/>
                  </a:cubicBezTo>
                  <a:cubicBezTo>
                    <a:pt x="2186613" y="5167915"/>
                    <a:pt x="2193944" y="5169624"/>
                    <a:pt x="2201276" y="5171307"/>
                  </a:cubicBezTo>
                  <a:cubicBezTo>
                    <a:pt x="2210299" y="5165658"/>
                    <a:pt x="2218175" y="5158899"/>
                    <a:pt x="2227226" y="5152687"/>
                  </a:cubicBezTo>
                  <a:cubicBezTo>
                    <a:pt x="2214247" y="5171871"/>
                    <a:pt x="2192244" y="5179193"/>
                    <a:pt x="2169703" y="5176947"/>
                  </a:cubicBezTo>
                  <a:cubicBezTo>
                    <a:pt x="2157848" y="5162840"/>
                    <a:pt x="2152208" y="5144789"/>
                    <a:pt x="2146569" y="5127325"/>
                  </a:cubicBezTo>
                  <a:close/>
                  <a:moveTo>
                    <a:pt x="2213163" y="4995892"/>
                  </a:moveTo>
                  <a:cubicBezTo>
                    <a:pt x="2231774" y="4989124"/>
                    <a:pt x="2252067" y="4988005"/>
                    <a:pt x="2270695" y="4993627"/>
                  </a:cubicBezTo>
                  <a:cubicBezTo>
                    <a:pt x="2280837" y="5012810"/>
                    <a:pt x="2290434" y="5033129"/>
                    <a:pt x="2308472" y="5046092"/>
                  </a:cubicBezTo>
                  <a:cubicBezTo>
                    <a:pt x="2301704" y="5069215"/>
                    <a:pt x="2280274" y="5085014"/>
                    <a:pt x="2256024" y="5082749"/>
                  </a:cubicBezTo>
                  <a:cubicBezTo>
                    <a:pt x="2252641" y="5065840"/>
                    <a:pt x="2250375" y="5047225"/>
                    <a:pt x="2234603" y="5037633"/>
                  </a:cubicBezTo>
                  <a:cubicBezTo>
                    <a:pt x="2220504" y="5027991"/>
                    <a:pt x="2210954" y="5013346"/>
                    <a:pt x="2213228" y="4995882"/>
                  </a:cubicBezTo>
                  <a:close/>
                  <a:moveTo>
                    <a:pt x="2309572" y="5073708"/>
                  </a:moveTo>
                  <a:cubicBezTo>
                    <a:pt x="2308444" y="5078211"/>
                    <a:pt x="2306752" y="5086115"/>
                    <a:pt x="2305624" y="5090609"/>
                  </a:cubicBezTo>
                  <a:cubicBezTo>
                    <a:pt x="2296638" y="5093367"/>
                    <a:pt x="2287841" y="5096706"/>
                    <a:pt x="2279290" y="5100608"/>
                  </a:cubicBezTo>
                  <a:cubicBezTo>
                    <a:pt x="2279225" y="5100658"/>
                    <a:pt x="2279167" y="5100717"/>
                    <a:pt x="2279103" y="5100768"/>
                  </a:cubicBezTo>
                  <a:lnTo>
                    <a:pt x="2279058" y="5100704"/>
                  </a:lnTo>
                  <a:cubicBezTo>
                    <a:pt x="2279133" y="5100669"/>
                    <a:pt x="2279214" y="5100642"/>
                    <a:pt x="2279290" y="5100606"/>
                  </a:cubicBezTo>
                  <a:cubicBezTo>
                    <a:pt x="2289939" y="5092191"/>
                    <a:pt x="2299471" y="5082682"/>
                    <a:pt x="2309569" y="5073713"/>
                  </a:cubicBezTo>
                  <a:close/>
                  <a:moveTo>
                    <a:pt x="2309045" y="5073763"/>
                  </a:moveTo>
                  <a:cubicBezTo>
                    <a:pt x="2312992" y="5063048"/>
                    <a:pt x="2319187" y="5052888"/>
                    <a:pt x="2329330" y="5046657"/>
                  </a:cubicBezTo>
                  <a:cubicBezTo>
                    <a:pt x="2324233" y="5056849"/>
                    <a:pt x="2318047" y="5066946"/>
                    <a:pt x="2309042" y="5073768"/>
                  </a:cubicBezTo>
                  <a:close/>
                  <a:moveTo>
                    <a:pt x="2236849" y="5062993"/>
                  </a:moveTo>
                  <a:cubicBezTo>
                    <a:pt x="2239679" y="5074263"/>
                    <a:pt x="2241362" y="5084988"/>
                    <a:pt x="2244190" y="5096266"/>
                  </a:cubicBezTo>
                  <a:cubicBezTo>
                    <a:pt x="2231774" y="5070879"/>
                    <a:pt x="2212045" y="5051150"/>
                    <a:pt x="2190042" y="5034768"/>
                  </a:cubicBezTo>
                  <a:cubicBezTo>
                    <a:pt x="2189914" y="5022832"/>
                    <a:pt x="2191011" y="5010914"/>
                    <a:pt x="2193318" y="4999203"/>
                  </a:cubicBezTo>
                  <a:lnTo>
                    <a:pt x="2193426" y="4999256"/>
                  </a:lnTo>
                  <a:cubicBezTo>
                    <a:pt x="2201894" y="5011090"/>
                    <a:pt x="2205268" y="5025197"/>
                    <a:pt x="2212591" y="5037604"/>
                  </a:cubicBezTo>
                  <a:cubicBezTo>
                    <a:pt x="2218218" y="5047763"/>
                    <a:pt x="2231207" y="5052847"/>
                    <a:pt x="2236847" y="5062998"/>
                  </a:cubicBezTo>
                  <a:close/>
                  <a:moveTo>
                    <a:pt x="2253750" y="5185381"/>
                  </a:moveTo>
                  <a:cubicBezTo>
                    <a:pt x="2254887" y="5202317"/>
                    <a:pt x="2250930" y="5218654"/>
                    <a:pt x="2247547" y="5235591"/>
                  </a:cubicBezTo>
                  <a:cubicBezTo>
                    <a:pt x="2231174" y="5221492"/>
                    <a:pt x="2214801" y="5206848"/>
                    <a:pt x="2196797" y="5195567"/>
                  </a:cubicBezTo>
                  <a:lnTo>
                    <a:pt x="2196797" y="5195550"/>
                  </a:lnTo>
                  <a:cubicBezTo>
                    <a:pt x="2211474" y="5187081"/>
                    <a:pt x="2225004" y="5176938"/>
                    <a:pt x="2240222" y="5169607"/>
                  </a:cubicBezTo>
                  <a:cubicBezTo>
                    <a:pt x="2249808" y="5167348"/>
                    <a:pt x="2252628" y="5178065"/>
                    <a:pt x="2253748" y="5185386"/>
                  </a:cubicBezTo>
                  <a:close/>
                  <a:moveTo>
                    <a:pt x="2192843" y="5056234"/>
                  </a:moveTo>
                  <a:cubicBezTo>
                    <a:pt x="2214283" y="5067504"/>
                    <a:pt x="2227262" y="5091758"/>
                    <a:pt x="2227262" y="5115458"/>
                  </a:cubicBezTo>
                  <a:cubicBezTo>
                    <a:pt x="2226115" y="5134623"/>
                    <a:pt x="2208079" y="5143655"/>
                    <a:pt x="2192843" y="5150996"/>
                  </a:cubicBezTo>
                  <a:cubicBezTo>
                    <a:pt x="2181017" y="5139717"/>
                    <a:pt x="2179881" y="5123344"/>
                    <a:pt x="2176498" y="5108127"/>
                  </a:cubicBezTo>
                  <a:cubicBezTo>
                    <a:pt x="2164581" y="5094574"/>
                    <a:pt x="2147117" y="5083840"/>
                    <a:pt x="2151123" y="5063557"/>
                  </a:cubicBezTo>
                  <a:cubicBezTo>
                    <a:pt x="2164078" y="5059613"/>
                    <a:pt x="2179323" y="5045534"/>
                    <a:pt x="2192840" y="5056239"/>
                  </a:cubicBezTo>
                  <a:close/>
                  <a:moveTo>
                    <a:pt x="2240215" y="5308304"/>
                  </a:moveTo>
                  <a:cubicBezTo>
                    <a:pt x="2247500" y="5291825"/>
                    <a:pt x="2250982" y="5273917"/>
                    <a:pt x="2250402" y="5255908"/>
                  </a:cubicBezTo>
                  <a:lnTo>
                    <a:pt x="2250367" y="5255854"/>
                  </a:lnTo>
                  <a:cubicBezTo>
                    <a:pt x="2259398" y="5256973"/>
                    <a:pt x="2267858" y="5257545"/>
                    <a:pt x="2276327" y="5259801"/>
                  </a:cubicBezTo>
                  <a:cubicBezTo>
                    <a:pt x="2293245" y="5276156"/>
                    <a:pt x="2302823" y="5299841"/>
                    <a:pt x="2300577" y="5322963"/>
                  </a:cubicBezTo>
                  <a:cubicBezTo>
                    <a:pt x="2295492" y="5334234"/>
                    <a:pt x="2282531" y="5339318"/>
                    <a:pt x="2273497" y="5347213"/>
                  </a:cubicBezTo>
                  <a:cubicBezTo>
                    <a:pt x="2264471" y="5332559"/>
                    <a:pt x="2247544" y="5322971"/>
                    <a:pt x="2240213" y="5308309"/>
                  </a:cubicBezTo>
                  <a:close/>
                  <a:moveTo>
                    <a:pt x="2261072" y="5234998"/>
                  </a:moveTo>
                  <a:cubicBezTo>
                    <a:pt x="2267890" y="5216362"/>
                    <a:pt x="2272980" y="5196636"/>
                    <a:pt x="2270171" y="5176908"/>
                  </a:cubicBezTo>
                  <a:cubicBezTo>
                    <a:pt x="2270148" y="5176908"/>
                    <a:pt x="2270127" y="5176908"/>
                    <a:pt x="2270104" y="5176908"/>
                  </a:cubicBezTo>
                  <a:lnTo>
                    <a:pt x="2270168" y="5176881"/>
                  </a:lnTo>
                  <a:lnTo>
                    <a:pt x="2270168" y="5176915"/>
                  </a:lnTo>
                  <a:cubicBezTo>
                    <a:pt x="2289874" y="5177495"/>
                    <a:pt x="2305080" y="5189332"/>
                    <a:pt x="2316910" y="5203988"/>
                  </a:cubicBezTo>
                  <a:cubicBezTo>
                    <a:pt x="2324250" y="5221462"/>
                    <a:pt x="2318029" y="5240627"/>
                    <a:pt x="2315219" y="5258682"/>
                  </a:cubicBezTo>
                  <a:cubicBezTo>
                    <a:pt x="2311825" y="5259245"/>
                    <a:pt x="2305617" y="5260946"/>
                    <a:pt x="2302247" y="5261510"/>
                  </a:cubicBezTo>
                  <a:cubicBezTo>
                    <a:pt x="2289911" y="5250682"/>
                    <a:pt x="2276034" y="5241749"/>
                    <a:pt x="2261069" y="5235004"/>
                  </a:cubicBezTo>
                  <a:close/>
                  <a:moveTo>
                    <a:pt x="2305615" y="5166251"/>
                  </a:moveTo>
                  <a:lnTo>
                    <a:pt x="2305669" y="5166170"/>
                  </a:lnTo>
                  <a:cubicBezTo>
                    <a:pt x="2322588" y="5164469"/>
                    <a:pt x="2343768" y="5160175"/>
                    <a:pt x="2356419" y="5175748"/>
                  </a:cubicBezTo>
                  <a:cubicBezTo>
                    <a:pt x="2368044" y="5190052"/>
                    <a:pt x="2375584" y="5208466"/>
                    <a:pt x="2372218" y="5227085"/>
                  </a:cubicBezTo>
                  <a:cubicBezTo>
                    <a:pt x="2358119" y="5223138"/>
                    <a:pt x="2337448" y="5221566"/>
                    <a:pt x="2332167" y="5205091"/>
                  </a:cubicBezTo>
                  <a:cubicBezTo>
                    <a:pt x="2327194" y="5189557"/>
                    <a:pt x="2315710" y="5178717"/>
                    <a:pt x="2305612" y="5166257"/>
                  </a:cubicBezTo>
                  <a:close/>
                  <a:moveTo>
                    <a:pt x="2331594" y="5145294"/>
                  </a:moveTo>
                  <a:cubicBezTo>
                    <a:pt x="2305088" y="5149260"/>
                    <a:pt x="2278583" y="5160530"/>
                    <a:pt x="2251513" y="5152635"/>
                  </a:cubicBezTo>
                  <a:cubicBezTo>
                    <a:pt x="2254879" y="5138627"/>
                    <a:pt x="2259331" y="5121618"/>
                    <a:pt x="2275162" y="5118252"/>
                  </a:cubicBezTo>
                  <a:lnTo>
                    <a:pt x="2275198" y="5118234"/>
                  </a:lnTo>
                  <a:cubicBezTo>
                    <a:pt x="2293244" y="5114841"/>
                    <a:pt x="2311282" y="5090582"/>
                    <a:pt x="2328774" y="5106955"/>
                  </a:cubicBezTo>
                  <a:cubicBezTo>
                    <a:pt x="2332728" y="5119360"/>
                    <a:pt x="2332155" y="5132329"/>
                    <a:pt x="2331591" y="5145300"/>
                  </a:cubicBezTo>
                  <a:close/>
                  <a:moveTo>
                    <a:pt x="2330993" y="5091227"/>
                  </a:moveTo>
                  <a:cubicBezTo>
                    <a:pt x="2328719" y="5070762"/>
                    <a:pt x="2342181" y="5053843"/>
                    <a:pt x="2346184" y="5034741"/>
                  </a:cubicBezTo>
                  <a:lnTo>
                    <a:pt x="2346239" y="5034823"/>
                  </a:lnTo>
                  <a:lnTo>
                    <a:pt x="2363148" y="5033140"/>
                  </a:lnTo>
                  <a:cubicBezTo>
                    <a:pt x="2374418" y="5051196"/>
                    <a:pt x="2377237" y="5073191"/>
                    <a:pt x="2367105" y="5092355"/>
                  </a:cubicBezTo>
                  <a:cubicBezTo>
                    <a:pt x="2355258" y="5092360"/>
                    <a:pt x="2342852" y="5091791"/>
                    <a:pt x="2330991" y="5091233"/>
                  </a:cubicBezTo>
                  <a:close/>
                  <a:moveTo>
                    <a:pt x="2305597" y="5023543"/>
                  </a:moveTo>
                  <a:cubicBezTo>
                    <a:pt x="2293745" y="5012272"/>
                    <a:pt x="2286987" y="4997028"/>
                    <a:pt x="2277382" y="4983503"/>
                  </a:cubicBezTo>
                  <a:cubicBezTo>
                    <a:pt x="2267918" y="4967676"/>
                    <a:pt x="2239178" y="4972133"/>
                    <a:pt x="2237450" y="4950211"/>
                  </a:cubicBezTo>
                  <a:lnTo>
                    <a:pt x="2237360" y="4950230"/>
                  </a:lnTo>
                  <a:cubicBezTo>
                    <a:pt x="2230583" y="4927117"/>
                    <a:pt x="2245810" y="4905104"/>
                    <a:pt x="2268358" y="4899480"/>
                  </a:cubicBezTo>
                  <a:cubicBezTo>
                    <a:pt x="2263291" y="4913579"/>
                    <a:pt x="2253704" y="4925986"/>
                    <a:pt x="2254277" y="4941778"/>
                  </a:cubicBezTo>
                  <a:cubicBezTo>
                    <a:pt x="2261608" y="4959268"/>
                    <a:pt x="2279652" y="4967152"/>
                    <a:pt x="2292062" y="4980690"/>
                  </a:cubicBezTo>
                  <a:cubicBezTo>
                    <a:pt x="2298821" y="4991961"/>
                    <a:pt x="2302212" y="5004367"/>
                    <a:pt x="2307287" y="5016784"/>
                  </a:cubicBezTo>
                  <a:cubicBezTo>
                    <a:pt x="2319684" y="5015646"/>
                    <a:pt x="2337736" y="5021295"/>
                    <a:pt x="2344508" y="5006642"/>
                  </a:cubicBezTo>
                  <a:cubicBezTo>
                    <a:pt x="2358052" y="4991406"/>
                    <a:pt x="2360299" y="4969984"/>
                    <a:pt x="2373269" y="4955322"/>
                  </a:cubicBezTo>
                  <a:cubicBezTo>
                    <a:pt x="2380610" y="4991404"/>
                    <a:pt x="2344508" y="5038212"/>
                    <a:pt x="2305594" y="5023548"/>
                  </a:cubicBezTo>
                  <a:close/>
                  <a:moveTo>
                    <a:pt x="2296029" y="4658611"/>
                  </a:moveTo>
                  <a:cubicBezTo>
                    <a:pt x="2300555" y="4652963"/>
                    <a:pt x="2310137" y="4651270"/>
                    <a:pt x="2315780" y="4656920"/>
                  </a:cubicBezTo>
                  <a:cubicBezTo>
                    <a:pt x="2327050" y="4666498"/>
                    <a:pt x="2339466" y="4674384"/>
                    <a:pt x="2351881" y="4682862"/>
                  </a:cubicBezTo>
                  <a:cubicBezTo>
                    <a:pt x="2348498" y="4691321"/>
                    <a:pt x="2344541" y="4699771"/>
                    <a:pt x="2340593" y="4708237"/>
                  </a:cubicBezTo>
                  <a:cubicBezTo>
                    <a:pt x="2328751" y="4710503"/>
                    <a:pt x="2315219" y="4710503"/>
                    <a:pt x="2305069" y="4718387"/>
                  </a:cubicBezTo>
                  <a:cubicBezTo>
                    <a:pt x="2292661" y="4725162"/>
                    <a:pt x="2280255" y="4739253"/>
                    <a:pt x="2265037" y="4732495"/>
                  </a:cubicBezTo>
                  <a:cubicBezTo>
                    <a:pt x="2260240" y="4727431"/>
                    <a:pt x="2255894" y="4721959"/>
                    <a:pt x="2252048" y="4716140"/>
                  </a:cubicBezTo>
                  <a:cubicBezTo>
                    <a:pt x="2267329" y="4697584"/>
                    <a:pt x="2275789" y="4673297"/>
                    <a:pt x="2296076" y="4658653"/>
                  </a:cubicBezTo>
                  <a:close/>
                  <a:moveTo>
                    <a:pt x="2345147" y="4555918"/>
                  </a:moveTo>
                  <a:cubicBezTo>
                    <a:pt x="2354748" y="4551980"/>
                    <a:pt x="2364898" y="4555918"/>
                    <a:pt x="2374472" y="4558165"/>
                  </a:cubicBezTo>
                  <a:cubicBezTo>
                    <a:pt x="2356435" y="4567766"/>
                    <a:pt x="2337260" y="4576230"/>
                    <a:pt x="2318077" y="4584125"/>
                  </a:cubicBezTo>
                  <a:cubicBezTo>
                    <a:pt x="2325991" y="4573483"/>
                    <a:pt x="2333904" y="4562750"/>
                    <a:pt x="2345182" y="4555927"/>
                  </a:cubicBezTo>
                  <a:close/>
                  <a:moveTo>
                    <a:pt x="2362038" y="4680047"/>
                  </a:moveTo>
                  <a:cubicBezTo>
                    <a:pt x="2356398" y="4665858"/>
                    <a:pt x="2345665" y="4654033"/>
                    <a:pt x="2337212" y="4641662"/>
                  </a:cubicBezTo>
                  <a:cubicBezTo>
                    <a:pt x="2343955" y="4648405"/>
                    <a:pt x="2364587" y="4657805"/>
                    <a:pt x="2373897" y="4672716"/>
                  </a:cubicBezTo>
                  <a:cubicBezTo>
                    <a:pt x="2376717" y="4685688"/>
                    <a:pt x="2384596" y="4702617"/>
                    <a:pt x="2373333" y="4713316"/>
                  </a:cubicBezTo>
                  <a:cubicBezTo>
                    <a:pt x="2367693" y="4720083"/>
                    <a:pt x="2358671" y="4722339"/>
                    <a:pt x="2350774" y="4726295"/>
                  </a:cubicBezTo>
                  <a:cubicBezTo>
                    <a:pt x="2355850" y="4711073"/>
                    <a:pt x="2367130" y="4696401"/>
                    <a:pt x="2362033" y="4680056"/>
                  </a:cubicBezTo>
                  <a:close/>
                  <a:moveTo>
                    <a:pt x="2382313" y="4731346"/>
                  </a:moveTo>
                  <a:cubicBezTo>
                    <a:pt x="2400933" y="4749382"/>
                    <a:pt x="2405436" y="4782095"/>
                    <a:pt x="2385133" y="4800721"/>
                  </a:cubicBezTo>
                  <a:cubicBezTo>
                    <a:pt x="2355808" y="4797883"/>
                    <a:pt x="2325918" y="4793380"/>
                    <a:pt x="2296594" y="4801840"/>
                  </a:cubicBezTo>
                  <a:cubicBezTo>
                    <a:pt x="2292637" y="4792253"/>
                    <a:pt x="2281358" y="4778727"/>
                    <a:pt x="2292637" y="4770259"/>
                  </a:cubicBezTo>
                  <a:cubicBezTo>
                    <a:pt x="2306645" y="4761163"/>
                    <a:pt x="2317377" y="4744884"/>
                    <a:pt x="2335388" y="4743699"/>
                  </a:cubicBezTo>
                  <a:lnTo>
                    <a:pt x="2335506" y="4743754"/>
                  </a:lnTo>
                  <a:cubicBezTo>
                    <a:pt x="2351857" y="4742627"/>
                    <a:pt x="2367083" y="4736424"/>
                    <a:pt x="2382310" y="4731348"/>
                  </a:cubicBezTo>
                  <a:close/>
                  <a:moveTo>
                    <a:pt x="2369397" y="4642787"/>
                  </a:moveTo>
                  <a:cubicBezTo>
                    <a:pt x="2353024" y="4633782"/>
                    <a:pt x="2336651" y="4625868"/>
                    <a:pt x="2320369" y="4616863"/>
                  </a:cubicBezTo>
                  <a:lnTo>
                    <a:pt x="2320314" y="4616863"/>
                  </a:lnTo>
                  <a:cubicBezTo>
                    <a:pt x="2328782" y="4605585"/>
                    <a:pt x="2336114" y="4593169"/>
                    <a:pt x="2348529" y="4585828"/>
                  </a:cubicBezTo>
                  <a:cubicBezTo>
                    <a:pt x="2372215" y="4579625"/>
                    <a:pt x="2397593" y="4585828"/>
                    <a:pt x="2413392" y="4606128"/>
                  </a:cubicBezTo>
                  <a:cubicBezTo>
                    <a:pt x="2397591" y="4617422"/>
                    <a:pt x="2381235" y="4627572"/>
                    <a:pt x="2369394" y="4642790"/>
                  </a:cubicBezTo>
                  <a:close/>
                  <a:moveTo>
                    <a:pt x="2303959" y="4584768"/>
                  </a:moveTo>
                  <a:cubicBezTo>
                    <a:pt x="2291833" y="4589517"/>
                    <a:pt x="2282846" y="4577516"/>
                    <a:pt x="2269558" y="4570660"/>
                  </a:cubicBezTo>
                  <a:cubicBezTo>
                    <a:pt x="2273505" y="4545273"/>
                    <a:pt x="2299438" y="4536250"/>
                    <a:pt x="2322569" y="4539079"/>
                  </a:cubicBezTo>
                  <a:cubicBezTo>
                    <a:pt x="2321433" y="4555986"/>
                    <a:pt x="2311843" y="4570095"/>
                    <a:pt x="2303956" y="4584767"/>
                  </a:cubicBezTo>
                  <a:close/>
                  <a:moveTo>
                    <a:pt x="2268983" y="4753338"/>
                  </a:moveTo>
                  <a:cubicBezTo>
                    <a:pt x="2285338" y="4753338"/>
                    <a:pt x="2298308" y="4741494"/>
                    <a:pt x="2311843" y="4734736"/>
                  </a:cubicBezTo>
                  <a:cubicBezTo>
                    <a:pt x="2301120" y="4747698"/>
                    <a:pt x="2286469" y="4759550"/>
                    <a:pt x="2268410" y="4758422"/>
                  </a:cubicBezTo>
                  <a:cubicBezTo>
                    <a:pt x="2248671" y="4759695"/>
                    <a:pt x="2236847" y="4738775"/>
                    <a:pt x="2233481" y="4721855"/>
                  </a:cubicBezTo>
                  <a:lnTo>
                    <a:pt x="2233445" y="4721746"/>
                  </a:lnTo>
                  <a:cubicBezTo>
                    <a:pt x="2245297" y="4731894"/>
                    <a:pt x="2255448" y="4744883"/>
                    <a:pt x="2268983" y="4753334"/>
                  </a:cubicBezTo>
                  <a:close/>
                  <a:moveTo>
                    <a:pt x="2262762" y="4775351"/>
                  </a:moveTo>
                  <a:cubicBezTo>
                    <a:pt x="2275733" y="4784928"/>
                    <a:pt x="2279117" y="4802420"/>
                    <a:pt x="2290969" y="4813135"/>
                  </a:cubicBezTo>
                  <a:cubicBezTo>
                    <a:pt x="2326493" y="4809752"/>
                    <a:pt x="2360898" y="4818210"/>
                    <a:pt x="2395873" y="4814827"/>
                  </a:cubicBezTo>
                  <a:cubicBezTo>
                    <a:pt x="2410589" y="4796295"/>
                    <a:pt x="2410065" y="4772048"/>
                    <a:pt x="2413960" y="4749514"/>
                  </a:cubicBezTo>
                  <a:cubicBezTo>
                    <a:pt x="2413939" y="4749475"/>
                    <a:pt x="2413930" y="4749437"/>
                    <a:pt x="2413909" y="4749398"/>
                  </a:cubicBezTo>
                  <a:lnTo>
                    <a:pt x="2413974" y="4749426"/>
                  </a:lnTo>
                  <a:cubicBezTo>
                    <a:pt x="2413974" y="4749455"/>
                    <a:pt x="2413966" y="4749485"/>
                    <a:pt x="2413960" y="4749514"/>
                  </a:cubicBezTo>
                  <a:cubicBezTo>
                    <a:pt x="2423484" y="4767554"/>
                    <a:pt x="2420681" y="4788935"/>
                    <a:pt x="2417293" y="4808630"/>
                  </a:cubicBezTo>
                  <a:cubicBezTo>
                    <a:pt x="2403768" y="4814270"/>
                    <a:pt x="2391352" y="4824985"/>
                    <a:pt x="2376124" y="4822155"/>
                  </a:cubicBezTo>
                  <a:cubicBezTo>
                    <a:pt x="2316871" y="4816394"/>
                    <a:pt x="2286479" y="4831980"/>
                    <a:pt x="2271230" y="4814824"/>
                  </a:cubicBezTo>
                  <a:cubicBezTo>
                    <a:pt x="2258259" y="4806361"/>
                    <a:pt x="2263335" y="4788317"/>
                    <a:pt x="2262762" y="4775346"/>
                  </a:cubicBezTo>
                  <a:close/>
                  <a:moveTo>
                    <a:pt x="2315219" y="4836262"/>
                  </a:moveTo>
                  <a:cubicBezTo>
                    <a:pt x="2346800" y="4830622"/>
                    <a:pt x="2378945" y="4843593"/>
                    <a:pt x="2410535" y="4834561"/>
                  </a:cubicBezTo>
                  <a:cubicBezTo>
                    <a:pt x="2410535" y="4852607"/>
                    <a:pt x="2411663" y="4871219"/>
                    <a:pt x="2406568" y="4888710"/>
                  </a:cubicBezTo>
                  <a:cubicBezTo>
                    <a:pt x="2399811" y="4901690"/>
                    <a:pt x="2385147" y="4910705"/>
                    <a:pt x="2370484" y="4911269"/>
                  </a:cubicBezTo>
                  <a:cubicBezTo>
                    <a:pt x="2356940" y="4903374"/>
                    <a:pt x="2345658" y="4892086"/>
                    <a:pt x="2334383" y="4881935"/>
                  </a:cubicBezTo>
                  <a:cubicBezTo>
                    <a:pt x="2321403" y="4881935"/>
                    <a:pt x="2308432" y="4882498"/>
                    <a:pt x="2295470" y="4882498"/>
                  </a:cubicBezTo>
                  <a:cubicBezTo>
                    <a:pt x="2292742" y="4865126"/>
                    <a:pt x="2298381" y="4844295"/>
                    <a:pt x="2315299" y="4836381"/>
                  </a:cubicBezTo>
                  <a:close/>
                  <a:moveTo>
                    <a:pt x="2275741" y="4876285"/>
                  </a:moveTo>
                  <a:cubicBezTo>
                    <a:pt x="2283082" y="4870655"/>
                    <a:pt x="2292525" y="4882313"/>
                    <a:pt x="2284774" y="4888129"/>
                  </a:cubicBezTo>
                  <a:cubicBezTo>
                    <a:pt x="2277368" y="4893687"/>
                    <a:pt x="2267310" y="4881943"/>
                    <a:pt x="2275769" y="4876304"/>
                  </a:cubicBezTo>
                  <a:close/>
                  <a:moveTo>
                    <a:pt x="2311244" y="4915270"/>
                  </a:moveTo>
                  <a:cubicBezTo>
                    <a:pt x="2326468" y="4926549"/>
                    <a:pt x="2337758" y="4941211"/>
                    <a:pt x="2352412" y="4953619"/>
                  </a:cubicBezTo>
                  <a:cubicBezTo>
                    <a:pt x="2346782" y="4971655"/>
                    <a:pt x="2342262" y="4991967"/>
                    <a:pt x="2325342" y="5003811"/>
                  </a:cubicBezTo>
                  <a:cubicBezTo>
                    <a:pt x="2321949" y="5002120"/>
                    <a:pt x="2316310" y="4999873"/>
                    <a:pt x="2313500" y="4998736"/>
                  </a:cubicBezTo>
                  <a:cubicBezTo>
                    <a:pt x="2310135" y="4968735"/>
                    <a:pt x="2282513" y="4954091"/>
                    <a:pt x="2265045" y="4933276"/>
                  </a:cubicBezTo>
                  <a:lnTo>
                    <a:pt x="2265008" y="4933318"/>
                  </a:lnTo>
                  <a:lnTo>
                    <a:pt x="2265017" y="4933245"/>
                  </a:lnTo>
                  <a:cubicBezTo>
                    <a:pt x="2265025" y="4933256"/>
                    <a:pt x="2265036" y="4933265"/>
                    <a:pt x="2265044" y="4933276"/>
                  </a:cubicBezTo>
                  <a:cubicBezTo>
                    <a:pt x="2276321" y="4919748"/>
                    <a:pt x="2292107" y="4907938"/>
                    <a:pt x="2311244" y="4915266"/>
                  </a:cubicBezTo>
                  <a:close/>
                  <a:moveTo>
                    <a:pt x="2354140" y="4936127"/>
                  </a:moveTo>
                  <a:cubicBezTo>
                    <a:pt x="2339486" y="4925985"/>
                    <a:pt x="2328190" y="4911895"/>
                    <a:pt x="2315792" y="4898906"/>
                  </a:cubicBezTo>
                  <a:cubicBezTo>
                    <a:pt x="2334402" y="4896095"/>
                    <a:pt x="2345682" y="4909630"/>
                    <a:pt x="2356951" y="4922592"/>
                  </a:cubicBezTo>
                  <a:cubicBezTo>
                    <a:pt x="2375507" y="4931050"/>
                    <a:pt x="2398702" y="4925412"/>
                    <a:pt x="2410527" y="4908493"/>
                  </a:cubicBezTo>
                  <a:lnTo>
                    <a:pt x="2410545" y="4908483"/>
                  </a:lnTo>
                  <a:cubicBezTo>
                    <a:pt x="2428027" y="4893259"/>
                    <a:pt x="2421815" y="4868460"/>
                    <a:pt x="2429156" y="4848723"/>
                  </a:cubicBezTo>
                  <a:cubicBezTo>
                    <a:pt x="2432530" y="4872963"/>
                    <a:pt x="2424081" y="4896669"/>
                    <a:pt x="2415048" y="4919223"/>
                  </a:cubicBezTo>
                  <a:cubicBezTo>
                    <a:pt x="2402083" y="4939510"/>
                    <a:pt x="2375561" y="4940084"/>
                    <a:pt x="2354140" y="4936127"/>
                  </a:cubicBezTo>
                  <a:close/>
                  <a:moveTo>
                    <a:pt x="2418458" y="4932680"/>
                  </a:moveTo>
                  <a:cubicBezTo>
                    <a:pt x="2441070" y="4897841"/>
                    <a:pt x="2508192" y="4899838"/>
                    <a:pt x="2521688" y="4965398"/>
                  </a:cubicBezTo>
                  <a:cubicBezTo>
                    <a:pt x="2510965" y="4965398"/>
                    <a:pt x="2498135" y="4971388"/>
                    <a:pt x="2487841" y="4964834"/>
                  </a:cubicBezTo>
                  <a:cubicBezTo>
                    <a:pt x="2466148" y="4951257"/>
                    <a:pt x="2442830" y="4940469"/>
                    <a:pt x="2418438" y="4932725"/>
                  </a:cubicBezTo>
                  <a:close/>
                  <a:moveTo>
                    <a:pt x="2444410" y="4833451"/>
                  </a:moveTo>
                  <a:cubicBezTo>
                    <a:pt x="2428492" y="4812621"/>
                    <a:pt x="2433585" y="4787244"/>
                    <a:pt x="2435313" y="4762951"/>
                  </a:cubicBezTo>
                  <a:cubicBezTo>
                    <a:pt x="2458835" y="4759466"/>
                    <a:pt x="2481853" y="4767478"/>
                    <a:pt x="2490643" y="4789466"/>
                  </a:cubicBezTo>
                  <a:cubicBezTo>
                    <a:pt x="2481620" y="4805811"/>
                    <a:pt x="2467521" y="4818218"/>
                    <a:pt x="2459053" y="4835140"/>
                  </a:cubicBezTo>
                  <a:cubicBezTo>
                    <a:pt x="2455115" y="4834579"/>
                    <a:pt x="2448338" y="4834015"/>
                    <a:pt x="2444410" y="4833451"/>
                  </a:cubicBezTo>
                  <a:close/>
                  <a:moveTo>
                    <a:pt x="2474310" y="4859402"/>
                  </a:moveTo>
                  <a:cubicBezTo>
                    <a:pt x="2480334" y="4868947"/>
                    <a:pt x="2485611" y="4878944"/>
                    <a:pt x="2490092" y="4889303"/>
                  </a:cubicBezTo>
                  <a:lnTo>
                    <a:pt x="2442720" y="4894378"/>
                  </a:lnTo>
                  <a:cubicBezTo>
                    <a:pt x="2443817" y="4880279"/>
                    <a:pt x="2444903" y="4866181"/>
                    <a:pt x="2446086" y="4852626"/>
                  </a:cubicBezTo>
                  <a:lnTo>
                    <a:pt x="2446104" y="4852636"/>
                  </a:lnTo>
                  <a:cubicBezTo>
                    <a:pt x="2455696" y="4853763"/>
                    <a:pt x="2465848" y="4853763"/>
                    <a:pt x="2474317" y="4859402"/>
                  </a:cubicBezTo>
                  <a:close/>
                  <a:moveTo>
                    <a:pt x="2546496" y="4973275"/>
                  </a:moveTo>
                  <a:lnTo>
                    <a:pt x="2546432" y="4973339"/>
                  </a:lnTo>
                  <a:cubicBezTo>
                    <a:pt x="2559967" y="4955865"/>
                    <a:pt x="2581956" y="4954728"/>
                    <a:pt x="2601691" y="4958115"/>
                  </a:cubicBezTo>
                  <a:cubicBezTo>
                    <a:pt x="2595505" y="4971087"/>
                    <a:pt x="2589871" y="4984054"/>
                    <a:pt x="2584790" y="4997019"/>
                  </a:cubicBezTo>
                  <a:cubicBezTo>
                    <a:pt x="2571339" y="4990194"/>
                    <a:pt x="2558964" y="4981735"/>
                    <a:pt x="2546503" y="4973275"/>
                  </a:cubicBezTo>
                  <a:close/>
                  <a:moveTo>
                    <a:pt x="2598343" y="4936046"/>
                  </a:moveTo>
                  <a:cubicBezTo>
                    <a:pt x="2578043" y="4942267"/>
                    <a:pt x="2557184" y="4946770"/>
                    <a:pt x="2537436" y="4955238"/>
                  </a:cubicBezTo>
                  <a:cubicBezTo>
                    <a:pt x="2526157" y="4933863"/>
                    <a:pt x="2510329" y="4915217"/>
                    <a:pt x="2495138" y="4896024"/>
                  </a:cubicBezTo>
                  <a:cubicBezTo>
                    <a:pt x="2512047" y="4879661"/>
                    <a:pt x="2536298" y="4875140"/>
                    <a:pt x="2558865" y="4881917"/>
                  </a:cubicBezTo>
                  <a:cubicBezTo>
                    <a:pt x="2579740" y="4892635"/>
                    <a:pt x="2591582" y="4914051"/>
                    <a:pt x="2598350" y="4936046"/>
                  </a:cubicBezTo>
                  <a:close/>
                  <a:moveTo>
                    <a:pt x="2584272" y="4872919"/>
                  </a:moveTo>
                  <a:cubicBezTo>
                    <a:pt x="2598362" y="4869536"/>
                    <a:pt x="2613025" y="4867289"/>
                    <a:pt x="2627141" y="4871228"/>
                  </a:cubicBezTo>
                  <a:cubicBezTo>
                    <a:pt x="2630525" y="4890402"/>
                    <a:pt x="2624885" y="4909013"/>
                    <a:pt x="2613025" y="4924239"/>
                  </a:cubicBezTo>
                  <a:cubicBezTo>
                    <a:pt x="2602838" y="4907866"/>
                    <a:pt x="2587101" y="4893222"/>
                    <a:pt x="2584281" y="4872941"/>
                  </a:cubicBezTo>
                  <a:close/>
                  <a:moveTo>
                    <a:pt x="2500733" y="4868953"/>
                  </a:moveTo>
                  <a:cubicBezTo>
                    <a:pt x="2491701" y="4859365"/>
                    <a:pt x="2482696" y="4849779"/>
                    <a:pt x="2474236" y="4840191"/>
                  </a:cubicBezTo>
                  <a:cubicBezTo>
                    <a:pt x="2480422" y="4830641"/>
                    <a:pt x="2486061" y="4820545"/>
                    <a:pt x="2493337" y="4811448"/>
                  </a:cubicBezTo>
                  <a:cubicBezTo>
                    <a:pt x="2527490" y="4801647"/>
                    <a:pt x="2555175" y="4815263"/>
                    <a:pt x="2565606" y="4835671"/>
                  </a:cubicBezTo>
                  <a:cubicBezTo>
                    <a:pt x="2569545" y="4845812"/>
                    <a:pt x="2570108" y="4856545"/>
                    <a:pt x="2571236" y="4867261"/>
                  </a:cubicBezTo>
                  <a:cubicBezTo>
                    <a:pt x="2547846" y="4863305"/>
                    <a:pt x="2523913" y="4863880"/>
                    <a:pt x="2500740" y="4868953"/>
                  </a:cubicBezTo>
                  <a:close/>
                  <a:moveTo>
                    <a:pt x="2532907" y="4793393"/>
                  </a:moveTo>
                  <a:cubicBezTo>
                    <a:pt x="2504709" y="4796849"/>
                    <a:pt x="2494613" y="4763557"/>
                    <a:pt x="2475420" y="4749459"/>
                  </a:cubicBezTo>
                  <a:lnTo>
                    <a:pt x="2475393" y="4749396"/>
                  </a:lnTo>
                  <a:cubicBezTo>
                    <a:pt x="2490047" y="4730786"/>
                    <a:pt x="2514870" y="4719515"/>
                    <a:pt x="2538556" y="4722326"/>
                  </a:cubicBezTo>
                  <a:cubicBezTo>
                    <a:pt x="2557166" y="4727956"/>
                    <a:pt x="2570691" y="4743756"/>
                    <a:pt x="2580852" y="4759556"/>
                  </a:cubicBezTo>
                  <a:cubicBezTo>
                    <a:pt x="2565631" y="4771385"/>
                    <a:pt x="2554907" y="4793393"/>
                    <a:pt x="2532914" y="4793393"/>
                  </a:cubicBezTo>
                  <a:close/>
                  <a:moveTo>
                    <a:pt x="2429148" y="4742682"/>
                  </a:moveTo>
                  <a:cubicBezTo>
                    <a:pt x="2420124" y="4731957"/>
                    <a:pt x="2407718" y="4720678"/>
                    <a:pt x="2407145" y="4706024"/>
                  </a:cubicBezTo>
                  <a:cubicBezTo>
                    <a:pt x="2412486" y="4700561"/>
                    <a:pt x="2418368" y="4695654"/>
                    <a:pt x="2424701" y="4691380"/>
                  </a:cubicBezTo>
                  <a:lnTo>
                    <a:pt x="2424637" y="4691362"/>
                  </a:lnTo>
                  <a:cubicBezTo>
                    <a:pt x="2443256" y="4681774"/>
                    <a:pt x="2464678" y="4690243"/>
                    <a:pt x="2478776" y="4703770"/>
                  </a:cubicBezTo>
                  <a:cubicBezTo>
                    <a:pt x="2491189" y="4731967"/>
                    <a:pt x="2451148" y="4753966"/>
                    <a:pt x="2429155" y="4742682"/>
                  </a:cubicBezTo>
                  <a:close/>
                  <a:moveTo>
                    <a:pt x="2442675" y="4673852"/>
                  </a:moveTo>
                  <a:cubicBezTo>
                    <a:pt x="2425756" y="4672742"/>
                    <a:pt x="2412213" y="4681201"/>
                    <a:pt x="2400377" y="4691354"/>
                  </a:cubicBezTo>
                  <a:cubicBezTo>
                    <a:pt x="2389208" y="4679227"/>
                    <a:pt x="2382978" y="4663361"/>
                    <a:pt x="2382912" y="4646874"/>
                  </a:cubicBezTo>
                  <a:lnTo>
                    <a:pt x="2382885" y="4646793"/>
                  </a:lnTo>
                  <a:cubicBezTo>
                    <a:pt x="2396984" y="4632131"/>
                    <a:pt x="2416157" y="4623107"/>
                    <a:pt x="2436469" y="4624244"/>
                  </a:cubicBezTo>
                  <a:cubicBezTo>
                    <a:pt x="2452251" y="4627628"/>
                    <a:pt x="2464103" y="4638343"/>
                    <a:pt x="2475391" y="4648486"/>
                  </a:cubicBezTo>
                  <a:cubicBezTo>
                    <a:pt x="2467495" y="4659771"/>
                    <a:pt x="2458471" y="4674425"/>
                    <a:pt x="2442683" y="4673852"/>
                  </a:cubicBezTo>
                  <a:close/>
                  <a:moveTo>
                    <a:pt x="2386789" y="4567192"/>
                  </a:moveTo>
                  <a:cubicBezTo>
                    <a:pt x="2380603" y="4556550"/>
                    <a:pt x="2391883" y="4548090"/>
                    <a:pt x="2398067" y="4541269"/>
                  </a:cubicBezTo>
                  <a:cubicBezTo>
                    <a:pt x="2411047" y="4529425"/>
                    <a:pt x="2429094" y="4533938"/>
                    <a:pt x="2444884" y="4535057"/>
                  </a:cubicBezTo>
                  <a:cubicBezTo>
                    <a:pt x="2450515" y="4557614"/>
                    <a:pt x="2433605" y="4573424"/>
                    <a:pt x="2417241" y="4585806"/>
                  </a:cubicBezTo>
                  <a:cubicBezTo>
                    <a:pt x="2407096" y="4579608"/>
                    <a:pt x="2396382" y="4574551"/>
                    <a:pt x="2386796" y="4567192"/>
                  </a:cubicBezTo>
                  <a:close/>
                  <a:moveTo>
                    <a:pt x="2351322" y="4470238"/>
                  </a:moveTo>
                  <a:cubicBezTo>
                    <a:pt x="2345110" y="4457840"/>
                    <a:pt x="2354706" y="4447689"/>
                    <a:pt x="2363164" y="4440337"/>
                  </a:cubicBezTo>
                  <a:cubicBezTo>
                    <a:pt x="2379529" y="4448242"/>
                    <a:pt x="2395309" y="4457266"/>
                    <a:pt x="2411110" y="4466843"/>
                  </a:cubicBezTo>
                  <a:cubicBezTo>
                    <a:pt x="2408882" y="4472176"/>
                    <a:pt x="2406996" y="4477644"/>
                    <a:pt x="2405462" y="4483216"/>
                  </a:cubicBezTo>
                  <a:cubicBezTo>
                    <a:pt x="2389729" y="4482264"/>
                    <a:pt x="2357408" y="4491484"/>
                    <a:pt x="2351334" y="4470238"/>
                  </a:cubicBezTo>
                  <a:close/>
                  <a:moveTo>
                    <a:pt x="2388492" y="4497318"/>
                  </a:moveTo>
                  <a:cubicBezTo>
                    <a:pt x="2389065" y="4508606"/>
                    <a:pt x="2389065" y="4520450"/>
                    <a:pt x="2388492" y="4532293"/>
                  </a:cubicBezTo>
                  <a:cubicBezTo>
                    <a:pt x="2372365" y="4537060"/>
                    <a:pt x="2355681" y="4539689"/>
                    <a:pt x="2338869" y="4540111"/>
                  </a:cubicBezTo>
                  <a:cubicBezTo>
                    <a:pt x="2338869" y="4540138"/>
                    <a:pt x="2338869" y="4540161"/>
                    <a:pt x="2338869" y="4540187"/>
                  </a:cubicBezTo>
                  <a:lnTo>
                    <a:pt x="2338833" y="4540114"/>
                  </a:lnTo>
                  <a:lnTo>
                    <a:pt x="2338874" y="4540114"/>
                  </a:lnTo>
                  <a:cubicBezTo>
                    <a:pt x="2338917" y="4513635"/>
                    <a:pt x="2362581" y="4493936"/>
                    <a:pt x="2388495" y="4497318"/>
                  </a:cubicBezTo>
                  <a:close/>
                  <a:moveTo>
                    <a:pt x="2281960" y="4493296"/>
                  </a:moveTo>
                  <a:lnTo>
                    <a:pt x="2281923" y="4493341"/>
                  </a:lnTo>
                  <a:cubicBezTo>
                    <a:pt x="2297705" y="4479233"/>
                    <a:pt x="2320263" y="4486010"/>
                    <a:pt x="2338883" y="4488257"/>
                  </a:cubicBezTo>
                  <a:cubicBezTo>
                    <a:pt x="2339447" y="4491650"/>
                    <a:pt x="2341139" y="4498418"/>
                    <a:pt x="2341693" y="4501237"/>
                  </a:cubicBezTo>
                  <a:cubicBezTo>
                    <a:pt x="2337200" y="4506878"/>
                    <a:pt x="2332689" y="4511952"/>
                    <a:pt x="2328168" y="4517583"/>
                  </a:cubicBezTo>
                  <a:cubicBezTo>
                    <a:pt x="2304482" y="4516464"/>
                    <a:pt x="2286436" y="4532828"/>
                    <a:pt x="2263313" y="4534501"/>
                  </a:cubicBezTo>
                  <a:cubicBezTo>
                    <a:pt x="2262770" y="4518675"/>
                    <a:pt x="2267318" y="4501756"/>
                    <a:pt x="2281963" y="4493296"/>
                  </a:cubicBezTo>
                  <a:close/>
                  <a:moveTo>
                    <a:pt x="2276858" y="4471948"/>
                  </a:moveTo>
                  <a:cubicBezTo>
                    <a:pt x="2277494" y="4452765"/>
                    <a:pt x="2283130" y="4431313"/>
                    <a:pt x="2301664" y="4421756"/>
                  </a:cubicBezTo>
                  <a:cubicBezTo>
                    <a:pt x="2315771" y="4408234"/>
                    <a:pt x="2332690" y="4422885"/>
                    <a:pt x="2345088" y="4431906"/>
                  </a:cubicBezTo>
                  <a:cubicBezTo>
                    <a:pt x="2340575" y="4444877"/>
                    <a:pt x="2335510" y="4458412"/>
                    <a:pt x="2330426" y="4471382"/>
                  </a:cubicBezTo>
                  <a:cubicBezTo>
                    <a:pt x="2312944" y="4468009"/>
                    <a:pt x="2294907" y="4471385"/>
                    <a:pt x="2276856" y="4471948"/>
                  </a:cubicBezTo>
                  <a:close/>
                  <a:moveTo>
                    <a:pt x="2232268" y="4698029"/>
                  </a:moveTo>
                  <a:cubicBezTo>
                    <a:pt x="2250880" y="4692406"/>
                    <a:pt x="2251997" y="4671541"/>
                    <a:pt x="2253134" y="4655733"/>
                  </a:cubicBezTo>
                  <a:cubicBezTo>
                    <a:pt x="2263849" y="4651776"/>
                    <a:pt x="2273992" y="4646709"/>
                    <a:pt x="2284725" y="4642762"/>
                  </a:cubicBezTo>
                  <a:cubicBezTo>
                    <a:pt x="2287636" y="4625480"/>
                    <a:pt x="2285362" y="4609107"/>
                    <a:pt x="2279723" y="4592734"/>
                  </a:cubicBezTo>
                  <a:lnTo>
                    <a:pt x="2279650" y="4592579"/>
                  </a:lnTo>
                  <a:cubicBezTo>
                    <a:pt x="2286991" y="4602729"/>
                    <a:pt x="2302217" y="4610625"/>
                    <a:pt x="2299950" y="4624724"/>
                  </a:cubicBezTo>
                  <a:cubicBezTo>
                    <a:pt x="2299386" y="4644475"/>
                    <a:pt x="2275700" y="4648410"/>
                    <a:pt x="2268359" y="4664775"/>
                  </a:cubicBezTo>
                  <a:cubicBezTo>
                    <a:pt x="2257661" y="4685641"/>
                    <a:pt x="2243000" y="4708190"/>
                    <a:pt x="2217610" y="4710449"/>
                  </a:cubicBezTo>
                  <a:cubicBezTo>
                    <a:pt x="2195061" y="4714406"/>
                    <a:pt x="2179270" y="4694650"/>
                    <a:pt x="2169119" y="4677731"/>
                  </a:cubicBezTo>
                  <a:cubicBezTo>
                    <a:pt x="2188847" y="4687888"/>
                    <a:pt x="2209140" y="4705370"/>
                    <a:pt x="2232271" y="4698029"/>
                  </a:cubicBezTo>
                  <a:close/>
                  <a:moveTo>
                    <a:pt x="2212594" y="4726319"/>
                  </a:moveTo>
                  <a:cubicBezTo>
                    <a:pt x="2223882" y="4742092"/>
                    <a:pt x="2234607" y="4758463"/>
                    <a:pt x="2250952" y="4769734"/>
                  </a:cubicBezTo>
                  <a:cubicBezTo>
                    <a:pt x="2251516" y="4782713"/>
                    <a:pt x="2249825" y="4796812"/>
                    <a:pt x="2253209" y="4809785"/>
                  </a:cubicBezTo>
                  <a:cubicBezTo>
                    <a:pt x="2258848" y="4820500"/>
                    <a:pt x="2267871" y="4828950"/>
                    <a:pt x="2273508" y="4839674"/>
                  </a:cubicBezTo>
                  <a:cubicBezTo>
                    <a:pt x="2267232" y="4853297"/>
                    <a:pt x="2262864" y="4867719"/>
                    <a:pt x="2260527" y="4882534"/>
                  </a:cubicBezTo>
                  <a:cubicBezTo>
                    <a:pt x="2249812" y="4894386"/>
                    <a:pt x="2235714" y="4903409"/>
                    <a:pt x="2226117" y="4915808"/>
                  </a:cubicBezTo>
                  <a:cubicBezTo>
                    <a:pt x="2221623" y="4929343"/>
                    <a:pt x="2224426" y="4943442"/>
                    <a:pt x="2222743" y="4957550"/>
                  </a:cubicBezTo>
                  <a:cubicBezTo>
                    <a:pt x="2216539" y="4966574"/>
                    <a:pt x="2205260" y="4970521"/>
                    <a:pt x="2197368" y="4978408"/>
                  </a:cubicBezTo>
                  <a:cubicBezTo>
                    <a:pt x="2184397" y="4986876"/>
                    <a:pt x="2182143" y="5003782"/>
                    <a:pt x="2176502" y="5017910"/>
                  </a:cubicBezTo>
                  <a:cubicBezTo>
                    <a:pt x="2144903" y="5024096"/>
                    <a:pt x="2111637" y="5038776"/>
                    <a:pt x="2097531" y="5070357"/>
                  </a:cubicBezTo>
                  <a:cubicBezTo>
                    <a:pt x="2078929" y="5072613"/>
                    <a:pt x="2058626" y="5075997"/>
                    <a:pt x="2045655" y="5090656"/>
                  </a:cubicBezTo>
                  <a:cubicBezTo>
                    <a:pt x="2035505" y="5104192"/>
                    <a:pt x="2017448" y="5096878"/>
                    <a:pt x="2003358" y="5097997"/>
                  </a:cubicBezTo>
                  <a:cubicBezTo>
                    <a:pt x="1983607" y="5099126"/>
                    <a:pt x="1971194" y="5116617"/>
                    <a:pt x="1957105" y="5127887"/>
                  </a:cubicBezTo>
                  <a:cubicBezTo>
                    <a:pt x="1943006" y="5132399"/>
                    <a:pt x="1927770" y="5123376"/>
                    <a:pt x="1913116" y="5126768"/>
                  </a:cubicBezTo>
                  <a:cubicBezTo>
                    <a:pt x="1899017" y="5127887"/>
                    <a:pt x="1889994" y="5145370"/>
                    <a:pt x="1875323" y="5142542"/>
                  </a:cubicBezTo>
                  <a:cubicBezTo>
                    <a:pt x="1852950" y="5138792"/>
                    <a:pt x="1830142" y="5138418"/>
                    <a:pt x="1807658" y="5141432"/>
                  </a:cubicBezTo>
                  <a:cubicBezTo>
                    <a:pt x="1796935" y="5145935"/>
                    <a:pt x="1787358" y="5152702"/>
                    <a:pt x="1776632" y="5156657"/>
                  </a:cubicBezTo>
                  <a:cubicBezTo>
                    <a:pt x="1763107" y="5154400"/>
                    <a:pt x="1750690" y="5147633"/>
                    <a:pt x="1736591" y="5147069"/>
                  </a:cubicBezTo>
                  <a:cubicBezTo>
                    <a:pt x="1705010" y="5148179"/>
                    <a:pt x="1675120" y="5131260"/>
                    <a:pt x="1642966" y="5138037"/>
                  </a:cubicBezTo>
                  <a:cubicBezTo>
                    <a:pt x="1618716" y="5126194"/>
                    <a:pt x="1591646" y="5121682"/>
                    <a:pt x="1565703" y="5127330"/>
                  </a:cubicBezTo>
                  <a:cubicBezTo>
                    <a:pt x="1545965" y="5107579"/>
                    <a:pt x="1518895" y="5099115"/>
                    <a:pt x="1491817" y="5097986"/>
                  </a:cubicBezTo>
                  <a:cubicBezTo>
                    <a:pt x="1474334" y="5086152"/>
                    <a:pt x="1454032" y="5081077"/>
                    <a:pt x="1435421" y="5072036"/>
                  </a:cubicBezTo>
                  <a:cubicBezTo>
                    <a:pt x="1442188" y="5056254"/>
                    <a:pt x="1457424" y="5045539"/>
                    <a:pt x="1464755" y="5029748"/>
                  </a:cubicBezTo>
                  <a:cubicBezTo>
                    <a:pt x="1470395" y="5012266"/>
                    <a:pt x="1487015" y="5001983"/>
                    <a:pt x="1494080" y="4985196"/>
                  </a:cubicBezTo>
                  <a:cubicBezTo>
                    <a:pt x="1502208" y="4965883"/>
                    <a:pt x="1524543" y="4958681"/>
                    <a:pt x="1534121" y="4940645"/>
                  </a:cubicBezTo>
                  <a:cubicBezTo>
                    <a:pt x="1541452" y="4930495"/>
                    <a:pt x="1539761" y="4914701"/>
                    <a:pt x="1552732" y="4907925"/>
                  </a:cubicBezTo>
                  <a:cubicBezTo>
                    <a:pt x="1575299" y="4893264"/>
                    <a:pt x="1596165" y="4872949"/>
                    <a:pt x="1601805" y="4844763"/>
                  </a:cubicBezTo>
                  <a:cubicBezTo>
                    <a:pt x="1620980" y="4830664"/>
                    <a:pt x="1641856" y="4817686"/>
                    <a:pt x="1655381" y="4797391"/>
                  </a:cubicBezTo>
                  <a:cubicBezTo>
                    <a:pt x="1684708" y="4786120"/>
                    <a:pt x="1695981" y="4754521"/>
                    <a:pt x="1723064" y="4740413"/>
                  </a:cubicBezTo>
                  <a:cubicBezTo>
                    <a:pt x="1738838" y="4732526"/>
                    <a:pt x="1747890" y="4717864"/>
                    <a:pt x="1753528" y="4702064"/>
                  </a:cubicBezTo>
                  <a:cubicBezTo>
                    <a:pt x="1773827" y="4697561"/>
                    <a:pt x="1791611" y="4686051"/>
                    <a:pt x="1807104" y="4672194"/>
                  </a:cubicBezTo>
                  <a:cubicBezTo>
                    <a:pt x="1815745" y="4664466"/>
                    <a:pt x="1827979" y="4666536"/>
                    <a:pt x="1838131" y="4664280"/>
                  </a:cubicBezTo>
                  <a:cubicBezTo>
                    <a:pt x="1852775" y="4662033"/>
                    <a:pt x="1862944" y="4650754"/>
                    <a:pt x="1874224" y="4643404"/>
                  </a:cubicBezTo>
                  <a:cubicBezTo>
                    <a:pt x="1897055" y="4641039"/>
                    <a:pt x="1922524" y="4647770"/>
                    <a:pt x="1942804" y="4632579"/>
                  </a:cubicBezTo>
                  <a:lnTo>
                    <a:pt x="1943005" y="4632705"/>
                  </a:lnTo>
                  <a:cubicBezTo>
                    <a:pt x="1968379" y="4628758"/>
                    <a:pt x="1996025" y="4635525"/>
                    <a:pt x="2020285" y="4622555"/>
                  </a:cubicBezTo>
                  <a:cubicBezTo>
                    <a:pt x="2045659" y="4632134"/>
                    <a:pt x="2071595" y="4646242"/>
                    <a:pt x="2099229" y="4635527"/>
                  </a:cubicBezTo>
                  <a:cubicBezTo>
                    <a:pt x="2115601" y="4647942"/>
                    <a:pt x="2130246" y="4665977"/>
                    <a:pt x="2152249" y="4667683"/>
                  </a:cubicBezTo>
                  <a:cubicBezTo>
                    <a:pt x="2162406" y="4695865"/>
                    <a:pt x="2182707" y="4719551"/>
                    <a:pt x="2212597" y="4726319"/>
                  </a:cubicBezTo>
                  <a:close/>
                  <a:moveTo>
                    <a:pt x="2093036" y="4588123"/>
                  </a:moveTo>
                  <a:cubicBezTo>
                    <a:pt x="2098103" y="4572332"/>
                    <a:pt x="2109373" y="4558215"/>
                    <a:pt x="2112201" y="4541316"/>
                  </a:cubicBezTo>
                  <a:cubicBezTo>
                    <a:pt x="2110382" y="4531219"/>
                    <a:pt x="2105925" y="4522123"/>
                    <a:pt x="2103105" y="4512571"/>
                  </a:cubicBezTo>
                  <a:lnTo>
                    <a:pt x="2103187" y="4512535"/>
                  </a:lnTo>
                  <a:cubicBezTo>
                    <a:pt x="2115594" y="4520439"/>
                    <a:pt x="2126300" y="4531709"/>
                    <a:pt x="2130811" y="4546391"/>
                  </a:cubicBezTo>
                  <a:cubicBezTo>
                    <a:pt x="2125183" y="4565000"/>
                    <a:pt x="2106564" y="4575715"/>
                    <a:pt x="2093039" y="4588123"/>
                  </a:cubicBezTo>
                  <a:close/>
                  <a:moveTo>
                    <a:pt x="2102637" y="4419501"/>
                  </a:moveTo>
                  <a:cubicBezTo>
                    <a:pt x="2100363" y="4404220"/>
                    <a:pt x="2098089" y="4388939"/>
                    <a:pt x="2097543" y="4373749"/>
                  </a:cubicBezTo>
                  <a:lnTo>
                    <a:pt x="2097553" y="4373821"/>
                  </a:lnTo>
                  <a:cubicBezTo>
                    <a:pt x="2120675" y="4371565"/>
                    <a:pt x="2143227" y="4375513"/>
                    <a:pt x="2165809" y="4378333"/>
                  </a:cubicBezTo>
                  <a:cubicBezTo>
                    <a:pt x="2143240" y="4390175"/>
                    <a:pt x="2121245" y="4402027"/>
                    <a:pt x="2102634" y="4419501"/>
                  </a:cubicBezTo>
                  <a:close/>
                  <a:moveTo>
                    <a:pt x="2103756" y="4493952"/>
                  </a:moveTo>
                  <a:cubicBezTo>
                    <a:pt x="2095298" y="4493315"/>
                    <a:pt x="2086292" y="4492769"/>
                    <a:pt x="2077833" y="4491677"/>
                  </a:cubicBezTo>
                  <a:lnTo>
                    <a:pt x="2077815" y="4491705"/>
                  </a:lnTo>
                  <a:cubicBezTo>
                    <a:pt x="2076114" y="4477598"/>
                    <a:pt x="2081762" y="4464062"/>
                    <a:pt x="2096435" y="4459560"/>
                  </a:cubicBezTo>
                  <a:cubicBezTo>
                    <a:pt x="2099464" y="4470891"/>
                    <a:pt x="2101909" y="4482370"/>
                    <a:pt x="2103760" y="4493952"/>
                  </a:cubicBezTo>
                  <a:close/>
                  <a:moveTo>
                    <a:pt x="2084017" y="4446515"/>
                  </a:moveTo>
                  <a:cubicBezTo>
                    <a:pt x="2073876" y="4460040"/>
                    <a:pt x="2063718" y="4473585"/>
                    <a:pt x="2051882" y="4486001"/>
                  </a:cubicBezTo>
                  <a:cubicBezTo>
                    <a:pt x="2038875" y="4466898"/>
                    <a:pt x="2036601" y="4443158"/>
                    <a:pt x="2041149" y="4420600"/>
                  </a:cubicBezTo>
                  <a:lnTo>
                    <a:pt x="2041158" y="4420572"/>
                  </a:lnTo>
                  <a:cubicBezTo>
                    <a:pt x="2049044" y="4404791"/>
                    <a:pt x="2064844" y="4391246"/>
                    <a:pt x="2084017" y="4394639"/>
                  </a:cubicBezTo>
                  <a:cubicBezTo>
                    <a:pt x="2085161" y="4411542"/>
                    <a:pt x="2098669" y="4431852"/>
                    <a:pt x="2084009" y="4446515"/>
                  </a:cubicBezTo>
                  <a:close/>
                  <a:moveTo>
                    <a:pt x="2025862" y="4407657"/>
                  </a:moveTo>
                  <a:cubicBezTo>
                    <a:pt x="2009489" y="4406475"/>
                    <a:pt x="2010671" y="4386191"/>
                    <a:pt x="2008943" y="4373820"/>
                  </a:cubicBezTo>
                  <a:cubicBezTo>
                    <a:pt x="2028682" y="4371564"/>
                    <a:pt x="2048984" y="4371000"/>
                    <a:pt x="2068721" y="4374393"/>
                  </a:cubicBezTo>
                  <a:cubicBezTo>
                    <a:pt x="2054617" y="4385664"/>
                    <a:pt x="2042783" y="4400336"/>
                    <a:pt x="2025864" y="4407657"/>
                  </a:cubicBezTo>
                  <a:close/>
                  <a:moveTo>
                    <a:pt x="2019149" y="4433610"/>
                  </a:moveTo>
                  <a:cubicBezTo>
                    <a:pt x="1999420" y="4449965"/>
                    <a:pt x="1983625" y="4469702"/>
                    <a:pt x="1970076" y="4491132"/>
                  </a:cubicBezTo>
                  <a:cubicBezTo>
                    <a:pt x="1948063" y="4473122"/>
                    <a:pt x="1946973" y="4441012"/>
                    <a:pt x="1957160" y="4416181"/>
                  </a:cubicBezTo>
                  <a:lnTo>
                    <a:pt x="1957105" y="4416116"/>
                  </a:lnTo>
                  <a:cubicBezTo>
                    <a:pt x="1965009" y="4400880"/>
                    <a:pt x="1979672" y="4390741"/>
                    <a:pt x="1993207" y="4380032"/>
                  </a:cubicBezTo>
                  <a:cubicBezTo>
                    <a:pt x="1998731" y="4399242"/>
                    <a:pt x="2007507" y="4417363"/>
                    <a:pt x="2019152" y="4433610"/>
                  </a:cubicBezTo>
                  <a:close/>
                  <a:moveTo>
                    <a:pt x="1833006" y="4439184"/>
                  </a:moveTo>
                  <a:cubicBezTo>
                    <a:pt x="1853306" y="4449900"/>
                    <a:pt x="1848788" y="4474148"/>
                    <a:pt x="1840911" y="4491067"/>
                  </a:cubicBezTo>
                  <a:cubicBezTo>
                    <a:pt x="1833738" y="4497345"/>
                    <a:pt x="1825772" y="4502654"/>
                    <a:pt x="1817216" y="4506857"/>
                  </a:cubicBezTo>
                  <a:cubicBezTo>
                    <a:pt x="1806484" y="4502945"/>
                    <a:pt x="1809302" y="4489392"/>
                    <a:pt x="1808758" y="4479751"/>
                  </a:cubicBezTo>
                  <a:lnTo>
                    <a:pt x="1808758" y="4479787"/>
                  </a:lnTo>
                  <a:cubicBezTo>
                    <a:pt x="1806486" y="4462298"/>
                    <a:pt x="1822857" y="4451027"/>
                    <a:pt x="1833006" y="4439184"/>
                  </a:cubicBezTo>
                  <a:close/>
                  <a:moveTo>
                    <a:pt x="1772107" y="4478170"/>
                  </a:moveTo>
                  <a:cubicBezTo>
                    <a:pt x="1761957" y="4469146"/>
                    <a:pt x="1752378" y="4460678"/>
                    <a:pt x="1742781" y="4451654"/>
                  </a:cubicBezTo>
                  <a:cubicBezTo>
                    <a:pt x="1742781" y="4447197"/>
                    <a:pt x="1743330" y="4437556"/>
                    <a:pt x="1743330" y="4432552"/>
                  </a:cubicBezTo>
                  <a:lnTo>
                    <a:pt x="1743357" y="4432489"/>
                  </a:lnTo>
                  <a:cubicBezTo>
                    <a:pt x="1764214" y="4425148"/>
                    <a:pt x="1785653" y="4417813"/>
                    <a:pt x="1805956" y="4409358"/>
                  </a:cubicBezTo>
                  <a:cubicBezTo>
                    <a:pt x="1811596" y="4414425"/>
                    <a:pt x="1816671" y="4419500"/>
                    <a:pt x="1821737" y="4424583"/>
                  </a:cubicBezTo>
                  <a:cubicBezTo>
                    <a:pt x="1807641" y="4444324"/>
                    <a:pt x="1795226" y="4467445"/>
                    <a:pt x="1772107" y="4478170"/>
                  </a:cubicBezTo>
                  <a:close/>
                  <a:moveTo>
                    <a:pt x="1761373" y="4489977"/>
                  </a:moveTo>
                  <a:cubicBezTo>
                    <a:pt x="1749539" y="4504631"/>
                    <a:pt x="1743345" y="4523250"/>
                    <a:pt x="1742772" y="4542434"/>
                  </a:cubicBezTo>
                  <a:cubicBezTo>
                    <a:pt x="1732585" y="4540705"/>
                    <a:pt x="1717302" y="4544071"/>
                    <a:pt x="1712846" y="4532247"/>
                  </a:cubicBezTo>
                  <a:lnTo>
                    <a:pt x="1712882" y="4532274"/>
                  </a:lnTo>
                  <a:cubicBezTo>
                    <a:pt x="1701613" y="4509152"/>
                    <a:pt x="1717957" y="4484902"/>
                    <a:pt x="1735995" y="4471357"/>
                  </a:cubicBezTo>
                  <a:close/>
                  <a:moveTo>
                    <a:pt x="1694851" y="4492769"/>
                  </a:moveTo>
                  <a:cubicBezTo>
                    <a:pt x="1678478" y="4502956"/>
                    <a:pt x="1658739" y="4493318"/>
                    <a:pt x="1650822" y="4476397"/>
                  </a:cubicBezTo>
                  <a:lnTo>
                    <a:pt x="1650850" y="4476424"/>
                  </a:lnTo>
                  <a:cubicBezTo>
                    <a:pt x="1672280" y="4457814"/>
                    <a:pt x="1699932" y="4445943"/>
                    <a:pt x="1727556" y="4440899"/>
                  </a:cubicBezTo>
                  <a:cubicBezTo>
                    <a:pt x="1728120" y="4443146"/>
                    <a:pt x="1729257" y="4448231"/>
                    <a:pt x="1729813" y="4451041"/>
                  </a:cubicBezTo>
                  <a:cubicBezTo>
                    <a:pt x="1719718" y="4466188"/>
                    <a:pt x="1707991" y="4480181"/>
                    <a:pt x="1694842" y="4492769"/>
                  </a:cubicBezTo>
                  <a:close/>
                  <a:moveTo>
                    <a:pt x="1684136" y="4517595"/>
                  </a:moveTo>
                  <a:cubicBezTo>
                    <a:pt x="1671174" y="4533968"/>
                    <a:pt x="1660450" y="4552579"/>
                    <a:pt x="1649180" y="4570616"/>
                  </a:cubicBezTo>
                  <a:cubicBezTo>
                    <a:pt x="1640095" y="4567163"/>
                    <a:pt x="1631646" y="4563802"/>
                    <a:pt x="1622652" y="4560441"/>
                  </a:cubicBezTo>
                  <a:lnTo>
                    <a:pt x="1622652" y="4560465"/>
                  </a:lnTo>
                  <a:lnTo>
                    <a:pt x="1622615" y="4560429"/>
                  </a:lnTo>
                  <a:lnTo>
                    <a:pt x="1622648" y="4560441"/>
                  </a:lnTo>
                  <a:cubicBezTo>
                    <a:pt x="1618143" y="4536762"/>
                    <a:pt x="1620392" y="4511950"/>
                    <a:pt x="1635622" y="4492782"/>
                  </a:cubicBezTo>
                  <a:cubicBezTo>
                    <a:pt x="1651407" y="4501819"/>
                    <a:pt x="1667209" y="4510835"/>
                    <a:pt x="1684127" y="4517601"/>
                  </a:cubicBezTo>
                  <a:close/>
                  <a:moveTo>
                    <a:pt x="1619259" y="4655783"/>
                  </a:moveTo>
                  <a:cubicBezTo>
                    <a:pt x="1623785" y="4667061"/>
                    <a:pt x="1610227" y="4672711"/>
                    <a:pt x="1602340" y="4677222"/>
                  </a:cubicBezTo>
                  <a:cubicBezTo>
                    <a:pt x="1588796" y="4683426"/>
                    <a:pt x="1577514" y="4692458"/>
                    <a:pt x="1565675" y="4701472"/>
                  </a:cubicBezTo>
                  <a:cubicBezTo>
                    <a:pt x="1549302" y="4689556"/>
                    <a:pt x="1552121" y="4668090"/>
                    <a:pt x="1555488" y="4650080"/>
                  </a:cubicBezTo>
                  <a:lnTo>
                    <a:pt x="1555523" y="4650152"/>
                  </a:lnTo>
                  <a:cubicBezTo>
                    <a:pt x="1576380" y="4649602"/>
                    <a:pt x="1598389" y="4650721"/>
                    <a:pt x="1619255" y="4655788"/>
                  </a:cubicBezTo>
                  <a:close/>
                  <a:moveTo>
                    <a:pt x="1605706" y="4554816"/>
                  </a:moveTo>
                  <a:cubicBezTo>
                    <a:pt x="1592725" y="4555380"/>
                    <a:pt x="1579756" y="4553689"/>
                    <a:pt x="1566784" y="4551442"/>
                  </a:cubicBezTo>
                  <a:cubicBezTo>
                    <a:pt x="1566236" y="4547440"/>
                    <a:pt x="1565056" y="4539618"/>
                    <a:pt x="1564510" y="4535615"/>
                  </a:cubicBezTo>
                  <a:lnTo>
                    <a:pt x="1564528" y="4535633"/>
                  </a:lnTo>
                  <a:cubicBezTo>
                    <a:pt x="1579764" y="4524345"/>
                    <a:pt x="1593299" y="4510246"/>
                    <a:pt x="1611337" y="4503488"/>
                  </a:cubicBezTo>
                  <a:cubicBezTo>
                    <a:pt x="1608513" y="4520411"/>
                    <a:pt x="1605702" y="4537331"/>
                    <a:pt x="1605702" y="4554822"/>
                  </a:cubicBezTo>
                  <a:close/>
                  <a:moveTo>
                    <a:pt x="1601785" y="4577411"/>
                  </a:moveTo>
                  <a:cubicBezTo>
                    <a:pt x="1597258" y="4596030"/>
                    <a:pt x="1598401" y="4614640"/>
                    <a:pt x="1601785" y="4632686"/>
                  </a:cubicBezTo>
                  <a:cubicBezTo>
                    <a:pt x="1576959" y="4637199"/>
                    <a:pt x="1554976" y="4621398"/>
                    <a:pt x="1542560" y="4601095"/>
                  </a:cubicBezTo>
                  <a:cubicBezTo>
                    <a:pt x="1539731" y="4589244"/>
                    <a:pt x="1542560" y="4577410"/>
                    <a:pt x="1543124" y="4566131"/>
                  </a:cubicBezTo>
                  <a:cubicBezTo>
                    <a:pt x="1545944" y="4564312"/>
                    <a:pt x="1552129" y="4560946"/>
                    <a:pt x="1554949" y="4559308"/>
                  </a:cubicBezTo>
                  <a:lnTo>
                    <a:pt x="1554976" y="4559371"/>
                  </a:lnTo>
                  <a:cubicBezTo>
                    <a:pt x="1570200" y="4566711"/>
                    <a:pt x="1585433" y="4573487"/>
                    <a:pt x="1601781" y="4577416"/>
                  </a:cubicBezTo>
                  <a:close/>
                  <a:moveTo>
                    <a:pt x="1550455" y="4637191"/>
                  </a:moveTo>
                  <a:cubicBezTo>
                    <a:pt x="1546498" y="4643385"/>
                    <a:pt x="1543115" y="4649606"/>
                    <a:pt x="1539167" y="4656364"/>
                  </a:cubicBezTo>
                  <a:cubicBezTo>
                    <a:pt x="1513698" y="4654726"/>
                    <a:pt x="1490595" y="4637717"/>
                    <a:pt x="1482135" y="4613522"/>
                  </a:cubicBezTo>
                  <a:lnTo>
                    <a:pt x="1482207" y="4613495"/>
                  </a:lnTo>
                  <a:cubicBezTo>
                    <a:pt x="1492357" y="4596022"/>
                    <a:pt x="1509277" y="4582487"/>
                    <a:pt x="1526760" y="4571780"/>
                  </a:cubicBezTo>
                  <a:cubicBezTo>
                    <a:pt x="1526757" y="4595472"/>
                    <a:pt x="1533524" y="4619150"/>
                    <a:pt x="1550457" y="4637196"/>
                  </a:cubicBezTo>
                  <a:close/>
                  <a:moveTo>
                    <a:pt x="1494051" y="4659749"/>
                  </a:moveTo>
                  <a:cubicBezTo>
                    <a:pt x="1489540" y="4673275"/>
                    <a:pt x="1484450" y="4686246"/>
                    <a:pt x="1481644" y="4700349"/>
                  </a:cubicBezTo>
                  <a:cubicBezTo>
                    <a:pt x="1459631" y="4702623"/>
                    <a:pt x="1425249" y="4699166"/>
                    <a:pt x="1422975" y="4672151"/>
                  </a:cubicBezTo>
                  <a:lnTo>
                    <a:pt x="1422993" y="4672161"/>
                  </a:lnTo>
                  <a:cubicBezTo>
                    <a:pt x="1435391" y="4655224"/>
                    <a:pt x="1450626" y="4640552"/>
                    <a:pt x="1463034" y="4623643"/>
                  </a:cubicBezTo>
                  <a:cubicBezTo>
                    <a:pt x="1475430" y="4633230"/>
                    <a:pt x="1487289" y="4644519"/>
                    <a:pt x="1494047" y="4659755"/>
                  </a:cubicBezTo>
                  <a:close/>
                  <a:moveTo>
                    <a:pt x="1430333" y="4710486"/>
                  </a:moveTo>
                  <a:lnTo>
                    <a:pt x="1430333" y="4734172"/>
                  </a:lnTo>
                  <a:cubicBezTo>
                    <a:pt x="1415432" y="4733570"/>
                    <a:pt x="1400579" y="4732082"/>
                    <a:pt x="1385854" y="4729715"/>
                  </a:cubicBezTo>
                  <a:lnTo>
                    <a:pt x="1385791" y="4729651"/>
                  </a:lnTo>
                  <a:cubicBezTo>
                    <a:pt x="1388047" y="4713870"/>
                    <a:pt x="1396506" y="4701454"/>
                    <a:pt x="1406090" y="4689620"/>
                  </a:cubicBezTo>
                  <a:cubicBezTo>
                    <a:pt x="1414539" y="4695828"/>
                    <a:pt x="1424145" y="4701468"/>
                    <a:pt x="1430329" y="4710486"/>
                  </a:cubicBezTo>
                  <a:close/>
                  <a:moveTo>
                    <a:pt x="1401530" y="4811470"/>
                  </a:moveTo>
                  <a:lnTo>
                    <a:pt x="1401530" y="4857145"/>
                  </a:lnTo>
                  <a:cubicBezTo>
                    <a:pt x="1377844" y="4858273"/>
                    <a:pt x="1354149" y="4845856"/>
                    <a:pt x="1345117" y="4822743"/>
                  </a:cubicBezTo>
                  <a:cubicBezTo>
                    <a:pt x="1346300" y="4821106"/>
                    <a:pt x="1349666" y="4817649"/>
                    <a:pt x="1350757" y="4816013"/>
                  </a:cubicBezTo>
                  <a:lnTo>
                    <a:pt x="1350766" y="4815976"/>
                  </a:lnTo>
                  <a:cubicBezTo>
                    <a:pt x="1367686" y="4814286"/>
                    <a:pt x="1384604" y="4813722"/>
                    <a:pt x="1401531" y="4811476"/>
                  </a:cubicBezTo>
                  <a:close/>
                  <a:moveTo>
                    <a:pt x="1354186" y="4868403"/>
                  </a:moveTo>
                  <a:cubicBezTo>
                    <a:pt x="1350803" y="4888132"/>
                    <a:pt x="1355323" y="4907315"/>
                    <a:pt x="1359271" y="4925925"/>
                  </a:cubicBezTo>
                  <a:cubicBezTo>
                    <a:pt x="1329890" y="4932201"/>
                    <a:pt x="1296054" y="4910826"/>
                    <a:pt x="1298874" y="4878625"/>
                  </a:cubicBezTo>
                  <a:lnTo>
                    <a:pt x="1298919" y="4878554"/>
                  </a:lnTo>
                  <a:cubicBezTo>
                    <a:pt x="1317530" y="4876293"/>
                    <a:pt x="1336150" y="4874602"/>
                    <a:pt x="1354188" y="4868408"/>
                  </a:cubicBezTo>
                  <a:close/>
                  <a:moveTo>
                    <a:pt x="1314100" y="4960926"/>
                  </a:moveTo>
                  <a:cubicBezTo>
                    <a:pt x="1320304" y="4971068"/>
                    <a:pt x="1326507" y="4981226"/>
                    <a:pt x="1332146" y="4990816"/>
                  </a:cubicBezTo>
                  <a:cubicBezTo>
                    <a:pt x="1303428" y="5001995"/>
                    <a:pt x="1269081" y="4989017"/>
                    <a:pt x="1258317" y="4959235"/>
                  </a:cubicBezTo>
                  <a:lnTo>
                    <a:pt x="1258259" y="4959235"/>
                  </a:lnTo>
                  <a:lnTo>
                    <a:pt x="1258287" y="4959163"/>
                  </a:lnTo>
                  <a:cubicBezTo>
                    <a:pt x="1258296" y="4959187"/>
                    <a:pt x="1258309" y="4959211"/>
                    <a:pt x="1258317" y="4959235"/>
                  </a:cubicBezTo>
                  <a:cubicBezTo>
                    <a:pt x="1276909" y="4958673"/>
                    <a:pt x="1295511" y="4960932"/>
                    <a:pt x="1314101" y="4960932"/>
                  </a:cubicBezTo>
                  <a:close/>
                  <a:moveTo>
                    <a:pt x="1279717" y="5020728"/>
                  </a:moveTo>
                  <a:cubicBezTo>
                    <a:pt x="1262798" y="5018454"/>
                    <a:pt x="1245879" y="5016180"/>
                    <a:pt x="1229507" y="5012270"/>
                  </a:cubicBezTo>
                  <a:cubicBezTo>
                    <a:pt x="1234581" y="4999862"/>
                    <a:pt x="1240804" y="4987444"/>
                    <a:pt x="1247007" y="4975039"/>
                  </a:cubicBezTo>
                  <a:cubicBezTo>
                    <a:pt x="1257161" y="4990830"/>
                    <a:pt x="1274643" y="5001540"/>
                    <a:pt x="1279718" y="5020728"/>
                  </a:cubicBezTo>
                  <a:close/>
                  <a:moveTo>
                    <a:pt x="1229534" y="5029133"/>
                  </a:moveTo>
                  <a:cubicBezTo>
                    <a:pt x="1247590" y="5034209"/>
                    <a:pt x="1265645" y="5038148"/>
                    <a:pt x="1284247" y="5039267"/>
                  </a:cubicBezTo>
                  <a:cubicBezTo>
                    <a:pt x="1290459" y="5049428"/>
                    <a:pt x="1296089" y="5059018"/>
                    <a:pt x="1301166" y="5069168"/>
                  </a:cubicBezTo>
                  <a:cubicBezTo>
                    <a:pt x="1279791" y="5077173"/>
                    <a:pt x="1252684" y="5078810"/>
                    <a:pt x="1234673" y="5061891"/>
                  </a:cubicBezTo>
                  <a:cubicBezTo>
                    <a:pt x="1228638" y="5057545"/>
                    <a:pt x="1211717" y="5037112"/>
                    <a:pt x="1229535" y="5029133"/>
                  </a:cubicBezTo>
                  <a:close/>
                  <a:moveTo>
                    <a:pt x="1244707" y="5086139"/>
                  </a:moveTo>
                  <a:cubicBezTo>
                    <a:pt x="1244707" y="5091769"/>
                    <a:pt x="1245270" y="5097409"/>
                    <a:pt x="1245270" y="5103048"/>
                  </a:cubicBezTo>
                  <a:cubicBezTo>
                    <a:pt x="1230046" y="5105868"/>
                    <a:pt x="1213688" y="5110934"/>
                    <a:pt x="1199025" y="5103048"/>
                  </a:cubicBezTo>
                  <a:cubicBezTo>
                    <a:pt x="1203028" y="5090587"/>
                    <a:pt x="1206394" y="5078222"/>
                    <a:pt x="1210851" y="5066390"/>
                  </a:cubicBezTo>
                  <a:lnTo>
                    <a:pt x="1210869" y="5066390"/>
                  </a:lnTo>
                  <a:cubicBezTo>
                    <a:pt x="1222149" y="5072589"/>
                    <a:pt x="1233429" y="5079917"/>
                    <a:pt x="1244708" y="5086139"/>
                  </a:cubicBezTo>
                  <a:close/>
                  <a:moveTo>
                    <a:pt x="1199032" y="5060752"/>
                  </a:moveTo>
                  <a:cubicBezTo>
                    <a:pt x="1191756" y="5069210"/>
                    <a:pt x="1181022" y="5056203"/>
                    <a:pt x="1188299" y="5049473"/>
                  </a:cubicBezTo>
                  <a:lnTo>
                    <a:pt x="1188317" y="5049473"/>
                  </a:lnTo>
                  <a:cubicBezTo>
                    <a:pt x="1195644" y="5041013"/>
                    <a:pt x="1206923" y="5053430"/>
                    <a:pt x="1199027" y="5060752"/>
                  </a:cubicBezTo>
                  <a:close/>
                  <a:moveTo>
                    <a:pt x="1190601" y="5074887"/>
                  </a:moveTo>
                  <a:cubicBezTo>
                    <a:pt x="1184407" y="5105337"/>
                    <a:pt x="1174810" y="5135221"/>
                    <a:pt x="1164085" y="5164546"/>
                  </a:cubicBezTo>
                  <a:cubicBezTo>
                    <a:pt x="1156762" y="5180909"/>
                    <a:pt x="1164085" y="5202349"/>
                    <a:pt x="1149432" y="5215876"/>
                  </a:cubicBezTo>
                  <a:cubicBezTo>
                    <a:pt x="1152252" y="5191680"/>
                    <a:pt x="1161257" y="5168485"/>
                    <a:pt x="1165169" y="5144290"/>
                  </a:cubicBezTo>
                  <a:lnTo>
                    <a:pt x="1165214" y="5144253"/>
                  </a:lnTo>
                  <a:cubicBezTo>
                    <a:pt x="1168046" y="5119430"/>
                    <a:pt x="1181008" y="5097445"/>
                    <a:pt x="1190596" y="5074887"/>
                  </a:cubicBezTo>
                  <a:close/>
                  <a:moveTo>
                    <a:pt x="1183315" y="5034783"/>
                  </a:moveTo>
                  <a:lnTo>
                    <a:pt x="1172027" y="5034783"/>
                  </a:lnTo>
                  <a:cubicBezTo>
                    <a:pt x="1171936" y="5031509"/>
                    <a:pt x="1171936" y="5025233"/>
                    <a:pt x="1171936" y="5021867"/>
                  </a:cubicBezTo>
                  <a:lnTo>
                    <a:pt x="1172036" y="5021822"/>
                  </a:lnTo>
                  <a:cubicBezTo>
                    <a:pt x="1174856" y="5021258"/>
                    <a:pt x="1181060" y="5020130"/>
                    <a:pt x="1184452" y="5019565"/>
                  </a:cubicBezTo>
                  <a:cubicBezTo>
                    <a:pt x="1183808" y="5024615"/>
                    <a:pt x="1183426" y="5029694"/>
                    <a:pt x="1183310" y="5034783"/>
                  </a:cubicBezTo>
                  <a:close/>
                  <a:moveTo>
                    <a:pt x="1121280" y="5400852"/>
                  </a:moveTo>
                  <a:cubicBezTo>
                    <a:pt x="1124109" y="5393512"/>
                    <a:pt x="1127492" y="5386176"/>
                    <a:pt x="1130868" y="5379422"/>
                  </a:cubicBezTo>
                  <a:cubicBezTo>
                    <a:pt x="1130304" y="5421728"/>
                    <a:pt x="1131432" y="5464034"/>
                    <a:pt x="1125793" y="5506321"/>
                  </a:cubicBezTo>
                  <a:cubicBezTo>
                    <a:pt x="1126357" y="5523795"/>
                    <a:pt x="1135380" y="5540732"/>
                    <a:pt x="1132560" y="5558778"/>
                  </a:cubicBezTo>
                  <a:cubicBezTo>
                    <a:pt x="1129186" y="5551437"/>
                    <a:pt x="1125229" y="5544124"/>
                    <a:pt x="1122973" y="5536220"/>
                  </a:cubicBezTo>
                  <a:cubicBezTo>
                    <a:pt x="1121335" y="5491103"/>
                    <a:pt x="1116787" y="5445987"/>
                    <a:pt x="1121335" y="5400871"/>
                  </a:cubicBezTo>
                  <a:close/>
                  <a:moveTo>
                    <a:pt x="1127492" y="5315713"/>
                  </a:moveTo>
                  <a:lnTo>
                    <a:pt x="1127455" y="5315713"/>
                  </a:lnTo>
                  <a:cubicBezTo>
                    <a:pt x="1128584" y="5303879"/>
                    <a:pt x="1131968" y="5291463"/>
                    <a:pt x="1139853" y="5281875"/>
                  </a:cubicBezTo>
                  <a:cubicBezTo>
                    <a:pt x="1140403" y="5294247"/>
                    <a:pt x="1143860" y="5312258"/>
                    <a:pt x="1127487" y="5315713"/>
                  </a:cubicBezTo>
                  <a:close/>
                  <a:moveTo>
                    <a:pt x="1022621" y="5287437"/>
                  </a:moveTo>
                  <a:lnTo>
                    <a:pt x="1022588" y="5287516"/>
                  </a:lnTo>
                  <a:lnTo>
                    <a:pt x="1022551" y="5287507"/>
                  </a:lnTo>
                  <a:cubicBezTo>
                    <a:pt x="1022576" y="5287484"/>
                    <a:pt x="1022598" y="5287459"/>
                    <a:pt x="1022621" y="5287437"/>
                  </a:cubicBezTo>
                  <a:cubicBezTo>
                    <a:pt x="1032206" y="5263210"/>
                    <a:pt x="1046296" y="5241235"/>
                    <a:pt x="1066577" y="5225471"/>
                  </a:cubicBezTo>
                  <a:cubicBezTo>
                    <a:pt x="1056941" y="5249091"/>
                    <a:pt x="1041141" y="5269896"/>
                    <a:pt x="1022616" y="5287437"/>
                  </a:cubicBezTo>
                  <a:close/>
                  <a:moveTo>
                    <a:pt x="1053597" y="5341654"/>
                  </a:moveTo>
                  <a:cubicBezTo>
                    <a:pt x="1041182" y="5362512"/>
                    <a:pt x="1028210" y="5382822"/>
                    <a:pt x="1018622" y="5405380"/>
                  </a:cubicBezTo>
                  <a:cubicBezTo>
                    <a:pt x="997201" y="5401996"/>
                    <a:pt x="977453" y="5392964"/>
                    <a:pt x="956587" y="5387878"/>
                  </a:cubicBezTo>
                  <a:cubicBezTo>
                    <a:pt x="955955" y="5382642"/>
                    <a:pt x="955588" y="5377378"/>
                    <a:pt x="955490" y="5372105"/>
                  </a:cubicBezTo>
                  <a:lnTo>
                    <a:pt x="955453" y="5372105"/>
                  </a:lnTo>
                  <a:lnTo>
                    <a:pt x="955488" y="5372050"/>
                  </a:lnTo>
                  <a:lnTo>
                    <a:pt x="955488" y="5372099"/>
                  </a:lnTo>
                  <a:cubicBezTo>
                    <a:pt x="989869" y="5368717"/>
                    <a:pt x="1022012" y="5355185"/>
                    <a:pt x="1053592" y="5341654"/>
                  </a:cubicBezTo>
                  <a:close/>
                  <a:moveTo>
                    <a:pt x="1109422" y="5300978"/>
                  </a:moveTo>
                  <a:cubicBezTo>
                    <a:pt x="1099779" y="5299340"/>
                    <a:pt x="1104327" y="5284605"/>
                    <a:pt x="1113333" y="5286879"/>
                  </a:cubicBezTo>
                  <a:lnTo>
                    <a:pt x="1113370" y="5286879"/>
                  </a:lnTo>
                  <a:cubicBezTo>
                    <a:pt x="1122948" y="5288570"/>
                    <a:pt x="1118437" y="5303224"/>
                    <a:pt x="1109413" y="5300978"/>
                  </a:cubicBezTo>
                  <a:close/>
                  <a:moveTo>
                    <a:pt x="1116717" y="5571110"/>
                  </a:moveTo>
                  <a:cubicBezTo>
                    <a:pt x="1112192" y="5571095"/>
                    <a:pt x="1107668" y="5571308"/>
                    <a:pt x="1103164" y="5571747"/>
                  </a:cubicBezTo>
                  <a:lnTo>
                    <a:pt x="1103182" y="5571674"/>
                  </a:lnTo>
                  <a:cubicBezTo>
                    <a:pt x="1103731" y="5556438"/>
                    <a:pt x="1104873" y="5542358"/>
                    <a:pt x="1106566" y="5527686"/>
                  </a:cubicBezTo>
                  <a:cubicBezTo>
                    <a:pt x="1109941" y="5541795"/>
                    <a:pt x="1113898" y="5556438"/>
                    <a:pt x="1116709" y="5571110"/>
                  </a:cubicBezTo>
                  <a:close/>
                  <a:moveTo>
                    <a:pt x="1088529" y="5709934"/>
                  </a:moveTo>
                  <a:cubicBezTo>
                    <a:pt x="1090776" y="5709934"/>
                    <a:pt x="1095861" y="5710499"/>
                    <a:pt x="1098107" y="5710499"/>
                  </a:cubicBezTo>
                  <a:cubicBezTo>
                    <a:pt x="1098681" y="5716721"/>
                    <a:pt x="1098681" y="5723479"/>
                    <a:pt x="1099244" y="5730238"/>
                  </a:cubicBezTo>
                  <a:cubicBezTo>
                    <a:pt x="1093923" y="5731098"/>
                    <a:pt x="1088650" y="5732230"/>
                    <a:pt x="1083445" y="5733630"/>
                  </a:cubicBezTo>
                  <a:cubicBezTo>
                    <a:pt x="1085264" y="5725716"/>
                    <a:pt x="1086901" y="5717803"/>
                    <a:pt x="1088629" y="5709980"/>
                  </a:cubicBezTo>
                  <a:close/>
                  <a:moveTo>
                    <a:pt x="1142104" y="5743135"/>
                  </a:moveTo>
                  <a:cubicBezTo>
                    <a:pt x="1147023" y="5742886"/>
                    <a:pt x="1151920" y="5742322"/>
                    <a:pt x="1156766" y="5741444"/>
                  </a:cubicBezTo>
                  <a:cubicBezTo>
                    <a:pt x="1145488" y="5767958"/>
                    <a:pt x="1140977" y="5796157"/>
                    <a:pt x="1133080" y="5823798"/>
                  </a:cubicBezTo>
                  <a:cubicBezTo>
                    <a:pt x="1135796" y="5802516"/>
                    <a:pt x="1138344" y="5758173"/>
                    <a:pt x="1142104" y="5743135"/>
                  </a:cubicBezTo>
                  <a:close/>
                  <a:moveTo>
                    <a:pt x="1152830" y="5689534"/>
                  </a:moveTo>
                  <a:cubicBezTo>
                    <a:pt x="1152901" y="5689672"/>
                    <a:pt x="1226471" y="5842100"/>
                    <a:pt x="1236877" y="5866088"/>
                  </a:cubicBezTo>
                  <a:cubicBezTo>
                    <a:pt x="1201311" y="5811429"/>
                    <a:pt x="1165199" y="5755032"/>
                    <a:pt x="1152830" y="5689534"/>
                  </a:cubicBezTo>
                  <a:close/>
                  <a:moveTo>
                    <a:pt x="1220566" y="5874563"/>
                  </a:moveTo>
                  <a:cubicBezTo>
                    <a:pt x="1220566" y="5874593"/>
                    <a:pt x="1220566" y="5874623"/>
                    <a:pt x="1220566" y="5874653"/>
                  </a:cubicBezTo>
                  <a:cubicBezTo>
                    <a:pt x="1242541" y="5905092"/>
                    <a:pt x="1263949" y="5937211"/>
                    <a:pt x="1280289" y="5971580"/>
                  </a:cubicBezTo>
                  <a:cubicBezTo>
                    <a:pt x="1263934" y="5975538"/>
                    <a:pt x="1263934" y="5959173"/>
                    <a:pt x="1261677" y="5948458"/>
                  </a:cubicBezTo>
                  <a:cubicBezTo>
                    <a:pt x="1253782" y="5949022"/>
                    <a:pt x="1246453" y="5949587"/>
                    <a:pt x="1239120" y="5950149"/>
                  </a:cubicBezTo>
                  <a:cubicBezTo>
                    <a:pt x="1230125" y="5925891"/>
                    <a:pt x="1220045" y="5901720"/>
                    <a:pt x="1220566" y="5874652"/>
                  </a:cubicBezTo>
                  <a:lnTo>
                    <a:pt x="1220509" y="5874570"/>
                  </a:lnTo>
                  <a:close/>
                  <a:moveTo>
                    <a:pt x="1280319" y="6130060"/>
                  </a:moveTo>
                  <a:cubicBezTo>
                    <a:pt x="1271656" y="6136087"/>
                    <a:pt x="1262214" y="6122146"/>
                    <a:pt x="1270676" y="6116508"/>
                  </a:cubicBezTo>
                  <a:lnTo>
                    <a:pt x="1270722" y="6116526"/>
                  </a:lnTo>
                  <a:cubicBezTo>
                    <a:pt x="1279191" y="6110313"/>
                    <a:pt x="1288662" y="6124257"/>
                    <a:pt x="1280319" y="6130060"/>
                  </a:cubicBezTo>
                  <a:close/>
                  <a:moveTo>
                    <a:pt x="1267289" y="6244040"/>
                  </a:moveTo>
                  <a:cubicBezTo>
                    <a:pt x="1278004" y="6222037"/>
                    <a:pt x="1290419" y="6200034"/>
                    <a:pt x="1294932" y="6175794"/>
                  </a:cubicBezTo>
                  <a:cubicBezTo>
                    <a:pt x="1290419" y="6175794"/>
                    <a:pt x="1280824" y="6175221"/>
                    <a:pt x="1276312" y="6174657"/>
                  </a:cubicBezTo>
                  <a:cubicBezTo>
                    <a:pt x="1276312" y="6164918"/>
                    <a:pt x="1276861" y="6155373"/>
                    <a:pt x="1277410" y="6146368"/>
                  </a:cubicBezTo>
                  <a:lnTo>
                    <a:pt x="1277455" y="6146458"/>
                  </a:lnTo>
                  <a:cubicBezTo>
                    <a:pt x="1285351" y="6157746"/>
                    <a:pt x="1297755" y="6167324"/>
                    <a:pt x="1296066" y="6183123"/>
                  </a:cubicBezTo>
                  <a:cubicBezTo>
                    <a:pt x="1300579" y="6205673"/>
                    <a:pt x="1288735" y="6226539"/>
                    <a:pt x="1284796" y="6247970"/>
                  </a:cubicBezTo>
                  <a:cubicBezTo>
                    <a:pt x="1278584" y="6264897"/>
                    <a:pt x="1267304" y="6279569"/>
                    <a:pt x="1256589" y="6293668"/>
                  </a:cubicBezTo>
                  <a:cubicBezTo>
                    <a:pt x="1251950" y="6278851"/>
                    <a:pt x="1249292" y="6263485"/>
                    <a:pt x="1248684" y="6247970"/>
                  </a:cubicBezTo>
                  <a:cubicBezTo>
                    <a:pt x="1254895" y="6246845"/>
                    <a:pt x="1261090" y="6245726"/>
                    <a:pt x="1267294" y="6244035"/>
                  </a:cubicBezTo>
                  <a:close/>
                  <a:moveTo>
                    <a:pt x="1293264" y="6105224"/>
                  </a:moveTo>
                  <a:lnTo>
                    <a:pt x="1293275" y="6105252"/>
                  </a:lnTo>
                  <a:lnTo>
                    <a:pt x="1293257" y="6105252"/>
                  </a:lnTo>
                  <a:lnTo>
                    <a:pt x="1293257" y="6105224"/>
                  </a:lnTo>
                  <a:cubicBezTo>
                    <a:pt x="1288182" y="6091694"/>
                    <a:pt x="1282000" y="6074811"/>
                    <a:pt x="1298344" y="6065777"/>
                  </a:cubicBezTo>
                  <a:cubicBezTo>
                    <a:pt x="1298352" y="6079087"/>
                    <a:pt x="1296646" y="6092343"/>
                    <a:pt x="1293269" y="6105218"/>
                  </a:cubicBezTo>
                  <a:close/>
                  <a:moveTo>
                    <a:pt x="1254353" y="5890980"/>
                  </a:moveTo>
                  <a:lnTo>
                    <a:pt x="1254345" y="5890953"/>
                  </a:lnTo>
                  <a:cubicBezTo>
                    <a:pt x="1274084" y="5908989"/>
                    <a:pt x="1285935" y="5932113"/>
                    <a:pt x="1304545" y="5950722"/>
                  </a:cubicBezTo>
                  <a:cubicBezTo>
                    <a:pt x="1319770" y="5966523"/>
                    <a:pt x="1331052" y="5985124"/>
                    <a:pt x="1341767" y="6004317"/>
                  </a:cubicBezTo>
                  <a:cubicBezTo>
                    <a:pt x="1305743" y="5972385"/>
                    <a:pt x="1276086" y="5933928"/>
                    <a:pt x="1254359" y="5890973"/>
                  </a:cubicBezTo>
                  <a:close/>
                  <a:moveTo>
                    <a:pt x="1339483" y="5950686"/>
                  </a:moveTo>
                  <a:cubicBezTo>
                    <a:pt x="1315068" y="5953995"/>
                    <a:pt x="1310911" y="5926341"/>
                    <a:pt x="1291547" y="5914601"/>
                  </a:cubicBezTo>
                  <a:lnTo>
                    <a:pt x="1291547" y="5914575"/>
                  </a:lnTo>
                  <a:cubicBezTo>
                    <a:pt x="1309214" y="5923685"/>
                    <a:pt x="1321910" y="5924503"/>
                    <a:pt x="1344004" y="5925872"/>
                  </a:cubicBezTo>
                  <a:cubicBezTo>
                    <a:pt x="1342318" y="5934333"/>
                    <a:pt x="1341189" y="5942220"/>
                    <a:pt x="1339488" y="5950679"/>
                  </a:cubicBezTo>
                  <a:close/>
                  <a:moveTo>
                    <a:pt x="1296050" y="5886995"/>
                  </a:moveTo>
                  <a:lnTo>
                    <a:pt x="1296095" y="5886950"/>
                  </a:lnTo>
                  <a:cubicBezTo>
                    <a:pt x="1305119" y="5880192"/>
                    <a:pt x="1313587" y="5873988"/>
                    <a:pt x="1323165" y="5867794"/>
                  </a:cubicBezTo>
                  <a:cubicBezTo>
                    <a:pt x="1338401" y="5864956"/>
                    <a:pt x="1354192" y="5866657"/>
                    <a:pt x="1369418" y="5867222"/>
                  </a:cubicBezTo>
                  <a:cubicBezTo>
                    <a:pt x="1366590" y="5880201"/>
                    <a:pt x="1368869" y="5898813"/>
                    <a:pt x="1353628" y="5905007"/>
                  </a:cubicBezTo>
                  <a:cubicBezTo>
                    <a:pt x="1332711" y="5919734"/>
                    <a:pt x="1311790" y="5898905"/>
                    <a:pt x="1296055" y="5886988"/>
                  </a:cubicBezTo>
                  <a:close/>
                  <a:moveTo>
                    <a:pt x="1379580" y="5780990"/>
                  </a:moveTo>
                  <a:cubicBezTo>
                    <a:pt x="1372249" y="5789448"/>
                    <a:pt x="1364355" y="5797907"/>
                    <a:pt x="1356458" y="5806364"/>
                  </a:cubicBezTo>
                  <a:cubicBezTo>
                    <a:pt x="1355821" y="5801816"/>
                    <a:pt x="1355275" y="5792812"/>
                    <a:pt x="1354729" y="5788900"/>
                  </a:cubicBezTo>
                  <a:lnTo>
                    <a:pt x="1354765" y="5788900"/>
                  </a:lnTo>
                  <a:cubicBezTo>
                    <a:pt x="1363233" y="5786049"/>
                    <a:pt x="1371124" y="5783249"/>
                    <a:pt x="1379583" y="5780983"/>
                  </a:cubicBezTo>
                  <a:close/>
                  <a:moveTo>
                    <a:pt x="1363771" y="5739249"/>
                  </a:moveTo>
                  <a:lnTo>
                    <a:pt x="1363771" y="5739230"/>
                  </a:lnTo>
                  <a:cubicBezTo>
                    <a:pt x="1380071" y="5746872"/>
                    <a:pt x="1395563" y="5756130"/>
                    <a:pt x="1410016" y="5766864"/>
                  </a:cubicBezTo>
                  <a:lnTo>
                    <a:pt x="1377871" y="5768539"/>
                  </a:lnTo>
                  <a:cubicBezTo>
                    <a:pt x="1372572" y="5759073"/>
                    <a:pt x="1367864" y="5749289"/>
                    <a:pt x="1363774" y="5739243"/>
                  </a:cubicBezTo>
                  <a:close/>
                  <a:moveTo>
                    <a:pt x="1372176" y="5839623"/>
                  </a:moveTo>
                  <a:cubicBezTo>
                    <a:pt x="1360898" y="5846954"/>
                    <a:pt x="1347363" y="5849224"/>
                    <a:pt x="1334383" y="5849224"/>
                  </a:cubicBezTo>
                  <a:cubicBezTo>
                    <a:pt x="1333809" y="5844273"/>
                    <a:pt x="1332872" y="5839372"/>
                    <a:pt x="1331578" y="5834559"/>
                  </a:cubicBezTo>
                  <a:cubicBezTo>
                    <a:pt x="1337778" y="5830595"/>
                    <a:pt x="1343426" y="5826655"/>
                    <a:pt x="1349054" y="5823273"/>
                  </a:cubicBezTo>
                  <a:cubicBezTo>
                    <a:pt x="1356389" y="5828901"/>
                    <a:pt x="1364292" y="5833976"/>
                    <a:pt x="1372179" y="5839616"/>
                  </a:cubicBezTo>
                  <a:close/>
                  <a:moveTo>
                    <a:pt x="1359824" y="5937787"/>
                  </a:moveTo>
                  <a:cubicBezTo>
                    <a:pt x="1374024" y="5941649"/>
                    <a:pt x="1388568" y="5944111"/>
                    <a:pt x="1403248" y="5945136"/>
                  </a:cubicBezTo>
                  <a:cubicBezTo>
                    <a:pt x="1401556" y="5952458"/>
                    <a:pt x="1399865" y="5960344"/>
                    <a:pt x="1398174" y="5967693"/>
                  </a:cubicBezTo>
                  <a:cubicBezTo>
                    <a:pt x="1380709" y="5978335"/>
                    <a:pt x="1360970" y="5977242"/>
                    <a:pt x="1344052" y="5965965"/>
                  </a:cubicBezTo>
                  <a:lnTo>
                    <a:pt x="1344034" y="5965993"/>
                  </a:lnTo>
                  <a:cubicBezTo>
                    <a:pt x="1349675" y="5956973"/>
                    <a:pt x="1354751" y="5947377"/>
                    <a:pt x="1359826" y="5937780"/>
                  </a:cubicBezTo>
                  <a:close/>
                  <a:moveTo>
                    <a:pt x="1365447" y="5920851"/>
                  </a:moveTo>
                  <a:cubicBezTo>
                    <a:pt x="1370541" y="5913032"/>
                    <a:pt x="1375634" y="5904568"/>
                    <a:pt x="1380728" y="5896655"/>
                  </a:cubicBezTo>
                  <a:lnTo>
                    <a:pt x="1380683" y="5896592"/>
                  </a:lnTo>
                  <a:cubicBezTo>
                    <a:pt x="1391952" y="5897164"/>
                    <a:pt x="1403232" y="5898293"/>
                    <a:pt x="1415084" y="5899430"/>
                  </a:cubicBezTo>
                  <a:cubicBezTo>
                    <a:pt x="1413955" y="5906753"/>
                    <a:pt x="1413391" y="5913529"/>
                    <a:pt x="1412828" y="5920852"/>
                  </a:cubicBezTo>
                  <a:cubicBezTo>
                    <a:pt x="1397119" y="5923122"/>
                    <a:pt x="1381165" y="5923119"/>
                    <a:pt x="1365457" y="5920844"/>
                  </a:cubicBezTo>
                  <a:close/>
                  <a:moveTo>
                    <a:pt x="1391981" y="5876253"/>
                  </a:moveTo>
                  <a:cubicBezTo>
                    <a:pt x="1389070" y="5867337"/>
                    <a:pt x="1385704" y="5858788"/>
                    <a:pt x="1382884" y="5849781"/>
                  </a:cubicBezTo>
                  <a:lnTo>
                    <a:pt x="1382957" y="5849744"/>
                  </a:lnTo>
                  <a:cubicBezTo>
                    <a:pt x="1400449" y="5857076"/>
                    <a:pt x="1421869" y="5860478"/>
                    <a:pt x="1432594" y="5877951"/>
                  </a:cubicBezTo>
                  <a:cubicBezTo>
                    <a:pt x="1419057" y="5879638"/>
                    <a:pt x="1405525" y="5878510"/>
                    <a:pt x="1391990" y="5876246"/>
                  </a:cubicBezTo>
                  <a:close/>
                  <a:moveTo>
                    <a:pt x="1394783" y="5835105"/>
                  </a:moveTo>
                  <a:cubicBezTo>
                    <a:pt x="1400431" y="5826081"/>
                    <a:pt x="1401560" y="5806326"/>
                    <a:pt x="1415649" y="5815366"/>
                  </a:cubicBezTo>
                  <a:cubicBezTo>
                    <a:pt x="1424117" y="5823825"/>
                    <a:pt x="1428057" y="5835666"/>
                    <a:pt x="1433131" y="5845816"/>
                  </a:cubicBezTo>
                  <a:cubicBezTo>
                    <a:pt x="1419650" y="5845632"/>
                    <a:pt x="1406451" y="5841933"/>
                    <a:pt x="1394838" y="5835083"/>
                  </a:cubicBezTo>
                  <a:close/>
                  <a:moveTo>
                    <a:pt x="1418960" y="5946240"/>
                  </a:moveTo>
                  <a:lnTo>
                    <a:pt x="1418978" y="5946258"/>
                  </a:lnTo>
                  <a:cubicBezTo>
                    <a:pt x="1435906" y="5945694"/>
                    <a:pt x="1452815" y="5945140"/>
                    <a:pt x="1469170" y="5944002"/>
                  </a:cubicBezTo>
                  <a:cubicBezTo>
                    <a:pt x="1466914" y="5953016"/>
                    <a:pt x="1468051" y="5964868"/>
                    <a:pt x="1459020" y="5971627"/>
                  </a:cubicBezTo>
                  <a:cubicBezTo>
                    <a:pt x="1449443" y="5983469"/>
                    <a:pt x="1431951" y="5977839"/>
                    <a:pt x="1418421" y="5978985"/>
                  </a:cubicBezTo>
                  <a:cubicBezTo>
                    <a:pt x="1418424" y="5967605"/>
                    <a:pt x="1418424" y="5956965"/>
                    <a:pt x="1418970" y="5946230"/>
                  </a:cubicBezTo>
                  <a:close/>
                  <a:moveTo>
                    <a:pt x="1451193" y="6034744"/>
                  </a:moveTo>
                  <a:cubicBezTo>
                    <a:pt x="1463591" y="6035863"/>
                    <a:pt x="1477135" y="6036435"/>
                    <a:pt x="1486717" y="6045469"/>
                  </a:cubicBezTo>
                  <a:cubicBezTo>
                    <a:pt x="1487846" y="6056737"/>
                    <a:pt x="1484453" y="6067464"/>
                    <a:pt x="1482206" y="6078179"/>
                  </a:cubicBezTo>
                  <a:cubicBezTo>
                    <a:pt x="1466925" y="6085448"/>
                    <a:pt x="1447823" y="6086637"/>
                    <a:pt x="1437090" y="6071902"/>
                  </a:cubicBezTo>
                  <a:lnTo>
                    <a:pt x="1437082" y="6071965"/>
                  </a:lnTo>
                  <a:cubicBezTo>
                    <a:pt x="1417923" y="6060113"/>
                    <a:pt x="1443302" y="6044886"/>
                    <a:pt x="1451197" y="6034734"/>
                  </a:cubicBezTo>
                  <a:close/>
                  <a:moveTo>
                    <a:pt x="1505851" y="6053956"/>
                  </a:moveTo>
                  <a:lnTo>
                    <a:pt x="1505878" y="6053947"/>
                  </a:lnTo>
                  <a:lnTo>
                    <a:pt x="1505878" y="6053960"/>
                  </a:lnTo>
                  <a:cubicBezTo>
                    <a:pt x="1521103" y="6057325"/>
                    <a:pt x="1536317" y="6060717"/>
                    <a:pt x="1550973" y="6067481"/>
                  </a:cubicBezTo>
                  <a:cubicBezTo>
                    <a:pt x="1545332" y="6084400"/>
                    <a:pt x="1545332" y="6112016"/>
                    <a:pt x="1522775" y="6114862"/>
                  </a:cubicBezTo>
                  <a:cubicBezTo>
                    <a:pt x="1508113" y="6117118"/>
                    <a:pt x="1493441" y="6112588"/>
                    <a:pt x="1478777" y="6110336"/>
                  </a:cubicBezTo>
                  <a:cubicBezTo>
                    <a:pt x="1486688" y="6091149"/>
                    <a:pt x="1499145" y="6073686"/>
                    <a:pt x="1505878" y="6053955"/>
                  </a:cubicBezTo>
                  <a:close/>
                  <a:moveTo>
                    <a:pt x="1699860" y="6130628"/>
                  </a:moveTo>
                  <a:cubicBezTo>
                    <a:pt x="1701561" y="6150379"/>
                    <a:pt x="1698159" y="6170687"/>
                    <a:pt x="1684060" y="6185355"/>
                  </a:cubicBezTo>
                  <a:cubicBezTo>
                    <a:pt x="1671653" y="6191559"/>
                    <a:pt x="1657554" y="6192113"/>
                    <a:pt x="1644019" y="6190994"/>
                  </a:cubicBezTo>
                  <a:cubicBezTo>
                    <a:pt x="1644019" y="6174621"/>
                    <a:pt x="1639015" y="6154882"/>
                    <a:pt x="1655298" y="6144695"/>
                  </a:cubicBezTo>
                  <a:lnTo>
                    <a:pt x="1655298" y="6144733"/>
                  </a:lnTo>
                  <a:cubicBezTo>
                    <a:pt x="1666590" y="6131198"/>
                    <a:pt x="1683502" y="6130624"/>
                    <a:pt x="1699864" y="6130624"/>
                  </a:cubicBezTo>
                  <a:close/>
                  <a:moveTo>
                    <a:pt x="1651368" y="6129000"/>
                  </a:moveTo>
                  <a:cubicBezTo>
                    <a:pt x="1634229" y="6136093"/>
                    <a:pt x="1615304" y="6137668"/>
                    <a:pt x="1597228" y="6133503"/>
                  </a:cubicBezTo>
                  <a:cubicBezTo>
                    <a:pt x="1594408" y="6125045"/>
                    <a:pt x="1592134" y="6117131"/>
                    <a:pt x="1589860" y="6109308"/>
                  </a:cubicBezTo>
                  <a:lnTo>
                    <a:pt x="1589897" y="6109253"/>
                  </a:lnTo>
                  <a:cubicBezTo>
                    <a:pt x="1603440" y="6099104"/>
                    <a:pt x="1616975" y="6087258"/>
                    <a:pt x="1624873" y="6071459"/>
                  </a:cubicBezTo>
                  <a:cubicBezTo>
                    <a:pt x="1637281" y="6074297"/>
                    <a:pt x="1649687" y="6077107"/>
                    <a:pt x="1662094" y="6080491"/>
                  </a:cubicBezTo>
                  <a:cubicBezTo>
                    <a:pt x="1663224" y="6097407"/>
                    <a:pt x="1658149" y="6113753"/>
                    <a:pt x="1651372" y="6128995"/>
                  </a:cubicBezTo>
                  <a:close/>
                  <a:moveTo>
                    <a:pt x="1605734" y="6078199"/>
                  </a:moveTo>
                  <a:cubicBezTo>
                    <a:pt x="1593328" y="6084411"/>
                    <a:pt x="1580337" y="6089478"/>
                    <a:pt x="1566248" y="6091170"/>
                  </a:cubicBezTo>
                  <a:cubicBezTo>
                    <a:pt x="1565022" y="6085725"/>
                    <a:pt x="1560608" y="6065173"/>
                    <a:pt x="1560608" y="6059589"/>
                  </a:cubicBezTo>
                  <a:cubicBezTo>
                    <a:pt x="1569067" y="6053377"/>
                    <a:pt x="1576963" y="6046045"/>
                    <a:pt x="1586550" y="6040979"/>
                  </a:cubicBezTo>
                  <a:cubicBezTo>
                    <a:pt x="1595001" y="6039278"/>
                    <a:pt x="1602905" y="6044353"/>
                    <a:pt x="1611364" y="6046046"/>
                  </a:cubicBezTo>
                  <a:cubicBezTo>
                    <a:pt x="1609677" y="6056765"/>
                    <a:pt x="1607421" y="6067480"/>
                    <a:pt x="1605732" y="6078195"/>
                  </a:cubicBezTo>
                  <a:close/>
                  <a:moveTo>
                    <a:pt x="1573579" y="6115402"/>
                  </a:moveTo>
                  <a:cubicBezTo>
                    <a:pt x="1579791" y="6132885"/>
                    <a:pt x="1573579" y="6152050"/>
                    <a:pt x="1560608" y="6164476"/>
                  </a:cubicBezTo>
                  <a:cubicBezTo>
                    <a:pt x="1542562" y="6170115"/>
                    <a:pt x="1530707" y="6150940"/>
                    <a:pt x="1517739" y="6141909"/>
                  </a:cubicBezTo>
                  <a:cubicBezTo>
                    <a:pt x="1518312" y="6140217"/>
                    <a:pt x="1519439" y="6136842"/>
                    <a:pt x="1520003" y="6135150"/>
                  </a:cubicBezTo>
                  <a:cubicBezTo>
                    <a:pt x="1532920" y="6128874"/>
                    <a:pt x="1543106" y="6118691"/>
                    <a:pt x="1554932" y="6110773"/>
                  </a:cubicBezTo>
                  <a:lnTo>
                    <a:pt x="1554968" y="6110891"/>
                  </a:lnTo>
                  <a:cubicBezTo>
                    <a:pt x="1560048" y="6102992"/>
                    <a:pt x="1573583" y="6105239"/>
                    <a:pt x="1573583" y="6115398"/>
                  </a:cubicBezTo>
                  <a:close/>
                  <a:moveTo>
                    <a:pt x="1430262" y="6111983"/>
                  </a:moveTo>
                  <a:lnTo>
                    <a:pt x="1430317" y="6111865"/>
                  </a:lnTo>
                  <a:cubicBezTo>
                    <a:pt x="1430317" y="6111917"/>
                    <a:pt x="1430317" y="6111969"/>
                    <a:pt x="1430317" y="6112021"/>
                  </a:cubicBezTo>
                  <a:cubicBezTo>
                    <a:pt x="1448916" y="6126128"/>
                    <a:pt x="1465831" y="6141896"/>
                    <a:pt x="1482734" y="6158244"/>
                  </a:cubicBezTo>
                  <a:cubicBezTo>
                    <a:pt x="1481597" y="6177418"/>
                    <a:pt x="1482734" y="6196601"/>
                    <a:pt x="1480470" y="6215203"/>
                  </a:cubicBezTo>
                  <a:cubicBezTo>
                    <a:pt x="1483863" y="6238334"/>
                    <a:pt x="1498395" y="6257904"/>
                    <a:pt x="1505857" y="6279502"/>
                  </a:cubicBezTo>
                  <a:cubicBezTo>
                    <a:pt x="1511854" y="6296865"/>
                    <a:pt x="1526723" y="6308837"/>
                    <a:pt x="1537438" y="6323490"/>
                  </a:cubicBezTo>
                  <a:cubicBezTo>
                    <a:pt x="1539684" y="6337599"/>
                    <a:pt x="1530106" y="6349451"/>
                    <a:pt x="1523903" y="6361285"/>
                  </a:cubicBezTo>
                  <a:cubicBezTo>
                    <a:pt x="1495140" y="6302624"/>
                    <a:pt x="1455672" y="6248486"/>
                    <a:pt x="1439873" y="6184177"/>
                  </a:cubicBezTo>
                  <a:cubicBezTo>
                    <a:pt x="1429254" y="6161576"/>
                    <a:pt x="1429232" y="6136259"/>
                    <a:pt x="1430317" y="6112021"/>
                  </a:cubicBezTo>
                  <a:cubicBezTo>
                    <a:pt x="1430305" y="6112005"/>
                    <a:pt x="1430284" y="6111987"/>
                    <a:pt x="1430266" y="6111979"/>
                  </a:cubicBezTo>
                  <a:close/>
                  <a:moveTo>
                    <a:pt x="1602841" y="6202234"/>
                  </a:moveTo>
                  <a:cubicBezTo>
                    <a:pt x="1591562" y="6196686"/>
                    <a:pt x="1581374" y="6188226"/>
                    <a:pt x="1570641" y="6181404"/>
                  </a:cubicBezTo>
                  <a:lnTo>
                    <a:pt x="1570704" y="6181384"/>
                  </a:lnTo>
                  <a:cubicBezTo>
                    <a:pt x="1574644" y="6171783"/>
                    <a:pt x="1578035" y="6160510"/>
                    <a:pt x="1587059" y="6154306"/>
                  </a:cubicBezTo>
                  <a:cubicBezTo>
                    <a:pt x="1601158" y="6153169"/>
                    <a:pt x="1615266" y="6155432"/>
                    <a:pt x="1629355" y="6156553"/>
                  </a:cubicBezTo>
                  <a:cubicBezTo>
                    <a:pt x="1630488" y="6175160"/>
                    <a:pt x="1625412" y="6200547"/>
                    <a:pt x="1602852" y="6202230"/>
                  </a:cubicBezTo>
                  <a:close/>
                  <a:moveTo>
                    <a:pt x="1619823" y="6212949"/>
                  </a:moveTo>
                  <a:cubicBezTo>
                    <a:pt x="1640115" y="6210119"/>
                    <a:pt x="1660437" y="6211249"/>
                    <a:pt x="1680738" y="6213513"/>
                  </a:cubicBezTo>
                  <a:cubicBezTo>
                    <a:pt x="1675090" y="6221972"/>
                    <a:pt x="1668904" y="6230996"/>
                    <a:pt x="1662682" y="6239445"/>
                  </a:cubicBezTo>
                  <a:cubicBezTo>
                    <a:pt x="1647520" y="6232084"/>
                    <a:pt x="1633138" y="6223215"/>
                    <a:pt x="1619751" y="6212974"/>
                  </a:cubicBezTo>
                  <a:close/>
                  <a:moveTo>
                    <a:pt x="1624390" y="6244612"/>
                  </a:moveTo>
                  <a:cubicBezTo>
                    <a:pt x="1624390" y="6244632"/>
                    <a:pt x="1624404" y="6244649"/>
                    <a:pt x="1624409" y="6244669"/>
                  </a:cubicBezTo>
                  <a:cubicBezTo>
                    <a:pt x="1646376" y="6255916"/>
                    <a:pt x="1669994" y="6266640"/>
                    <a:pt x="1687444" y="6284080"/>
                  </a:cubicBezTo>
                  <a:cubicBezTo>
                    <a:pt x="1707469" y="6321374"/>
                    <a:pt x="1710948" y="6349843"/>
                    <a:pt x="1711126" y="6385220"/>
                  </a:cubicBezTo>
                  <a:lnTo>
                    <a:pt x="1711126" y="6385055"/>
                  </a:lnTo>
                  <a:lnTo>
                    <a:pt x="1711144" y="6385047"/>
                  </a:lnTo>
                  <a:cubicBezTo>
                    <a:pt x="1716793" y="6412688"/>
                    <a:pt x="1718475" y="6440870"/>
                    <a:pt x="1717921" y="6469093"/>
                  </a:cubicBezTo>
                  <a:cubicBezTo>
                    <a:pt x="1715656" y="6468527"/>
                    <a:pt x="1711144" y="6467956"/>
                    <a:pt x="1708889" y="6467382"/>
                  </a:cubicBezTo>
                  <a:cubicBezTo>
                    <a:pt x="1706069" y="6457233"/>
                    <a:pt x="1702696" y="6447091"/>
                    <a:pt x="1700430" y="6436377"/>
                  </a:cubicBezTo>
                  <a:lnTo>
                    <a:pt x="1700412" y="6436367"/>
                  </a:lnTo>
                  <a:cubicBezTo>
                    <a:pt x="1696779" y="6413167"/>
                    <a:pt x="1652898" y="6331927"/>
                    <a:pt x="1624407" y="6244669"/>
                  </a:cubicBezTo>
                  <a:cubicBezTo>
                    <a:pt x="1624364" y="6244645"/>
                    <a:pt x="1624320" y="6244623"/>
                    <a:pt x="1624278" y="6244603"/>
                  </a:cubicBezTo>
                  <a:close/>
                  <a:moveTo>
                    <a:pt x="1717951" y="6270554"/>
                  </a:moveTo>
                  <a:lnTo>
                    <a:pt x="1717969" y="6270526"/>
                  </a:lnTo>
                  <a:cubicBezTo>
                    <a:pt x="1726993" y="6267716"/>
                    <a:pt x="1736571" y="6264896"/>
                    <a:pt x="1745612" y="6262649"/>
                  </a:cubicBezTo>
                  <a:cubicBezTo>
                    <a:pt x="1744457" y="6270836"/>
                    <a:pt x="1742758" y="6278937"/>
                    <a:pt x="1740528" y="6286899"/>
                  </a:cubicBezTo>
                  <a:cubicBezTo>
                    <a:pt x="1734888" y="6286899"/>
                    <a:pt x="1728685" y="6287447"/>
                    <a:pt x="1723045" y="6288017"/>
                  </a:cubicBezTo>
                  <a:cubicBezTo>
                    <a:pt x="1721867" y="6283556"/>
                    <a:pt x="1719047" y="6275006"/>
                    <a:pt x="1717955" y="6270544"/>
                  </a:cubicBezTo>
                  <a:close/>
                  <a:moveTo>
                    <a:pt x="1680148" y="6114894"/>
                  </a:moveTo>
                  <a:cubicBezTo>
                    <a:pt x="1678511" y="6100704"/>
                    <a:pt x="1677328" y="6086696"/>
                    <a:pt x="1676783" y="6072597"/>
                  </a:cubicBezTo>
                  <a:lnTo>
                    <a:pt x="1676765" y="6072597"/>
                  </a:lnTo>
                  <a:cubicBezTo>
                    <a:pt x="1687480" y="6066959"/>
                    <a:pt x="1697631" y="6060746"/>
                    <a:pt x="1708909" y="6056224"/>
                  </a:cubicBezTo>
                  <a:cubicBezTo>
                    <a:pt x="1711757" y="6079343"/>
                    <a:pt x="1704402" y="6105866"/>
                    <a:pt x="1680153" y="6114889"/>
                  </a:cubicBezTo>
                  <a:close/>
                  <a:moveTo>
                    <a:pt x="1617531" y="6025789"/>
                  </a:moveTo>
                  <a:cubicBezTo>
                    <a:pt x="1604539" y="6024608"/>
                    <a:pt x="1591642" y="6020067"/>
                    <a:pt x="1584813" y="6007729"/>
                  </a:cubicBezTo>
                  <a:lnTo>
                    <a:pt x="1584803" y="6007742"/>
                  </a:lnTo>
                  <a:lnTo>
                    <a:pt x="1584785" y="6007687"/>
                  </a:lnTo>
                  <a:cubicBezTo>
                    <a:pt x="1584793" y="6007703"/>
                    <a:pt x="1584804" y="6007714"/>
                    <a:pt x="1584813" y="6007727"/>
                  </a:cubicBezTo>
                  <a:cubicBezTo>
                    <a:pt x="1595533" y="5994197"/>
                    <a:pt x="1606245" y="5981222"/>
                    <a:pt x="1615274" y="5966579"/>
                  </a:cubicBezTo>
                  <a:cubicBezTo>
                    <a:pt x="1623169" y="5975038"/>
                    <a:pt x="1634440" y="5982918"/>
                    <a:pt x="1633884" y="5996469"/>
                  </a:cubicBezTo>
                  <a:cubicBezTo>
                    <a:pt x="1634454" y="6008866"/>
                    <a:pt x="1623739" y="6016753"/>
                    <a:pt x="1617535" y="6025785"/>
                  </a:cubicBezTo>
                  <a:close/>
                  <a:moveTo>
                    <a:pt x="1550376" y="5986757"/>
                  </a:moveTo>
                  <a:lnTo>
                    <a:pt x="1550421" y="5986821"/>
                  </a:lnTo>
                  <a:cubicBezTo>
                    <a:pt x="1532929" y="5974978"/>
                    <a:pt x="1550970" y="5955239"/>
                    <a:pt x="1555488" y="5941146"/>
                  </a:cubicBezTo>
                  <a:cubicBezTo>
                    <a:pt x="1570724" y="5945111"/>
                    <a:pt x="1584258" y="5952987"/>
                    <a:pt x="1597220" y="5962022"/>
                  </a:cubicBezTo>
                  <a:cubicBezTo>
                    <a:pt x="1591038" y="5981115"/>
                    <a:pt x="1569573" y="5995213"/>
                    <a:pt x="1550380" y="5986760"/>
                  </a:cubicBezTo>
                  <a:close/>
                  <a:moveTo>
                    <a:pt x="1545327" y="6003195"/>
                  </a:moveTo>
                  <a:lnTo>
                    <a:pt x="1572405" y="6006596"/>
                  </a:lnTo>
                  <a:cubicBezTo>
                    <a:pt x="1571268" y="6018438"/>
                    <a:pt x="1571841" y="6031983"/>
                    <a:pt x="1561117" y="6039306"/>
                  </a:cubicBezTo>
                  <a:cubicBezTo>
                    <a:pt x="1549274" y="6051712"/>
                    <a:pt x="1531792" y="6043832"/>
                    <a:pt x="1519385" y="6037605"/>
                  </a:cubicBezTo>
                  <a:cubicBezTo>
                    <a:pt x="1535242" y="6018706"/>
                    <a:pt x="1536192" y="6017240"/>
                    <a:pt x="1545331" y="6003190"/>
                  </a:cubicBezTo>
                  <a:close/>
                  <a:moveTo>
                    <a:pt x="1532393" y="5989049"/>
                  </a:moveTo>
                  <a:cubicBezTo>
                    <a:pt x="1527890" y="5998637"/>
                    <a:pt x="1525062" y="6010471"/>
                    <a:pt x="1515484" y="6016665"/>
                  </a:cubicBezTo>
                  <a:cubicBezTo>
                    <a:pt x="1499694" y="6023433"/>
                    <a:pt x="1482212" y="6020630"/>
                    <a:pt x="1465283" y="6020067"/>
                  </a:cubicBezTo>
                  <a:lnTo>
                    <a:pt x="1465283" y="5987912"/>
                  </a:lnTo>
                  <a:cubicBezTo>
                    <a:pt x="1487289" y="5991286"/>
                    <a:pt x="1509848" y="5990738"/>
                    <a:pt x="1532397" y="5989045"/>
                  </a:cubicBezTo>
                  <a:close/>
                  <a:moveTo>
                    <a:pt x="1469202" y="5909041"/>
                  </a:moveTo>
                  <a:cubicBezTo>
                    <a:pt x="1467519" y="5929907"/>
                    <a:pt x="1442696" y="5924842"/>
                    <a:pt x="1428602" y="5925960"/>
                  </a:cubicBezTo>
                  <a:cubicBezTo>
                    <a:pt x="1429700" y="5909501"/>
                    <a:pt x="1433697" y="5893760"/>
                    <a:pt x="1437607" y="5878569"/>
                  </a:cubicBezTo>
                  <a:lnTo>
                    <a:pt x="1437625" y="5878579"/>
                  </a:lnTo>
                  <a:cubicBezTo>
                    <a:pt x="1455117" y="5877456"/>
                    <a:pt x="1476556" y="5889290"/>
                    <a:pt x="1469206" y="5909037"/>
                  </a:cubicBezTo>
                  <a:close/>
                  <a:moveTo>
                    <a:pt x="1455686" y="5864989"/>
                  </a:moveTo>
                  <a:cubicBezTo>
                    <a:pt x="1447772" y="5871175"/>
                    <a:pt x="1437032" y="5857621"/>
                    <a:pt x="1446044" y="5851983"/>
                  </a:cubicBezTo>
                  <a:lnTo>
                    <a:pt x="1446089" y="5852018"/>
                  </a:lnTo>
                  <a:cubicBezTo>
                    <a:pt x="1453989" y="5845810"/>
                    <a:pt x="1464704" y="5858782"/>
                    <a:pt x="1455690" y="5864985"/>
                  </a:cubicBezTo>
                  <a:close/>
                  <a:moveTo>
                    <a:pt x="1428571" y="5809722"/>
                  </a:moveTo>
                  <a:cubicBezTo>
                    <a:pt x="1420103" y="5801827"/>
                    <a:pt x="1410515" y="5794497"/>
                    <a:pt x="1402057" y="5787173"/>
                  </a:cubicBezTo>
                  <a:cubicBezTo>
                    <a:pt x="1428007" y="5788291"/>
                    <a:pt x="1454523" y="5810849"/>
                    <a:pt x="1479891" y="5793931"/>
                  </a:cubicBezTo>
                  <a:cubicBezTo>
                    <a:pt x="1456768" y="5769105"/>
                    <a:pt x="1422931" y="5760657"/>
                    <a:pt x="1396980" y="5739781"/>
                  </a:cubicBezTo>
                  <a:cubicBezTo>
                    <a:pt x="1373876" y="5725137"/>
                    <a:pt x="1354138" y="5706490"/>
                    <a:pt x="1331580" y="5691300"/>
                  </a:cubicBezTo>
                  <a:cubicBezTo>
                    <a:pt x="1334400" y="5689589"/>
                    <a:pt x="1340030" y="5686206"/>
                    <a:pt x="1342849" y="5684514"/>
                  </a:cubicBezTo>
                  <a:cubicBezTo>
                    <a:pt x="1363715" y="5702005"/>
                    <a:pt x="1383448" y="5721735"/>
                    <a:pt x="1407713" y="5734707"/>
                  </a:cubicBezTo>
                  <a:cubicBezTo>
                    <a:pt x="1428579" y="5745995"/>
                    <a:pt x="1442848" y="5765259"/>
                    <a:pt x="1465227" y="5774192"/>
                  </a:cubicBezTo>
                  <a:cubicBezTo>
                    <a:pt x="1494811" y="5786000"/>
                    <a:pt x="1523888" y="5799579"/>
                    <a:pt x="1554341" y="5809717"/>
                  </a:cubicBezTo>
                  <a:cubicBezTo>
                    <a:pt x="1544754" y="5813664"/>
                    <a:pt x="1535166" y="5819886"/>
                    <a:pt x="1524451" y="5819886"/>
                  </a:cubicBezTo>
                  <a:cubicBezTo>
                    <a:pt x="1492865" y="5813664"/>
                    <a:pt x="1460720" y="5801259"/>
                    <a:pt x="1428575" y="5809718"/>
                  </a:cubicBezTo>
                  <a:close/>
                  <a:moveTo>
                    <a:pt x="1342831" y="5803482"/>
                  </a:moveTo>
                  <a:cubicBezTo>
                    <a:pt x="1340011" y="5806866"/>
                    <a:pt x="1333807" y="5814761"/>
                    <a:pt x="1330425" y="5818145"/>
                  </a:cubicBezTo>
                  <a:cubicBezTo>
                    <a:pt x="1319710" y="5818145"/>
                    <a:pt x="1308995" y="5818145"/>
                    <a:pt x="1298280" y="5818709"/>
                  </a:cubicBezTo>
                  <a:cubicBezTo>
                    <a:pt x="1298828" y="5814889"/>
                    <a:pt x="1300462" y="5806429"/>
                    <a:pt x="1301008" y="5802427"/>
                  </a:cubicBezTo>
                  <a:cubicBezTo>
                    <a:pt x="1311181" y="5794237"/>
                    <a:pt x="1326915" y="5792874"/>
                    <a:pt x="1342835" y="5803478"/>
                  </a:cubicBezTo>
                  <a:close/>
                  <a:moveTo>
                    <a:pt x="1409459" y="5586397"/>
                  </a:moveTo>
                  <a:lnTo>
                    <a:pt x="1409500" y="5586419"/>
                  </a:lnTo>
                  <a:cubicBezTo>
                    <a:pt x="1423580" y="5587538"/>
                    <a:pt x="1438563" y="5586659"/>
                    <a:pt x="1449473" y="5596569"/>
                  </a:cubicBezTo>
                  <a:cubicBezTo>
                    <a:pt x="1462193" y="5608119"/>
                    <a:pt x="1480302" y="5605917"/>
                    <a:pt x="1495154" y="5614043"/>
                  </a:cubicBezTo>
                  <a:cubicBezTo>
                    <a:pt x="1510198" y="5622272"/>
                    <a:pt x="1522224" y="5636046"/>
                    <a:pt x="1538023" y="5643933"/>
                  </a:cubicBezTo>
                  <a:cubicBezTo>
                    <a:pt x="1546482" y="5648459"/>
                    <a:pt x="1552122" y="5656348"/>
                    <a:pt x="1556633" y="5664807"/>
                  </a:cubicBezTo>
                  <a:cubicBezTo>
                    <a:pt x="1507620" y="5639432"/>
                    <a:pt x="1457970" y="5613428"/>
                    <a:pt x="1409500" y="5586422"/>
                  </a:cubicBezTo>
                  <a:lnTo>
                    <a:pt x="1409432" y="5586422"/>
                  </a:lnTo>
                  <a:close/>
                  <a:moveTo>
                    <a:pt x="1919255" y="5633168"/>
                  </a:moveTo>
                  <a:cubicBezTo>
                    <a:pt x="1906885" y="5632620"/>
                    <a:pt x="1893881" y="5629802"/>
                    <a:pt x="1883144" y="5621890"/>
                  </a:cubicBezTo>
                  <a:cubicBezTo>
                    <a:pt x="1896683" y="5620202"/>
                    <a:pt x="1909108" y="5625843"/>
                    <a:pt x="1919260" y="5633161"/>
                  </a:cubicBezTo>
                  <a:close/>
                  <a:moveTo>
                    <a:pt x="1920483" y="5552051"/>
                  </a:moveTo>
                  <a:lnTo>
                    <a:pt x="1920446" y="5552033"/>
                  </a:lnTo>
                  <a:cubicBezTo>
                    <a:pt x="1925521" y="5545819"/>
                    <a:pt x="1939056" y="5553734"/>
                    <a:pt x="1932853" y="5561056"/>
                  </a:cubicBezTo>
                  <a:cubicBezTo>
                    <a:pt x="1927763" y="5567781"/>
                    <a:pt x="1914205" y="5559869"/>
                    <a:pt x="1920487" y="5552047"/>
                  </a:cubicBezTo>
                  <a:close/>
                  <a:moveTo>
                    <a:pt x="1909820" y="5528253"/>
                  </a:moveTo>
                  <a:lnTo>
                    <a:pt x="1909713" y="5528292"/>
                  </a:lnTo>
                  <a:lnTo>
                    <a:pt x="1909705" y="5528246"/>
                  </a:lnTo>
                  <a:cubicBezTo>
                    <a:pt x="1909743" y="5528246"/>
                    <a:pt x="1909782" y="5528246"/>
                    <a:pt x="1909820" y="5528253"/>
                  </a:cubicBezTo>
                  <a:cubicBezTo>
                    <a:pt x="1945864" y="5514175"/>
                    <a:pt x="1984194" y="5508556"/>
                    <a:pt x="2022494" y="5501782"/>
                  </a:cubicBezTo>
                  <a:cubicBezTo>
                    <a:pt x="1989780" y="5523126"/>
                    <a:pt x="1948084" y="5532221"/>
                    <a:pt x="1909824" y="5528249"/>
                  </a:cubicBezTo>
                  <a:close/>
                  <a:moveTo>
                    <a:pt x="1934566" y="5591484"/>
                  </a:moveTo>
                  <a:cubicBezTo>
                    <a:pt x="1939641" y="5585278"/>
                    <a:pt x="1945276" y="5578521"/>
                    <a:pt x="1950340" y="5571763"/>
                  </a:cubicBezTo>
                  <a:cubicBezTo>
                    <a:pt x="1950340" y="5579658"/>
                    <a:pt x="1950904" y="5587562"/>
                    <a:pt x="1950904" y="5596023"/>
                  </a:cubicBezTo>
                  <a:cubicBezTo>
                    <a:pt x="1945280" y="5594207"/>
                    <a:pt x="1939657" y="5592576"/>
                    <a:pt x="1934571" y="5591484"/>
                  </a:cubicBezTo>
                  <a:lnTo>
                    <a:pt x="1934549" y="5591511"/>
                  </a:lnTo>
                  <a:lnTo>
                    <a:pt x="1934531" y="5591474"/>
                  </a:lnTo>
                  <a:close/>
                  <a:moveTo>
                    <a:pt x="2054657" y="5494996"/>
                  </a:moveTo>
                  <a:cubicBezTo>
                    <a:pt x="2048921" y="5499400"/>
                    <a:pt x="2042277" y="5502337"/>
                    <a:pt x="2035501" y="5502337"/>
                  </a:cubicBezTo>
                  <a:cubicBezTo>
                    <a:pt x="2025967" y="5498343"/>
                    <a:pt x="2039449" y="5490541"/>
                    <a:pt x="2044566" y="5491600"/>
                  </a:cubicBezTo>
                  <a:cubicBezTo>
                    <a:pt x="2047507" y="5489370"/>
                    <a:pt x="2062951" y="5488632"/>
                    <a:pt x="2054657" y="5494996"/>
                  </a:cubicBezTo>
                  <a:close/>
                  <a:moveTo>
                    <a:pt x="2050131" y="5397469"/>
                  </a:moveTo>
                  <a:cubicBezTo>
                    <a:pt x="2066413" y="5384006"/>
                    <a:pt x="2076054" y="5364813"/>
                    <a:pt x="2087878" y="5347349"/>
                  </a:cubicBezTo>
                  <a:lnTo>
                    <a:pt x="2087906" y="5347276"/>
                  </a:lnTo>
                  <a:cubicBezTo>
                    <a:pt x="2090890" y="5347744"/>
                    <a:pt x="2093911" y="5347933"/>
                    <a:pt x="2096930" y="5347840"/>
                  </a:cubicBezTo>
                  <a:cubicBezTo>
                    <a:pt x="2122872" y="5382816"/>
                    <a:pt x="2111028" y="5432997"/>
                    <a:pt x="2081148" y="5461194"/>
                  </a:cubicBezTo>
                  <a:cubicBezTo>
                    <a:pt x="2066479" y="5442039"/>
                    <a:pt x="2066479" y="5415515"/>
                    <a:pt x="2050131" y="5397469"/>
                  </a:cubicBezTo>
                  <a:close/>
                  <a:moveTo>
                    <a:pt x="2116667" y="5441429"/>
                  </a:moveTo>
                  <a:cubicBezTo>
                    <a:pt x="2121215" y="5422237"/>
                    <a:pt x="2125764" y="5402498"/>
                    <a:pt x="2124581" y="5382215"/>
                  </a:cubicBezTo>
                  <a:lnTo>
                    <a:pt x="2124563" y="5382207"/>
                  </a:lnTo>
                  <a:cubicBezTo>
                    <a:pt x="2131331" y="5370928"/>
                    <a:pt x="2140927" y="5361907"/>
                    <a:pt x="2149950" y="5352881"/>
                  </a:cubicBezTo>
                  <a:cubicBezTo>
                    <a:pt x="2161793" y="5367535"/>
                    <a:pt x="2180977" y="5381642"/>
                    <a:pt x="2177584" y="5403081"/>
                  </a:cubicBezTo>
                  <a:cubicBezTo>
                    <a:pt x="2177584" y="5410976"/>
                    <a:pt x="2169697" y="5414360"/>
                    <a:pt x="2164603" y="5417744"/>
                  </a:cubicBezTo>
                  <a:cubicBezTo>
                    <a:pt x="2149398" y="5427331"/>
                    <a:pt x="2133589" y="5436363"/>
                    <a:pt x="2116670" y="5441429"/>
                  </a:cubicBezTo>
                  <a:close/>
                  <a:moveTo>
                    <a:pt x="2174255" y="5426803"/>
                  </a:moveTo>
                  <a:lnTo>
                    <a:pt x="2174228" y="5426775"/>
                  </a:lnTo>
                  <a:cubicBezTo>
                    <a:pt x="2188344" y="5424519"/>
                    <a:pt x="2178754" y="5444258"/>
                    <a:pt x="2169161" y="5439173"/>
                  </a:cubicBezTo>
                  <a:cubicBezTo>
                    <a:pt x="2160704" y="5435807"/>
                    <a:pt x="2168618" y="5426257"/>
                    <a:pt x="2174261" y="5426803"/>
                  </a:cubicBezTo>
                  <a:close/>
                  <a:moveTo>
                    <a:pt x="2152788" y="5333123"/>
                  </a:moveTo>
                  <a:cubicBezTo>
                    <a:pt x="2152788" y="5319588"/>
                    <a:pt x="2153337" y="5306053"/>
                    <a:pt x="2154514" y="5292523"/>
                  </a:cubicBezTo>
                  <a:lnTo>
                    <a:pt x="2154490" y="5292523"/>
                  </a:lnTo>
                  <a:lnTo>
                    <a:pt x="2154518" y="5292468"/>
                  </a:lnTo>
                  <a:lnTo>
                    <a:pt x="2154518" y="5292523"/>
                  </a:lnTo>
                  <a:cubicBezTo>
                    <a:pt x="2164101" y="5293072"/>
                    <a:pt x="2176494" y="5288009"/>
                    <a:pt x="2183256" y="5297590"/>
                  </a:cubicBezTo>
                  <a:cubicBezTo>
                    <a:pt x="2204122" y="5314509"/>
                    <a:pt x="2204122" y="5343825"/>
                    <a:pt x="2198480" y="5368090"/>
                  </a:cubicBezTo>
                  <a:cubicBezTo>
                    <a:pt x="2194533" y="5368654"/>
                    <a:pt x="2187765" y="5369791"/>
                    <a:pt x="2184382" y="5370337"/>
                  </a:cubicBezTo>
                  <a:cubicBezTo>
                    <a:pt x="2175913" y="5356236"/>
                    <a:pt x="2164633" y="5344393"/>
                    <a:pt x="2152791" y="5333123"/>
                  </a:cubicBezTo>
                  <a:close/>
                  <a:moveTo>
                    <a:pt x="2226107" y="5396259"/>
                  </a:moveTo>
                  <a:lnTo>
                    <a:pt x="2226080" y="5396304"/>
                  </a:lnTo>
                  <a:cubicBezTo>
                    <a:pt x="2259371" y="5378266"/>
                    <a:pt x="2286441" y="5350630"/>
                    <a:pt x="2320269" y="5334269"/>
                  </a:cubicBezTo>
                  <a:cubicBezTo>
                    <a:pt x="2283621" y="5376011"/>
                    <a:pt x="2233995" y="5404208"/>
                    <a:pt x="2184356" y="5428459"/>
                  </a:cubicBezTo>
                  <a:cubicBezTo>
                    <a:pt x="2196269" y="5414906"/>
                    <a:pt x="2211460" y="5405263"/>
                    <a:pt x="2226107" y="5396259"/>
                  </a:cubicBezTo>
                  <a:close/>
                  <a:moveTo>
                    <a:pt x="2319141" y="5310564"/>
                  </a:moveTo>
                  <a:lnTo>
                    <a:pt x="2308991" y="5285189"/>
                  </a:lnTo>
                  <a:cubicBezTo>
                    <a:pt x="2321453" y="5271181"/>
                    <a:pt x="2331641" y="5254808"/>
                    <a:pt x="2335552" y="5236161"/>
                  </a:cubicBezTo>
                  <a:lnTo>
                    <a:pt x="2335506" y="5236116"/>
                  </a:lnTo>
                  <a:cubicBezTo>
                    <a:pt x="2353534" y="5239490"/>
                    <a:pt x="2364831" y="5254153"/>
                    <a:pt x="2373281" y="5269954"/>
                  </a:cubicBezTo>
                  <a:cubicBezTo>
                    <a:pt x="2356914" y="5285750"/>
                    <a:pt x="2338877" y="5299849"/>
                    <a:pt x="2319139" y="5310561"/>
                  </a:cubicBezTo>
                  <a:close/>
                  <a:moveTo>
                    <a:pt x="2349658" y="5147582"/>
                  </a:moveTo>
                  <a:cubicBezTo>
                    <a:pt x="2349567" y="5132847"/>
                    <a:pt x="2349022" y="5118202"/>
                    <a:pt x="2350207" y="5103554"/>
                  </a:cubicBezTo>
                  <a:lnTo>
                    <a:pt x="2350244" y="5103591"/>
                  </a:lnTo>
                  <a:cubicBezTo>
                    <a:pt x="2364325" y="5110914"/>
                    <a:pt x="2377868" y="5120492"/>
                    <a:pt x="2384617" y="5135737"/>
                  </a:cubicBezTo>
                  <a:cubicBezTo>
                    <a:pt x="2386892" y="5148125"/>
                    <a:pt x="2385191" y="5161112"/>
                    <a:pt x="2384069" y="5174086"/>
                  </a:cubicBezTo>
                  <a:cubicBezTo>
                    <a:pt x="2371085" y="5166757"/>
                    <a:pt x="2360935" y="5156606"/>
                    <a:pt x="2349655" y="5147582"/>
                  </a:cubicBezTo>
                  <a:close/>
                  <a:moveTo>
                    <a:pt x="2395893" y="5176345"/>
                  </a:moveTo>
                  <a:lnTo>
                    <a:pt x="2395903" y="5176362"/>
                  </a:lnTo>
                  <a:cubicBezTo>
                    <a:pt x="2400987" y="5158880"/>
                    <a:pt x="2420153" y="5169605"/>
                    <a:pt x="2432551" y="5170159"/>
                  </a:cubicBezTo>
                  <a:cubicBezTo>
                    <a:pt x="2434261" y="5184257"/>
                    <a:pt x="2442712" y="5203432"/>
                    <a:pt x="2428603" y="5214701"/>
                  </a:cubicBezTo>
                  <a:cubicBezTo>
                    <a:pt x="2415624" y="5227681"/>
                    <a:pt x="2402662" y="5241208"/>
                    <a:pt x="2391947" y="5256443"/>
                  </a:cubicBezTo>
                  <a:cubicBezTo>
                    <a:pt x="2388563" y="5255880"/>
                    <a:pt x="2382360" y="5255306"/>
                    <a:pt x="2378976" y="5254752"/>
                  </a:cubicBezTo>
                  <a:cubicBezTo>
                    <a:pt x="2390797" y="5229919"/>
                    <a:pt x="2378972" y="5199448"/>
                    <a:pt x="2395891" y="5176345"/>
                  </a:cubicBezTo>
                  <a:close/>
                  <a:moveTo>
                    <a:pt x="2403725" y="5147091"/>
                  </a:moveTo>
                  <a:cubicBezTo>
                    <a:pt x="2399813" y="5135720"/>
                    <a:pt x="2395907" y="5123806"/>
                    <a:pt x="2389626" y="5113163"/>
                  </a:cubicBezTo>
                  <a:lnTo>
                    <a:pt x="2389626" y="5113235"/>
                  </a:lnTo>
                  <a:cubicBezTo>
                    <a:pt x="2379485" y="5097453"/>
                    <a:pt x="2386806" y="5077710"/>
                    <a:pt x="2390190" y="5061361"/>
                  </a:cubicBezTo>
                  <a:cubicBezTo>
                    <a:pt x="2407673" y="5066984"/>
                    <a:pt x="2425715" y="5075459"/>
                    <a:pt x="2431923" y="5094069"/>
                  </a:cubicBezTo>
                  <a:cubicBezTo>
                    <a:pt x="2443211" y="5110978"/>
                    <a:pt x="2439254" y="5130717"/>
                    <a:pt x="2438690" y="5149919"/>
                  </a:cubicBezTo>
                  <a:cubicBezTo>
                    <a:pt x="2426983" y="5149843"/>
                    <a:pt x="2415297" y="5148897"/>
                    <a:pt x="2403729" y="5147091"/>
                  </a:cubicBezTo>
                  <a:close/>
                  <a:moveTo>
                    <a:pt x="2431932" y="5059069"/>
                  </a:moveTo>
                  <a:cubicBezTo>
                    <a:pt x="2418777" y="5053195"/>
                    <a:pt x="2405207" y="5048297"/>
                    <a:pt x="2391333" y="5044415"/>
                  </a:cubicBezTo>
                  <a:cubicBezTo>
                    <a:pt x="2384066" y="5037372"/>
                    <a:pt x="2378307" y="5028925"/>
                    <a:pt x="2374404" y="5019588"/>
                  </a:cubicBezTo>
                  <a:cubicBezTo>
                    <a:pt x="2371039" y="5004308"/>
                    <a:pt x="2382319" y="4991301"/>
                    <a:pt x="2389049" y="4978930"/>
                  </a:cubicBezTo>
                  <a:lnTo>
                    <a:pt x="2389086" y="4978976"/>
                  </a:lnTo>
                  <a:cubicBezTo>
                    <a:pt x="2412199" y="4988007"/>
                    <a:pt x="2437013" y="5004350"/>
                    <a:pt x="2440396" y="5031996"/>
                  </a:cubicBezTo>
                  <a:cubicBezTo>
                    <a:pt x="2439824" y="5041590"/>
                    <a:pt x="2444355" y="5056249"/>
                    <a:pt x="2431929" y="5059069"/>
                  </a:cubicBezTo>
                  <a:close/>
                  <a:moveTo>
                    <a:pt x="2397576" y="4965417"/>
                  </a:moveTo>
                  <a:cubicBezTo>
                    <a:pt x="2396479" y="4961597"/>
                    <a:pt x="2394756" y="4953683"/>
                    <a:pt x="2393664" y="4949135"/>
                  </a:cubicBezTo>
                  <a:lnTo>
                    <a:pt x="2393627" y="4949053"/>
                  </a:lnTo>
                  <a:cubicBezTo>
                    <a:pt x="2436487" y="4950736"/>
                    <a:pt x="2488945" y="4965981"/>
                    <a:pt x="2499104" y="5013907"/>
                  </a:cubicBezTo>
                  <a:cubicBezTo>
                    <a:pt x="2482739" y="5007150"/>
                    <a:pt x="2464693" y="5004306"/>
                    <a:pt x="2447202" y="5000390"/>
                  </a:cubicBezTo>
                  <a:cubicBezTo>
                    <a:pt x="2431975" y="4986847"/>
                    <a:pt x="2419003" y="4969365"/>
                    <a:pt x="2397573" y="4965417"/>
                  </a:cubicBezTo>
                  <a:close/>
                  <a:moveTo>
                    <a:pt x="2539665" y="5107578"/>
                  </a:moveTo>
                  <a:cubicBezTo>
                    <a:pt x="2549825" y="5081072"/>
                    <a:pt x="2569554" y="5060198"/>
                    <a:pt x="2581962" y="5035374"/>
                  </a:cubicBezTo>
                  <a:cubicBezTo>
                    <a:pt x="2593878" y="5010548"/>
                    <a:pt x="2606885" y="4986892"/>
                    <a:pt x="2616982" y="4962061"/>
                  </a:cubicBezTo>
                  <a:lnTo>
                    <a:pt x="2616936" y="4962061"/>
                  </a:lnTo>
                  <a:cubicBezTo>
                    <a:pt x="2620330" y="4961497"/>
                    <a:pt x="2625960" y="4960943"/>
                    <a:pt x="2629334" y="4960360"/>
                  </a:cubicBezTo>
                  <a:cubicBezTo>
                    <a:pt x="2598314" y="5008886"/>
                    <a:pt x="2587044" y="5071491"/>
                    <a:pt x="2539662" y="5107578"/>
                  </a:cubicBezTo>
                  <a:close/>
                  <a:moveTo>
                    <a:pt x="2654729" y="4808656"/>
                  </a:moveTo>
                  <a:cubicBezTo>
                    <a:pt x="2645087" y="4814204"/>
                    <a:pt x="2639448" y="4797831"/>
                    <a:pt x="2647361" y="4793375"/>
                  </a:cubicBezTo>
                  <a:lnTo>
                    <a:pt x="2647406" y="4793420"/>
                  </a:lnTo>
                  <a:cubicBezTo>
                    <a:pt x="2656419" y="4787789"/>
                    <a:pt x="2662631" y="4804135"/>
                    <a:pt x="2654732" y="4808656"/>
                  </a:cubicBezTo>
                  <a:close/>
                  <a:moveTo>
                    <a:pt x="2645760" y="4770235"/>
                  </a:moveTo>
                  <a:cubicBezTo>
                    <a:pt x="2642134" y="4756437"/>
                    <a:pt x="2641360" y="4742045"/>
                    <a:pt x="2643486" y="4727939"/>
                  </a:cubicBezTo>
                  <a:cubicBezTo>
                    <a:pt x="2650252" y="4740918"/>
                    <a:pt x="2651952" y="4756709"/>
                    <a:pt x="2645758" y="4770235"/>
                  </a:cubicBezTo>
                  <a:close/>
                  <a:moveTo>
                    <a:pt x="2646309" y="4886463"/>
                  </a:moveTo>
                  <a:cubicBezTo>
                    <a:pt x="2641216" y="4904469"/>
                    <a:pt x="2647941" y="4933294"/>
                    <a:pt x="2626583" y="4940033"/>
                  </a:cubicBezTo>
                  <a:cubicBezTo>
                    <a:pt x="2631538" y="4919575"/>
                    <a:pt x="2635777" y="4905060"/>
                    <a:pt x="2646304" y="4886463"/>
                  </a:cubicBezTo>
                  <a:close/>
                  <a:moveTo>
                    <a:pt x="2631093" y="4773709"/>
                  </a:moveTo>
                  <a:cubicBezTo>
                    <a:pt x="2631656" y="4800215"/>
                    <a:pt x="2635604" y="4827285"/>
                    <a:pt x="2628273" y="4853226"/>
                  </a:cubicBezTo>
                  <a:cubicBezTo>
                    <a:pt x="2614738" y="4853226"/>
                    <a:pt x="2601749" y="4853226"/>
                    <a:pt x="2588231" y="4854355"/>
                  </a:cubicBezTo>
                  <a:cubicBezTo>
                    <a:pt x="2581454" y="4838573"/>
                    <a:pt x="2572450" y="4823893"/>
                    <a:pt x="2563991" y="4809239"/>
                  </a:cubicBezTo>
                  <a:cubicBezTo>
                    <a:pt x="2558897" y="4794048"/>
                    <a:pt x="2572358" y="4778858"/>
                    <a:pt x="2587094" y="4775497"/>
                  </a:cubicBezTo>
                  <a:lnTo>
                    <a:pt x="2587104" y="4775415"/>
                  </a:lnTo>
                  <a:cubicBezTo>
                    <a:pt x="2601197" y="4768069"/>
                    <a:pt x="2616988" y="4769197"/>
                    <a:pt x="2631087" y="4773709"/>
                  </a:cubicBezTo>
                  <a:close/>
                  <a:moveTo>
                    <a:pt x="2597811" y="4753334"/>
                  </a:moveTo>
                  <a:cubicBezTo>
                    <a:pt x="2587086" y="4742619"/>
                    <a:pt x="2576935" y="4730775"/>
                    <a:pt x="2565666" y="4720615"/>
                  </a:cubicBezTo>
                  <a:cubicBezTo>
                    <a:pt x="2563393" y="4695799"/>
                    <a:pt x="2573020" y="4672708"/>
                    <a:pt x="2584834" y="4651254"/>
                  </a:cubicBezTo>
                  <a:cubicBezTo>
                    <a:pt x="2613027" y="4679459"/>
                    <a:pt x="2620923" y="4718925"/>
                    <a:pt x="2627701" y="4756729"/>
                  </a:cubicBezTo>
                  <a:cubicBezTo>
                    <a:pt x="2617542" y="4755590"/>
                    <a:pt x="2607382" y="4755590"/>
                    <a:pt x="2597811" y="4753334"/>
                  </a:cubicBezTo>
                  <a:close/>
                  <a:moveTo>
                    <a:pt x="2580902" y="4643353"/>
                  </a:moveTo>
                  <a:cubicBezTo>
                    <a:pt x="2557161" y="4625343"/>
                    <a:pt x="2528417" y="4625889"/>
                    <a:pt x="2500220" y="4623068"/>
                  </a:cubicBezTo>
                  <a:lnTo>
                    <a:pt x="2500238" y="4623051"/>
                  </a:lnTo>
                  <a:cubicBezTo>
                    <a:pt x="2500801" y="4603312"/>
                    <a:pt x="2511508" y="4584137"/>
                    <a:pt x="2529572" y="4575678"/>
                  </a:cubicBezTo>
                  <a:cubicBezTo>
                    <a:pt x="2536330" y="4574559"/>
                    <a:pt x="2545918" y="4572849"/>
                    <a:pt x="2550438" y="4580753"/>
                  </a:cubicBezTo>
                  <a:cubicBezTo>
                    <a:pt x="2563403" y="4599935"/>
                    <a:pt x="2582014" y="4618539"/>
                    <a:pt x="2580895" y="4643353"/>
                  </a:cubicBezTo>
                  <a:close/>
                  <a:moveTo>
                    <a:pt x="2506359" y="4642771"/>
                  </a:moveTo>
                  <a:lnTo>
                    <a:pt x="2506424" y="4642790"/>
                  </a:lnTo>
                  <a:cubicBezTo>
                    <a:pt x="2528409" y="4639979"/>
                    <a:pt x="2553232" y="4638842"/>
                    <a:pt x="2566758" y="4658589"/>
                  </a:cubicBezTo>
                  <a:cubicBezTo>
                    <a:pt x="2557734" y="4674944"/>
                    <a:pt x="2552667" y="4692990"/>
                    <a:pt x="2545891" y="4709909"/>
                  </a:cubicBezTo>
                  <a:cubicBezTo>
                    <a:pt x="2532930" y="4709909"/>
                    <a:pt x="2519959" y="4710472"/>
                    <a:pt x="2507552" y="4708780"/>
                  </a:cubicBezTo>
                  <a:cubicBezTo>
                    <a:pt x="2494563" y="4699756"/>
                    <a:pt x="2481592" y="4690178"/>
                    <a:pt x="2473705" y="4676062"/>
                  </a:cubicBezTo>
                  <a:cubicBezTo>
                    <a:pt x="2479793" y="4661965"/>
                    <a:pt x="2491162" y="4648412"/>
                    <a:pt x="2506352" y="4642771"/>
                  </a:cubicBezTo>
                  <a:close/>
                  <a:moveTo>
                    <a:pt x="2483902" y="4623642"/>
                  </a:moveTo>
                  <a:cubicBezTo>
                    <a:pt x="2464151" y="4620250"/>
                    <a:pt x="2444990" y="4613482"/>
                    <a:pt x="2426915" y="4605032"/>
                  </a:cubicBezTo>
                  <a:cubicBezTo>
                    <a:pt x="2431095" y="4597900"/>
                    <a:pt x="2438617" y="4583483"/>
                    <a:pt x="2446117" y="4577389"/>
                  </a:cubicBezTo>
                  <a:cubicBezTo>
                    <a:pt x="2460208" y="4571765"/>
                    <a:pt x="2475452" y="4575696"/>
                    <a:pt x="2489550" y="4578516"/>
                  </a:cubicBezTo>
                  <a:cubicBezTo>
                    <a:pt x="2490653" y="4593763"/>
                    <a:pt x="2487279" y="4608979"/>
                    <a:pt x="2483895" y="4623642"/>
                  </a:cubicBezTo>
                  <a:close/>
                  <a:moveTo>
                    <a:pt x="2405966" y="4517082"/>
                  </a:moveTo>
                  <a:lnTo>
                    <a:pt x="2406002" y="4517082"/>
                  </a:lnTo>
                  <a:cubicBezTo>
                    <a:pt x="2408249" y="4505240"/>
                    <a:pt x="2409941" y="4491132"/>
                    <a:pt x="2422357" y="4484937"/>
                  </a:cubicBezTo>
                  <a:cubicBezTo>
                    <a:pt x="2436456" y="4480980"/>
                    <a:pt x="2447171" y="4492824"/>
                    <a:pt x="2457881" y="4500162"/>
                  </a:cubicBezTo>
                  <a:cubicBezTo>
                    <a:pt x="2457333" y="4505247"/>
                    <a:pt x="2456198" y="4514815"/>
                    <a:pt x="2455635" y="4519901"/>
                  </a:cubicBezTo>
                  <a:cubicBezTo>
                    <a:pt x="2439254" y="4519266"/>
                    <a:pt x="2422332" y="4518174"/>
                    <a:pt x="2405959" y="4517082"/>
                  </a:cubicBezTo>
                  <a:close/>
                  <a:moveTo>
                    <a:pt x="2434792" y="4439767"/>
                  </a:moveTo>
                  <a:cubicBezTo>
                    <a:pt x="2430486" y="4438055"/>
                    <a:pt x="2426333" y="4435983"/>
                    <a:pt x="2422376" y="4433572"/>
                  </a:cubicBezTo>
                  <a:cubicBezTo>
                    <a:pt x="2421249" y="4406493"/>
                    <a:pt x="2428580" y="4377176"/>
                    <a:pt x="2415599" y="4351217"/>
                  </a:cubicBezTo>
                  <a:cubicBezTo>
                    <a:pt x="2397563" y="4320768"/>
                    <a:pt x="2368236" y="4299342"/>
                    <a:pt x="2344541" y="4273391"/>
                  </a:cubicBezTo>
                  <a:cubicBezTo>
                    <a:pt x="2324241" y="4272828"/>
                    <a:pt x="2312396" y="4257602"/>
                    <a:pt x="2299415" y="4244630"/>
                  </a:cubicBezTo>
                  <a:cubicBezTo>
                    <a:pt x="2283633" y="4237282"/>
                    <a:pt x="2267270" y="4230522"/>
                    <a:pt x="2250915" y="4224331"/>
                  </a:cubicBezTo>
                  <a:cubicBezTo>
                    <a:pt x="2258810" y="4244070"/>
                    <a:pt x="2279288" y="4253860"/>
                    <a:pt x="2288700" y="4272267"/>
                  </a:cubicBezTo>
                  <a:cubicBezTo>
                    <a:pt x="2296285" y="4287101"/>
                    <a:pt x="2306182" y="4299918"/>
                    <a:pt x="2312386" y="4315127"/>
                  </a:cubicBezTo>
                  <a:cubicBezTo>
                    <a:pt x="2271296" y="4285854"/>
                    <a:pt x="2247106" y="4240136"/>
                    <a:pt x="2228463" y="4194500"/>
                  </a:cubicBezTo>
                  <a:lnTo>
                    <a:pt x="2228358" y="4194449"/>
                  </a:lnTo>
                  <a:lnTo>
                    <a:pt x="2228431" y="4194423"/>
                  </a:lnTo>
                  <a:lnTo>
                    <a:pt x="2228463" y="4194500"/>
                  </a:lnTo>
                  <a:cubicBezTo>
                    <a:pt x="2250981" y="4204632"/>
                    <a:pt x="2271816" y="4217017"/>
                    <a:pt x="2293230" y="4228842"/>
                  </a:cubicBezTo>
                  <a:cubicBezTo>
                    <a:pt x="2325940" y="4246344"/>
                    <a:pt x="2362015" y="4259291"/>
                    <a:pt x="2390230" y="4284127"/>
                  </a:cubicBezTo>
                  <a:cubicBezTo>
                    <a:pt x="2438724" y="4319089"/>
                    <a:pt x="2436468" y="4386755"/>
                    <a:pt x="2434785" y="4439767"/>
                  </a:cubicBezTo>
                  <a:close/>
                  <a:moveTo>
                    <a:pt x="2254281" y="4293142"/>
                  </a:moveTo>
                  <a:cubicBezTo>
                    <a:pt x="2258784" y="4288068"/>
                    <a:pt x="2270636" y="4288649"/>
                    <a:pt x="2271755" y="4296526"/>
                  </a:cubicBezTo>
                  <a:cubicBezTo>
                    <a:pt x="2271207" y="4307259"/>
                    <a:pt x="2248652" y="4303895"/>
                    <a:pt x="2254291" y="4293160"/>
                  </a:cubicBezTo>
                  <a:close/>
                  <a:moveTo>
                    <a:pt x="2321948" y="4341088"/>
                  </a:moveTo>
                  <a:cubicBezTo>
                    <a:pt x="2334363" y="4357443"/>
                    <a:pt x="2343378" y="4376064"/>
                    <a:pt x="2353538" y="4394099"/>
                  </a:cubicBezTo>
                  <a:cubicBezTo>
                    <a:pt x="2333800" y="4382257"/>
                    <a:pt x="2310123" y="4378863"/>
                    <a:pt x="2290940" y="4366456"/>
                  </a:cubicBezTo>
                  <a:cubicBezTo>
                    <a:pt x="2274658" y="4350719"/>
                    <a:pt x="2256011" y="4334893"/>
                    <a:pt x="2246370" y="4312880"/>
                  </a:cubicBezTo>
                  <a:cubicBezTo>
                    <a:pt x="2272312" y="4320772"/>
                    <a:pt x="2298253" y="4329242"/>
                    <a:pt x="2321941" y="4341084"/>
                  </a:cubicBezTo>
                  <a:close/>
                  <a:moveTo>
                    <a:pt x="2289303" y="4409309"/>
                  </a:moveTo>
                  <a:cubicBezTo>
                    <a:pt x="2283673" y="4416067"/>
                    <a:pt x="2278589" y="4422834"/>
                    <a:pt x="2272385" y="4429028"/>
                  </a:cubicBezTo>
                  <a:cubicBezTo>
                    <a:pt x="2264498" y="4432995"/>
                    <a:pt x="2255476" y="4426791"/>
                    <a:pt x="2247571" y="4426218"/>
                  </a:cubicBezTo>
                  <a:cubicBezTo>
                    <a:pt x="2249598" y="4415734"/>
                    <a:pt x="2252240" y="4405377"/>
                    <a:pt x="2255484" y="4395203"/>
                  </a:cubicBezTo>
                  <a:cubicBezTo>
                    <a:pt x="2267874" y="4396894"/>
                    <a:pt x="2278584" y="4402540"/>
                    <a:pt x="2289295" y="4409305"/>
                  </a:cubicBezTo>
                  <a:close/>
                  <a:moveTo>
                    <a:pt x="2263907" y="4450523"/>
                  </a:moveTo>
                  <a:cubicBezTo>
                    <a:pt x="2263907" y="4458981"/>
                    <a:pt x="2263343" y="4466868"/>
                    <a:pt x="2263343" y="4475336"/>
                  </a:cubicBezTo>
                  <a:cubicBezTo>
                    <a:pt x="2244415" y="4477531"/>
                    <a:pt x="2236947" y="4480290"/>
                    <a:pt x="2191157" y="4489428"/>
                  </a:cubicBezTo>
                  <a:cubicBezTo>
                    <a:pt x="2189459" y="4465189"/>
                    <a:pt x="2206396" y="4443765"/>
                    <a:pt x="2230635" y="4441491"/>
                  </a:cubicBezTo>
                  <a:cubicBezTo>
                    <a:pt x="2243041" y="4438667"/>
                    <a:pt x="2253184" y="4445988"/>
                    <a:pt x="2263899" y="4450518"/>
                  </a:cubicBezTo>
                  <a:close/>
                  <a:moveTo>
                    <a:pt x="2230078" y="4422889"/>
                  </a:moveTo>
                  <a:cubicBezTo>
                    <a:pt x="2215425" y="4429656"/>
                    <a:pt x="2200753" y="4435305"/>
                    <a:pt x="2186663" y="4442063"/>
                  </a:cubicBezTo>
                  <a:cubicBezTo>
                    <a:pt x="2184934" y="4421232"/>
                    <a:pt x="2191120" y="4400857"/>
                    <a:pt x="2199033" y="4382302"/>
                  </a:cubicBezTo>
                  <a:lnTo>
                    <a:pt x="2199069" y="4382284"/>
                  </a:lnTo>
                  <a:cubicBezTo>
                    <a:pt x="2211231" y="4385211"/>
                    <a:pt x="2223121" y="4389173"/>
                    <a:pt x="2234607" y="4394128"/>
                  </a:cubicBezTo>
                  <a:cubicBezTo>
                    <a:pt x="2232899" y="4403710"/>
                    <a:pt x="2231762" y="4413297"/>
                    <a:pt x="2230070" y="4422885"/>
                  </a:cubicBezTo>
                  <a:close/>
                  <a:moveTo>
                    <a:pt x="2192229" y="4567784"/>
                  </a:moveTo>
                  <a:cubicBezTo>
                    <a:pt x="2195612" y="4585275"/>
                    <a:pt x="2179267" y="4594862"/>
                    <a:pt x="2169679" y="4606705"/>
                  </a:cubicBezTo>
                  <a:cubicBezTo>
                    <a:pt x="2165722" y="4616293"/>
                    <a:pt x="2165153" y="4626435"/>
                    <a:pt x="2163458" y="4636586"/>
                  </a:cubicBezTo>
                  <a:cubicBezTo>
                    <a:pt x="2138083" y="4637713"/>
                    <a:pt x="2116649" y="4617420"/>
                    <a:pt x="2111001" y="4593734"/>
                  </a:cubicBezTo>
                  <a:cubicBezTo>
                    <a:pt x="2125190" y="4581273"/>
                    <a:pt x="2138652" y="4567811"/>
                    <a:pt x="2153298" y="4555349"/>
                  </a:cubicBezTo>
                  <a:lnTo>
                    <a:pt x="2153316" y="4555376"/>
                  </a:lnTo>
                  <a:cubicBezTo>
                    <a:pt x="2167416" y="4552002"/>
                    <a:pt x="2179824" y="4562717"/>
                    <a:pt x="2192229" y="4567784"/>
                  </a:cubicBezTo>
                  <a:close/>
                  <a:moveTo>
                    <a:pt x="2116123" y="4503066"/>
                  </a:moveTo>
                  <a:lnTo>
                    <a:pt x="2116113" y="4502983"/>
                  </a:lnTo>
                  <a:cubicBezTo>
                    <a:pt x="2124008" y="4478170"/>
                    <a:pt x="2151637" y="4471393"/>
                    <a:pt x="2174756" y="4473103"/>
                  </a:cubicBezTo>
                  <a:cubicBezTo>
                    <a:pt x="2178139" y="4488885"/>
                    <a:pt x="2180977" y="4505248"/>
                    <a:pt x="2180977" y="4522167"/>
                  </a:cubicBezTo>
                  <a:cubicBezTo>
                    <a:pt x="2157866" y="4524987"/>
                    <a:pt x="2131397" y="4523895"/>
                    <a:pt x="2116116" y="4503066"/>
                  </a:cubicBezTo>
                  <a:close/>
                  <a:moveTo>
                    <a:pt x="2139226" y="4337651"/>
                  </a:moveTo>
                  <a:cubicBezTo>
                    <a:pt x="2058550" y="4271094"/>
                    <a:pt x="2046518" y="4256224"/>
                    <a:pt x="2023600" y="4257561"/>
                  </a:cubicBezTo>
                  <a:lnTo>
                    <a:pt x="2037144" y="4279554"/>
                  </a:lnTo>
                  <a:cubicBezTo>
                    <a:pt x="2019662" y="4270522"/>
                    <a:pt x="2006117" y="4256441"/>
                    <a:pt x="1992011" y="4243470"/>
                  </a:cubicBezTo>
                  <a:cubicBezTo>
                    <a:pt x="1989754" y="4244589"/>
                    <a:pt x="1985251" y="4247417"/>
                    <a:pt x="1982987" y="4248527"/>
                  </a:cubicBezTo>
                  <a:cubicBezTo>
                    <a:pt x="1984688" y="4264892"/>
                    <a:pt x="1988635" y="4280681"/>
                    <a:pt x="1990882" y="4297046"/>
                  </a:cubicBezTo>
                  <a:cubicBezTo>
                    <a:pt x="1970112" y="4277665"/>
                    <a:pt x="1932269" y="4246268"/>
                    <a:pt x="1925456" y="4212453"/>
                  </a:cubicBezTo>
                  <a:cubicBezTo>
                    <a:pt x="1977358" y="4227671"/>
                    <a:pt x="2026977" y="4247429"/>
                    <a:pt x="2078296" y="4264336"/>
                  </a:cubicBezTo>
                  <a:cubicBezTo>
                    <a:pt x="2113843" y="4285193"/>
                    <a:pt x="2150500" y="4307761"/>
                    <a:pt x="2175306" y="4341606"/>
                  </a:cubicBezTo>
                  <a:cubicBezTo>
                    <a:pt x="2162905" y="4342176"/>
                    <a:pt x="2149934" y="4343309"/>
                    <a:pt x="2139219" y="4337655"/>
                  </a:cubicBezTo>
                  <a:close/>
                  <a:moveTo>
                    <a:pt x="2030437" y="4315738"/>
                  </a:moveTo>
                  <a:cubicBezTo>
                    <a:pt x="2035512" y="4321396"/>
                    <a:pt x="2039451" y="4328146"/>
                    <a:pt x="2043963" y="4334912"/>
                  </a:cubicBezTo>
                  <a:cubicBezTo>
                    <a:pt x="2014062" y="4336613"/>
                    <a:pt x="1983612" y="4337742"/>
                    <a:pt x="1953163" y="4338296"/>
                  </a:cubicBezTo>
                  <a:cubicBezTo>
                    <a:pt x="1931696" y="4325925"/>
                    <a:pt x="1912503" y="4309552"/>
                    <a:pt x="1895584" y="4292089"/>
                  </a:cubicBezTo>
                  <a:lnTo>
                    <a:pt x="1895630" y="4292042"/>
                  </a:lnTo>
                  <a:cubicBezTo>
                    <a:pt x="1922144" y="4301644"/>
                    <a:pt x="1948650" y="4313482"/>
                    <a:pt x="1976857" y="4318003"/>
                  </a:cubicBezTo>
                  <a:cubicBezTo>
                    <a:pt x="1994892" y="4321400"/>
                    <a:pt x="2012366" y="4314615"/>
                    <a:pt x="2030430" y="4315740"/>
                  </a:cubicBezTo>
                  <a:close/>
                  <a:moveTo>
                    <a:pt x="1926625" y="4364729"/>
                  </a:moveTo>
                  <a:cubicBezTo>
                    <a:pt x="1896724" y="4373753"/>
                    <a:pt x="1865710" y="4376581"/>
                    <a:pt x="1835825" y="4384480"/>
                  </a:cubicBezTo>
                  <a:cubicBezTo>
                    <a:pt x="1801442" y="4398033"/>
                    <a:pt x="1765422" y="4404855"/>
                    <a:pt x="1730402" y="4417226"/>
                  </a:cubicBezTo>
                  <a:lnTo>
                    <a:pt x="1730357" y="4417198"/>
                  </a:lnTo>
                  <a:cubicBezTo>
                    <a:pt x="1776601" y="4385034"/>
                    <a:pt x="1834134" y="4380523"/>
                    <a:pt x="1886583" y="4363606"/>
                  </a:cubicBezTo>
                  <a:cubicBezTo>
                    <a:pt x="1899539" y="4359094"/>
                    <a:pt x="1913647" y="4361923"/>
                    <a:pt x="1926618" y="4364733"/>
                  </a:cubicBezTo>
                  <a:close/>
                  <a:moveTo>
                    <a:pt x="1787966" y="4373143"/>
                  </a:moveTo>
                  <a:lnTo>
                    <a:pt x="1787929" y="4373179"/>
                  </a:lnTo>
                  <a:cubicBezTo>
                    <a:pt x="1791876" y="4353441"/>
                    <a:pt x="1818946" y="4360772"/>
                    <a:pt x="1834174" y="4355133"/>
                  </a:cubicBezTo>
                  <a:cubicBezTo>
                    <a:pt x="1819521" y="4363050"/>
                    <a:pt x="1804240" y="4369781"/>
                    <a:pt x="1787959" y="4373147"/>
                  </a:cubicBezTo>
                  <a:close/>
                  <a:moveTo>
                    <a:pt x="1713460" y="4335972"/>
                  </a:moveTo>
                  <a:cubicBezTo>
                    <a:pt x="1687537" y="4340520"/>
                    <a:pt x="1658794" y="4337154"/>
                    <a:pt x="1636788" y="4321329"/>
                  </a:cubicBezTo>
                  <a:cubicBezTo>
                    <a:pt x="1666105" y="4312864"/>
                    <a:pt x="1697112" y="4317370"/>
                    <a:pt x="1727000" y="4315679"/>
                  </a:cubicBezTo>
                  <a:cubicBezTo>
                    <a:pt x="1761391" y="4313433"/>
                    <a:pt x="1793545" y="4327523"/>
                    <a:pt x="1825136" y="4337683"/>
                  </a:cubicBezTo>
                  <a:cubicBezTo>
                    <a:pt x="1788468" y="4336554"/>
                    <a:pt x="1747290" y="4312859"/>
                    <a:pt x="1713454" y="4335972"/>
                  </a:cubicBezTo>
                  <a:close/>
                  <a:moveTo>
                    <a:pt x="1657030" y="4351264"/>
                  </a:moveTo>
                  <a:cubicBezTo>
                    <a:pt x="1661556" y="4346189"/>
                    <a:pt x="1673385" y="4346761"/>
                    <a:pt x="1673957" y="4354656"/>
                  </a:cubicBezTo>
                  <a:cubicBezTo>
                    <a:pt x="1673408" y="4366480"/>
                    <a:pt x="1650854" y="4362024"/>
                    <a:pt x="1657038" y="4351290"/>
                  </a:cubicBezTo>
                  <a:close/>
                  <a:moveTo>
                    <a:pt x="1666590" y="4374949"/>
                  </a:moveTo>
                  <a:cubicBezTo>
                    <a:pt x="1683509" y="4372675"/>
                    <a:pt x="1701610" y="4371583"/>
                    <a:pt x="1716800" y="4362578"/>
                  </a:cubicBezTo>
                  <a:lnTo>
                    <a:pt x="1716792" y="4362541"/>
                  </a:lnTo>
                  <a:cubicBezTo>
                    <a:pt x="1738214" y="4349562"/>
                    <a:pt x="1761899" y="4364242"/>
                    <a:pt x="1783894" y="4368745"/>
                  </a:cubicBezTo>
                  <a:cubicBezTo>
                    <a:pt x="1754013" y="4386783"/>
                    <a:pt x="1720168" y="4396388"/>
                    <a:pt x="1689150" y="4412734"/>
                  </a:cubicBezTo>
                  <a:cubicBezTo>
                    <a:pt x="1652493" y="4421757"/>
                    <a:pt x="1612444" y="4414426"/>
                    <a:pt x="1580862" y="4393560"/>
                  </a:cubicBezTo>
                  <a:cubicBezTo>
                    <a:pt x="1609622" y="4388482"/>
                    <a:pt x="1638393" y="4382853"/>
                    <a:pt x="1666590" y="4374947"/>
                  </a:cubicBezTo>
                  <a:close/>
                  <a:moveTo>
                    <a:pt x="1558848" y="4454448"/>
                  </a:moveTo>
                  <a:lnTo>
                    <a:pt x="1558884" y="4454413"/>
                  </a:lnTo>
                  <a:cubicBezTo>
                    <a:pt x="1580306" y="4452720"/>
                    <a:pt x="1601745" y="4451583"/>
                    <a:pt x="1622611" y="4455540"/>
                  </a:cubicBezTo>
                  <a:cubicBezTo>
                    <a:pt x="1601690" y="4458995"/>
                    <a:pt x="1578586" y="4463543"/>
                    <a:pt x="1558848" y="4454447"/>
                  </a:cubicBezTo>
                  <a:close/>
                  <a:moveTo>
                    <a:pt x="1592140" y="4495035"/>
                  </a:moveTo>
                  <a:cubicBezTo>
                    <a:pt x="1556615" y="4521541"/>
                    <a:pt x="1523901" y="4551448"/>
                    <a:pt x="1490619" y="4580760"/>
                  </a:cubicBezTo>
                  <a:cubicBezTo>
                    <a:pt x="1462986" y="4605586"/>
                    <a:pt x="1439870" y="4635473"/>
                    <a:pt x="1409410" y="4656913"/>
                  </a:cubicBezTo>
                  <a:cubicBezTo>
                    <a:pt x="1439416" y="4609890"/>
                    <a:pt x="1490968" y="4572535"/>
                    <a:pt x="1500210" y="4563287"/>
                  </a:cubicBezTo>
                  <a:cubicBezTo>
                    <a:pt x="1527857" y="4536193"/>
                    <a:pt x="1557747" y="4510825"/>
                    <a:pt x="1592140" y="4495034"/>
                  </a:cubicBezTo>
                  <a:close/>
                  <a:moveTo>
                    <a:pt x="1451733" y="4584711"/>
                  </a:moveTo>
                  <a:cubicBezTo>
                    <a:pt x="1444464" y="4579080"/>
                    <a:pt x="1437112" y="4574537"/>
                    <a:pt x="1429213" y="4569454"/>
                  </a:cubicBezTo>
                  <a:lnTo>
                    <a:pt x="1429174" y="4569475"/>
                  </a:lnTo>
                  <a:lnTo>
                    <a:pt x="1429174" y="4569429"/>
                  </a:lnTo>
                  <a:lnTo>
                    <a:pt x="1429213" y="4569454"/>
                  </a:lnTo>
                  <a:cubicBezTo>
                    <a:pt x="1450061" y="4558174"/>
                    <a:pt x="1470931" y="4548042"/>
                    <a:pt x="1494029" y="4543531"/>
                  </a:cubicBezTo>
                  <a:cubicBezTo>
                    <a:pt x="1479930" y="4557632"/>
                    <a:pt x="1465829" y="4570603"/>
                    <a:pt x="1451733" y="4584711"/>
                  </a:cubicBezTo>
                  <a:close/>
                  <a:moveTo>
                    <a:pt x="1366594" y="4749385"/>
                  </a:moveTo>
                  <a:cubicBezTo>
                    <a:pt x="1370551" y="4766313"/>
                    <a:pt x="1376195" y="4782667"/>
                    <a:pt x="1380702" y="4799037"/>
                  </a:cubicBezTo>
                  <a:cubicBezTo>
                    <a:pt x="1366059" y="4801311"/>
                    <a:pt x="1343506" y="4802944"/>
                    <a:pt x="1341226" y="4783214"/>
                  </a:cubicBezTo>
                  <a:cubicBezTo>
                    <a:pt x="1346305" y="4769686"/>
                    <a:pt x="1356448" y="4759540"/>
                    <a:pt x="1366594" y="4749386"/>
                  </a:cubicBezTo>
                  <a:close/>
                  <a:moveTo>
                    <a:pt x="1343982" y="4856013"/>
                  </a:moveTo>
                  <a:cubicBezTo>
                    <a:pt x="1331611" y="4857110"/>
                    <a:pt x="1318695" y="4858287"/>
                    <a:pt x="1306232" y="4858833"/>
                  </a:cubicBezTo>
                  <a:lnTo>
                    <a:pt x="1306197" y="4858823"/>
                  </a:lnTo>
                  <a:cubicBezTo>
                    <a:pt x="1305633" y="4837948"/>
                    <a:pt x="1318039" y="4820475"/>
                    <a:pt x="1328754" y="4803556"/>
                  </a:cubicBezTo>
                  <a:cubicBezTo>
                    <a:pt x="1332139" y="4821600"/>
                    <a:pt x="1335527" y="4839655"/>
                    <a:pt x="1343982" y="4856013"/>
                  </a:cubicBezTo>
                  <a:close/>
                  <a:moveTo>
                    <a:pt x="1214309" y="4950220"/>
                  </a:moveTo>
                  <a:cubicBezTo>
                    <a:pt x="1204667" y="4949037"/>
                    <a:pt x="1191750" y="4952949"/>
                    <a:pt x="1186656" y="4942306"/>
                  </a:cubicBezTo>
                  <a:lnTo>
                    <a:pt x="1186674" y="4942323"/>
                  </a:lnTo>
                  <a:cubicBezTo>
                    <a:pt x="1193451" y="4929343"/>
                    <a:pt x="1206974" y="4923704"/>
                    <a:pt x="1220521" y="4922031"/>
                  </a:cubicBezTo>
                  <a:cubicBezTo>
                    <a:pt x="1218820" y="4931040"/>
                    <a:pt x="1216574" y="4940630"/>
                    <a:pt x="1214309" y="4950217"/>
                  </a:cubicBezTo>
                  <a:close/>
                  <a:moveTo>
                    <a:pt x="1201338" y="4972805"/>
                  </a:moveTo>
                  <a:cubicBezTo>
                    <a:pt x="1197964" y="4986340"/>
                    <a:pt x="1195144" y="4999883"/>
                    <a:pt x="1191188" y="5012846"/>
                  </a:cubicBezTo>
                  <a:cubicBezTo>
                    <a:pt x="1188368" y="5006078"/>
                    <a:pt x="1186113" y="4999321"/>
                    <a:pt x="1183857" y="4992546"/>
                  </a:cubicBezTo>
                  <a:cubicBezTo>
                    <a:pt x="1175556" y="4998704"/>
                    <a:pt x="1166890" y="5004355"/>
                    <a:pt x="1157906" y="5009465"/>
                  </a:cubicBezTo>
                  <a:cubicBezTo>
                    <a:pt x="1155723" y="5006645"/>
                    <a:pt x="1150088" y="5001006"/>
                    <a:pt x="1147264" y="4997640"/>
                  </a:cubicBezTo>
                  <a:lnTo>
                    <a:pt x="1147200" y="4997630"/>
                  </a:lnTo>
                  <a:cubicBezTo>
                    <a:pt x="1165809" y="4991404"/>
                    <a:pt x="1183301" y="4981808"/>
                    <a:pt x="1201338" y="4972802"/>
                  </a:cubicBezTo>
                  <a:close/>
                  <a:moveTo>
                    <a:pt x="1122966" y="4993080"/>
                  </a:moveTo>
                  <a:cubicBezTo>
                    <a:pt x="1128606" y="4998720"/>
                    <a:pt x="1134246" y="5004350"/>
                    <a:pt x="1140449" y="5010008"/>
                  </a:cubicBezTo>
                  <a:cubicBezTo>
                    <a:pt x="1116720" y="5033106"/>
                    <a:pt x="1091894" y="5055114"/>
                    <a:pt x="1064882" y="5074303"/>
                  </a:cubicBezTo>
                  <a:cubicBezTo>
                    <a:pt x="1079545" y="5043840"/>
                    <a:pt x="1098719" y="5016206"/>
                    <a:pt x="1122966" y="4993077"/>
                  </a:cubicBezTo>
                  <a:close/>
                  <a:moveTo>
                    <a:pt x="1073838" y="5191591"/>
                  </a:moveTo>
                  <a:cubicBezTo>
                    <a:pt x="1029122" y="5223734"/>
                    <a:pt x="976013" y="5242157"/>
                    <a:pt x="920998" y="5244612"/>
                  </a:cubicBezTo>
                  <a:cubicBezTo>
                    <a:pt x="899582" y="5245554"/>
                    <a:pt x="877555" y="5249105"/>
                    <a:pt x="857262" y="5241774"/>
                  </a:cubicBezTo>
                  <a:cubicBezTo>
                    <a:pt x="868541" y="5236151"/>
                    <a:pt x="880949" y="5231632"/>
                    <a:pt x="891664" y="5224873"/>
                  </a:cubicBezTo>
                  <a:cubicBezTo>
                    <a:pt x="902897" y="5239518"/>
                    <a:pt x="921544" y="5236698"/>
                    <a:pt x="937280" y="5235606"/>
                  </a:cubicBezTo>
                  <a:lnTo>
                    <a:pt x="937353" y="5235579"/>
                  </a:lnTo>
                  <a:cubicBezTo>
                    <a:pt x="985853" y="5231620"/>
                    <a:pt x="1028723" y="5206806"/>
                    <a:pt x="1073838" y="5191589"/>
                  </a:cubicBezTo>
                  <a:close/>
                  <a:moveTo>
                    <a:pt x="494063" y="4940615"/>
                  </a:moveTo>
                  <a:lnTo>
                    <a:pt x="494063" y="4940597"/>
                  </a:lnTo>
                  <a:cubicBezTo>
                    <a:pt x="501958" y="4919167"/>
                    <a:pt x="525652" y="4908433"/>
                    <a:pt x="535231" y="4887586"/>
                  </a:cubicBezTo>
                  <a:cubicBezTo>
                    <a:pt x="565121" y="4910144"/>
                    <a:pt x="601787" y="4919723"/>
                    <a:pt x="639008" y="4924233"/>
                  </a:cubicBezTo>
                  <a:cubicBezTo>
                    <a:pt x="622089" y="4943407"/>
                    <a:pt x="604607" y="4967659"/>
                    <a:pt x="576964" y="4969359"/>
                  </a:cubicBezTo>
                  <a:cubicBezTo>
                    <a:pt x="546525" y="4975632"/>
                    <a:pt x="514379" y="4963715"/>
                    <a:pt x="494068" y="4940612"/>
                  </a:cubicBezTo>
                  <a:close/>
                  <a:moveTo>
                    <a:pt x="535240" y="4984085"/>
                  </a:moveTo>
                  <a:cubicBezTo>
                    <a:pt x="535240" y="4988050"/>
                    <a:pt x="534111" y="4995937"/>
                    <a:pt x="534111" y="4999884"/>
                  </a:cubicBezTo>
                  <a:cubicBezTo>
                    <a:pt x="526393" y="4996959"/>
                    <a:pt x="518860" y="4993570"/>
                    <a:pt x="511552" y="4989734"/>
                  </a:cubicBezTo>
                  <a:lnTo>
                    <a:pt x="511552" y="4977891"/>
                  </a:lnTo>
                  <a:cubicBezTo>
                    <a:pt x="519455" y="4979579"/>
                    <a:pt x="527350" y="4981816"/>
                    <a:pt x="535245" y="4984082"/>
                  </a:cubicBezTo>
                  <a:close/>
                  <a:moveTo>
                    <a:pt x="363785" y="4799577"/>
                  </a:moveTo>
                  <a:cubicBezTo>
                    <a:pt x="358145" y="4793937"/>
                    <a:pt x="360965" y="4782112"/>
                    <a:pt x="369425" y="4780930"/>
                  </a:cubicBezTo>
                  <a:lnTo>
                    <a:pt x="369425" y="4780958"/>
                  </a:lnTo>
                  <a:cubicBezTo>
                    <a:pt x="381841" y="4781523"/>
                    <a:pt x="375064" y="4805781"/>
                    <a:pt x="363785" y="4799577"/>
                  </a:cubicBezTo>
                  <a:close/>
                  <a:moveTo>
                    <a:pt x="329948" y="4797877"/>
                  </a:moveTo>
                  <a:cubicBezTo>
                    <a:pt x="331758" y="4808695"/>
                    <a:pt x="332704" y="4819638"/>
                    <a:pt x="332778" y="4830605"/>
                  </a:cubicBezTo>
                  <a:cubicBezTo>
                    <a:pt x="338980" y="4834553"/>
                    <a:pt x="345749" y="4839064"/>
                    <a:pt x="351951" y="4843577"/>
                  </a:cubicBezTo>
                  <a:cubicBezTo>
                    <a:pt x="349687" y="4855400"/>
                    <a:pt x="342350" y="4864949"/>
                    <a:pt x="333343" y="4873409"/>
                  </a:cubicBezTo>
                  <a:cubicBezTo>
                    <a:pt x="336134" y="4847469"/>
                    <a:pt x="321503" y="4822118"/>
                    <a:pt x="329948" y="4797877"/>
                  </a:cubicBezTo>
                  <a:close/>
                  <a:moveTo>
                    <a:pt x="260572" y="4765213"/>
                  </a:moveTo>
                  <a:cubicBezTo>
                    <a:pt x="251549" y="4727373"/>
                    <a:pt x="257189" y="4688443"/>
                    <a:pt x="257189" y="4650148"/>
                  </a:cubicBezTo>
                  <a:cubicBezTo>
                    <a:pt x="259462" y="4650242"/>
                    <a:pt x="261738" y="4650058"/>
                    <a:pt x="263966" y="4649600"/>
                  </a:cubicBezTo>
                  <a:cubicBezTo>
                    <a:pt x="260009" y="4687943"/>
                    <a:pt x="271289" y="4727974"/>
                    <a:pt x="260572" y="4765213"/>
                  </a:cubicBezTo>
                  <a:close/>
                  <a:moveTo>
                    <a:pt x="257189" y="4871282"/>
                  </a:moveTo>
                  <a:cubicBezTo>
                    <a:pt x="261700" y="4844775"/>
                    <a:pt x="279182" y="4823901"/>
                    <a:pt x="301186" y="4809811"/>
                  </a:cubicBezTo>
                  <a:cubicBezTo>
                    <a:pt x="291598" y="4833460"/>
                    <a:pt x="278627" y="4856018"/>
                    <a:pt x="257189" y="4871299"/>
                  </a:cubicBezTo>
                  <a:close/>
                  <a:moveTo>
                    <a:pt x="275235" y="4482608"/>
                  </a:moveTo>
                  <a:cubicBezTo>
                    <a:pt x="278628" y="4441440"/>
                    <a:pt x="294986" y="4401391"/>
                    <a:pt x="318660" y="4367571"/>
                  </a:cubicBezTo>
                  <a:cubicBezTo>
                    <a:pt x="320351" y="4386727"/>
                    <a:pt x="321488" y="4407029"/>
                    <a:pt x="319787" y="4426212"/>
                  </a:cubicBezTo>
                  <a:cubicBezTo>
                    <a:pt x="310774" y="4449408"/>
                    <a:pt x="295547" y="4469692"/>
                    <a:pt x="275235" y="4482608"/>
                  </a:cubicBezTo>
                  <a:close/>
                  <a:moveTo>
                    <a:pt x="313594" y="4466854"/>
                  </a:moveTo>
                  <a:cubicBezTo>
                    <a:pt x="311903" y="4482036"/>
                    <a:pt x="297821" y="4490494"/>
                    <a:pt x="285980" y="4497859"/>
                  </a:cubicBezTo>
                  <a:lnTo>
                    <a:pt x="285959" y="4497890"/>
                  </a:lnTo>
                  <a:lnTo>
                    <a:pt x="285959" y="4497872"/>
                  </a:lnTo>
                  <a:lnTo>
                    <a:pt x="285980" y="4497859"/>
                  </a:lnTo>
                  <a:cubicBezTo>
                    <a:pt x="292747" y="4486021"/>
                    <a:pt x="302879" y="4475888"/>
                    <a:pt x="313594" y="4466854"/>
                  </a:cubicBezTo>
                  <a:close/>
                  <a:moveTo>
                    <a:pt x="277501" y="4518211"/>
                  </a:moveTo>
                  <a:cubicBezTo>
                    <a:pt x="268477" y="4521031"/>
                    <a:pt x="265085" y="4517663"/>
                    <a:pt x="268477" y="4508661"/>
                  </a:cubicBezTo>
                  <a:lnTo>
                    <a:pt x="268477" y="4508625"/>
                  </a:lnTo>
                  <a:cubicBezTo>
                    <a:pt x="277501" y="4505794"/>
                    <a:pt x="280885" y="4509187"/>
                    <a:pt x="277501" y="4518211"/>
                  </a:cubicBezTo>
                  <a:close/>
                  <a:moveTo>
                    <a:pt x="283705" y="4538496"/>
                  </a:moveTo>
                  <a:lnTo>
                    <a:pt x="283705" y="4538459"/>
                  </a:lnTo>
                  <a:cubicBezTo>
                    <a:pt x="293292" y="4538459"/>
                    <a:pt x="292155" y="4553683"/>
                    <a:pt x="283141" y="4553683"/>
                  </a:cubicBezTo>
                  <a:cubicBezTo>
                    <a:pt x="273553" y="4553777"/>
                    <a:pt x="274681" y="4537950"/>
                    <a:pt x="283705" y="4538496"/>
                  </a:cubicBezTo>
                  <a:close/>
                  <a:moveTo>
                    <a:pt x="293292" y="4585275"/>
                  </a:moveTo>
                  <a:cubicBezTo>
                    <a:pt x="283705" y="4588642"/>
                    <a:pt x="280321" y="4571723"/>
                    <a:pt x="289908" y="4569448"/>
                  </a:cubicBezTo>
                  <a:lnTo>
                    <a:pt x="289908" y="4569476"/>
                  </a:lnTo>
                  <a:cubicBezTo>
                    <a:pt x="299494" y="4566101"/>
                    <a:pt x="302870" y="4583019"/>
                    <a:pt x="293292" y="4585275"/>
                  </a:cubicBezTo>
                  <a:close/>
                  <a:moveTo>
                    <a:pt x="300058" y="4699777"/>
                  </a:moveTo>
                  <a:lnTo>
                    <a:pt x="300058" y="4699822"/>
                  </a:lnTo>
                  <a:cubicBezTo>
                    <a:pt x="307954" y="4693064"/>
                    <a:pt x="314721" y="4707153"/>
                    <a:pt x="308517" y="4712238"/>
                  </a:cubicBezTo>
                  <a:cubicBezTo>
                    <a:pt x="300623" y="4718332"/>
                    <a:pt x="293292" y="4704233"/>
                    <a:pt x="300058" y="4699777"/>
                  </a:cubicBezTo>
                  <a:close/>
                  <a:moveTo>
                    <a:pt x="306262" y="4552585"/>
                  </a:moveTo>
                  <a:cubicBezTo>
                    <a:pt x="296674" y="4552585"/>
                    <a:pt x="297230" y="4537394"/>
                    <a:pt x="306262" y="4537940"/>
                  </a:cubicBezTo>
                  <a:lnTo>
                    <a:pt x="306262" y="4537913"/>
                  </a:lnTo>
                  <a:cubicBezTo>
                    <a:pt x="315841" y="4537349"/>
                    <a:pt x="315841" y="4553164"/>
                    <a:pt x="306262" y="4552585"/>
                  </a:cubicBezTo>
                  <a:close/>
                  <a:moveTo>
                    <a:pt x="292151" y="4531767"/>
                  </a:moveTo>
                  <a:lnTo>
                    <a:pt x="292151" y="4531731"/>
                  </a:lnTo>
                  <a:cubicBezTo>
                    <a:pt x="296108" y="4514812"/>
                    <a:pt x="307941" y="4502396"/>
                    <a:pt x="322622" y="4493382"/>
                  </a:cubicBezTo>
                  <a:cubicBezTo>
                    <a:pt x="314157" y="4507477"/>
                    <a:pt x="304561" y="4521030"/>
                    <a:pt x="292151" y="4531767"/>
                  </a:cubicBezTo>
                  <a:close/>
                  <a:moveTo>
                    <a:pt x="312471" y="4245215"/>
                  </a:moveTo>
                  <a:cubicBezTo>
                    <a:pt x="312471" y="4229969"/>
                    <a:pt x="317546" y="4215314"/>
                    <a:pt x="324305" y="4201218"/>
                  </a:cubicBezTo>
                  <a:cubicBezTo>
                    <a:pt x="324869" y="4215307"/>
                    <a:pt x="324869" y="4229407"/>
                    <a:pt x="324869" y="4242941"/>
                  </a:cubicBezTo>
                  <a:cubicBezTo>
                    <a:pt x="321489" y="4243484"/>
                    <a:pt x="315849" y="4244666"/>
                    <a:pt x="312475" y="4245212"/>
                  </a:cubicBezTo>
                  <a:close/>
                  <a:moveTo>
                    <a:pt x="347996" y="4061893"/>
                  </a:moveTo>
                  <a:cubicBezTo>
                    <a:pt x="332771" y="4078239"/>
                    <a:pt x="317546" y="4095157"/>
                    <a:pt x="300623" y="4110384"/>
                  </a:cubicBezTo>
                  <a:cubicBezTo>
                    <a:pt x="311348" y="4094647"/>
                    <a:pt x="322053" y="4079366"/>
                    <a:pt x="330504" y="4062993"/>
                  </a:cubicBezTo>
                  <a:lnTo>
                    <a:pt x="330504" y="4063011"/>
                  </a:lnTo>
                  <a:cubicBezTo>
                    <a:pt x="335015" y="4062445"/>
                    <a:pt x="343483" y="4061891"/>
                    <a:pt x="347994" y="4061891"/>
                  </a:cubicBezTo>
                  <a:close/>
                  <a:moveTo>
                    <a:pt x="317546" y="3854385"/>
                  </a:moveTo>
                  <a:cubicBezTo>
                    <a:pt x="306385" y="3869723"/>
                    <a:pt x="293308" y="3883570"/>
                    <a:pt x="278634" y="3895590"/>
                  </a:cubicBezTo>
                  <a:lnTo>
                    <a:pt x="278634" y="3895554"/>
                  </a:lnTo>
                  <a:cubicBezTo>
                    <a:pt x="298933" y="3861707"/>
                    <a:pt x="320366" y="3827316"/>
                    <a:pt x="349691" y="3800237"/>
                  </a:cubicBezTo>
                  <a:cubicBezTo>
                    <a:pt x="352501" y="3824484"/>
                    <a:pt x="330504" y="3837463"/>
                    <a:pt x="317541" y="3854383"/>
                  </a:cubicBezTo>
                  <a:close/>
                  <a:moveTo>
                    <a:pt x="351393" y="3951349"/>
                  </a:moveTo>
                  <a:cubicBezTo>
                    <a:pt x="344052" y="3957626"/>
                    <a:pt x="336157" y="3944080"/>
                    <a:pt x="342934" y="3938979"/>
                  </a:cubicBezTo>
                  <a:lnTo>
                    <a:pt x="342934" y="3938942"/>
                  </a:lnTo>
                  <a:cubicBezTo>
                    <a:pt x="350824" y="3932727"/>
                    <a:pt x="358709" y="3946271"/>
                    <a:pt x="351387" y="3951347"/>
                  </a:cubicBezTo>
                  <a:close/>
                  <a:moveTo>
                    <a:pt x="280326" y="3901176"/>
                  </a:moveTo>
                  <a:cubicBezTo>
                    <a:pt x="283137" y="3920365"/>
                    <a:pt x="269614" y="3932191"/>
                    <a:pt x="254952" y="3941195"/>
                  </a:cubicBezTo>
                  <a:cubicBezTo>
                    <a:pt x="260011" y="3926544"/>
                    <a:pt x="265093" y="3909628"/>
                    <a:pt x="280321" y="3901173"/>
                  </a:cubicBezTo>
                  <a:close/>
                  <a:moveTo>
                    <a:pt x="311353" y="3938921"/>
                  </a:moveTo>
                  <a:cubicBezTo>
                    <a:pt x="313600" y="3941741"/>
                    <a:pt x="318676" y="3947380"/>
                    <a:pt x="321503" y="3950192"/>
                  </a:cubicBezTo>
                  <a:cubicBezTo>
                    <a:pt x="275829" y="3984039"/>
                    <a:pt x="228441" y="4018448"/>
                    <a:pt x="173166" y="4032538"/>
                  </a:cubicBezTo>
                  <a:cubicBezTo>
                    <a:pt x="181061" y="4022937"/>
                    <a:pt x="189521" y="4013929"/>
                    <a:pt x="200244" y="4007164"/>
                  </a:cubicBezTo>
                  <a:cubicBezTo>
                    <a:pt x="212078" y="4004982"/>
                    <a:pt x="224285" y="4004097"/>
                    <a:pt x="234636" y="3995885"/>
                  </a:cubicBezTo>
                  <a:cubicBezTo>
                    <a:pt x="259549" y="3976111"/>
                    <a:pt x="289343" y="3962607"/>
                    <a:pt x="311353" y="3938921"/>
                  </a:cubicBezTo>
                  <a:close/>
                  <a:moveTo>
                    <a:pt x="327700" y="3980718"/>
                  </a:moveTo>
                  <a:lnTo>
                    <a:pt x="327700" y="3980691"/>
                  </a:lnTo>
                  <a:cubicBezTo>
                    <a:pt x="340107" y="3981820"/>
                    <a:pt x="352514" y="3981820"/>
                    <a:pt x="365485" y="3981820"/>
                  </a:cubicBezTo>
                  <a:cubicBezTo>
                    <a:pt x="356461" y="4011709"/>
                    <a:pt x="323743" y="4021860"/>
                    <a:pt x="297802" y="4032020"/>
                  </a:cubicBezTo>
                  <a:cubicBezTo>
                    <a:pt x="306827" y="4014010"/>
                    <a:pt x="318115" y="3998183"/>
                    <a:pt x="327693" y="3980718"/>
                  </a:cubicBezTo>
                  <a:close/>
                  <a:moveTo>
                    <a:pt x="519462" y="3724082"/>
                  </a:moveTo>
                  <a:cubicBezTo>
                    <a:pt x="519462" y="3746641"/>
                    <a:pt x="514936" y="3769198"/>
                    <a:pt x="520591" y="3790620"/>
                  </a:cubicBezTo>
                  <a:cubicBezTo>
                    <a:pt x="522847" y="3808666"/>
                    <a:pt x="536936" y="3821655"/>
                    <a:pt x="545978" y="3836294"/>
                  </a:cubicBezTo>
                  <a:cubicBezTo>
                    <a:pt x="544841" y="3838559"/>
                    <a:pt x="542584" y="3842515"/>
                    <a:pt x="541452" y="3844762"/>
                  </a:cubicBezTo>
                  <a:cubicBezTo>
                    <a:pt x="510434" y="3852103"/>
                    <a:pt x="474896" y="3854364"/>
                    <a:pt x="448399" y="3833483"/>
                  </a:cubicBezTo>
                  <a:cubicBezTo>
                    <a:pt x="441059" y="3830664"/>
                    <a:pt x="442196" y="3822769"/>
                    <a:pt x="444442" y="3816565"/>
                  </a:cubicBezTo>
                  <a:cubicBezTo>
                    <a:pt x="459118" y="3779909"/>
                    <a:pt x="471512" y="3742614"/>
                    <a:pt x="490686" y="3707686"/>
                  </a:cubicBezTo>
                  <a:lnTo>
                    <a:pt x="490686" y="3707713"/>
                  </a:lnTo>
                  <a:cubicBezTo>
                    <a:pt x="501399" y="3710548"/>
                    <a:pt x="514379" y="3713367"/>
                    <a:pt x="519455" y="3724082"/>
                  </a:cubicBezTo>
                  <a:close/>
                  <a:moveTo>
                    <a:pt x="532432" y="3523325"/>
                  </a:moveTo>
                  <a:cubicBezTo>
                    <a:pt x="525664" y="3531692"/>
                    <a:pt x="510992" y="3519869"/>
                    <a:pt x="520589" y="3512592"/>
                  </a:cubicBezTo>
                  <a:lnTo>
                    <a:pt x="520589" y="3512610"/>
                  </a:lnTo>
                  <a:cubicBezTo>
                    <a:pt x="527914" y="3504140"/>
                    <a:pt x="542004" y="3515429"/>
                    <a:pt x="532425" y="3523325"/>
                  </a:cubicBezTo>
                  <a:close/>
                  <a:moveTo>
                    <a:pt x="526774" y="3479827"/>
                  </a:moveTo>
                  <a:cubicBezTo>
                    <a:pt x="523400" y="3486595"/>
                    <a:pt x="520580" y="3493363"/>
                    <a:pt x="517196" y="3500138"/>
                  </a:cubicBezTo>
                  <a:cubicBezTo>
                    <a:pt x="501971" y="3501411"/>
                    <a:pt x="486747" y="3504777"/>
                    <a:pt x="470951" y="3506414"/>
                  </a:cubicBezTo>
                  <a:lnTo>
                    <a:pt x="470951" y="3506332"/>
                  </a:lnTo>
                  <a:cubicBezTo>
                    <a:pt x="491251" y="3488850"/>
                    <a:pt x="512684" y="3470808"/>
                    <a:pt x="539190" y="3465164"/>
                  </a:cubicBezTo>
                  <a:cubicBezTo>
                    <a:pt x="539754" y="3475495"/>
                    <a:pt x="539754" y="3485850"/>
                    <a:pt x="539190" y="3496181"/>
                  </a:cubicBezTo>
                  <a:cubicBezTo>
                    <a:pt x="536364" y="3492231"/>
                    <a:pt x="529597" y="3483775"/>
                    <a:pt x="526767" y="3479827"/>
                  </a:cubicBezTo>
                  <a:close/>
                  <a:moveTo>
                    <a:pt x="539763" y="3541344"/>
                  </a:moveTo>
                  <a:cubicBezTo>
                    <a:pt x="531304" y="3563262"/>
                    <a:pt x="517772" y="3588727"/>
                    <a:pt x="491263" y="3589278"/>
                  </a:cubicBezTo>
                  <a:cubicBezTo>
                    <a:pt x="504790" y="3571235"/>
                    <a:pt x="521705" y="3555449"/>
                    <a:pt x="539756" y="3541344"/>
                  </a:cubicBezTo>
                  <a:close/>
                  <a:moveTo>
                    <a:pt x="695425" y="3402538"/>
                  </a:moveTo>
                  <a:cubicBezTo>
                    <a:pt x="705026" y="3414390"/>
                    <a:pt x="714598" y="3426224"/>
                    <a:pt x="725874" y="3436385"/>
                  </a:cubicBezTo>
                  <a:cubicBezTo>
                    <a:pt x="717979" y="3449920"/>
                    <a:pt x="711775" y="3465146"/>
                    <a:pt x="711775" y="3481510"/>
                  </a:cubicBezTo>
                  <a:cubicBezTo>
                    <a:pt x="708392" y="3505197"/>
                    <a:pt x="726438" y="3523243"/>
                    <a:pt x="734334" y="3543535"/>
                  </a:cubicBezTo>
                  <a:cubicBezTo>
                    <a:pt x="710648" y="3543535"/>
                    <a:pt x="683568" y="3545801"/>
                    <a:pt x="663834" y="3529437"/>
                  </a:cubicBezTo>
                  <a:cubicBezTo>
                    <a:pt x="651990" y="3517039"/>
                    <a:pt x="639584" y="3505751"/>
                    <a:pt x="629987" y="3492216"/>
                  </a:cubicBezTo>
                  <a:cubicBezTo>
                    <a:pt x="629529" y="3485352"/>
                    <a:pt x="631529" y="3478549"/>
                    <a:pt x="635627" y="3473023"/>
                  </a:cubicBezTo>
                  <a:lnTo>
                    <a:pt x="635627" y="3473041"/>
                  </a:lnTo>
                  <a:cubicBezTo>
                    <a:pt x="652416" y="3447047"/>
                    <a:pt x="672515" y="3423348"/>
                    <a:pt x="695418" y="3402539"/>
                  </a:cubicBezTo>
                  <a:close/>
                  <a:moveTo>
                    <a:pt x="1029903" y="3117196"/>
                  </a:moveTo>
                  <a:cubicBezTo>
                    <a:pt x="1033296" y="3121153"/>
                    <a:pt x="1038927" y="3128474"/>
                    <a:pt x="1042310" y="3132431"/>
                  </a:cubicBezTo>
                  <a:cubicBezTo>
                    <a:pt x="1036107" y="3142019"/>
                    <a:pt x="1028776" y="3151597"/>
                    <a:pt x="1023699" y="3161748"/>
                  </a:cubicBezTo>
                  <a:cubicBezTo>
                    <a:pt x="1017497" y="3186008"/>
                    <a:pt x="1021435" y="3211948"/>
                    <a:pt x="1020316" y="3236775"/>
                  </a:cubicBezTo>
                  <a:cubicBezTo>
                    <a:pt x="985386" y="3237872"/>
                    <a:pt x="953277" y="3218669"/>
                    <a:pt x="930720" y="3193295"/>
                  </a:cubicBezTo>
                  <a:lnTo>
                    <a:pt x="930629" y="3193340"/>
                  </a:lnTo>
                  <a:cubicBezTo>
                    <a:pt x="961080" y="3165141"/>
                    <a:pt x="993794" y="3137508"/>
                    <a:pt x="1029896" y="3117197"/>
                  </a:cubicBezTo>
                  <a:close/>
                  <a:moveTo>
                    <a:pt x="991482" y="3117204"/>
                  </a:moveTo>
                  <a:cubicBezTo>
                    <a:pt x="998813" y="3111564"/>
                    <a:pt x="1006707" y="3106489"/>
                    <a:pt x="1014031" y="3100849"/>
                  </a:cubicBezTo>
                  <a:cubicBezTo>
                    <a:pt x="1013467" y="3105375"/>
                    <a:pt x="1012330" y="3113257"/>
                    <a:pt x="1011775" y="3117204"/>
                  </a:cubicBezTo>
                  <a:close/>
                  <a:moveTo>
                    <a:pt x="1164670" y="3118932"/>
                  </a:moveTo>
                  <a:lnTo>
                    <a:pt x="1164770" y="3118887"/>
                  </a:lnTo>
                  <a:cubicBezTo>
                    <a:pt x="1164753" y="3118903"/>
                    <a:pt x="1164741" y="3118921"/>
                    <a:pt x="1164723" y="3118937"/>
                  </a:cubicBezTo>
                  <a:cubicBezTo>
                    <a:pt x="1174862" y="3120066"/>
                    <a:pt x="1186677" y="3119519"/>
                    <a:pt x="1194568" y="3127392"/>
                  </a:cubicBezTo>
                  <a:cubicBezTo>
                    <a:pt x="1200771" y="3139799"/>
                    <a:pt x="1206966" y="3152218"/>
                    <a:pt x="1210349" y="3165750"/>
                  </a:cubicBezTo>
                  <a:cubicBezTo>
                    <a:pt x="1209786" y="3186050"/>
                    <a:pt x="1204709" y="3205790"/>
                    <a:pt x="1205838" y="3226092"/>
                  </a:cubicBezTo>
                  <a:cubicBezTo>
                    <a:pt x="1207529" y="3235680"/>
                    <a:pt x="1192953" y="3236667"/>
                    <a:pt x="1187227" y="3233433"/>
                  </a:cubicBezTo>
                  <a:cubicBezTo>
                    <a:pt x="1169429" y="3223377"/>
                    <a:pt x="1141538" y="3217634"/>
                    <a:pt x="1139846" y="3193383"/>
                  </a:cubicBezTo>
                  <a:cubicBezTo>
                    <a:pt x="1135538" y="3165998"/>
                    <a:pt x="1144817" y="3138229"/>
                    <a:pt x="1164723" y="3118936"/>
                  </a:cubicBezTo>
                  <a:close/>
                  <a:moveTo>
                    <a:pt x="1125757" y="3159510"/>
                  </a:moveTo>
                  <a:cubicBezTo>
                    <a:pt x="1091374" y="3157781"/>
                    <a:pt x="1055806" y="3137497"/>
                    <a:pt x="1046258" y="3103115"/>
                  </a:cubicBezTo>
                  <a:lnTo>
                    <a:pt x="1046240" y="3103105"/>
                  </a:lnTo>
                  <a:cubicBezTo>
                    <a:pt x="1065979" y="3089570"/>
                    <a:pt x="1085152" y="3075462"/>
                    <a:pt x="1106582" y="3065874"/>
                  </a:cubicBezTo>
                  <a:cubicBezTo>
                    <a:pt x="1113923" y="3065874"/>
                    <a:pt x="1116732" y="3072650"/>
                    <a:pt x="1120681" y="3077163"/>
                  </a:cubicBezTo>
                  <a:cubicBezTo>
                    <a:pt x="1129149" y="3089006"/>
                    <a:pt x="1140420" y="3098593"/>
                    <a:pt x="1150571" y="3109309"/>
                  </a:cubicBezTo>
                  <a:cubicBezTo>
                    <a:pt x="1139294" y="3124536"/>
                    <a:pt x="1132518" y="3142028"/>
                    <a:pt x="1125750" y="3159511"/>
                  </a:cubicBezTo>
                  <a:close/>
                  <a:moveTo>
                    <a:pt x="1087390" y="3386792"/>
                  </a:moveTo>
                  <a:cubicBezTo>
                    <a:pt x="1032177" y="3392432"/>
                    <a:pt x="992700" y="3330397"/>
                    <a:pt x="1001706" y="3280187"/>
                  </a:cubicBezTo>
                  <a:lnTo>
                    <a:pt x="1001669" y="3280205"/>
                  </a:lnTo>
                  <a:cubicBezTo>
                    <a:pt x="1008436" y="3268361"/>
                    <a:pt x="1016323" y="3248616"/>
                    <a:pt x="1032118" y="3250315"/>
                  </a:cubicBezTo>
                  <a:cubicBezTo>
                    <a:pt x="1047343" y="3261594"/>
                    <a:pt x="1058179" y="3279711"/>
                    <a:pt x="1077234" y="3284726"/>
                  </a:cubicBezTo>
                  <a:cubicBezTo>
                    <a:pt x="1090866" y="3288314"/>
                    <a:pt x="1104304" y="3293740"/>
                    <a:pt x="1117834" y="3297687"/>
                  </a:cubicBezTo>
                  <a:cubicBezTo>
                    <a:pt x="1129125" y="3333217"/>
                    <a:pt x="1085682" y="3352392"/>
                    <a:pt x="1087383" y="3386793"/>
                  </a:cubicBezTo>
                  <a:close/>
                  <a:moveTo>
                    <a:pt x="816677" y="3768636"/>
                  </a:moveTo>
                  <a:cubicBezTo>
                    <a:pt x="798621" y="3769765"/>
                    <a:pt x="780593" y="3770892"/>
                    <a:pt x="763101" y="3768636"/>
                  </a:cubicBezTo>
                  <a:cubicBezTo>
                    <a:pt x="734894" y="3758475"/>
                    <a:pt x="705013" y="3741002"/>
                    <a:pt x="697109" y="3710548"/>
                  </a:cubicBezTo>
                  <a:cubicBezTo>
                    <a:pt x="689787" y="3698088"/>
                    <a:pt x="694289" y="3685174"/>
                    <a:pt x="699365" y="3673891"/>
                  </a:cubicBezTo>
                  <a:cubicBezTo>
                    <a:pt x="729815" y="3679539"/>
                    <a:pt x="760836" y="3678966"/>
                    <a:pt x="791298" y="3675582"/>
                  </a:cubicBezTo>
                  <a:cubicBezTo>
                    <a:pt x="803704" y="3682923"/>
                    <a:pt x="823443" y="3691955"/>
                    <a:pt x="817804" y="3709983"/>
                  </a:cubicBezTo>
                  <a:cubicBezTo>
                    <a:pt x="811601" y="3729158"/>
                    <a:pt x="808217" y="3748897"/>
                    <a:pt x="816677" y="3768636"/>
                  </a:cubicBezTo>
                  <a:close/>
                  <a:moveTo>
                    <a:pt x="719112" y="4114921"/>
                  </a:moveTo>
                  <a:cubicBezTo>
                    <a:pt x="700502" y="4130694"/>
                    <a:pt x="674560" y="4132394"/>
                    <a:pt x="650874" y="4129010"/>
                  </a:cubicBezTo>
                  <a:cubicBezTo>
                    <a:pt x="620986" y="4119372"/>
                    <a:pt x="596735" y="4091737"/>
                    <a:pt x="597281" y="4059644"/>
                  </a:cubicBezTo>
                  <a:cubicBezTo>
                    <a:pt x="629436" y="4055696"/>
                    <a:pt x="663273" y="4055118"/>
                    <a:pt x="693171" y="4041024"/>
                  </a:cubicBezTo>
                  <a:cubicBezTo>
                    <a:pt x="695991" y="4054569"/>
                    <a:pt x="697119" y="4068103"/>
                    <a:pt x="699375" y="4081647"/>
                  </a:cubicBezTo>
                  <a:cubicBezTo>
                    <a:pt x="703331" y="4094055"/>
                    <a:pt x="712345" y="4103642"/>
                    <a:pt x="719112" y="4114921"/>
                  </a:cubicBezTo>
                  <a:close/>
                  <a:moveTo>
                    <a:pt x="710090" y="4048911"/>
                  </a:moveTo>
                  <a:cubicBezTo>
                    <a:pt x="731510" y="4054560"/>
                    <a:pt x="751822" y="4063564"/>
                    <a:pt x="774379" y="4063020"/>
                  </a:cubicBezTo>
                  <a:cubicBezTo>
                    <a:pt x="772679" y="4078793"/>
                    <a:pt x="770986" y="4094609"/>
                    <a:pt x="768167" y="4110392"/>
                  </a:cubicBezTo>
                  <a:cubicBezTo>
                    <a:pt x="746174" y="4111510"/>
                    <a:pt x="728117" y="4097421"/>
                    <a:pt x="714583" y="4081639"/>
                  </a:cubicBezTo>
                  <a:cubicBezTo>
                    <a:pt x="711210" y="4070909"/>
                    <a:pt x="710644" y="4059638"/>
                    <a:pt x="710090" y="4048911"/>
                  </a:cubicBezTo>
                  <a:close/>
                  <a:moveTo>
                    <a:pt x="751257" y="4649649"/>
                  </a:moveTo>
                  <a:cubicBezTo>
                    <a:pt x="755204" y="4672762"/>
                    <a:pt x="750129" y="4695883"/>
                    <a:pt x="749556" y="4719005"/>
                  </a:cubicBezTo>
                  <a:cubicBezTo>
                    <a:pt x="710644" y="4729147"/>
                    <a:pt x="663831" y="4726346"/>
                    <a:pt x="637319" y="4693063"/>
                  </a:cubicBezTo>
                  <a:cubicBezTo>
                    <a:pt x="659314" y="4680056"/>
                    <a:pt x="685265" y="4669868"/>
                    <a:pt x="698235" y="4646219"/>
                  </a:cubicBezTo>
                  <a:lnTo>
                    <a:pt x="698235" y="4646246"/>
                  </a:lnTo>
                  <a:cubicBezTo>
                    <a:pt x="706694" y="4637232"/>
                    <a:pt x="711206" y="4616366"/>
                    <a:pt x="727006" y="4620295"/>
                  </a:cubicBezTo>
                  <a:cubicBezTo>
                    <a:pt x="735852" y="4629424"/>
                    <a:pt x="743961" y="4639239"/>
                    <a:pt x="751257" y="4649649"/>
                  </a:cubicBezTo>
                  <a:close/>
                  <a:moveTo>
                    <a:pt x="734320" y="4586449"/>
                  </a:moveTo>
                  <a:cubicBezTo>
                    <a:pt x="735436" y="4575512"/>
                    <a:pt x="737133" y="4564642"/>
                    <a:pt x="739405" y="4553885"/>
                  </a:cubicBezTo>
                  <a:lnTo>
                    <a:pt x="739405" y="4553740"/>
                  </a:lnTo>
                  <a:cubicBezTo>
                    <a:pt x="760281" y="4552612"/>
                    <a:pt x="782838" y="4549228"/>
                    <a:pt x="802577" y="4558233"/>
                  </a:cubicBezTo>
                  <a:cubicBezTo>
                    <a:pt x="815548" y="4565018"/>
                    <a:pt x="830210" y="4562198"/>
                    <a:pt x="844319" y="4561634"/>
                  </a:cubicBezTo>
                  <a:cubicBezTo>
                    <a:pt x="834717" y="4567258"/>
                    <a:pt x="826263" y="4577416"/>
                    <a:pt x="813857" y="4575733"/>
                  </a:cubicBezTo>
                  <a:cubicBezTo>
                    <a:pt x="796928" y="4572905"/>
                    <a:pt x="782266" y="4557687"/>
                    <a:pt x="763656" y="4562762"/>
                  </a:cubicBezTo>
                  <a:cubicBezTo>
                    <a:pt x="749548" y="4563327"/>
                    <a:pt x="744472" y="4578538"/>
                    <a:pt x="734320" y="4586449"/>
                  </a:cubicBezTo>
                  <a:close/>
                  <a:moveTo>
                    <a:pt x="809909" y="4803544"/>
                  </a:moveTo>
                  <a:cubicBezTo>
                    <a:pt x="791863" y="4786171"/>
                    <a:pt x="781148" y="4756336"/>
                    <a:pt x="798621" y="4734869"/>
                  </a:cubicBezTo>
                  <a:lnTo>
                    <a:pt x="798621" y="4734751"/>
                  </a:lnTo>
                  <a:cubicBezTo>
                    <a:pt x="809678" y="4733613"/>
                    <a:pt x="820787" y="4733046"/>
                    <a:pt x="831903" y="4733050"/>
                  </a:cubicBezTo>
                  <a:cubicBezTo>
                    <a:pt x="823444" y="4740372"/>
                    <a:pt x="812174" y="4746585"/>
                    <a:pt x="807089" y="4757291"/>
                  </a:cubicBezTo>
                  <a:cubicBezTo>
                    <a:pt x="799758" y="4771953"/>
                    <a:pt x="807653" y="4788316"/>
                    <a:pt x="809909" y="4803544"/>
                  </a:cubicBezTo>
                  <a:close/>
                  <a:moveTo>
                    <a:pt x="827965" y="4838519"/>
                  </a:moveTo>
                  <a:cubicBezTo>
                    <a:pt x="832476" y="4846415"/>
                    <a:pt x="830221" y="4856002"/>
                    <a:pt x="830221" y="4865026"/>
                  </a:cubicBezTo>
                  <a:cubicBezTo>
                    <a:pt x="813866" y="4867846"/>
                    <a:pt x="796939" y="4870092"/>
                    <a:pt x="780594" y="4867846"/>
                  </a:cubicBezTo>
                  <a:cubicBezTo>
                    <a:pt x="768742" y="4863934"/>
                    <a:pt x="758591" y="4856021"/>
                    <a:pt x="747876" y="4850381"/>
                  </a:cubicBezTo>
                  <a:lnTo>
                    <a:pt x="747876" y="4850354"/>
                  </a:lnTo>
                  <a:cubicBezTo>
                    <a:pt x="760283" y="4835129"/>
                    <a:pt x="774392" y="4822147"/>
                    <a:pt x="788475" y="4809185"/>
                  </a:cubicBezTo>
                  <a:cubicBezTo>
                    <a:pt x="801449" y="4819343"/>
                    <a:pt x="815553" y="4827803"/>
                    <a:pt x="827965" y="4838526"/>
                  </a:cubicBezTo>
                  <a:close/>
                  <a:moveTo>
                    <a:pt x="839807" y="5126693"/>
                  </a:moveTo>
                  <a:lnTo>
                    <a:pt x="839844" y="5126630"/>
                  </a:lnTo>
                  <a:cubicBezTo>
                    <a:pt x="839836" y="5126653"/>
                    <a:pt x="839831" y="5126675"/>
                    <a:pt x="839823" y="5126698"/>
                  </a:cubicBezTo>
                  <a:cubicBezTo>
                    <a:pt x="857865" y="5132329"/>
                    <a:pt x="876470" y="5141355"/>
                    <a:pt x="895647" y="5136290"/>
                  </a:cubicBezTo>
                  <a:cubicBezTo>
                    <a:pt x="909745" y="5131187"/>
                    <a:pt x="924971" y="5126129"/>
                    <a:pt x="940199" y="5123301"/>
                  </a:cubicBezTo>
                  <a:cubicBezTo>
                    <a:pt x="950897" y="5150379"/>
                    <a:pt x="932876" y="5181406"/>
                    <a:pt x="909749" y="5195505"/>
                  </a:cubicBezTo>
                  <a:cubicBezTo>
                    <a:pt x="887754" y="5208466"/>
                    <a:pt x="866325" y="5224275"/>
                    <a:pt x="839818" y="5226512"/>
                  </a:cubicBezTo>
                  <a:cubicBezTo>
                    <a:pt x="823463" y="5229340"/>
                    <a:pt x="807100" y="5223138"/>
                    <a:pt x="790755" y="5220309"/>
                  </a:cubicBezTo>
                  <a:cubicBezTo>
                    <a:pt x="803162" y="5203399"/>
                    <a:pt x="818389" y="5188718"/>
                    <a:pt x="827976" y="5169559"/>
                  </a:cubicBezTo>
                  <a:cubicBezTo>
                    <a:pt x="831944" y="5155392"/>
                    <a:pt x="834764" y="5140772"/>
                    <a:pt x="839834" y="5126695"/>
                  </a:cubicBezTo>
                  <a:close/>
                  <a:moveTo>
                    <a:pt x="822889" y="5114858"/>
                  </a:moveTo>
                  <a:cubicBezTo>
                    <a:pt x="810473" y="5117687"/>
                    <a:pt x="798063" y="5120489"/>
                    <a:pt x="785096" y="5123882"/>
                  </a:cubicBezTo>
                  <a:cubicBezTo>
                    <a:pt x="773252" y="5121054"/>
                    <a:pt x="761410" y="5117115"/>
                    <a:pt x="749002" y="5114281"/>
                  </a:cubicBezTo>
                  <a:cubicBezTo>
                    <a:pt x="759717" y="5090008"/>
                    <a:pt x="765353" y="5064085"/>
                    <a:pt x="772688" y="5039250"/>
                  </a:cubicBezTo>
                  <a:lnTo>
                    <a:pt x="772688" y="5039286"/>
                  </a:lnTo>
                  <a:cubicBezTo>
                    <a:pt x="803706" y="5041550"/>
                    <a:pt x="838113" y="5048318"/>
                    <a:pt x="865186" y="5027442"/>
                  </a:cubicBezTo>
                  <a:cubicBezTo>
                    <a:pt x="867442" y="5032537"/>
                    <a:pt x="870261" y="5038167"/>
                    <a:pt x="872517" y="5043242"/>
                  </a:cubicBezTo>
                  <a:cubicBezTo>
                    <a:pt x="865185" y="5071995"/>
                    <a:pt x="852214" y="5102456"/>
                    <a:pt x="822889" y="5114864"/>
                  </a:cubicBezTo>
                  <a:close/>
                  <a:moveTo>
                    <a:pt x="652557" y="4932670"/>
                  </a:moveTo>
                  <a:cubicBezTo>
                    <a:pt x="670603" y="4940001"/>
                    <a:pt x="685830" y="4952963"/>
                    <a:pt x="702193" y="4963120"/>
                  </a:cubicBezTo>
                  <a:cubicBezTo>
                    <a:pt x="692044" y="4983420"/>
                    <a:pt x="679071" y="5002032"/>
                    <a:pt x="659324" y="5013320"/>
                  </a:cubicBezTo>
                  <a:cubicBezTo>
                    <a:pt x="631127" y="5020669"/>
                    <a:pt x="600673" y="5016704"/>
                    <a:pt x="577551" y="4998096"/>
                  </a:cubicBezTo>
                  <a:cubicBezTo>
                    <a:pt x="578099" y="4995276"/>
                    <a:pt x="579234" y="4988999"/>
                    <a:pt x="579797" y="4986179"/>
                  </a:cubicBezTo>
                  <a:lnTo>
                    <a:pt x="579797" y="4986242"/>
                  </a:lnTo>
                  <a:cubicBezTo>
                    <a:pt x="611378" y="4981725"/>
                    <a:pt x="633954" y="4956357"/>
                    <a:pt x="652557" y="4932670"/>
                  </a:cubicBezTo>
                  <a:close/>
                  <a:moveTo>
                    <a:pt x="394812" y="4262667"/>
                  </a:moveTo>
                  <a:cubicBezTo>
                    <a:pt x="426393" y="4268325"/>
                    <a:pt x="460231" y="4272826"/>
                    <a:pt x="490687" y="4259847"/>
                  </a:cubicBezTo>
                  <a:cubicBezTo>
                    <a:pt x="508170" y="4277893"/>
                    <a:pt x="531287" y="4288627"/>
                    <a:pt x="550467" y="4304409"/>
                  </a:cubicBezTo>
                  <a:cubicBezTo>
                    <a:pt x="551792" y="4317374"/>
                    <a:pt x="551413" y="4330456"/>
                    <a:pt x="549340" y="4343323"/>
                  </a:cubicBezTo>
                  <a:cubicBezTo>
                    <a:pt x="523965" y="4367009"/>
                    <a:pt x="486741" y="4366435"/>
                    <a:pt x="454587" y="4363061"/>
                  </a:cubicBezTo>
                  <a:cubicBezTo>
                    <a:pt x="430337" y="4362498"/>
                    <a:pt x="412854" y="4342203"/>
                    <a:pt x="400447" y="4323585"/>
                  </a:cubicBezTo>
                  <a:cubicBezTo>
                    <a:pt x="391433" y="4304399"/>
                    <a:pt x="396498" y="4282943"/>
                    <a:pt x="394812" y="4262667"/>
                  </a:cubicBezTo>
                  <a:close/>
                  <a:moveTo>
                    <a:pt x="503664" y="3868418"/>
                  </a:moveTo>
                  <a:cubicBezTo>
                    <a:pt x="521146" y="3866726"/>
                    <a:pt x="537501" y="3861095"/>
                    <a:pt x="554413" y="3858277"/>
                  </a:cubicBezTo>
                  <a:cubicBezTo>
                    <a:pt x="553923" y="3887556"/>
                    <a:pt x="564849" y="3915875"/>
                    <a:pt x="584876" y="3937239"/>
                  </a:cubicBezTo>
                  <a:cubicBezTo>
                    <a:pt x="569087" y="3954157"/>
                    <a:pt x="545400" y="3948526"/>
                    <a:pt x="525098" y="3949646"/>
                  </a:cubicBezTo>
                  <a:cubicBezTo>
                    <a:pt x="479972" y="3952466"/>
                    <a:pt x="444434" y="3902802"/>
                    <a:pt x="455714" y="3860506"/>
                  </a:cubicBezTo>
                  <a:lnTo>
                    <a:pt x="455714" y="3860533"/>
                  </a:lnTo>
                  <a:cubicBezTo>
                    <a:pt x="472073" y="3860533"/>
                    <a:pt x="487309" y="3866737"/>
                    <a:pt x="503664" y="3868418"/>
                  </a:cubicBezTo>
                  <a:close/>
                  <a:moveTo>
                    <a:pt x="604621" y="3746105"/>
                  </a:moveTo>
                  <a:cubicBezTo>
                    <a:pt x="614208" y="3755128"/>
                    <a:pt x="631690" y="3759076"/>
                    <a:pt x="631690" y="3774866"/>
                  </a:cubicBezTo>
                  <a:cubicBezTo>
                    <a:pt x="633947" y="3793475"/>
                    <a:pt x="643533" y="3810404"/>
                    <a:pt x="653684" y="3825615"/>
                  </a:cubicBezTo>
                  <a:cubicBezTo>
                    <a:pt x="615899" y="3852139"/>
                    <a:pt x="559503" y="3836339"/>
                    <a:pt x="539756" y="3795734"/>
                  </a:cubicBezTo>
                  <a:cubicBezTo>
                    <a:pt x="529041" y="3776451"/>
                    <a:pt x="532425" y="3753352"/>
                    <a:pt x="533554" y="3731971"/>
                  </a:cubicBezTo>
                  <a:lnTo>
                    <a:pt x="533554" y="3732009"/>
                  </a:lnTo>
                  <a:cubicBezTo>
                    <a:pt x="557248" y="3736513"/>
                    <a:pt x="585446" y="3728039"/>
                    <a:pt x="604621" y="3746105"/>
                  </a:cubicBezTo>
                  <a:close/>
                  <a:moveTo>
                    <a:pt x="997141" y="3352384"/>
                  </a:moveTo>
                  <a:cubicBezTo>
                    <a:pt x="974038" y="3351835"/>
                    <a:pt x="948659" y="3346107"/>
                    <a:pt x="934560" y="3325823"/>
                  </a:cubicBezTo>
                  <a:lnTo>
                    <a:pt x="934533" y="3325868"/>
                  </a:lnTo>
                  <a:cubicBezTo>
                    <a:pt x="909719" y="3298798"/>
                    <a:pt x="910283" y="3253673"/>
                    <a:pt x="935097" y="3226604"/>
                  </a:cubicBezTo>
                  <a:cubicBezTo>
                    <a:pt x="955963" y="3237892"/>
                    <a:pt x="976275" y="3249735"/>
                    <a:pt x="999960" y="3252555"/>
                  </a:cubicBezTo>
                  <a:cubicBezTo>
                    <a:pt x="981351" y="3283008"/>
                    <a:pt x="983606" y="3320232"/>
                    <a:pt x="997141" y="3352384"/>
                  </a:cubicBezTo>
                  <a:close/>
                  <a:moveTo>
                    <a:pt x="886590" y="3227732"/>
                  </a:moveTo>
                  <a:lnTo>
                    <a:pt x="886617" y="3227723"/>
                  </a:lnTo>
                  <a:cubicBezTo>
                    <a:pt x="896053" y="3217023"/>
                    <a:pt x="908727" y="3209698"/>
                    <a:pt x="922710" y="3206865"/>
                  </a:cubicBezTo>
                  <a:cubicBezTo>
                    <a:pt x="915379" y="3227165"/>
                    <a:pt x="906355" y="3246351"/>
                    <a:pt x="900152" y="3267209"/>
                  </a:cubicBezTo>
                  <a:cubicBezTo>
                    <a:pt x="896205" y="3288639"/>
                    <a:pt x="908057" y="3308386"/>
                    <a:pt x="913132" y="3329253"/>
                  </a:cubicBezTo>
                  <a:cubicBezTo>
                    <a:pt x="893949" y="3330936"/>
                    <a:pt x="874220" y="3333766"/>
                    <a:pt x="855600" y="3326425"/>
                  </a:cubicBezTo>
                  <a:cubicBezTo>
                    <a:pt x="839818" y="3316838"/>
                    <a:pt x="822336" y="3307250"/>
                    <a:pt x="814441" y="3289768"/>
                  </a:cubicBezTo>
                  <a:cubicBezTo>
                    <a:pt x="838089" y="3268386"/>
                    <a:pt x="864594" y="3250927"/>
                    <a:pt x="886589" y="3227732"/>
                  </a:cubicBezTo>
                  <a:close/>
                  <a:moveTo>
                    <a:pt x="875329" y="3211440"/>
                  </a:moveTo>
                  <a:cubicBezTo>
                    <a:pt x="889437" y="3197895"/>
                    <a:pt x="904664" y="3183806"/>
                    <a:pt x="923275" y="3174784"/>
                  </a:cubicBezTo>
                  <a:cubicBezTo>
                    <a:pt x="911450" y="3191702"/>
                    <a:pt x="893958" y="3203527"/>
                    <a:pt x="875348" y="3211440"/>
                  </a:cubicBezTo>
                  <a:close/>
                  <a:moveTo>
                    <a:pt x="824018" y="3328712"/>
                  </a:moveTo>
                  <a:cubicBezTo>
                    <a:pt x="847140" y="3342246"/>
                    <a:pt x="872517" y="3354086"/>
                    <a:pt x="900724" y="3351834"/>
                  </a:cubicBezTo>
                  <a:cubicBezTo>
                    <a:pt x="896767" y="3381160"/>
                    <a:pt x="909748" y="3407101"/>
                    <a:pt x="912567" y="3435299"/>
                  </a:cubicBezTo>
                  <a:cubicBezTo>
                    <a:pt x="880458" y="3447760"/>
                    <a:pt x="842099" y="3439210"/>
                    <a:pt x="819550" y="3412741"/>
                  </a:cubicBezTo>
                  <a:lnTo>
                    <a:pt x="819505" y="3412741"/>
                  </a:lnTo>
                  <a:cubicBezTo>
                    <a:pt x="802586" y="3388486"/>
                    <a:pt x="798066" y="3348435"/>
                    <a:pt x="824016" y="3328706"/>
                  </a:cubicBezTo>
                  <a:close/>
                  <a:moveTo>
                    <a:pt x="830777" y="3448880"/>
                  </a:moveTo>
                  <a:cubicBezTo>
                    <a:pt x="829086" y="3468631"/>
                    <a:pt x="826820" y="3488921"/>
                    <a:pt x="828521" y="3509230"/>
                  </a:cubicBezTo>
                  <a:cubicBezTo>
                    <a:pt x="831341" y="3521074"/>
                    <a:pt x="838108" y="3532353"/>
                    <a:pt x="842619" y="3544206"/>
                  </a:cubicBezTo>
                  <a:cubicBezTo>
                    <a:pt x="813858" y="3557732"/>
                    <a:pt x="777756" y="3557177"/>
                    <a:pt x="753505" y="3535173"/>
                  </a:cubicBezTo>
                  <a:cubicBezTo>
                    <a:pt x="743363" y="3523902"/>
                    <a:pt x="736023" y="3509798"/>
                    <a:pt x="730383" y="3495687"/>
                  </a:cubicBezTo>
                  <a:cubicBezTo>
                    <a:pt x="726445" y="3477040"/>
                    <a:pt x="732647" y="3458939"/>
                    <a:pt x="741661" y="3442659"/>
                  </a:cubicBezTo>
                  <a:cubicBezTo>
                    <a:pt x="769985" y="3454002"/>
                    <a:pt x="801154" y="3456176"/>
                    <a:pt x="830778" y="3448875"/>
                  </a:cubicBezTo>
                  <a:close/>
                  <a:moveTo>
                    <a:pt x="765353" y="3564457"/>
                  </a:moveTo>
                  <a:cubicBezTo>
                    <a:pt x="758022" y="3594906"/>
                    <a:pt x="760827" y="3628192"/>
                    <a:pt x="775503" y="3656955"/>
                  </a:cubicBezTo>
                  <a:cubicBezTo>
                    <a:pt x="748433" y="3660912"/>
                    <a:pt x="716842" y="3663158"/>
                    <a:pt x="694853" y="3643983"/>
                  </a:cubicBezTo>
                  <a:cubicBezTo>
                    <a:pt x="668912" y="3623699"/>
                    <a:pt x="646353" y="3585315"/>
                    <a:pt x="664403" y="3553205"/>
                  </a:cubicBezTo>
                  <a:lnTo>
                    <a:pt x="664403" y="3553178"/>
                  </a:lnTo>
                  <a:cubicBezTo>
                    <a:pt x="697109" y="3562192"/>
                    <a:pt x="730946" y="3563902"/>
                    <a:pt x="765353" y="3564457"/>
                  </a:cubicBezTo>
                  <a:close/>
                  <a:moveTo>
                    <a:pt x="660439" y="3633795"/>
                  </a:moveTo>
                  <a:cubicBezTo>
                    <a:pt x="668899" y="3643396"/>
                    <a:pt x="677922" y="3652978"/>
                    <a:pt x="687519" y="3662002"/>
                  </a:cubicBezTo>
                  <a:cubicBezTo>
                    <a:pt x="671155" y="3689090"/>
                    <a:pt x="681305" y="3721226"/>
                    <a:pt x="693721" y="3747727"/>
                  </a:cubicBezTo>
                  <a:cubicBezTo>
                    <a:pt x="676239" y="3749420"/>
                    <a:pt x="658756" y="3750547"/>
                    <a:pt x="641838" y="3747727"/>
                  </a:cubicBezTo>
                  <a:cubicBezTo>
                    <a:pt x="611376" y="3736994"/>
                    <a:pt x="584315" y="3711707"/>
                    <a:pt x="579793" y="3677775"/>
                  </a:cubicBezTo>
                  <a:cubicBezTo>
                    <a:pt x="579793" y="3663113"/>
                    <a:pt x="576409" y="3644511"/>
                    <a:pt x="589943" y="3633787"/>
                  </a:cubicBezTo>
                  <a:cubicBezTo>
                    <a:pt x="613071" y="3634359"/>
                    <a:pt x="636767" y="3634924"/>
                    <a:pt x="660443" y="3633795"/>
                  </a:cubicBezTo>
                  <a:close/>
                  <a:moveTo>
                    <a:pt x="744477" y="3825594"/>
                  </a:moveTo>
                  <a:cubicBezTo>
                    <a:pt x="717407" y="3830688"/>
                    <a:pt x="685826" y="3830133"/>
                    <a:pt x="664396" y="3810950"/>
                  </a:cubicBezTo>
                  <a:cubicBezTo>
                    <a:pt x="654246" y="3800218"/>
                    <a:pt x="650861" y="3785575"/>
                    <a:pt x="645224" y="3772028"/>
                  </a:cubicBezTo>
                  <a:cubicBezTo>
                    <a:pt x="645361" y="3772028"/>
                    <a:pt x="678706" y="3769276"/>
                    <a:pt x="702182" y="3765825"/>
                  </a:cubicBezTo>
                  <a:cubicBezTo>
                    <a:pt x="717972" y="3762997"/>
                    <a:pt x="731509" y="3773721"/>
                    <a:pt x="744479" y="3781607"/>
                  </a:cubicBezTo>
                  <a:cubicBezTo>
                    <a:pt x="742798" y="3796278"/>
                    <a:pt x="743362" y="3810950"/>
                    <a:pt x="744481" y="3825594"/>
                  </a:cubicBezTo>
                  <a:close/>
                  <a:moveTo>
                    <a:pt x="527353" y="3991987"/>
                  </a:moveTo>
                  <a:cubicBezTo>
                    <a:pt x="534694" y="4018503"/>
                    <a:pt x="554996" y="4037661"/>
                    <a:pt x="574170" y="4056834"/>
                  </a:cubicBezTo>
                  <a:cubicBezTo>
                    <a:pt x="556687" y="4062482"/>
                    <a:pt x="539194" y="4073761"/>
                    <a:pt x="520022" y="4070940"/>
                  </a:cubicBezTo>
                  <a:cubicBezTo>
                    <a:pt x="480980" y="4072839"/>
                    <a:pt x="446135" y="4038793"/>
                    <a:pt x="446135" y="4008342"/>
                  </a:cubicBezTo>
                  <a:cubicBezTo>
                    <a:pt x="474339" y="4007215"/>
                    <a:pt x="501409" y="4002703"/>
                    <a:pt x="527350" y="3991987"/>
                  </a:cubicBezTo>
                  <a:close/>
                  <a:moveTo>
                    <a:pt x="627172" y="4779848"/>
                  </a:moveTo>
                  <a:cubicBezTo>
                    <a:pt x="599547" y="4782213"/>
                    <a:pt x="573042" y="4770384"/>
                    <a:pt x="554421" y="4750013"/>
                  </a:cubicBezTo>
                  <a:lnTo>
                    <a:pt x="554421" y="4749940"/>
                  </a:lnTo>
                  <a:cubicBezTo>
                    <a:pt x="580937" y="4736423"/>
                    <a:pt x="604622" y="4717804"/>
                    <a:pt x="625489" y="4696938"/>
                  </a:cubicBezTo>
                  <a:cubicBezTo>
                    <a:pt x="648819" y="4737350"/>
                    <a:pt x="659652" y="4726591"/>
                    <a:pt x="708390" y="4748267"/>
                  </a:cubicBezTo>
                  <a:cubicBezTo>
                    <a:pt x="686394" y="4768560"/>
                    <a:pt x="658197" y="4784351"/>
                    <a:pt x="627170" y="4779848"/>
                  </a:cubicBezTo>
                  <a:close/>
                  <a:moveTo>
                    <a:pt x="769307" y="4804734"/>
                  </a:moveTo>
                  <a:cubicBezTo>
                    <a:pt x="738844" y="4853216"/>
                    <a:pt x="662702" y="4846486"/>
                    <a:pt x="630566" y="4803637"/>
                  </a:cubicBezTo>
                  <a:lnTo>
                    <a:pt x="630566" y="4803601"/>
                  </a:lnTo>
                  <a:cubicBezTo>
                    <a:pt x="659891" y="4801901"/>
                    <a:pt x="684142" y="4786127"/>
                    <a:pt x="707263" y="4769754"/>
                  </a:cubicBezTo>
                  <a:cubicBezTo>
                    <a:pt x="724743" y="4786134"/>
                    <a:pt x="743927" y="4802480"/>
                    <a:pt x="769304" y="4804734"/>
                  </a:cubicBezTo>
                  <a:close/>
                  <a:moveTo>
                    <a:pt x="567394" y="4668213"/>
                  </a:moveTo>
                  <a:cubicBezTo>
                    <a:pt x="545400" y="4662565"/>
                    <a:pt x="534112" y="4641699"/>
                    <a:pt x="521141" y="4625352"/>
                  </a:cubicBezTo>
                  <a:cubicBezTo>
                    <a:pt x="523970" y="4622532"/>
                    <a:pt x="529609" y="4616348"/>
                    <a:pt x="532429" y="4613528"/>
                  </a:cubicBezTo>
                  <a:lnTo>
                    <a:pt x="532429" y="4613500"/>
                  </a:lnTo>
                  <a:cubicBezTo>
                    <a:pt x="563447" y="4616338"/>
                    <a:pt x="593346" y="4605051"/>
                    <a:pt x="616467" y="4585311"/>
                  </a:cubicBezTo>
                  <a:cubicBezTo>
                    <a:pt x="629992" y="4596028"/>
                    <a:pt x="640717" y="4612381"/>
                    <a:pt x="658199" y="4615773"/>
                  </a:cubicBezTo>
                  <a:cubicBezTo>
                    <a:pt x="670042" y="4619149"/>
                    <a:pt x="681886" y="4620266"/>
                    <a:pt x="693724" y="4622532"/>
                  </a:cubicBezTo>
                  <a:cubicBezTo>
                    <a:pt x="686956" y="4646772"/>
                    <a:pt x="663619" y="4659262"/>
                    <a:pt x="642404" y="4668766"/>
                  </a:cubicBezTo>
                  <a:cubicBezTo>
                    <a:pt x="618472" y="4679321"/>
                    <a:pt x="591165" y="4679120"/>
                    <a:pt x="567391" y="4668213"/>
                  </a:cubicBezTo>
                  <a:close/>
                  <a:moveTo>
                    <a:pt x="609690" y="4569467"/>
                  </a:moveTo>
                  <a:cubicBezTo>
                    <a:pt x="540987" y="4619022"/>
                    <a:pt x="469650" y="4596594"/>
                    <a:pt x="463052" y="4555378"/>
                  </a:cubicBezTo>
                  <a:cubicBezTo>
                    <a:pt x="493353" y="4553073"/>
                    <a:pt x="522794" y="4544225"/>
                    <a:pt x="549346" y="4529445"/>
                  </a:cubicBezTo>
                  <a:cubicBezTo>
                    <a:pt x="569077" y="4542952"/>
                    <a:pt x="588828" y="4556505"/>
                    <a:pt x="609687" y="4569467"/>
                  </a:cubicBezTo>
                  <a:close/>
                  <a:moveTo>
                    <a:pt x="513815" y="4479826"/>
                  </a:moveTo>
                  <a:cubicBezTo>
                    <a:pt x="504077" y="4472231"/>
                    <a:pt x="505745" y="4460088"/>
                    <a:pt x="505365" y="4447625"/>
                  </a:cubicBezTo>
                  <a:cubicBezTo>
                    <a:pt x="505365" y="4447642"/>
                    <a:pt x="505365" y="4447661"/>
                    <a:pt x="505365" y="4447679"/>
                  </a:cubicBezTo>
                  <a:cubicBezTo>
                    <a:pt x="529623" y="4447106"/>
                    <a:pt x="552736" y="4456684"/>
                    <a:pt x="576422" y="4455001"/>
                  </a:cubicBezTo>
                  <a:cubicBezTo>
                    <a:pt x="587700" y="4453309"/>
                    <a:pt x="597853" y="4458385"/>
                    <a:pt x="608003" y="4463469"/>
                  </a:cubicBezTo>
                  <a:cubicBezTo>
                    <a:pt x="608287" y="4468946"/>
                    <a:pt x="608852" y="4474405"/>
                    <a:pt x="609695" y="4479824"/>
                  </a:cubicBezTo>
                  <a:cubicBezTo>
                    <a:pt x="581490" y="4498445"/>
                    <a:pt x="540321" y="4505212"/>
                    <a:pt x="513801" y="4479826"/>
                  </a:cubicBezTo>
                  <a:close/>
                  <a:moveTo>
                    <a:pt x="562888" y="4517056"/>
                  </a:moveTo>
                  <a:cubicBezTo>
                    <a:pt x="579807" y="4509780"/>
                    <a:pt x="597853" y="4508052"/>
                    <a:pt x="613081" y="4497954"/>
                  </a:cubicBezTo>
                  <a:lnTo>
                    <a:pt x="613081" y="4497890"/>
                  </a:lnTo>
                  <a:cubicBezTo>
                    <a:pt x="618156" y="4495625"/>
                    <a:pt x="623796" y="4490549"/>
                    <a:pt x="630563" y="4492795"/>
                  </a:cubicBezTo>
                  <a:cubicBezTo>
                    <a:pt x="655389" y="4498444"/>
                    <a:pt x="680754" y="4496187"/>
                    <a:pt x="706138" y="4497890"/>
                  </a:cubicBezTo>
                  <a:cubicBezTo>
                    <a:pt x="698243" y="4523264"/>
                    <a:pt x="672301" y="4536794"/>
                    <a:pt x="648051" y="4544134"/>
                  </a:cubicBezTo>
                  <a:cubicBezTo>
                    <a:pt x="617582" y="4556532"/>
                    <a:pt x="582627" y="4541870"/>
                    <a:pt x="562880" y="4517056"/>
                  </a:cubicBezTo>
                  <a:close/>
                  <a:moveTo>
                    <a:pt x="582062" y="4438629"/>
                  </a:moveTo>
                  <a:cubicBezTo>
                    <a:pt x="561205" y="4441450"/>
                    <a:pt x="540330" y="4437510"/>
                    <a:pt x="522847" y="4425658"/>
                  </a:cubicBezTo>
                  <a:cubicBezTo>
                    <a:pt x="510998" y="4415563"/>
                    <a:pt x="503675" y="4400832"/>
                    <a:pt x="496899" y="4386735"/>
                  </a:cubicBezTo>
                  <a:cubicBezTo>
                    <a:pt x="518550" y="4380382"/>
                    <a:pt x="539372" y="4371488"/>
                    <a:pt x="558931" y="4360238"/>
                  </a:cubicBezTo>
                  <a:cubicBezTo>
                    <a:pt x="581498" y="4382233"/>
                    <a:pt x="611388" y="4394076"/>
                    <a:pt x="642969" y="4396886"/>
                  </a:cubicBezTo>
                  <a:cubicBezTo>
                    <a:pt x="628870" y="4417763"/>
                    <a:pt x="609128" y="4438635"/>
                    <a:pt x="582054" y="4438635"/>
                  </a:cubicBezTo>
                  <a:close/>
                  <a:moveTo>
                    <a:pt x="626622" y="4373229"/>
                  </a:moveTo>
                  <a:cubicBezTo>
                    <a:pt x="591084" y="4374957"/>
                    <a:pt x="557811" y="4342848"/>
                    <a:pt x="563451" y="4306737"/>
                  </a:cubicBezTo>
                  <a:lnTo>
                    <a:pt x="563451" y="4306691"/>
                  </a:lnTo>
                  <a:cubicBezTo>
                    <a:pt x="589401" y="4299924"/>
                    <a:pt x="614216" y="4289773"/>
                    <a:pt x="638466" y="4279604"/>
                  </a:cubicBezTo>
                  <a:cubicBezTo>
                    <a:pt x="646362" y="4291455"/>
                    <a:pt x="653129" y="4303845"/>
                    <a:pt x="663841" y="4313451"/>
                  </a:cubicBezTo>
                  <a:cubicBezTo>
                    <a:pt x="680759" y="4318525"/>
                    <a:pt x="697678" y="4320782"/>
                    <a:pt x="714590" y="4326985"/>
                  </a:cubicBezTo>
                  <a:cubicBezTo>
                    <a:pt x="714590" y="4333753"/>
                    <a:pt x="715163" y="4340520"/>
                    <a:pt x="715163" y="4347285"/>
                  </a:cubicBezTo>
                  <a:cubicBezTo>
                    <a:pt x="688650" y="4363070"/>
                    <a:pt x="658760" y="4376049"/>
                    <a:pt x="626614" y="4373229"/>
                  </a:cubicBezTo>
                  <a:close/>
                  <a:moveTo>
                    <a:pt x="534116" y="4273409"/>
                  </a:moveTo>
                  <a:cubicBezTo>
                    <a:pt x="504791" y="4260402"/>
                    <a:pt x="492957" y="4227111"/>
                    <a:pt x="489564" y="4197276"/>
                  </a:cubicBezTo>
                  <a:cubicBezTo>
                    <a:pt x="491222" y="4189958"/>
                    <a:pt x="493486" y="4182789"/>
                    <a:pt x="496331" y="4175846"/>
                  </a:cubicBezTo>
                  <a:cubicBezTo>
                    <a:pt x="516631" y="4187117"/>
                    <a:pt x="539191" y="4190508"/>
                    <a:pt x="561750" y="4195002"/>
                  </a:cubicBezTo>
                  <a:cubicBezTo>
                    <a:pt x="570774" y="4227147"/>
                    <a:pt x="598979" y="4246903"/>
                    <a:pt x="626041" y="4263823"/>
                  </a:cubicBezTo>
                  <a:cubicBezTo>
                    <a:pt x="598963" y="4279604"/>
                    <a:pt x="563434" y="4292011"/>
                    <a:pt x="534108" y="4273409"/>
                  </a:cubicBezTo>
                  <a:close/>
                  <a:moveTo>
                    <a:pt x="524538" y="4169597"/>
                  </a:moveTo>
                  <a:cubicBezTo>
                    <a:pt x="492393" y="4155044"/>
                    <a:pt x="482233" y="4117841"/>
                    <a:pt x="477156" y="4086187"/>
                  </a:cubicBezTo>
                  <a:lnTo>
                    <a:pt x="477156" y="4086114"/>
                  </a:lnTo>
                  <a:cubicBezTo>
                    <a:pt x="512695" y="4081048"/>
                    <a:pt x="550479" y="4092346"/>
                    <a:pt x="583189" y="4074280"/>
                  </a:cubicBezTo>
                  <a:cubicBezTo>
                    <a:pt x="601470" y="4131407"/>
                    <a:pt x="608761" y="4114634"/>
                    <a:pt x="626622" y="4141390"/>
                  </a:cubicBezTo>
                  <a:cubicBezTo>
                    <a:pt x="627750" y="4150977"/>
                    <a:pt x="618154" y="4154361"/>
                    <a:pt x="611946" y="4158892"/>
                  </a:cubicBezTo>
                  <a:cubicBezTo>
                    <a:pt x="586001" y="4174098"/>
                    <a:pt x="552727" y="4182009"/>
                    <a:pt x="524530" y="4169597"/>
                  </a:cubicBezTo>
                  <a:close/>
                  <a:moveTo>
                    <a:pt x="464750" y="4069840"/>
                  </a:moveTo>
                  <a:cubicBezTo>
                    <a:pt x="437680" y="4082812"/>
                    <a:pt x="396512" y="4096337"/>
                    <a:pt x="375072" y="4068140"/>
                  </a:cubicBezTo>
                  <a:cubicBezTo>
                    <a:pt x="382413" y="4039396"/>
                    <a:pt x="388044" y="4010653"/>
                    <a:pt x="395938" y="3982454"/>
                  </a:cubicBezTo>
                  <a:lnTo>
                    <a:pt x="395938" y="3982419"/>
                  </a:lnTo>
                  <a:cubicBezTo>
                    <a:pt x="406653" y="3989759"/>
                    <a:pt x="417368" y="3995954"/>
                    <a:pt x="428083" y="4002718"/>
                  </a:cubicBezTo>
                  <a:cubicBezTo>
                    <a:pt x="430341" y="4029236"/>
                    <a:pt x="445003" y="4052348"/>
                    <a:pt x="464742" y="4069840"/>
                  </a:cubicBezTo>
                  <a:close/>
                  <a:moveTo>
                    <a:pt x="462494" y="4095172"/>
                  </a:moveTo>
                  <a:cubicBezTo>
                    <a:pt x="467569" y="4117731"/>
                    <a:pt x="476029" y="4139161"/>
                    <a:pt x="484489" y="4160598"/>
                  </a:cubicBezTo>
                  <a:cubicBezTo>
                    <a:pt x="456855" y="4168494"/>
                    <a:pt x="425838" y="4168494"/>
                    <a:pt x="401015" y="4152112"/>
                  </a:cubicBezTo>
                  <a:cubicBezTo>
                    <a:pt x="386934" y="4137477"/>
                    <a:pt x="380725" y="4117753"/>
                    <a:pt x="375081" y="4099118"/>
                  </a:cubicBezTo>
                  <a:cubicBezTo>
                    <a:pt x="404393" y="4097429"/>
                    <a:pt x="433151" y="4100247"/>
                    <a:pt x="462486" y="4095172"/>
                  </a:cubicBezTo>
                  <a:close/>
                  <a:moveTo>
                    <a:pt x="433169" y="4194984"/>
                  </a:moveTo>
                  <a:cubicBezTo>
                    <a:pt x="444088" y="4182767"/>
                    <a:pt x="461940" y="4186534"/>
                    <a:pt x="476594" y="4184285"/>
                  </a:cubicBezTo>
                  <a:cubicBezTo>
                    <a:pt x="476030" y="4204585"/>
                    <a:pt x="477721" y="4224900"/>
                    <a:pt x="478850" y="4245202"/>
                  </a:cubicBezTo>
                  <a:cubicBezTo>
                    <a:pt x="447269" y="4250269"/>
                    <a:pt x="407792" y="4258728"/>
                    <a:pt x="383534" y="4231094"/>
                  </a:cubicBezTo>
                  <a:cubicBezTo>
                    <a:pt x="400451" y="4219815"/>
                    <a:pt x="419305" y="4210486"/>
                    <a:pt x="433161" y="4194984"/>
                  </a:cubicBezTo>
                  <a:close/>
                  <a:moveTo>
                    <a:pt x="417927" y="4370436"/>
                  </a:moveTo>
                  <a:cubicBezTo>
                    <a:pt x="439930" y="4373264"/>
                    <a:pt x="460232" y="4383971"/>
                    <a:pt x="482791" y="4384553"/>
                  </a:cubicBezTo>
                  <a:cubicBezTo>
                    <a:pt x="488431" y="4400889"/>
                    <a:pt x="496890" y="4416688"/>
                    <a:pt x="501401" y="4434172"/>
                  </a:cubicBezTo>
                  <a:cubicBezTo>
                    <a:pt x="479407" y="4449963"/>
                    <a:pt x="454028" y="4465753"/>
                    <a:pt x="425258" y="4461250"/>
                  </a:cubicBezTo>
                  <a:cubicBezTo>
                    <a:pt x="385790" y="4460701"/>
                    <a:pt x="353636" y="4424048"/>
                    <a:pt x="357583" y="4385117"/>
                  </a:cubicBezTo>
                  <a:lnTo>
                    <a:pt x="357583" y="4385099"/>
                  </a:lnTo>
                  <a:cubicBezTo>
                    <a:pt x="377884" y="4381143"/>
                    <a:pt x="397069" y="4371564"/>
                    <a:pt x="417927" y="4370436"/>
                  </a:cubicBezTo>
                  <a:close/>
                  <a:moveTo>
                    <a:pt x="440494" y="4480499"/>
                  </a:moveTo>
                  <a:lnTo>
                    <a:pt x="440494" y="4480426"/>
                  </a:lnTo>
                  <a:cubicBezTo>
                    <a:pt x="455718" y="4477034"/>
                    <a:pt x="469820" y="4471394"/>
                    <a:pt x="485046" y="4469148"/>
                  </a:cubicBezTo>
                  <a:cubicBezTo>
                    <a:pt x="494633" y="4474222"/>
                    <a:pt x="496888" y="4486630"/>
                    <a:pt x="505912" y="4492834"/>
                  </a:cubicBezTo>
                  <a:cubicBezTo>
                    <a:pt x="515490" y="4499601"/>
                    <a:pt x="525651" y="4506369"/>
                    <a:pt x="535237" y="4513700"/>
                  </a:cubicBezTo>
                  <a:cubicBezTo>
                    <a:pt x="502527" y="4541907"/>
                    <a:pt x="446696" y="4540789"/>
                    <a:pt x="415105" y="4511453"/>
                  </a:cubicBezTo>
                  <a:cubicBezTo>
                    <a:pt x="404390" y="4503558"/>
                    <a:pt x="407210" y="4488322"/>
                    <a:pt x="404955" y="4477044"/>
                  </a:cubicBezTo>
                  <a:cubicBezTo>
                    <a:pt x="416806" y="4477679"/>
                    <a:pt x="428650" y="4479863"/>
                    <a:pt x="440492" y="4480499"/>
                  </a:cubicBezTo>
                  <a:close/>
                  <a:moveTo>
                    <a:pt x="499718" y="4612882"/>
                  </a:moveTo>
                  <a:cubicBezTo>
                    <a:pt x="499623" y="4617967"/>
                    <a:pt x="499814" y="4623053"/>
                    <a:pt x="500291" y="4628117"/>
                  </a:cubicBezTo>
                  <a:cubicBezTo>
                    <a:pt x="481118" y="4645026"/>
                    <a:pt x="454602" y="4647291"/>
                    <a:pt x="430352" y="4642770"/>
                  </a:cubicBezTo>
                  <a:cubicBezTo>
                    <a:pt x="409476" y="4636130"/>
                    <a:pt x="395376" y="4617483"/>
                    <a:pt x="387483" y="4598291"/>
                  </a:cubicBezTo>
                  <a:lnTo>
                    <a:pt x="387483" y="4598218"/>
                  </a:lnTo>
                  <a:cubicBezTo>
                    <a:pt x="408912" y="4590331"/>
                    <a:pt x="432599" y="4588076"/>
                    <a:pt x="452346" y="4575096"/>
                  </a:cubicBezTo>
                  <a:cubicBezTo>
                    <a:pt x="467007" y="4589196"/>
                    <a:pt x="479978" y="4605568"/>
                    <a:pt x="499716" y="4612882"/>
                  </a:cubicBezTo>
                  <a:close/>
                  <a:moveTo>
                    <a:pt x="473202" y="4662538"/>
                  </a:moveTo>
                  <a:cubicBezTo>
                    <a:pt x="486745" y="4656343"/>
                    <a:pt x="499153" y="4646738"/>
                    <a:pt x="512124" y="4639425"/>
                  </a:cubicBezTo>
                  <a:cubicBezTo>
                    <a:pt x="531298" y="4670442"/>
                    <a:pt x="565135" y="4685659"/>
                    <a:pt x="598409" y="4696365"/>
                  </a:cubicBezTo>
                  <a:cubicBezTo>
                    <a:pt x="582627" y="4718369"/>
                    <a:pt x="557248" y="4727956"/>
                    <a:pt x="531298" y="4730776"/>
                  </a:cubicBezTo>
                  <a:cubicBezTo>
                    <a:pt x="491822" y="4728520"/>
                    <a:pt x="456292" y="4703152"/>
                    <a:pt x="438237" y="4668178"/>
                  </a:cubicBezTo>
                  <a:cubicBezTo>
                    <a:pt x="450080" y="4665909"/>
                    <a:pt x="461922" y="4664812"/>
                    <a:pt x="473202" y="4662538"/>
                  </a:cubicBezTo>
                  <a:close/>
                  <a:moveTo>
                    <a:pt x="542004" y="4761228"/>
                  </a:moveTo>
                  <a:cubicBezTo>
                    <a:pt x="563434" y="4778730"/>
                    <a:pt x="586557" y="4793938"/>
                    <a:pt x="613635" y="4802961"/>
                  </a:cubicBezTo>
                  <a:cubicBezTo>
                    <a:pt x="596162" y="4827210"/>
                    <a:pt x="568519" y="4848087"/>
                    <a:pt x="537492" y="4845266"/>
                  </a:cubicBezTo>
                  <a:cubicBezTo>
                    <a:pt x="513242" y="4841319"/>
                    <a:pt x="489546" y="4832851"/>
                    <a:pt x="469253" y="4818188"/>
                  </a:cubicBezTo>
                  <a:cubicBezTo>
                    <a:pt x="470390" y="4815360"/>
                    <a:pt x="472637" y="4809730"/>
                    <a:pt x="473764" y="4806344"/>
                  </a:cubicBezTo>
                  <a:cubicBezTo>
                    <a:pt x="502536" y="4802980"/>
                    <a:pt x="528478" y="4787244"/>
                    <a:pt x="542004" y="4761235"/>
                  </a:cubicBezTo>
                  <a:close/>
                  <a:moveTo>
                    <a:pt x="605740" y="4836280"/>
                  </a:moveTo>
                  <a:lnTo>
                    <a:pt x="605740" y="4836262"/>
                  </a:lnTo>
                  <a:cubicBezTo>
                    <a:pt x="611944" y="4829486"/>
                    <a:pt x="620046" y="4816873"/>
                    <a:pt x="629426" y="4826112"/>
                  </a:cubicBezTo>
                  <a:cubicBezTo>
                    <a:pt x="648465" y="4844860"/>
                    <a:pt x="675107" y="4851487"/>
                    <a:pt x="698801" y="4861636"/>
                  </a:cubicBezTo>
                  <a:cubicBezTo>
                    <a:pt x="685822" y="4881936"/>
                    <a:pt x="664391" y="4901112"/>
                    <a:pt x="639013" y="4901112"/>
                  </a:cubicBezTo>
                  <a:cubicBezTo>
                    <a:pt x="604038" y="4903378"/>
                    <a:pt x="564563" y="4896046"/>
                    <a:pt x="541995" y="4867839"/>
                  </a:cubicBezTo>
                  <a:cubicBezTo>
                    <a:pt x="564002" y="4858838"/>
                    <a:pt x="589949" y="4856013"/>
                    <a:pt x="605740" y="4836280"/>
                  </a:cubicBezTo>
                  <a:close/>
                  <a:moveTo>
                    <a:pt x="722496" y="5053939"/>
                  </a:moveTo>
                  <a:cubicBezTo>
                    <a:pt x="732646" y="5053939"/>
                    <a:pt x="742235" y="5052238"/>
                    <a:pt x="751822" y="5051129"/>
                  </a:cubicBezTo>
                  <a:cubicBezTo>
                    <a:pt x="749558" y="5077616"/>
                    <a:pt x="741107" y="5115410"/>
                    <a:pt x="709525" y="5119357"/>
                  </a:cubicBezTo>
                  <a:cubicBezTo>
                    <a:pt x="681891" y="5132329"/>
                    <a:pt x="651993" y="5117666"/>
                    <a:pt x="628307" y="5103003"/>
                  </a:cubicBezTo>
                  <a:cubicBezTo>
                    <a:pt x="640476" y="5084349"/>
                    <a:pt x="658756" y="5055755"/>
                    <a:pt x="658756" y="5030825"/>
                  </a:cubicBezTo>
                  <a:cubicBezTo>
                    <a:pt x="680190" y="5038710"/>
                    <a:pt x="698810" y="5057313"/>
                    <a:pt x="722496" y="5053935"/>
                  </a:cubicBezTo>
                  <a:close/>
                  <a:moveTo>
                    <a:pt x="770987" y="5023550"/>
                  </a:moveTo>
                  <a:cubicBezTo>
                    <a:pt x="742798" y="5038212"/>
                    <a:pt x="707261" y="5043301"/>
                    <a:pt x="680755" y="5022986"/>
                  </a:cubicBezTo>
                  <a:cubicBezTo>
                    <a:pt x="693727" y="5004881"/>
                    <a:pt x="706698" y="4986238"/>
                    <a:pt x="717976" y="4967136"/>
                  </a:cubicBezTo>
                  <a:lnTo>
                    <a:pt x="717976" y="4967154"/>
                  </a:lnTo>
                  <a:cubicBezTo>
                    <a:pt x="746747" y="4968282"/>
                    <a:pt x="773252" y="4958130"/>
                    <a:pt x="798626" y="4946278"/>
                  </a:cubicBezTo>
                  <a:cubicBezTo>
                    <a:pt x="798621" y="4973921"/>
                    <a:pt x="792981" y="5004365"/>
                    <a:pt x="770987" y="5023550"/>
                  </a:cubicBezTo>
                  <a:close/>
                  <a:moveTo>
                    <a:pt x="703886" y="4944033"/>
                  </a:moveTo>
                  <a:cubicBezTo>
                    <a:pt x="690351" y="4936118"/>
                    <a:pt x="676243" y="4927669"/>
                    <a:pt x="662708" y="4918646"/>
                  </a:cubicBezTo>
                  <a:cubicBezTo>
                    <a:pt x="670603" y="4910095"/>
                    <a:pt x="680190" y="4903365"/>
                    <a:pt x="689214" y="4896633"/>
                  </a:cubicBezTo>
                  <a:lnTo>
                    <a:pt x="689214" y="4896660"/>
                  </a:lnTo>
                  <a:cubicBezTo>
                    <a:pt x="706696" y="4884253"/>
                    <a:pt x="710644" y="4858866"/>
                    <a:pt x="732647" y="4852663"/>
                  </a:cubicBezTo>
                  <a:cubicBezTo>
                    <a:pt x="750684" y="4881998"/>
                    <a:pt x="786787" y="4887065"/>
                    <a:pt x="818372" y="4889329"/>
                  </a:cubicBezTo>
                  <a:cubicBezTo>
                    <a:pt x="819361" y="4892012"/>
                    <a:pt x="820491" y="4894642"/>
                    <a:pt x="821756" y="4897206"/>
                  </a:cubicBezTo>
                  <a:cubicBezTo>
                    <a:pt x="799758" y="4937819"/>
                    <a:pt x="747311" y="4955875"/>
                    <a:pt x="703886" y="4944033"/>
                  </a:cubicBezTo>
                  <a:close/>
                  <a:moveTo>
                    <a:pt x="724186" y="4766323"/>
                  </a:moveTo>
                  <a:cubicBezTo>
                    <a:pt x="725313" y="4758505"/>
                    <a:pt x="726442" y="4751132"/>
                    <a:pt x="727006" y="4743764"/>
                  </a:cubicBezTo>
                  <a:cubicBezTo>
                    <a:pt x="737156" y="4740372"/>
                    <a:pt x="747305" y="4736979"/>
                    <a:pt x="757455" y="4733039"/>
                  </a:cubicBezTo>
                  <a:cubicBezTo>
                    <a:pt x="762530" y="4736979"/>
                    <a:pt x="767605" y="4740926"/>
                    <a:pt x="773246" y="4744891"/>
                  </a:cubicBezTo>
                  <a:cubicBezTo>
                    <a:pt x="774383" y="4757280"/>
                    <a:pt x="774938" y="4769695"/>
                    <a:pt x="775511" y="4782103"/>
                  </a:cubicBezTo>
                  <a:cubicBezTo>
                    <a:pt x="757470" y="4781535"/>
                    <a:pt x="738295" y="4778730"/>
                    <a:pt x="724188" y="4766323"/>
                  </a:cubicBezTo>
                  <a:close/>
                  <a:moveTo>
                    <a:pt x="719101" y="4598850"/>
                  </a:moveTo>
                  <a:cubicBezTo>
                    <a:pt x="686959" y="4614585"/>
                    <a:pt x="641847" y="4601673"/>
                    <a:pt x="627171" y="4567841"/>
                  </a:cubicBezTo>
                  <a:cubicBezTo>
                    <a:pt x="653569" y="4567841"/>
                    <a:pt x="686491" y="4547972"/>
                    <a:pt x="706695" y="4527242"/>
                  </a:cubicBezTo>
                  <a:cubicBezTo>
                    <a:pt x="713463" y="4535700"/>
                    <a:pt x="721920" y="4543015"/>
                    <a:pt x="725870" y="4552616"/>
                  </a:cubicBezTo>
                  <a:cubicBezTo>
                    <a:pt x="723042" y="4567840"/>
                    <a:pt x="718539" y="4583074"/>
                    <a:pt x="719104" y="4598847"/>
                  </a:cubicBezTo>
                  <a:close/>
                  <a:moveTo>
                    <a:pt x="666662" y="4482085"/>
                  </a:moveTo>
                  <a:cubicBezTo>
                    <a:pt x="648616" y="4482648"/>
                    <a:pt x="629441" y="4474198"/>
                    <a:pt x="619290" y="4459535"/>
                  </a:cubicBezTo>
                  <a:cubicBezTo>
                    <a:pt x="613078" y="4448257"/>
                    <a:pt x="627177" y="4441480"/>
                    <a:pt x="633388" y="4434710"/>
                  </a:cubicBezTo>
                  <a:cubicBezTo>
                    <a:pt x="649170" y="4421247"/>
                    <a:pt x="655938" y="4400872"/>
                    <a:pt x="669473" y="4385682"/>
                  </a:cubicBezTo>
                  <a:lnTo>
                    <a:pt x="669473" y="4385646"/>
                  </a:lnTo>
                  <a:cubicBezTo>
                    <a:pt x="678505" y="4382826"/>
                    <a:pt x="688082" y="4381689"/>
                    <a:pt x="697116" y="4380016"/>
                  </a:cubicBezTo>
                  <a:cubicBezTo>
                    <a:pt x="697680" y="4407640"/>
                    <a:pt x="707831" y="4433592"/>
                    <a:pt x="721929" y="4456704"/>
                  </a:cubicBezTo>
                  <a:cubicBezTo>
                    <a:pt x="710098" y="4476460"/>
                    <a:pt x="686404" y="4477005"/>
                    <a:pt x="666665" y="4482082"/>
                  </a:cubicBezTo>
                  <a:close/>
                  <a:moveTo>
                    <a:pt x="714589" y="4401393"/>
                  </a:moveTo>
                  <a:cubicBezTo>
                    <a:pt x="714025" y="4389023"/>
                    <a:pt x="714025" y="4377198"/>
                    <a:pt x="714025" y="4364736"/>
                  </a:cubicBezTo>
                  <a:cubicBezTo>
                    <a:pt x="722493" y="4360788"/>
                    <a:pt x="730944" y="4357395"/>
                    <a:pt x="739399" y="4353457"/>
                  </a:cubicBezTo>
                  <a:cubicBezTo>
                    <a:pt x="727008" y="4366989"/>
                    <a:pt x="720241" y="4384481"/>
                    <a:pt x="714591" y="4401391"/>
                  </a:cubicBezTo>
                  <a:close/>
                  <a:moveTo>
                    <a:pt x="728716" y="4261546"/>
                  </a:moveTo>
                  <a:cubicBezTo>
                    <a:pt x="728708" y="4261557"/>
                    <a:pt x="728697" y="4261567"/>
                    <a:pt x="728689" y="4261579"/>
                  </a:cubicBezTo>
                  <a:lnTo>
                    <a:pt x="728689" y="4261561"/>
                  </a:lnTo>
                  <a:lnTo>
                    <a:pt x="728716" y="4261546"/>
                  </a:lnTo>
                  <a:cubicBezTo>
                    <a:pt x="737184" y="4249158"/>
                    <a:pt x="750131" y="4241271"/>
                    <a:pt x="763099" y="4235637"/>
                  </a:cubicBezTo>
                  <a:cubicBezTo>
                    <a:pt x="753451" y="4246446"/>
                    <a:pt x="741768" y="4255249"/>
                    <a:pt x="728717" y="4261544"/>
                  </a:cubicBezTo>
                  <a:close/>
                  <a:moveTo>
                    <a:pt x="707268" y="4303243"/>
                  </a:moveTo>
                  <a:cubicBezTo>
                    <a:pt x="681318" y="4310065"/>
                    <a:pt x="651993" y="4291509"/>
                    <a:pt x="654248" y="4263221"/>
                  </a:cubicBezTo>
                  <a:cubicBezTo>
                    <a:pt x="680189" y="4254771"/>
                    <a:pt x="701056" y="4232204"/>
                    <a:pt x="729823" y="4232759"/>
                  </a:cubicBezTo>
                  <a:cubicBezTo>
                    <a:pt x="713472" y="4252498"/>
                    <a:pt x="704454" y="4277321"/>
                    <a:pt x="707270" y="4303244"/>
                  </a:cubicBezTo>
                  <a:close/>
                  <a:moveTo>
                    <a:pt x="627178" y="4238380"/>
                  </a:moveTo>
                  <a:cubicBezTo>
                    <a:pt x="602917" y="4236587"/>
                    <a:pt x="586609" y="4213603"/>
                    <a:pt x="577586" y="4192706"/>
                  </a:cubicBezTo>
                  <a:lnTo>
                    <a:pt x="577549" y="4192718"/>
                  </a:lnTo>
                  <a:lnTo>
                    <a:pt x="577549" y="4192627"/>
                  </a:lnTo>
                  <a:cubicBezTo>
                    <a:pt x="577560" y="4192653"/>
                    <a:pt x="577575" y="4192680"/>
                    <a:pt x="577586" y="4192706"/>
                  </a:cubicBezTo>
                  <a:cubicBezTo>
                    <a:pt x="599004" y="4185912"/>
                    <a:pt x="620420" y="4176329"/>
                    <a:pt x="637893" y="4162238"/>
                  </a:cubicBezTo>
                  <a:lnTo>
                    <a:pt x="651428" y="4166749"/>
                  </a:lnTo>
                  <a:cubicBezTo>
                    <a:pt x="652555" y="4192136"/>
                    <a:pt x="670601" y="4209046"/>
                    <a:pt x="688659" y="4224283"/>
                  </a:cubicBezTo>
                  <a:cubicBezTo>
                    <a:pt x="672304" y="4240636"/>
                    <a:pt x="648028" y="4239922"/>
                    <a:pt x="627179" y="4238382"/>
                  </a:cubicBezTo>
                  <a:close/>
                  <a:moveTo>
                    <a:pt x="563433" y="4024169"/>
                  </a:moveTo>
                  <a:cubicBezTo>
                    <a:pt x="549344" y="4011162"/>
                    <a:pt x="543704" y="3991968"/>
                    <a:pt x="541447" y="3973959"/>
                  </a:cubicBezTo>
                  <a:cubicBezTo>
                    <a:pt x="614329" y="3947458"/>
                    <a:pt x="593912" y="3946801"/>
                    <a:pt x="615890" y="3954785"/>
                  </a:cubicBezTo>
                  <a:cubicBezTo>
                    <a:pt x="628861" y="3960425"/>
                    <a:pt x="642960" y="3964386"/>
                    <a:pt x="656489" y="3968892"/>
                  </a:cubicBezTo>
                  <a:cubicBezTo>
                    <a:pt x="658311" y="3989426"/>
                    <a:pt x="666380" y="4008908"/>
                    <a:pt x="679611" y="4024716"/>
                  </a:cubicBezTo>
                  <a:cubicBezTo>
                    <a:pt x="644088" y="4043900"/>
                    <a:pt x="597272" y="4047283"/>
                    <a:pt x="563434" y="4024170"/>
                  </a:cubicBezTo>
                  <a:close/>
                  <a:moveTo>
                    <a:pt x="609695" y="3932763"/>
                  </a:moveTo>
                  <a:cubicBezTo>
                    <a:pt x="582052" y="3917538"/>
                    <a:pt x="571911" y="3884827"/>
                    <a:pt x="566836" y="3855502"/>
                  </a:cubicBezTo>
                  <a:cubicBezTo>
                    <a:pt x="583181" y="3854866"/>
                    <a:pt x="598981" y="3857140"/>
                    <a:pt x="615326" y="3856599"/>
                  </a:cubicBezTo>
                  <a:lnTo>
                    <a:pt x="615326" y="3856625"/>
                  </a:lnTo>
                  <a:cubicBezTo>
                    <a:pt x="632245" y="3852132"/>
                    <a:pt x="648598" y="3847038"/>
                    <a:pt x="666090" y="3843664"/>
                  </a:cubicBezTo>
                  <a:cubicBezTo>
                    <a:pt x="665526" y="3862283"/>
                    <a:pt x="664961" y="3881448"/>
                    <a:pt x="669474" y="3900058"/>
                  </a:cubicBezTo>
                  <a:cubicBezTo>
                    <a:pt x="677378" y="3917560"/>
                    <a:pt x="690350" y="3931649"/>
                    <a:pt x="701628" y="3946867"/>
                  </a:cubicBezTo>
                  <a:cubicBezTo>
                    <a:pt x="670603" y="3951947"/>
                    <a:pt x="636211" y="3953065"/>
                    <a:pt x="609697" y="3932764"/>
                  </a:cubicBezTo>
                  <a:close/>
                  <a:moveTo>
                    <a:pt x="681318" y="3845940"/>
                  </a:moveTo>
                  <a:lnTo>
                    <a:pt x="681318" y="3845885"/>
                  </a:lnTo>
                  <a:cubicBezTo>
                    <a:pt x="706144" y="3846449"/>
                    <a:pt x="730955" y="3846449"/>
                    <a:pt x="755768" y="3844194"/>
                  </a:cubicBezTo>
                  <a:cubicBezTo>
                    <a:pt x="772687" y="3849825"/>
                    <a:pt x="790169" y="3867307"/>
                    <a:pt x="786785" y="3886490"/>
                  </a:cubicBezTo>
                  <a:cubicBezTo>
                    <a:pt x="786222" y="3902845"/>
                    <a:pt x="785094" y="3918627"/>
                    <a:pt x="783402" y="3934436"/>
                  </a:cubicBezTo>
                  <a:cubicBezTo>
                    <a:pt x="756896" y="3938383"/>
                    <a:pt x="728126" y="3937828"/>
                    <a:pt x="705568" y="3920892"/>
                  </a:cubicBezTo>
                  <a:cubicBezTo>
                    <a:pt x="683574" y="3903520"/>
                    <a:pt x="677370" y="3873047"/>
                    <a:pt x="681319" y="3845942"/>
                  </a:cubicBezTo>
                  <a:close/>
                  <a:moveTo>
                    <a:pt x="777741" y="3575143"/>
                  </a:moveTo>
                  <a:lnTo>
                    <a:pt x="777759" y="3575188"/>
                  </a:lnTo>
                  <a:cubicBezTo>
                    <a:pt x="801445" y="3570103"/>
                    <a:pt x="825131" y="3566156"/>
                    <a:pt x="848817" y="3562780"/>
                  </a:cubicBezTo>
                  <a:cubicBezTo>
                    <a:pt x="858405" y="3561089"/>
                    <a:pt x="868556" y="3563909"/>
                    <a:pt x="877024" y="3568975"/>
                  </a:cubicBezTo>
                  <a:cubicBezTo>
                    <a:pt x="888303" y="3578576"/>
                    <a:pt x="882889" y="3595972"/>
                    <a:pt x="887748" y="3608460"/>
                  </a:cubicBezTo>
                  <a:cubicBezTo>
                    <a:pt x="896031" y="3629753"/>
                    <a:pt x="915945" y="3643998"/>
                    <a:pt x="930599" y="3660925"/>
                  </a:cubicBezTo>
                  <a:cubicBezTo>
                    <a:pt x="900150" y="3677834"/>
                    <a:pt x="864044" y="3686868"/>
                    <a:pt x="829643" y="3677834"/>
                  </a:cubicBezTo>
                  <a:cubicBezTo>
                    <a:pt x="789588" y="3664195"/>
                    <a:pt x="767594" y="3615167"/>
                    <a:pt x="777745" y="3575144"/>
                  </a:cubicBezTo>
                  <a:close/>
                  <a:moveTo>
                    <a:pt x="895634" y="3579646"/>
                  </a:moveTo>
                  <a:cubicBezTo>
                    <a:pt x="923841" y="3577389"/>
                    <a:pt x="952602" y="3579082"/>
                    <a:pt x="979664" y="3570045"/>
                  </a:cubicBezTo>
                  <a:cubicBezTo>
                    <a:pt x="974589" y="3596551"/>
                    <a:pt x="982492" y="3621374"/>
                    <a:pt x="997156" y="3643368"/>
                  </a:cubicBezTo>
                  <a:cubicBezTo>
                    <a:pt x="976290" y="3644496"/>
                    <a:pt x="952594" y="3648998"/>
                    <a:pt x="933984" y="3636600"/>
                  </a:cubicBezTo>
                  <a:cubicBezTo>
                    <a:pt x="910567" y="3624400"/>
                    <a:pt x="895638" y="3597884"/>
                    <a:pt x="895638" y="3579647"/>
                  </a:cubicBezTo>
                  <a:close/>
                  <a:moveTo>
                    <a:pt x="871940" y="3546382"/>
                  </a:moveTo>
                  <a:cubicBezTo>
                    <a:pt x="842597" y="3524915"/>
                    <a:pt x="835828" y="3486529"/>
                    <a:pt x="842597" y="3452693"/>
                  </a:cubicBezTo>
                  <a:lnTo>
                    <a:pt x="842625" y="3452756"/>
                  </a:lnTo>
                  <a:cubicBezTo>
                    <a:pt x="865182" y="3456150"/>
                    <a:pt x="887177" y="3457841"/>
                    <a:pt x="909162" y="3453320"/>
                  </a:cubicBezTo>
                  <a:cubicBezTo>
                    <a:pt x="932293" y="3445989"/>
                    <a:pt x="947521" y="3467419"/>
                    <a:pt x="964438" y="3478146"/>
                  </a:cubicBezTo>
                  <a:cubicBezTo>
                    <a:pt x="962182" y="3503521"/>
                    <a:pt x="977417" y="3524953"/>
                    <a:pt x="980801" y="3549776"/>
                  </a:cubicBezTo>
                  <a:cubicBezTo>
                    <a:pt x="945831" y="3561055"/>
                    <a:pt x="902970" y="3571770"/>
                    <a:pt x="871944" y="3546383"/>
                  </a:cubicBezTo>
                  <a:close/>
                  <a:moveTo>
                    <a:pt x="975143" y="3487814"/>
                  </a:moveTo>
                  <a:lnTo>
                    <a:pt x="975189" y="3487777"/>
                  </a:lnTo>
                  <a:cubicBezTo>
                    <a:pt x="997192" y="3487213"/>
                    <a:pt x="1020314" y="3484394"/>
                    <a:pt x="1042308" y="3488341"/>
                  </a:cubicBezTo>
                  <a:cubicBezTo>
                    <a:pt x="1055833" y="3497942"/>
                    <a:pt x="1068814" y="3508092"/>
                    <a:pt x="1081776" y="3517112"/>
                  </a:cubicBezTo>
                  <a:cubicBezTo>
                    <a:pt x="1081776" y="3532337"/>
                    <a:pt x="1081227" y="3546992"/>
                    <a:pt x="1080656" y="3562218"/>
                  </a:cubicBezTo>
                  <a:cubicBezTo>
                    <a:pt x="1032088" y="3574680"/>
                    <a:pt x="985790" y="3532930"/>
                    <a:pt x="975147" y="3487814"/>
                  </a:cubicBezTo>
                  <a:close/>
                  <a:moveTo>
                    <a:pt x="917665" y="3379580"/>
                  </a:moveTo>
                  <a:lnTo>
                    <a:pt x="917610" y="3379443"/>
                  </a:lnTo>
                  <a:cubicBezTo>
                    <a:pt x="918739" y="3368718"/>
                    <a:pt x="914790" y="3354068"/>
                    <a:pt x="926634" y="3348993"/>
                  </a:cubicBezTo>
                  <a:cubicBezTo>
                    <a:pt x="948054" y="3355197"/>
                    <a:pt x="966675" y="3369293"/>
                    <a:pt x="988669" y="3372679"/>
                  </a:cubicBezTo>
                  <a:cubicBezTo>
                    <a:pt x="999947" y="3374362"/>
                    <a:pt x="1011791" y="3374926"/>
                    <a:pt x="1023633" y="3376063"/>
                  </a:cubicBezTo>
                  <a:cubicBezTo>
                    <a:pt x="1021942" y="3392982"/>
                    <a:pt x="1010662" y="3407081"/>
                    <a:pt x="1011791" y="3424563"/>
                  </a:cubicBezTo>
                  <a:cubicBezTo>
                    <a:pt x="1011227" y="3439788"/>
                    <a:pt x="1021378" y="3452197"/>
                    <a:pt x="1025899" y="3466859"/>
                  </a:cubicBezTo>
                  <a:cubicBezTo>
                    <a:pt x="978619" y="3485570"/>
                    <a:pt x="914776" y="3430533"/>
                    <a:pt x="917669" y="3379580"/>
                  </a:cubicBezTo>
                  <a:close/>
                  <a:moveTo>
                    <a:pt x="1115558" y="3271738"/>
                  </a:moveTo>
                  <a:cubicBezTo>
                    <a:pt x="1071624" y="3283563"/>
                    <a:pt x="1037788" y="3237901"/>
                    <a:pt x="1033239" y="3198970"/>
                  </a:cubicBezTo>
                  <a:lnTo>
                    <a:pt x="1033221" y="3198979"/>
                  </a:lnTo>
                  <a:cubicBezTo>
                    <a:pt x="1030391" y="3180369"/>
                    <a:pt x="1038288" y="3162886"/>
                    <a:pt x="1049003" y="3148214"/>
                  </a:cubicBezTo>
                  <a:cubicBezTo>
                    <a:pt x="1069869" y="3157238"/>
                    <a:pt x="1088488" y="3171900"/>
                    <a:pt x="1110474" y="3178104"/>
                  </a:cubicBezTo>
                  <a:cubicBezTo>
                    <a:pt x="1130225" y="3183753"/>
                    <a:pt x="1129093" y="3206875"/>
                    <a:pt x="1133032" y="3223230"/>
                  </a:cubicBezTo>
                  <a:cubicBezTo>
                    <a:pt x="1133036" y="3240711"/>
                    <a:pt x="1124013" y="3257066"/>
                    <a:pt x="1115562" y="3271738"/>
                  </a:cubicBezTo>
                  <a:close/>
                  <a:moveTo>
                    <a:pt x="1075008" y="3060828"/>
                  </a:moveTo>
                  <a:lnTo>
                    <a:pt x="1074971" y="3060811"/>
                  </a:lnTo>
                  <a:cubicBezTo>
                    <a:pt x="1085686" y="3051787"/>
                    <a:pt x="1096966" y="3043892"/>
                    <a:pt x="1109937" y="3038817"/>
                  </a:cubicBezTo>
                  <a:cubicBezTo>
                    <a:pt x="1103210" y="3052370"/>
                    <a:pt x="1091382" y="3064740"/>
                    <a:pt x="1075012" y="3060828"/>
                  </a:cubicBezTo>
                  <a:close/>
                  <a:moveTo>
                    <a:pt x="1080065" y="3062466"/>
                  </a:moveTo>
                  <a:cubicBezTo>
                    <a:pt x="1067695" y="3072653"/>
                    <a:pt x="1053593" y="3081659"/>
                    <a:pt x="1037769" y="3087299"/>
                  </a:cubicBezTo>
                  <a:lnTo>
                    <a:pt x="1037769" y="3087281"/>
                  </a:lnTo>
                  <a:cubicBezTo>
                    <a:pt x="1046797" y="3072617"/>
                    <a:pt x="1063151" y="3064155"/>
                    <a:pt x="1080069" y="3062466"/>
                  </a:cubicBezTo>
                  <a:close/>
                  <a:moveTo>
                    <a:pt x="1036105" y="3067551"/>
                  </a:moveTo>
                  <a:cubicBezTo>
                    <a:pt x="1030375" y="3076647"/>
                    <a:pt x="1016276" y="3067002"/>
                    <a:pt x="1023098" y="3059092"/>
                  </a:cubicBezTo>
                  <a:lnTo>
                    <a:pt x="1023126" y="3059082"/>
                  </a:lnTo>
                  <a:cubicBezTo>
                    <a:pt x="1028204" y="3050632"/>
                    <a:pt x="1042867" y="3059646"/>
                    <a:pt x="1036107" y="3067551"/>
                  </a:cubicBezTo>
                  <a:close/>
                  <a:moveTo>
                    <a:pt x="967266" y="3131323"/>
                  </a:moveTo>
                  <a:lnTo>
                    <a:pt x="967276" y="3131305"/>
                  </a:lnTo>
                  <a:cubicBezTo>
                    <a:pt x="975744" y="3124528"/>
                    <a:pt x="985886" y="3138073"/>
                    <a:pt x="975180" y="3143149"/>
                  </a:cubicBezTo>
                  <a:cubicBezTo>
                    <a:pt x="967270" y="3149969"/>
                    <a:pt x="956536" y="3136416"/>
                    <a:pt x="967270" y="3131323"/>
                  </a:cubicBezTo>
                  <a:close/>
                  <a:moveTo>
                    <a:pt x="945307" y="3073226"/>
                  </a:moveTo>
                  <a:cubicBezTo>
                    <a:pt x="942097" y="3069121"/>
                    <a:pt x="941793" y="3069036"/>
                    <a:pt x="932899" y="3057991"/>
                  </a:cubicBezTo>
                  <a:cubicBezTo>
                    <a:pt x="951732" y="3054607"/>
                    <a:pt x="971017" y="3054607"/>
                    <a:pt x="989850" y="3057991"/>
                  </a:cubicBezTo>
                  <a:cubicBezTo>
                    <a:pt x="975193" y="3063067"/>
                    <a:pt x="960532" y="3068706"/>
                    <a:pt x="945307" y="3073226"/>
                  </a:cubicBezTo>
                  <a:close/>
                  <a:moveTo>
                    <a:pt x="962171" y="3115496"/>
                  </a:moveTo>
                  <a:cubicBezTo>
                    <a:pt x="946379" y="3130159"/>
                    <a:pt x="930026" y="3143703"/>
                    <a:pt x="911970" y="3154972"/>
                  </a:cubicBezTo>
                  <a:cubicBezTo>
                    <a:pt x="915336" y="3144876"/>
                    <a:pt x="918792" y="3134142"/>
                    <a:pt x="920429" y="3123409"/>
                  </a:cubicBezTo>
                  <a:lnTo>
                    <a:pt x="920438" y="3123391"/>
                  </a:lnTo>
                  <a:cubicBezTo>
                    <a:pt x="934170" y="3119895"/>
                    <a:pt x="948106" y="3117258"/>
                    <a:pt x="962166" y="3115496"/>
                  </a:cubicBezTo>
                  <a:close/>
                  <a:moveTo>
                    <a:pt x="912561" y="3155547"/>
                  </a:moveTo>
                  <a:cubicBezTo>
                    <a:pt x="897336" y="3171346"/>
                    <a:pt x="881544" y="3186582"/>
                    <a:pt x="864052" y="3198980"/>
                  </a:cubicBezTo>
                  <a:cubicBezTo>
                    <a:pt x="845498" y="3203977"/>
                    <a:pt x="826345" y="3212970"/>
                    <a:pt x="807191" y="3207362"/>
                  </a:cubicBezTo>
                  <a:cubicBezTo>
                    <a:pt x="807159" y="3207389"/>
                    <a:pt x="807124" y="3207413"/>
                    <a:pt x="807092" y="3207440"/>
                  </a:cubicBezTo>
                  <a:lnTo>
                    <a:pt x="807129" y="3207349"/>
                  </a:lnTo>
                  <a:lnTo>
                    <a:pt x="807191" y="3207362"/>
                  </a:lnTo>
                  <a:cubicBezTo>
                    <a:pt x="837636" y="3181494"/>
                    <a:pt x="879881" y="3178080"/>
                    <a:pt x="912557" y="3155546"/>
                  </a:cubicBezTo>
                  <a:close/>
                  <a:moveTo>
                    <a:pt x="866887" y="3220437"/>
                  </a:moveTo>
                  <a:cubicBezTo>
                    <a:pt x="852788" y="3244697"/>
                    <a:pt x="828315" y="3259727"/>
                    <a:pt x="807672" y="3277961"/>
                  </a:cubicBezTo>
                  <a:cubicBezTo>
                    <a:pt x="777693" y="3304441"/>
                    <a:pt x="748448" y="3332082"/>
                    <a:pt x="715739" y="3355822"/>
                  </a:cubicBezTo>
                  <a:lnTo>
                    <a:pt x="715739" y="3355795"/>
                  </a:lnTo>
                  <a:cubicBezTo>
                    <a:pt x="759153" y="3303337"/>
                    <a:pt x="812174" y="3259912"/>
                    <a:pt x="866877" y="3220436"/>
                  </a:cubicBezTo>
                  <a:close/>
                  <a:moveTo>
                    <a:pt x="793564" y="3308941"/>
                  </a:moveTo>
                  <a:cubicBezTo>
                    <a:pt x="796948" y="3307814"/>
                    <a:pt x="804843" y="3304994"/>
                    <a:pt x="808240" y="3303301"/>
                  </a:cubicBezTo>
                  <a:cubicBezTo>
                    <a:pt x="814444" y="3324731"/>
                    <a:pt x="792450" y="3337138"/>
                    <a:pt x="790758" y="3356877"/>
                  </a:cubicBezTo>
                  <a:cubicBezTo>
                    <a:pt x="783981" y="3383955"/>
                    <a:pt x="800907" y="3408779"/>
                    <a:pt x="810487" y="3433020"/>
                  </a:cubicBezTo>
                  <a:cubicBezTo>
                    <a:pt x="772702" y="3436968"/>
                    <a:pt x="726458" y="3429073"/>
                    <a:pt x="709537" y="3390724"/>
                  </a:cubicBezTo>
                  <a:cubicBezTo>
                    <a:pt x="710656" y="3388450"/>
                    <a:pt x="712913" y="3384538"/>
                    <a:pt x="714040" y="3382266"/>
                  </a:cubicBezTo>
                  <a:cubicBezTo>
                    <a:pt x="739978" y="3357441"/>
                    <a:pt x="764228" y="3330382"/>
                    <a:pt x="793554" y="3308940"/>
                  </a:cubicBezTo>
                  <a:close/>
                  <a:moveTo>
                    <a:pt x="646926" y="3557172"/>
                  </a:moveTo>
                  <a:cubicBezTo>
                    <a:pt x="642415" y="3577472"/>
                    <a:pt x="644670" y="3598904"/>
                    <a:pt x="650310" y="3619207"/>
                  </a:cubicBezTo>
                  <a:cubicBezTo>
                    <a:pt x="619293" y="3625984"/>
                    <a:pt x="587138" y="3614694"/>
                    <a:pt x="563452" y="3594947"/>
                  </a:cubicBezTo>
                  <a:cubicBezTo>
                    <a:pt x="556684" y="3578029"/>
                    <a:pt x="572485" y="3565658"/>
                    <a:pt x="579807" y="3552105"/>
                  </a:cubicBezTo>
                  <a:lnTo>
                    <a:pt x="579807" y="3552087"/>
                  </a:lnTo>
                  <a:cubicBezTo>
                    <a:pt x="591651" y="3536298"/>
                    <a:pt x="600107" y="3517686"/>
                    <a:pt x="615331" y="3503578"/>
                  </a:cubicBezTo>
                  <a:cubicBezTo>
                    <a:pt x="628862" y="3518812"/>
                    <a:pt x="653676" y="3533475"/>
                    <a:pt x="646917" y="3557171"/>
                  </a:cubicBezTo>
                  <a:close/>
                  <a:moveTo>
                    <a:pt x="569656" y="3627094"/>
                  </a:moveTo>
                  <a:cubicBezTo>
                    <a:pt x="565145" y="3656428"/>
                    <a:pt x="565708" y="3686326"/>
                    <a:pt x="569092" y="3716208"/>
                  </a:cubicBezTo>
                  <a:cubicBezTo>
                    <a:pt x="544278" y="3714515"/>
                    <a:pt x="519465" y="3706058"/>
                    <a:pt x="503110" y="3686327"/>
                  </a:cubicBezTo>
                  <a:cubicBezTo>
                    <a:pt x="513825" y="3662496"/>
                    <a:pt x="526232" y="3639393"/>
                    <a:pt x="538634" y="3616834"/>
                  </a:cubicBezTo>
                  <a:lnTo>
                    <a:pt x="538634" y="3616943"/>
                  </a:lnTo>
                  <a:cubicBezTo>
                    <a:pt x="544269" y="3598904"/>
                    <a:pt x="570210" y="3613003"/>
                    <a:pt x="569646" y="3627092"/>
                  </a:cubicBezTo>
                  <a:close/>
                  <a:moveTo>
                    <a:pt x="520592" y="3605696"/>
                  </a:moveTo>
                  <a:lnTo>
                    <a:pt x="520592" y="3605669"/>
                  </a:lnTo>
                  <a:cubicBezTo>
                    <a:pt x="533000" y="3601156"/>
                    <a:pt x="528451" y="3622227"/>
                    <a:pt x="518901" y="3620345"/>
                  </a:cubicBezTo>
                  <a:cubicBezTo>
                    <a:pt x="510953" y="3618766"/>
                    <a:pt x="514934" y="3607326"/>
                    <a:pt x="520583" y="3605690"/>
                  </a:cubicBezTo>
                  <a:close/>
                  <a:moveTo>
                    <a:pt x="544842" y="3585357"/>
                  </a:moveTo>
                  <a:cubicBezTo>
                    <a:pt x="534692" y="3593175"/>
                    <a:pt x="527923" y="3575715"/>
                    <a:pt x="538629" y="3571804"/>
                  </a:cubicBezTo>
                  <a:lnTo>
                    <a:pt x="538629" y="3571832"/>
                  </a:lnTo>
                  <a:cubicBezTo>
                    <a:pt x="548777" y="3563930"/>
                    <a:pt x="555539" y="3580847"/>
                    <a:pt x="544833" y="3585350"/>
                  </a:cubicBezTo>
                  <a:close/>
                  <a:moveTo>
                    <a:pt x="443892" y="3721831"/>
                  </a:moveTo>
                  <a:lnTo>
                    <a:pt x="417927" y="3721831"/>
                  </a:lnTo>
                  <a:cubicBezTo>
                    <a:pt x="430898" y="3712807"/>
                    <a:pt x="443314" y="3703212"/>
                    <a:pt x="457977" y="3697572"/>
                  </a:cubicBezTo>
                  <a:cubicBezTo>
                    <a:pt x="453463" y="3705454"/>
                    <a:pt x="448387" y="3713923"/>
                    <a:pt x="443876" y="3721819"/>
                  </a:cubicBezTo>
                  <a:close/>
                  <a:moveTo>
                    <a:pt x="421897" y="3879674"/>
                  </a:moveTo>
                  <a:lnTo>
                    <a:pt x="421897" y="3879737"/>
                  </a:lnTo>
                  <a:cubicBezTo>
                    <a:pt x="426400" y="3867329"/>
                    <a:pt x="430911" y="3854923"/>
                    <a:pt x="438243" y="3843089"/>
                  </a:cubicBezTo>
                  <a:cubicBezTo>
                    <a:pt x="441626" y="3861699"/>
                    <a:pt x="438243" y="3880310"/>
                    <a:pt x="440507" y="3898356"/>
                  </a:cubicBezTo>
                  <a:cubicBezTo>
                    <a:pt x="445034" y="3915838"/>
                    <a:pt x="455732" y="3931629"/>
                    <a:pt x="467577" y="3945163"/>
                  </a:cubicBezTo>
                  <a:cubicBezTo>
                    <a:pt x="482813" y="3958708"/>
                    <a:pt x="502553" y="3964347"/>
                    <a:pt x="518906" y="3976191"/>
                  </a:cubicBezTo>
                  <a:cubicBezTo>
                    <a:pt x="500860" y="3981265"/>
                    <a:pt x="482241" y="3986340"/>
                    <a:pt x="463066" y="3990289"/>
                  </a:cubicBezTo>
                  <a:cubicBezTo>
                    <a:pt x="441636" y="3990853"/>
                    <a:pt x="420770" y="3982393"/>
                    <a:pt x="403287" y="3969990"/>
                  </a:cubicBezTo>
                  <a:cubicBezTo>
                    <a:pt x="401580" y="3938330"/>
                    <a:pt x="413986" y="3909587"/>
                    <a:pt x="421881" y="3879661"/>
                  </a:cubicBezTo>
                  <a:close/>
                  <a:moveTo>
                    <a:pt x="359901" y="3786091"/>
                  </a:moveTo>
                  <a:cubicBezTo>
                    <a:pt x="359890" y="3786107"/>
                    <a:pt x="359876" y="3786121"/>
                    <a:pt x="359865" y="3786139"/>
                  </a:cubicBezTo>
                  <a:lnTo>
                    <a:pt x="359865" y="3786121"/>
                  </a:lnTo>
                  <a:lnTo>
                    <a:pt x="359901" y="3786091"/>
                  </a:lnTo>
                  <a:cubicBezTo>
                    <a:pt x="373432" y="3766382"/>
                    <a:pt x="390334" y="3749469"/>
                    <a:pt x="408929" y="3734819"/>
                  </a:cubicBezTo>
                  <a:cubicBezTo>
                    <a:pt x="395940" y="3754533"/>
                    <a:pt x="378471" y="3771439"/>
                    <a:pt x="359883" y="3786078"/>
                  </a:cubicBezTo>
                  <a:close/>
                  <a:moveTo>
                    <a:pt x="366633" y="4130687"/>
                  </a:moveTo>
                  <a:cubicBezTo>
                    <a:pt x="381858" y="4150438"/>
                    <a:pt x="394830" y="4174684"/>
                    <a:pt x="421336" y="4179778"/>
                  </a:cubicBezTo>
                  <a:cubicBezTo>
                    <a:pt x="404418" y="4198953"/>
                    <a:pt x="381286" y="4221520"/>
                    <a:pt x="353098" y="4211369"/>
                  </a:cubicBezTo>
                  <a:cubicBezTo>
                    <a:pt x="357018" y="4184250"/>
                    <a:pt x="360965" y="4157235"/>
                    <a:pt x="366615" y="4130675"/>
                  </a:cubicBezTo>
                  <a:close/>
                  <a:moveTo>
                    <a:pt x="386370" y="4252546"/>
                  </a:moveTo>
                  <a:cubicBezTo>
                    <a:pt x="371229" y="4323931"/>
                    <a:pt x="389842" y="4328670"/>
                    <a:pt x="398778" y="4357460"/>
                  </a:cubicBezTo>
                  <a:cubicBezTo>
                    <a:pt x="384102" y="4361986"/>
                    <a:pt x="368877" y="4364791"/>
                    <a:pt x="353662" y="4363100"/>
                  </a:cubicBezTo>
                  <a:cubicBezTo>
                    <a:pt x="348013" y="4320258"/>
                    <a:pt x="348577" y="4276778"/>
                    <a:pt x="352525" y="4233936"/>
                  </a:cubicBezTo>
                  <a:cubicBezTo>
                    <a:pt x="366615" y="4233368"/>
                    <a:pt x="376192" y="4243529"/>
                    <a:pt x="386352" y="4252534"/>
                  </a:cubicBezTo>
                  <a:close/>
                  <a:moveTo>
                    <a:pt x="329402" y="4096903"/>
                  </a:moveTo>
                  <a:lnTo>
                    <a:pt x="329402" y="4096858"/>
                  </a:lnTo>
                  <a:cubicBezTo>
                    <a:pt x="337861" y="4092901"/>
                    <a:pt x="342937" y="4107573"/>
                    <a:pt x="333913" y="4109820"/>
                  </a:cubicBezTo>
                  <a:cubicBezTo>
                    <a:pt x="325437" y="4113811"/>
                    <a:pt x="319797" y="4099164"/>
                    <a:pt x="329384" y="4096891"/>
                  </a:cubicBezTo>
                  <a:close/>
                  <a:moveTo>
                    <a:pt x="350842" y="4649061"/>
                  </a:moveTo>
                  <a:cubicBezTo>
                    <a:pt x="345767" y="4649061"/>
                    <a:pt x="336743" y="4649624"/>
                    <a:pt x="331668" y="4650180"/>
                  </a:cubicBezTo>
                  <a:cubicBezTo>
                    <a:pt x="333359" y="4640629"/>
                    <a:pt x="335606" y="4631533"/>
                    <a:pt x="337872" y="4621982"/>
                  </a:cubicBezTo>
                  <a:cubicBezTo>
                    <a:pt x="342351" y="4630992"/>
                    <a:pt x="346313" y="4640015"/>
                    <a:pt x="350824" y="4649048"/>
                  </a:cubicBezTo>
                  <a:close/>
                  <a:moveTo>
                    <a:pt x="350832" y="4444873"/>
                  </a:moveTo>
                  <a:cubicBezTo>
                    <a:pt x="356082" y="4444404"/>
                    <a:pt x="361353" y="4444216"/>
                    <a:pt x="366623" y="4444309"/>
                  </a:cubicBezTo>
                  <a:cubicBezTo>
                    <a:pt x="365604" y="4447350"/>
                    <a:pt x="363194" y="4458461"/>
                    <a:pt x="360897" y="4469589"/>
                  </a:cubicBezTo>
                  <a:cubicBezTo>
                    <a:pt x="362176" y="4463472"/>
                    <a:pt x="363503" y="4457344"/>
                    <a:pt x="364940" y="4451112"/>
                  </a:cubicBezTo>
                  <a:cubicBezTo>
                    <a:pt x="376784" y="4459009"/>
                    <a:pt x="386370" y="4469159"/>
                    <a:pt x="388626" y="4483822"/>
                  </a:cubicBezTo>
                  <a:cubicBezTo>
                    <a:pt x="377907" y="4487641"/>
                    <a:pt x="367197" y="4492189"/>
                    <a:pt x="355922" y="4494462"/>
                  </a:cubicBezTo>
                  <a:cubicBezTo>
                    <a:pt x="355922" y="4494488"/>
                    <a:pt x="355912" y="4494513"/>
                    <a:pt x="355907" y="4494537"/>
                  </a:cubicBezTo>
                  <a:lnTo>
                    <a:pt x="355907" y="4494465"/>
                  </a:lnTo>
                  <a:lnTo>
                    <a:pt x="355922" y="4494465"/>
                  </a:lnTo>
                  <a:cubicBezTo>
                    <a:pt x="356483" y="4491550"/>
                    <a:pt x="357047" y="4488668"/>
                    <a:pt x="357612" y="4485788"/>
                  </a:cubicBezTo>
                  <a:cubicBezTo>
                    <a:pt x="356831" y="4489709"/>
                    <a:pt x="356217" y="4492842"/>
                    <a:pt x="355897" y="4494503"/>
                  </a:cubicBezTo>
                  <a:cubicBezTo>
                    <a:pt x="352579" y="4475364"/>
                    <a:pt x="350814" y="4445105"/>
                    <a:pt x="350814" y="4444861"/>
                  </a:cubicBezTo>
                  <a:close/>
                  <a:moveTo>
                    <a:pt x="354216" y="4690738"/>
                  </a:moveTo>
                  <a:cubicBezTo>
                    <a:pt x="360428" y="4703145"/>
                    <a:pt x="364931" y="4716671"/>
                    <a:pt x="356472" y="4729078"/>
                  </a:cubicBezTo>
                  <a:cubicBezTo>
                    <a:pt x="350315" y="4714103"/>
                    <a:pt x="354198" y="4696311"/>
                    <a:pt x="354198" y="4690726"/>
                  </a:cubicBezTo>
                  <a:close/>
                  <a:moveTo>
                    <a:pt x="366633" y="4574600"/>
                  </a:moveTo>
                  <a:cubicBezTo>
                    <a:pt x="362122" y="4553043"/>
                    <a:pt x="358165" y="4531121"/>
                    <a:pt x="360429" y="4509109"/>
                  </a:cubicBezTo>
                  <a:lnTo>
                    <a:pt x="360429" y="4509182"/>
                  </a:lnTo>
                  <a:cubicBezTo>
                    <a:pt x="370579" y="4508053"/>
                    <a:pt x="380729" y="4506352"/>
                    <a:pt x="390309" y="4506352"/>
                  </a:cubicBezTo>
                  <a:cubicBezTo>
                    <a:pt x="402161" y="4515376"/>
                    <a:pt x="409305" y="4530364"/>
                    <a:pt x="422464" y="4537370"/>
                  </a:cubicBezTo>
                  <a:cubicBezTo>
                    <a:pt x="432485" y="4542705"/>
                    <a:pt x="443330" y="4547520"/>
                    <a:pt x="453491" y="4553169"/>
                  </a:cubicBezTo>
                  <a:cubicBezTo>
                    <a:pt x="429787" y="4574024"/>
                    <a:pt x="397078" y="4579655"/>
                    <a:pt x="366615" y="4574588"/>
                  </a:cubicBezTo>
                  <a:close/>
                  <a:moveTo>
                    <a:pt x="419634" y="4659803"/>
                  </a:moveTo>
                  <a:cubicBezTo>
                    <a:pt x="409484" y="4663169"/>
                    <a:pt x="399335" y="4666561"/>
                    <a:pt x="388617" y="4669390"/>
                  </a:cubicBezTo>
                  <a:cubicBezTo>
                    <a:pt x="383731" y="4654684"/>
                    <a:pt x="373392" y="4628470"/>
                    <a:pt x="373392" y="4612422"/>
                  </a:cubicBezTo>
                  <a:cubicBezTo>
                    <a:pt x="388035" y="4629327"/>
                    <a:pt x="402702" y="4645682"/>
                    <a:pt x="419616" y="4659791"/>
                  </a:cubicBezTo>
                  <a:close/>
                  <a:moveTo>
                    <a:pt x="423591" y="4675557"/>
                  </a:moveTo>
                  <a:cubicBezTo>
                    <a:pt x="441074" y="4696415"/>
                    <a:pt x="455736" y="4720673"/>
                    <a:pt x="479996" y="4733644"/>
                  </a:cubicBezTo>
                  <a:cubicBezTo>
                    <a:pt x="492967" y="4743246"/>
                    <a:pt x="509320" y="4744369"/>
                    <a:pt x="524548" y="4748320"/>
                  </a:cubicBezTo>
                  <a:cubicBezTo>
                    <a:pt x="516593" y="4798082"/>
                    <a:pt x="431861" y="4800977"/>
                    <a:pt x="420208" y="4770887"/>
                  </a:cubicBezTo>
                  <a:cubicBezTo>
                    <a:pt x="409493" y="4745513"/>
                    <a:pt x="399332" y="4718949"/>
                    <a:pt x="392574" y="4691934"/>
                  </a:cubicBezTo>
                  <a:cubicBezTo>
                    <a:pt x="402702" y="4686269"/>
                    <a:pt x="412295" y="4678939"/>
                    <a:pt x="423573" y="4675545"/>
                  </a:cubicBezTo>
                  <a:close/>
                  <a:moveTo>
                    <a:pt x="522292" y="4862280"/>
                  </a:moveTo>
                  <a:cubicBezTo>
                    <a:pt x="523429" y="4888213"/>
                    <a:pt x="501992" y="4909652"/>
                    <a:pt x="479432" y="4918104"/>
                  </a:cubicBezTo>
                  <a:cubicBezTo>
                    <a:pt x="460816" y="4881911"/>
                    <a:pt x="438267" y="4845261"/>
                    <a:pt x="437128" y="4803614"/>
                  </a:cubicBezTo>
                  <a:cubicBezTo>
                    <a:pt x="462084" y="4823591"/>
                    <a:pt x="466943" y="4845427"/>
                    <a:pt x="522274" y="4862267"/>
                  </a:cubicBezTo>
                  <a:close/>
                  <a:moveTo>
                    <a:pt x="557816" y="4996971"/>
                  </a:moveTo>
                  <a:lnTo>
                    <a:pt x="557816" y="4997007"/>
                  </a:lnTo>
                  <a:cubicBezTo>
                    <a:pt x="582386" y="5018302"/>
                    <a:pt x="580148" y="5029814"/>
                    <a:pt x="642419" y="5041569"/>
                  </a:cubicBezTo>
                  <a:cubicBezTo>
                    <a:pt x="634515" y="5063563"/>
                    <a:pt x="622119" y="5094579"/>
                    <a:pt x="593910" y="5094579"/>
                  </a:cubicBezTo>
                  <a:cubicBezTo>
                    <a:pt x="569650" y="5075968"/>
                    <a:pt x="551614" y="5048905"/>
                    <a:pt x="538069" y="5021256"/>
                  </a:cubicBezTo>
                  <a:cubicBezTo>
                    <a:pt x="542004" y="5011689"/>
                    <a:pt x="551046" y="5004866"/>
                    <a:pt x="557804" y="4996953"/>
                  </a:cubicBezTo>
                  <a:close/>
                  <a:moveTo>
                    <a:pt x="608007" y="5109187"/>
                  </a:moveTo>
                  <a:cubicBezTo>
                    <a:pt x="608015" y="5109216"/>
                    <a:pt x="608028" y="5109239"/>
                    <a:pt x="608036" y="5109268"/>
                  </a:cubicBezTo>
                  <a:cubicBezTo>
                    <a:pt x="625509" y="5119426"/>
                    <a:pt x="641865" y="5132940"/>
                    <a:pt x="661591" y="5138594"/>
                  </a:cubicBezTo>
                  <a:cubicBezTo>
                    <a:pt x="679066" y="5139731"/>
                    <a:pt x="696558" y="5138594"/>
                    <a:pt x="713475" y="5140850"/>
                  </a:cubicBezTo>
                  <a:cubicBezTo>
                    <a:pt x="708962" y="5156642"/>
                    <a:pt x="703887" y="5178072"/>
                    <a:pt x="684714" y="5180891"/>
                  </a:cubicBezTo>
                  <a:cubicBezTo>
                    <a:pt x="674553" y="5183720"/>
                    <a:pt x="661018" y="5185393"/>
                    <a:pt x="654252" y="5174679"/>
                  </a:cubicBezTo>
                  <a:cubicBezTo>
                    <a:pt x="637351" y="5154326"/>
                    <a:pt x="615392" y="5135784"/>
                    <a:pt x="608036" y="5109269"/>
                  </a:cubicBezTo>
                  <a:lnTo>
                    <a:pt x="608007" y="5109253"/>
                  </a:lnTo>
                  <a:close/>
                  <a:moveTo>
                    <a:pt x="686406" y="5200673"/>
                  </a:moveTo>
                  <a:cubicBezTo>
                    <a:pt x="711781" y="5212517"/>
                    <a:pt x="737171" y="5226047"/>
                    <a:pt x="765368" y="5227169"/>
                  </a:cubicBezTo>
                  <a:cubicBezTo>
                    <a:pt x="765194" y="5239588"/>
                    <a:pt x="763293" y="5251922"/>
                    <a:pt x="759720" y="5263817"/>
                  </a:cubicBezTo>
                  <a:cubicBezTo>
                    <a:pt x="731522" y="5248627"/>
                    <a:pt x="701632" y="5229980"/>
                    <a:pt x="686406" y="5200691"/>
                  </a:cubicBezTo>
                  <a:lnTo>
                    <a:pt x="686406" y="5200673"/>
                  </a:lnTo>
                  <a:close/>
                  <a:moveTo>
                    <a:pt x="714040" y="5198363"/>
                  </a:moveTo>
                  <a:cubicBezTo>
                    <a:pt x="704452" y="5189904"/>
                    <a:pt x="714604" y="5181454"/>
                    <a:pt x="719115" y="5173548"/>
                  </a:cubicBezTo>
                  <a:cubicBezTo>
                    <a:pt x="730394" y="5160632"/>
                    <a:pt x="727574" y="5142075"/>
                    <a:pt x="731522" y="5126248"/>
                  </a:cubicBezTo>
                  <a:lnTo>
                    <a:pt x="731522" y="5126175"/>
                  </a:lnTo>
                  <a:cubicBezTo>
                    <a:pt x="744494" y="5129013"/>
                    <a:pt x="756909" y="5134070"/>
                    <a:pt x="769315" y="5138019"/>
                  </a:cubicBezTo>
                  <a:cubicBezTo>
                    <a:pt x="786790" y="5140847"/>
                    <a:pt x="804840" y="5139156"/>
                    <a:pt x="822336" y="5139156"/>
                  </a:cubicBezTo>
                  <a:cubicBezTo>
                    <a:pt x="816124" y="5166226"/>
                    <a:pt x="800906" y="5197244"/>
                    <a:pt x="770998" y="5203447"/>
                  </a:cubicBezTo>
                  <a:cubicBezTo>
                    <a:pt x="751822" y="5209053"/>
                    <a:pt x="732647" y="5203988"/>
                    <a:pt x="714028" y="5198338"/>
                  </a:cubicBezTo>
                  <a:close/>
                  <a:moveTo>
                    <a:pt x="785680" y="5233347"/>
                  </a:moveTo>
                  <a:lnTo>
                    <a:pt x="785680" y="5233329"/>
                  </a:lnTo>
                  <a:cubicBezTo>
                    <a:pt x="804845" y="5241788"/>
                    <a:pt x="822901" y="5251940"/>
                    <a:pt x="842640" y="5259280"/>
                  </a:cubicBezTo>
                  <a:cubicBezTo>
                    <a:pt x="835872" y="5276772"/>
                    <a:pt x="830232" y="5296510"/>
                    <a:pt x="813877" y="5307225"/>
                  </a:cubicBezTo>
                  <a:cubicBezTo>
                    <a:pt x="799769" y="5298211"/>
                    <a:pt x="786234" y="5288614"/>
                    <a:pt x="772135" y="5279010"/>
                  </a:cubicBezTo>
                  <a:cubicBezTo>
                    <a:pt x="776077" y="5263802"/>
                    <a:pt x="780587" y="5248573"/>
                    <a:pt x="785668" y="5233322"/>
                  </a:cubicBezTo>
                  <a:close/>
                  <a:moveTo>
                    <a:pt x="857312" y="5259897"/>
                  </a:moveTo>
                  <a:cubicBezTo>
                    <a:pt x="886638" y="5261588"/>
                    <a:pt x="915955" y="5258752"/>
                    <a:pt x="945289" y="5260446"/>
                  </a:cubicBezTo>
                  <a:cubicBezTo>
                    <a:pt x="925538" y="5294847"/>
                    <a:pt x="880434" y="5316842"/>
                    <a:pt x="842641" y="5299367"/>
                  </a:cubicBezTo>
                  <a:cubicBezTo>
                    <a:pt x="847702" y="5286343"/>
                    <a:pt x="852779" y="5273334"/>
                    <a:pt x="857299" y="5259872"/>
                  </a:cubicBezTo>
                  <a:close/>
                  <a:moveTo>
                    <a:pt x="869136" y="5324752"/>
                  </a:moveTo>
                  <a:cubicBezTo>
                    <a:pt x="896206" y="5319112"/>
                    <a:pt x="922167" y="5309516"/>
                    <a:pt x="945843" y="5294280"/>
                  </a:cubicBezTo>
                  <a:cubicBezTo>
                    <a:pt x="946972" y="5322478"/>
                    <a:pt x="947544" y="5352368"/>
                    <a:pt x="927807" y="5374382"/>
                  </a:cubicBezTo>
                  <a:cubicBezTo>
                    <a:pt x="892831" y="5358018"/>
                    <a:pt x="857877" y="5339963"/>
                    <a:pt x="826840" y="5316840"/>
                  </a:cubicBezTo>
                  <a:cubicBezTo>
                    <a:pt x="841490" y="5312903"/>
                    <a:pt x="854462" y="5323545"/>
                    <a:pt x="869124" y="5324727"/>
                  </a:cubicBezTo>
                  <a:close/>
                  <a:moveTo>
                    <a:pt x="985301" y="5181481"/>
                  </a:moveTo>
                  <a:cubicBezTo>
                    <a:pt x="999964" y="5166246"/>
                    <a:pt x="1021959" y="5167373"/>
                    <a:pt x="1040005" y="5158922"/>
                  </a:cubicBezTo>
                  <a:cubicBezTo>
                    <a:pt x="1046772" y="5167381"/>
                    <a:pt x="1050728" y="5177524"/>
                    <a:pt x="1040578" y="5185419"/>
                  </a:cubicBezTo>
                  <a:cubicBezTo>
                    <a:pt x="1012935" y="5200081"/>
                    <a:pt x="982481" y="5212507"/>
                    <a:pt x="950336" y="5213634"/>
                  </a:cubicBezTo>
                  <a:cubicBezTo>
                    <a:pt x="961707" y="5202355"/>
                    <a:pt x="972986" y="5191713"/>
                    <a:pt x="985356" y="5181525"/>
                  </a:cubicBezTo>
                  <a:close/>
                  <a:moveTo>
                    <a:pt x="1017501" y="5140276"/>
                  </a:moveTo>
                  <a:cubicBezTo>
                    <a:pt x="1022576" y="5132371"/>
                    <a:pt x="1035351" y="5140139"/>
                    <a:pt x="1029907" y="5148153"/>
                  </a:cubicBezTo>
                  <a:cubicBezTo>
                    <a:pt x="1024620" y="5155938"/>
                    <a:pt x="1011253" y="5148153"/>
                    <a:pt x="1017537" y="5140239"/>
                  </a:cubicBezTo>
                  <a:close/>
                  <a:moveTo>
                    <a:pt x="1021376" y="5110375"/>
                  </a:moveTo>
                  <a:cubicBezTo>
                    <a:pt x="1002194" y="5149286"/>
                    <a:pt x="968380" y="5178654"/>
                    <a:pt x="932290" y="5202298"/>
                  </a:cubicBezTo>
                  <a:lnTo>
                    <a:pt x="932271" y="5202317"/>
                  </a:lnTo>
                  <a:lnTo>
                    <a:pt x="932235" y="5202335"/>
                  </a:lnTo>
                  <a:lnTo>
                    <a:pt x="932290" y="5202297"/>
                  </a:lnTo>
                  <a:cubicBezTo>
                    <a:pt x="983609" y="5153772"/>
                    <a:pt x="1020262" y="5093457"/>
                    <a:pt x="1063681" y="5038751"/>
                  </a:cubicBezTo>
                  <a:cubicBezTo>
                    <a:pt x="1050698" y="5063536"/>
                    <a:pt x="1041112" y="5090041"/>
                    <a:pt x="1021363" y="5110343"/>
                  </a:cubicBezTo>
                  <a:close/>
                  <a:moveTo>
                    <a:pt x="975756" y="5057896"/>
                  </a:moveTo>
                  <a:cubicBezTo>
                    <a:pt x="953198" y="5098495"/>
                    <a:pt x="905256" y="5127280"/>
                    <a:pt x="858445" y="5114291"/>
                  </a:cubicBezTo>
                  <a:cubicBezTo>
                    <a:pt x="873121" y="5087212"/>
                    <a:pt x="890599" y="5059587"/>
                    <a:pt x="886088" y="5027433"/>
                  </a:cubicBezTo>
                  <a:cubicBezTo>
                    <a:pt x="902333" y="5026433"/>
                    <a:pt x="919270" y="5027523"/>
                    <a:pt x="935643" y="5025249"/>
                  </a:cubicBezTo>
                  <a:lnTo>
                    <a:pt x="935715" y="5025185"/>
                  </a:lnTo>
                  <a:cubicBezTo>
                    <a:pt x="948686" y="5018417"/>
                    <a:pt x="961102" y="5010530"/>
                    <a:pt x="974064" y="5004301"/>
                  </a:cubicBezTo>
                  <a:cubicBezTo>
                    <a:pt x="983088" y="5021229"/>
                    <a:pt x="979140" y="5040422"/>
                    <a:pt x="975756" y="5057896"/>
                  </a:cubicBezTo>
                  <a:close/>
                  <a:moveTo>
                    <a:pt x="834167" y="5025196"/>
                  </a:moveTo>
                  <a:cubicBezTo>
                    <a:pt x="821188" y="5026887"/>
                    <a:pt x="808217" y="5025196"/>
                    <a:pt x="794682" y="5024622"/>
                  </a:cubicBezTo>
                  <a:cubicBezTo>
                    <a:pt x="802578" y="5002610"/>
                    <a:pt x="811045" y="4980594"/>
                    <a:pt x="814433" y="4957493"/>
                  </a:cubicBezTo>
                  <a:lnTo>
                    <a:pt x="814433" y="4957511"/>
                  </a:lnTo>
                  <a:cubicBezTo>
                    <a:pt x="839596" y="4959323"/>
                    <a:pt x="864873" y="4956259"/>
                    <a:pt x="888875" y="4948487"/>
                  </a:cubicBezTo>
                  <a:cubicBezTo>
                    <a:pt x="891691" y="4983454"/>
                    <a:pt x="864621" y="5012224"/>
                    <a:pt x="834167" y="5025196"/>
                  </a:cubicBezTo>
                  <a:close/>
                  <a:moveTo>
                    <a:pt x="884933" y="4933316"/>
                  </a:moveTo>
                  <a:cubicBezTo>
                    <a:pt x="862930" y="4937228"/>
                    <a:pt x="839807" y="4939502"/>
                    <a:pt x="817249" y="4933316"/>
                  </a:cubicBezTo>
                  <a:cubicBezTo>
                    <a:pt x="824580" y="4913017"/>
                    <a:pt x="836987" y="4895522"/>
                    <a:pt x="846575" y="4876912"/>
                  </a:cubicBezTo>
                  <a:cubicBezTo>
                    <a:pt x="860683" y="4884816"/>
                    <a:pt x="874218" y="4892703"/>
                    <a:pt x="885487" y="4904555"/>
                  </a:cubicBezTo>
                  <a:cubicBezTo>
                    <a:pt x="887189" y="4914133"/>
                    <a:pt x="886061" y="4923720"/>
                    <a:pt x="884933" y="4933316"/>
                  </a:cubicBezTo>
                  <a:close/>
                  <a:moveTo>
                    <a:pt x="849387" y="4825528"/>
                  </a:moveTo>
                  <a:cubicBezTo>
                    <a:pt x="858410" y="4820461"/>
                    <a:pt x="867433" y="4815950"/>
                    <a:pt x="877019" y="4811448"/>
                  </a:cubicBezTo>
                  <a:cubicBezTo>
                    <a:pt x="869124" y="4825529"/>
                    <a:pt x="860674" y="4839072"/>
                    <a:pt x="852193" y="4853171"/>
                  </a:cubicBezTo>
                  <a:cubicBezTo>
                    <a:pt x="851078" y="4843623"/>
                    <a:pt x="849960" y="4834531"/>
                    <a:pt x="849387" y="4825528"/>
                  </a:cubicBezTo>
                  <a:close/>
                  <a:moveTo>
                    <a:pt x="838670" y="4737608"/>
                  </a:moveTo>
                  <a:lnTo>
                    <a:pt x="838670" y="4737573"/>
                  </a:lnTo>
                  <a:cubicBezTo>
                    <a:pt x="856162" y="4733607"/>
                    <a:pt x="873646" y="4729668"/>
                    <a:pt x="891127" y="4724601"/>
                  </a:cubicBezTo>
                  <a:cubicBezTo>
                    <a:pt x="877019" y="4738153"/>
                    <a:pt x="857290" y="4748342"/>
                    <a:pt x="838670" y="4737607"/>
                  </a:cubicBezTo>
                  <a:close/>
                  <a:moveTo>
                    <a:pt x="794118" y="4709920"/>
                  </a:moveTo>
                  <a:cubicBezTo>
                    <a:pt x="793455" y="4699958"/>
                    <a:pt x="793644" y="4689959"/>
                    <a:pt x="794682" y="4680030"/>
                  </a:cubicBezTo>
                  <a:cubicBezTo>
                    <a:pt x="813865" y="4680120"/>
                    <a:pt x="833040" y="4685124"/>
                    <a:pt x="852205" y="4684578"/>
                  </a:cubicBezTo>
                  <a:lnTo>
                    <a:pt x="852205" y="4684542"/>
                  </a:lnTo>
                  <a:cubicBezTo>
                    <a:pt x="865740" y="4677784"/>
                    <a:pt x="877580" y="4669326"/>
                    <a:pt x="890564" y="4661993"/>
                  </a:cubicBezTo>
                  <a:cubicBezTo>
                    <a:pt x="895090" y="4663103"/>
                    <a:pt x="903535" y="4666496"/>
                    <a:pt x="908046" y="4667633"/>
                  </a:cubicBezTo>
                  <a:cubicBezTo>
                    <a:pt x="908046" y="4674383"/>
                    <a:pt x="908046" y="4680614"/>
                    <a:pt x="908610" y="4687372"/>
                  </a:cubicBezTo>
                  <a:cubicBezTo>
                    <a:pt x="879285" y="4716130"/>
                    <a:pt x="832476" y="4726847"/>
                    <a:pt x="794118" y="4709918"/>
                  </a:cubicBezTo>
                  <a:close/>
                  <a:moveTo>
                    <a:pt x="783403" y="4681159"/>
                  </a:moveTo>
                  <a:cubicBezTo>
                    <a:pt x="771009" y="4694234"/>
                    <a:pt x="780560" y="4711662"/>
                    <a:pt x="781706" y="4726833"/>
                  </a:cubicBezTo>
                  <a:cubicBezTo>
                    <a:pt x="759159" y="4708785"/>
                    <a:pt x="757465" y="4674952"/>
                    <a:pt x="773817" y="4652378"/>
                  </a:cubicBezTo>
                  <a:cubicBezTo>
                    <a:pt x="793556" y="4649576"/>
                    <a:pt x="812175" y="4654643"/>
                    <a:pt x="831341" y="4658600"/>
                  </a:cubicBezTo>
                  <a:cubicBezTo>
                    <a:pt x="844320" y="4662538"/>
                    <a:pt x="858984" y="4648439"/>
                    <a:pt x="870253" y="4660301"/>
                  </a:cubicBezTo>
                  <a:cubicBezTo>
                    <a:pt x="843182" y="4672697"/>
                    <a:pt x="801449" y="4650136"/>
                    <a:pt x="783403" y="4681157"/>
                  </a:cubicBezTo>
                  <a:close/>
                  <a:moveTo>
                    <a:pt x="774943" y="4629248"/>
                  </a:moveTo>
                  <a:cubicBezTo>
                    <a:pt x="767048" y="4617404"/>
                    <a:pt x="760281" y="4604422"/>
                    <a:pt x="752949" y="4591463"/>
                  </a:cubicBezTo>
                  <a:cubicBezTo>
                    <a:pt x="757572" y="4586439"/>
                    <a:pt x="761903" y="4581155"/>
                    <a:pt x="765921" y="4575636"/>
                  </a:cubicBezTo>
                  <a:lnTo>
                    <a:pt x="765921" y="4575663"/>
                  </a:lnTo>
                  <a:cubicBezTo>
                    <a:pt x="790747" y="4588071"/>
                    <a:pt x="822325" y="4598776"/>
                    <a:pt x="846011" y="4579611"/>
                  </a:cubicBezTo>
                  <a:cubicBezTo>
                    <a:pt x="857291" y="4570023"/>
                    <a:pt x="871954" y="4573981"/>
                    <a:pt x="884369" y="4578483"/>
                  </a:cubicBezTo>
                  <a:cubicBezTo>
                    <a:pt x="887189" y="4601614"/>
                    <a:pt x="880986" y="4626429"/>
                    <a:pt x="860110" y="4638834"/>
                  </a:cubicBezTo>
                  <a:cubicBezTo>
                    <a:pt x="831339" y="4649567"/>
                    <a:pt x="804269" y="4628118"/>
                    <a:pt x="774943" y="4629246"/>
                  </a:cubicBezTo>
                  <a:close/>
                  <a:moveTo>
                    <a:pt x="837543" y="4542425"/>
                  </a:moveTo>
                  <a:cubicBezTo>
                    <a:pt x="807653" y="4550884"/>
                    <a:pt x="781147" y="4526062"/>
                    <a:pt x="751258" y="4529464"/>
                  </a:cubicBezTo>
                  <a:cubicBezTo>
                    <a:pt x="747875" y="4521550"/>
                    <a:pt x="738843" y="4513655"/>
                    <a:pt x="742235" y="4503504"/>
                  </a:cubicBezTo>
                  <a:cubicBezTo>
                    <a:pt x="745055" y="4496736"/>
                    <a:pt x="750131" y="4491660"/>
                    <a:pt x="754642" y="4486021"/>
                  </a:cubicBezTo>
                  <a:cubicBezTo>
                    <a:pt x="777765" y="4490479"/>
                    <a:pt x="802578" y="4514766"/>
                    <a:pt x="825701" y="4498391"/>
                  </a:cubicBezTo>
                  <a:lnTo>
                    <a:pt x="825701" y="4498437"/>
                  </a:lnTo>
                  <a:cubicBezTo>
                    <a:pt x="840363" y="4492789"/>
                    <a:pt x="857855" y="4473611"/>
                    <a:pt x="871375" y="4491096"/>
                  </a:cubicBezTo>
                  <a:cubicBezTo>
                    <a:pt x="875328" y="4513644"/>
                    <a:pt x="860100" y="4537903"/>
                    <a:pt x="837543" y="4542424"/>
                  </a:cubicBezTo>
                  <a:close/>
                  <a:moveTo>
                    <a:pt x="761968" y="4471914"/>
                  </a:moveTo>
                  <a:cubicBezTo>
                    <a:pt x="739973" y="4469185"/>
                    <a:pt x="732078" y="4491107"/>
                    <a:pt x="720235" y="4504660"/>
                  </a:cubicBezTo>
                  <a:lnTo>
                    <a:pt x="720235" y="4504624"/>
                  </a:lnTo>
                  <a:cubicBezTo>
                    <a:pt x="718543" y="4487715"/>
                    <a:pt x="725310" y="4469659"/>
                    <a:pt x="740535" y="4461763"/>
                  </a:cubicBezTo>
                  <a:cubicBezTo>
                    <a:pt x="774382" y="4456139"/>
                    <a:pt x="805398" y="4476988"/>
                    <a:pt x="839236" y="4476988"/>
                  </a:cubicBezTo>
                  <a:cubicBezTo>
                    <a:pt x="814984" y="4497872"/>
                    <a:pt x="787351" y="4477551"/>
                    <a:pt x="761973" y="4471913"/>
                  </a:cubicBezTo>
                  <a:close/>
                  <a:moveTo>
                    <a:pt x="804828" y="4453894"/>
                  </a:moveTo>
                  <a:cubicBezTo>
                    <a:pt x="782270" y="4447690"/>
                    <a:pt x="752380" y="4444862"/>
                    <a:pt x="742229" y="4420612"/>
                  </a:cubicBezTo>
                  <a:cubicBezTo>
                    <a:pt x="738836" y="4404968"/>
                    <a:pt x="732642" y="4383501"/>
                    <a:pt x="746742" y="4371676"/>
                  </a:cubicBezTo>
                  <a:lnTo>
                    <a:pt x="746742" y="4371549"/>
                  </a:lnTo>
                  <a:cubicBezTo>
                    <a:pt x="763097" y="4368729"/>
                    <a:pt x="777191" y="4376633"/>
                    <a:pt x="791294" y="4383956"/>
                  </a:cubicBezTo>
                  <a:cubicBezTo>
                    <a:pt x="813851" y="4384528"/>
                    <a:pt x="836968" y="4381700"/>
                    <a:pt x="859541" y="4385083"/>
                  </a:cubicBezTo>
                  <a:cubicBezTo>
                    <a:pt x="862361" y="4399760"/>
                    <a:pt x="866308" y="4415555"/>
                    <a:pt x="860668" y="4430209"/>
                  </a:cubicBezTo>
                  <a:cubicBezTo>
                    <a:pt x="847130" y="4445980"/>
                    <a:pt x="826264" y="4460087"/>
                    <a:pt x="804833" y="4453893"/>
                  </a:cubicBezTo>
                  <a:close/>
                  <a:moveTo>
                    <a:pt x="765915" y="4352396"/>
                  </a:moveTo>
                  <a:lnTo>
                    <a:pt x="765915" y="4352359"/>
                  </a:lnTo>
                  <a:cubicBezTo>
                    <a:pt x="780591" y="4348967"/>
                    <a:pt x="791866" y="4358545"/>
                    <a:pt x="800891" y="4368132"/>
                  </a:cubicBezTo>
                  <a:cubicBezTo>
                    <a:pt x="788479" y="4364761"/>
                    <a:pt x="776072" y="4360304"/>
                    <a:pt x="765921" y="4352390"/>
                  </a:cubicBezTo>
                  <a:close/>
                  <a:moveTo>
                    <a:pt x="839894" y="4365344"/>
                  </a:moveTo>
                  <a:cubicBezTo>
                    <a:pt x="839864" y="4365353"/>
                    <a:pt x="839832" y="4365357"/>
                    <a:pt x="839802" y="4365367"/>
                  </a:cubicBezTo>
                  <a:lnTo>
                    <a:pt x="839802" y="4365312"/>
                  </a:lnTo>
                  <a:lnTo>
                    <a:pt x="839894" y="4365344"/>
                  </a:lnTo>
                  <a:cubicBezTo>
                    <a:pt x="848948" y="4362754"/>
                    <a:pt x="858144" y="4360687"/>
                    <a:pt x="867436" y="4359154"/>
                  </a:cubicBezTo>
                  <a:cubicBezTo>
                    <a:pt x="870829" y="4365367"/>
                    <a:pt x="873648" y="4371561"/>
                    <a:pt x="877023" y="4377773"/>
                  </a:cubicBezTo>
                  <a:cubicBezTo>
                    <a:pt x="864657" y="4373776"/>
                    <a:pt x="852267" y="4369781"/>
                    <a:pt x="839899" y="4365338"/>
                  </a:cubicBezTo>
                  <a:close/>
                  <a:moveTo>
                    <a:pt x="875322" y="4339371"/>
                  </a:moveTo>
                  <a:cubicBezTo>
                    <a:pt x="869119" y="4321333"/>
                    <a:pt x="865172" y="4303251"/>
                    <a:pt x="861224" y="4284644"/>
                  </a:cubicBezTo>
                  <a:cubicBezTo>
                    <a:pt x="831897" y="4274548"/>
                    <a:pt x="798060" y="4267816"/>
                    <a:pt x="778886" y="4240711"/>
                  </a:cubicBezTo>
                  <a:lnTo>
                    <a:pt x="778886" y="4240656"/>
                  </a:lnTo>
                  <a:cubicBezTo>
                    <a:pt x="796933" y="4249114"/>
                    <a:pt x="811596" y="4265481"/>
                    <a:pt x="833034" y="4267734"/>
                  </a:cubicBezTo>
                  <a:cubicBezTo>
                    <a:pt x="848259" y="4271108"/>
                    <a:pt x="869691" y="4266605"/>
                    <a:pt x="876459" y="4285206"/>
                  </a:cubicBezTo>
                  <a:cubicBezTo>
                    <a:pt x="878055" y="4303247"/>
                    <a:pt x="877676" y="4321408"/>
                    <a:pt x="875328" y="4339366"/>
                  </a:cubicBezTo>
                  <a:close/>
                  <a:moveTo>
                    <a:pt x="813288" y="4286914"/>
                  </a:moveTo>
                  <a:cubicBezTo>
                    <a:pt x="825130" y="4293108"/>
                    <a:pt x="838662" y="4293108"/>
                    <a:pt x="851072" y="4295928"/>
                  </a:cubicBezTo>
                  <a:cubicBezTo>
                    <a:pt x="854466" y="4312292"/>
                    <a:pt x="856721" y="4329775"/>
                    <a:pt x="848252" y="4345011"/>
                  </a:cubicBezTo>
                  <a:cubicBezTo>
                    <a:pt x="834162" y="4351778"/>
                    <a:pt x="815542" y="4352898"/>
                    <a:pt x="802017" y="4343866"/>
                  </a:cubicBezTo>
                  <a:cubicBezTo>
                    <a:pt x="783398" y="4333150"/>
                    <a:pt x="760840" y="4331478"/>
                    <a:pt x="742229" y="4320753"/>
                  </a:cubicBezTo>
                  <a:cubicBezTo>
                    <a:pt x="740538" y="4299924"/>
                    <a:pt x="747304" y="4279549"/>
                    <a:pt x="754071" y="4260356"/>
                  </a:cubicBezTo>
                  <a:lnTo>
                    <a:pt x="754071" y="4260401"/>
                  </a:lnTo>
                  <a:cubicBezTo>
                    <a:pt x="779456" y="4252498"/>
                    <a:pt x="792981" y="4277875"/>
                    <a:pt x="813293" y="4286909"/>
                  </a:cubicBezTo>
                  <a:close/>
                  <a:moveTo>
                    <a:pt x="768735" y="4158860"/>
                  </a:moveTo>
                  <a:lnTo>
                    <a:pt x="768735" y="4158888"/>
                  </a:lnTo>
                  <a:cubicBezTo>
                    <a:pt x="778313" y="4154930"/>
                    <a:pt x="779450" y="4170731"/>
                    <a:pt x="770982" y="4172413"/>
                  </a:cubicBezTo>
                  <a:cubicBezTo>
                    <a:pt x="760844" y="4176319"/>
                    <a:pt x="759153" y="4160583"/>
                    <a:pt x="768741" y="4158854"/>
                  </a:cubicBezTo>
                  <a:close/>
                  <a:moveTo>
                    <a:pt x="747868" y="4165154"/>
                  </a:moveTo>
                  <a:cubicBezTo>
                    <a:pt x="739973" y="4179253"/>
                    <a:pt x="739973" y="4196162"/>
                    <a:pt x="737153" y="4212536"/>
                  </a:cubicBezTo>
                  <a:cubicBezTo>
                    <a:pt x="699939" y="4218721"/>
                    <a:pt x="666661" y="4189356"/>
                    <a:pt x="658758" y="4154430"/>
                  </a:cubicBezTo>
                  <a:cubicBezTo>
                    <a:pt x="684707" y="4147100"/>
                    <a:pt x="711777" y="4142587"/>
                    <a:pt x="736025" y="4130745"/>
                  </a:cubicBezTo>
                  <a:cubicBezTo>
                    <a:pt x="751250" y="4125678"/>
                    <a:pt x="767043" y="4131309"/>
                    <a:pt x="782270" y="4133009"/>
                  </a:cubicBezTo>
                  <a:cubicBezTo>
                    <a:pt x="770428" y="4143155"/>
                    <a:pt x="754632" y="4149921"/>
                    <a:pt x="747873" y="4165149"/>
                  </a:cubicBezTo>
                  <a:close/>
                  <a:moveTo>
                    <a:pt x="689787" y="4010559"/>
                  </a:moveTo>
                  <a:cubicBezTo>
                    <a:pt x="673988" y="4000957"/>
                    <a:pt x="676244" y="3981224"/>
                    <a:pt x="675111" y="3964884"/>
                  </a:cubicBezTo>
                  <a:cubicBezTo>
                    <a:pt x="693167" y="3963787"/>
                    <a:pt x="710690" y="3961621"/>
                    <a:pt x="727004" y="3953606"/>
                  </a:cubicBezTo>
                  <a:cubicBezTo>
                    <a:pt x="738319" y="3948047"/>
                    <a:pt x="750127" y="3957553"/>
                    <a:pt x="761969" y="3956426"/>
                  </a:cubicBezTo>
                  <a:cubicBezTo>
                    <a:pt x="770983" y="3954725"/>
                    <a:pt x="779452" y="3951351"/>
                    <a:pt x="788475" y="3950785"/>
                  </a:cubicBezTo>
                  <a:cubicBezTo>
                    <a:pt x="815553" y="3968268"/>
                    <a:pt x="805402" y="4003233"/>
                    <a:pt x="818376" y="4028048"/>
                  </a:cubicBezTo>
                  <a:cubicBezTo>
                    <a:pt x="778900" y="4057370"/>
                    <a:pt x="721932" y="4045518"/>
                    <a:pt x="689787" y="4010559"/>
                  </a:cubicBezTo>
                  <a:close/>
                  <a:moveTo>
                    <a:pt x="810479" y="4048346"/>
                  </a:moveTo>
                  <a:lnTo>
                    <a:pt x="810479" y="4048364"/>
                  </a:lnTo>
                  <a:cubicBezTo>
                    <a:pt x="818335" y="4047338"/>
                    <a:pt x="826277" y="4047152"/>
                    <a:pt x="834173" y="4047808"/>
                  </a:cubicBezTo>
                  <a:cubicBezTo>
                    <a:pt x="826268" y="4055132"/>
                    <a:pt x="816117" y="4060206"/>
                    <a:pt x="807659" y="4067538"/>
                  </a:cubicBezTo>
                  <a:cubicBezTo>
                    <a:pt x="795251" y="4078808"/>
                    <a:pt x="796934" y="4098009"/>
                    <a:pt x="785101" y="4109833"/>
                  </a:cubicBezTo>
                  <a:cubicBezTo>
                    <a:pt x="783403" y="4087278"/>
                    <a:pt x="792991" y="4062992"/>
                    <a:pt x="810479" y="4048346"/>
                  </a:cubicBezTo>
                  <a:close/>
                  <a:moveTo>
                    <a:pt x="819510" y="3958159"/>
                  </a:moveTo>
                  <a:cubicBezTo>
                    <a:pt x="794124" y="3941787"/>
                    <a:pt x="797507" y="3907403"/>
                    <a:pt x="800891" y="3881480"/>
                  </a:cubicBezTo>
                  <a:lnTo>
                    <a:pt x="800891" y="3881453"/>
                  </a:lnTo>
                  <a:cubicBezTo>
                    <a:pt x="820056" y="3883153"/>
                    <a:pt x="837548" y="3891602"/>
                    <a:pt x="856167" y="3895561"/>
                  </a:cubicBezTo>
                  <a:cubicBezTo>
                    <a:pt x="856167" y="3907968"/>
                    <a:pt x="857858" y="3920935"/>
                    <a:pt x="855029" y="3933337"/>
                  </a:cubicBezTo>
                  <a:cubicBezTo>
                    <a:pt x="843182" y="3941232"/>
                    <a:pt x="833040" y="3954767"/>
                    <a:pt x="819505" y="3958163"/>
                  </a:cubicBezTo>
                  <a:close/>
                  <a:moveTo>
                    <a:pt x="759725" y="3791765"/>
                  </a:moveTo>
                  <a:cubicBezTo>
                    <a:pt x="781717" y="3787829"/>
                    <a:pt x="805413" y="3791201"/>
                    <a:pt x="827969" y="3787827"/>
                  </a:cubicBezTo>
                  <a:cubicBezTo>
                    <a:pt x="852783" y="3801908"/>
                    <a:pt x="878718" y="3813760"/>
                    <a:pt x="907496" y="3816580"/>
                  </a:cubicBezTo>
                  <a:cubicBezTo>
                    <a:pt x="884937" y="3829560"/>
                    <a:pt x="869701" y="3850989"/>
                    <a:pt x="859550" y="3874112"/>
                  </a:cubicBezTo>
                  <a:cubicBezTo>
                    <a:pt x="815005" y="3872931"/>
                    <a:pt x="760331" y="3840754"/>
                    <a:pt x="759720" y="3791765"/>
                  </a:cubicBezTo>
                  <a:close/>
                  <a:moveTo>
                    <a:pt x="858415" y="3955840"/>
                  </a:moveTo>
                  <a:lnTo>
                    <a:pt x="858442" y="3955840"/>
                  </a:lnTo>
                  <a:cubicBezTo>
                    <a:pt x="871971" y="3945704"/>
                    <a:pt x="887759" y="3942323"/>
                    <a:pt x="902411" y="3953021"/>
                  </a:cubicBezTo>
                  <a:cubicBezTo>
                    <a:pt x="887849" y="3955091"/>
                    <a:pt x="873149" y="3956034"/>
                    <a:pt x="858442" y="3955840"/>
                  </a:cubicBezTo>
                  <a:lnTo>
                    <a:pt x="858415" y="3955859"/>
                  </a:lnTo>
                  <a:close/>
                  <a:moveTo>
                    <a:pt x="876470" y="3880861"/>
                  </a:moveTo>
                  <a:cubicBezTo>
                    <a:pt x="882674" y="3867855"/>
                    <a:pt x="885484" y="3851480"/>
                    <a:pt x="898464" y="3842476"/>
                  </a:cubicBezTo>
                  <a:lnTo>
                    <a:pt x="898464" y="3842521"/>
                  </a:lnTo>
                  <a:cubicBezTo>
                    <a:pt x="910306" y="3833489"/>
                    <a:pt x="925534" y="3829541"/>
                    <a:pt x="939063" y="3825021"/>
                  </a:cubicBezTo>
                  <a:cubicBezTo>
                    <a:pt x="950352" y="3839129"/>
                    <a:pt x="959363" y="3854365"/>
                    <a:pt x="967824" y="3870695"/>
                  </a:cubicBezTo>
                  <a:cubicBezTo>
                    <a:pt x="957109" y="3863373"/>
                    <a:pt x="947532" y="3856033"/>
                    <a:pt x="936807" y="3849829"/>
                  </a:cubicBezTo>
                  <a:cubicBezTo>
                    <a:pt x="912547" y="3849271"/>
                    <a:pt x="893384" y="3865626"/>
                    <a:pt x="876465" y="3880861"/>
                  </a:cubicBezTo>
                  <a:close/>
                  <a:moveTo>
                    <a:pt x="839249" y="3771427"/>
                  </a:moveTo>
                  <a:cubicBezTo>
                    <a:pt x="818884" y="3753963"/>
                    <a:pt x="829035" y="3725221"/>
                    <a:pt x="832991" y="3703206"/>
                  </a:cubicBezTo>
                  <a:lnTo>
                    <a:pt x="833045" y="3703171"/>
                  </a:lnTo>
                  <a:cubicBezTo>
                    <a:pt x="863495" y="3702053"/>
                    <a:pt x="891696" y="3692456"/>
                    <a:pt x="921031" y="3686262"/>
                  </a:cubicBezTo>
                  <a:cubicBezTo>
                    <a:pt x="917637" y="3707683"/>
                    <a:pt x="927798" y="3725739"/>
                    <a:pt x="935121" y="3744912"/>
                  </a:cubicBezTo>
                  <a:cubicBezTo>
                    <a:pt x="928918" y="3761831"/>
                    <a:pt x="917639" y="3776503"/>
                    <a:pt x="909747" y="3792849"/>
                  </a:cubicBezTo>
                  <a:cubicBezTo>
                    <a:pt x="884360" y="3793412"/>
                    <a:pt x="856726" y="3791720"/>
                    <a:pt x="839244" y="3771427"/>
                  </a:cubicBezTo>
                  <a:close/>
                  <a:moveTo>
                    <a:pt x="937867" y="3678913"/>
                  </a:moveTo>
                  <a:lnTo>
                    <a:pt x="937904" y="3678976"/>
                  </a:lnTo>
                  <a:cubicBezTo>
                    <a:pt x="950320" y="3656982"/>
                    <a:pt x="978504" y="3666578"/>
                    <a:pt x="999383" y="3663751"/>
                  </a:cubicBezTo>
                  <a:cubicBezTo>
                    <a:pt x="988669" y="3682924"/>
                    <a:pt x="978517" y="3703227"/>
                    <a:pt x="974570" y="3724666"/>
                  </a:cubicBezTo>
                  <a:cubicBezTo>
                    <a:pt x="964680" y="3726344"/>
                    <a:pt x="954705" y="3727467"/>
                    <a:pt x="944690" y="3728032"/>
                  </a:cubicBezTo>
                  <a:cubicBezTo>
                    <a:pt x="937863" y="3713294"/>
                    <a:pt x="927765" y="3694648"/>
                    <a:pt x="937863" y="3678913"/>
                  </a:cubicBezTo>
                  <a:close/>
                  <a:moveTo>
                    <a:pt x="1042316" y="3651878"/>
                  </a:moveTo>
                  <a:cubicBezTo>
                    <a:pt x="1018587" y="3668793"/>
                    <a:pt x="1010119" y="3696439"/>
                    <a:pt x="997753" y="3721812"/>
                  </a:cubicBezTo>
                  <a:cubicBezTo>
                    <a:pt x="992689" y="3689662"/>
                    <a:pt x="1017491" y="3666550"/>
                    <a:pt x="1042312" y="3651885"/>
                  </a:cubicBezTo>
                  <a:close/>
                  <a:moveTo>
                    <a:pt x="1016956" y="3633286"/>
                  </a:moveTo>
                  <a:cubicBezTo>
                    <a:pt x="992679" y="3619739"/>
                    <a:pt x="992131" y="3587014"/>
                    <a:pt x="1000030" y="3563911"/>
                  </a:cubicBezTo>
                  <a:cubicBezTo>
                    <a:pt x="1012427" y="3565040"/>
                    <a:pt x="1023716" y="3570678"/>
                    <a:pt x="1035554" y="3575189"/>
                  </a:cubicBezTo>
                  <a:cubicBezTo>
                    <a:pt x="1051345" y="3578009"/>
                    <a:pt x="1067699" y="3576882"/>
                    <a:pt x="1084063" y="3578009"/>
                  </a:cubicBezTo>
                  <a:cubicBezTo>
                    <a:pt x="1080106" y="3596621"/>
                    <a:pt x="1072221" y="3614103"/>
                    <a:pt x="1065452" y="3631594"/>
                  </a:cubicBezTo>
                  <a:cubicBezTo>
                    <a:pt x="1049662" y="3632713"/>
                    <a:pt x="1032180" y="3642864"/>
                    <a:pt x="1016952" y="3633286"/>
                  </a:cubicBezTo>
                  <a:close/>
                  <a:moveTo>
                    <a:pt x="1189452" y="3461827"/>
                  </a:moveTo>
                  <a:cubicBezTo>
                    <a:pt x="1155710" y="3467467"/>
                    <a:pt x="1128599" y="3440996"/>
                    <a:pt x="1112231" y="3414527"/>
                  </a:cubicBezTo>
                  <a:lnTo>
                    <a:pt x="1112185" y="3414462"/>
                  </a:lnTo>
                  <a:cubicBezTo>
                    <a:pt x="1099778" y="3387384"/>
                    <a:pt x="1105982" y="3350727"/>
                    <a:pt x="1131924" y="3333813"/>
                  </a:cubicBezTo>
                  <a:cubicBezTo>
                    <a:pt x="1150348" y="3352898"/>
                    <a:pt x="1174908" y="3364879"/>
                    <a:pt x="1201290" y="3367650"/>
                  </a:cubicBezTo>
                  <a:cubicBezTo>
                    <a:pt x="1197914" y="3381185"/>
                    <a:pt x="1192276" y="3394728"/>
                    <a:pt x="1188328" y="3408249"/>
                  </a:cubicBezTo>
                  <a:cubicBezTo>
                    <a:pt x="1184377" y="3425733"/>
                    <a:pt x="1188321" y="3444344"/>
                    <a:pt x="1189452" y="3461827"/>
                  </a:cubicBezTo>
                  <a:close/>
                  <a:moveTo>
                    <a:pt x="1135903" y="3305029"/>
                  </a:moveTo>
                  <a:cubicBezTo>
                    <a:pt x="1124191" y="3284056"/>
                    <a:pt x="1135948" y="3258735"/>
                    <a:pt x="1147751" y="3240732"/>
                  </a:cubicBezTo>
                  <a:cubicBezTo>
                    <a:pt x="1171999" y="3249761"/>
                    <a:pt x="1197377" y="3251437"/>
                    <a:pt x="1223326" y="3254265"/>
                  </a:cubicBezTo>
                  <a:cubicBezTo>
                    <a:pt x="1219942" y="3268364"/>
                    <a:pt x="1214302" y="3281343"/>
                    <a:pt x="1210355" y="3294880"/>
                  </a:cubicBezTo>
                  <a:cubicBezTo>
                    <a:pt x="1208099" y="3313489"/>
                    <a:pt x="1209791" y="3332664"/>
                    <a:pt x="1210919" y="3351274"/>
                  </a:cubicBezTo>
                  <a:cubicBezTo>
                    <a:pt x="1180453" y="3350146"/>
                    <a:pt x="1146625" y="3336039"/>
                    <a:pt x="1135900" y="3305029"/>
                  </a:cubicBezTo>
                  <a:close/>
                  <a:moveTo>
                    <a:pt x="1227252" y="3070997"/>
                  </a:moveTo>
                  <a:cubicBezTo>
                    <a:pt x="1232336" y="3063666"/>
                    <a:pt x="1234573" y="3050131"/>
                    <a:pt x="1246425" y="3052387"/>
                  </a:cubicBezTo>
                  <a:cubicBezTo>
                    <a:pt x="1262780" y="3063676"/>
                    <a:pt x="1278580" y="3078912"/>
                    <a:pt x="1300001" y="3077214"/>
                  </a:cubicBezTo>
                  <a:cubicBezTo>
                    <a:pt x="1300001" y="3091304"/>
                    <a:pt x="1296617" y="3105420"/>
                    <a:pt x="1297755" y="3119509"/>
                  </a:cubicBezTo>
                  <a:cubicBezTo>
                    <a:pt x="1301702" y="3134734"/>
                    <a:pt x="1311290" y="3147143"/>
                    <a:pt x="1319750" y="3160124"/>
                  </a:cubicBezTo>
                  <a:cubicBezTo>
                    <a:pt x="1315237" y="3166882"/>
                    <a:pt x="1310726" y="3173659"/>
                    <a:pt x="1306778" y="3180424"/>
                  </a:cubicBezTo>
                  <a:cubicBezTo>
                    <a:pt x="1272941" y="3185499"/>
                    <a:pt x="1231763" y="3173093"/>
                    <a:pt x="1217674" y="3139811"/>
                  </a:cubicBezTo>
                  <a:cubicBezTo>
                    <a:pt x="1214946" y="3116706"/>
                    <a:pt x="1214400" y="3091329"/>
                    <a:pt x="1227316" y="3071045"/>
                  </a:cubicBezTo>
                  <a:close/>
                  <a:moveTo>
                    <a:pt x="1367155" y="2949657"/>
                  </a:moveTo>
                  <a:cubicBezTo>
                    <a:pt x="1386884" y="2963756"/>
                    <a:pt x="1403247" y="2981239"/>
                    <a:pt x="1426370" y="2990257"/>
                  </a:cubicBezTo>
                  <a:cubicBezTo>
                    <a:pt x="1411145" y="3012816"/>
                    <a:pt x="1394225" y="3034809"/>
                    <a:pt x="1393088" y="3063580"/>
                  </a:cubicBezTo>
                  <a:cubicBezTo>
                    <a:pt x="1364336" y="3064143"/>
                    <a:pt x="1341204" y="3038766"/>
                    <a:pt x="1333873" y="3012816"/>
                  </a:cubicBezTo>
                  <a:cubicBezTo>
                    <a:pt x="1338967" y="2989803"/>
                    <a:pt x="1350246" y="2966698"/>
                    <a:pt x="1367164" y="2949689"/>
                  </a:cubicBezTo>
                  <a:close/>
                  <a:moveTo>
                    <a:pt x="1461326" y="2901720"/>
                  </a:moveTo>
                  <a:cubicBezTo>
                    <a:pt x="1474861" y="2900019"/>
                    <a:pt x="1481626" y="2916382"/>
                    <a:pt x="1482756" y="2927671"/>
                  </a:cubicBezTo>
                  <a:cubicBezTo>
                    <a:pt x="1471936" y="2943562"/>
                    <a:pt x="1462502" y="2960355"/>
                    <a:pt x="1454559" y="2977863"/>
                  </a:cubicBezTo>
                  <a:cubicBezTo>
                    <a:pt x="1422449" y="2976766"/>
                    <a:pt x="1395890" y="2957032"/>
                    <a:pt x="1376151" y="2932747"/>
                  </a:cubicBezTo>
                  <a:cubicBezTo>
                    <a:pt x="1402650" y="2918079"/>
                    <a:pt x="1430853" y="2905095"/>
                    <a:pt x="1461311" y="2901720"/>
                  </a:cubicBezTo>
                  <a:close/>
                  <a:moveTo>
                    <a:pt x="1411180" y="2898902"/>
                  </a:moveTo>
                  <a:cubicBezTo>
                    <a:pt x="1428672" y="2883666"/>
                    <a:pt x="1451780" y="2879728"/>
                    <a:pt x="1474344" y="2877462"/>
                  </a:cubicBezTo>
                  <a:cubicBezTo>
                    <a:pt x="1454059" y="2887104"/>
                    <a:pt x="1433230" y="2896199"/>
                    <a:pt x="1411217" y="2898929"/>
                  </a:cubicBezTo>
                  <a:close/>
                  <a:moveTo>
                    <a:pt x="1512055" y="2847026"/>
                  </a:moveTo>
                  <a:cubicBezTo>
                    <a:pt x="1507051" y="2855485"/>
                    <a:pt x="1491224" y="2848124"/>
                    <a:pt x="1497956" y="2839112"/>
                  </a:cubicBezTo>
                  <a:lnTo>
                    <a:pt x="1497956" y="2839139"/>
                  </a:lnTo>
                  <a:cubicBezTo>
                    <a:pt x="1503017" y="2831236"/>
                    <a:pt x="1519371" y="2838568"/>
                    <a:pt x="1512040" y="2847030"/>
                  </a:cubicBezTo>
                  <a:close/>
                  <a:moveTo>
                    <a:pt x="1547083" y="2854433"/>
                  </a:moveTo>
                  <a:cubicBezTo>
                    <a:pt x="1528429" y="2865075"/>
                    <a:pt x="1507607" y="2874717"/>
                    <a:pt x="1485048" y="2874172"/>
                  </a:cubicBezTo>
                  <a:cubicBezTo>
                    <a:pt x="1500256" y="2856696"/>
                    <a:pt x="1525631" y="2857805"/>
                    <a:pt x="1547068" y="2854437"/>
                  </a:cubicBezTo>
                  <a:close/>
                  <a:moveTo>
                    <a:pt x="1583713" y="2777125"/>
                  </a:moveTo>
                  <a:cubicBezTo>
                    <a:pt x="1585404" y="2784456"/>
                    <a:pt x="1587096" y="2792350"/>
                    <a:pt x="1588787" y="2799683"/>
                  </a:cubicBezTo>
                  <a:cubicBezTo>
                    <a:pt x="1597802" y="2803630"/>
                    <a:pt x="1607963" y="2805896"/>
                    <a:pt x="1612474" y="2815482"/>
                  </a:cubicBezTo>
                  <a:cubicBezTo>
                    <a:pt x="1589343" y="2808715"/>
                    <a:pt x="1566230" y="2801374"/>
                    <a:pt x="1542544" y="2794052"/>
                  </a:cubicBezTo>
                  <a:cubicBezTo>
                    <a:pt x="1542633" y="2791040"/>
                    <a:pt x="1542450" y="2788026"/>
                    <a:pt x="1541995" y="2785048"/>
                  </a:cubicBezTo>
                  <a:lnTo>
                    <a:pt x="1541978" y="2785020"/>
                  </a:lnTo>
                  <a:cubicBezTo>
                    <a:pt x="1555705" y="2781519"/>
                    <a:pt x="1569639" y="2778881"/>
                    <a:pt x="1583698" y="2777124"/>
                  </a:cubicBezTo>
                  <a:close/>
                  <a:moveTo>
                    <a:pt x="1513274" y="2768675"/>
                  </a:moveTo>
                  <a:lnTo>
                    <a:pt x="1513238" y="2768647"/>
                  </a:lnTo>
                  <a:cubicBezTo>
                    <a:pt x="1522840" y="2754539"/>
                    <a:pt x="1539745" y="2759046"/>
                    <a:pt x="1553838" y="2761307"/>
                  </a:cubicBezTo>
                  <a:cubicBezTo>
                    <a:pt x="1542002" y="2770402"/>
                    <a:pt x="1527358" y="2771494"/>
                    <a:pt x="1513259" y="2768674"/>
                  </a:cubicBezTo>
                  <a:close/>
                  <a:moveTo>
                    <a:pt x="1663231" y="2746635"/>
                  </a:moveTo>
                  <a:cubicBezTo>
                    <a:pt x="1667683" y="2745426"/>
                    <a:pt x="1672202" y="2744485"/>
                    <a:pt x="1676766" y="2743815"/>
                  </a:cubicBezTo>
                  <a:cubicBezTo>
                    <a:pt x="1668879" y="2757913"/>
                    <a:pt x="1666051" y="2772585"/>
                    <a:pt x="1673373" y="2787248"/>
                  </a:cubicBezTo>
                  <a:cubicBezTo>
                    <a:pt x="1666615" y="2793451"/>
                    <a:pt x="1660411" y="2800783"/>
                    <a:pt x="1654199" y="2807547"/>
                  </a:cubicBezTo>
                  <a:cubicBezTo>
                    <a:pt x="1641228" y="2804719"/>
                    <a:pt x="1628257" y="2801335"/>
                    <a:pt x="1615859" y="2795704"/>
                  </a:cubicBezTo>
                  <a:cubicBezTo>
                    <a:pt x="1631084" y="2791177"/>
                    <a:pt x="1646321" y="2787235"/>
                    <a:pt x="1660975" y="2782169"/>
                  </a:cubicBezTo>
                  <a:cubicBezTo>
                    <a:pt x="1661611" y="2769798"/>
                    <a:pt x="1662157" y="2758518"/>
                    <a:pt x="1663249" y="2746694"/>
                  </a:cubicBezTo>
                  <a:close/>
                  <a:moveTo>
                    <a:pt x="2113301" y="2259907"/>
                  </a:moveTo>
                  <a:cubicBezTo>
                    <a:pt x="2121760" y="2258216"/>
                    <a:pt x="2130784" y="2257079"/>
                    <a:pt x="2139252" y="2255396"/>
                  </a:cubicBezTo>
                  <a:cubicBezTo>
                    <a:pt x="2148839" y="2267230"/>
                    <a:pt x="2159551" y="2276826"/>
                    <a:pt x="2169140" y="2288105"/>
                  </a:cubicBezTo>
                  <a:cubicBezTo>
                    <a:pt x="2170260" y="2304469"/>
                    <a:pt x="2174771" y="2324770"/>
                    <a:pt x="2161246" y="2336614"/>
                  </a:cubicBezTo>
                  <a:cubicBezTo>
                    <a:pt x="2154478" y="2343945"/>
                    <a:pt x="2145456" y="2349022"/>
                    <a:pt x="2136996" y="2354106"/>
                  </a:cubicBezTo>
                  <a:cubicBezTo>
                    <a:pt x="2123533" y="2324817"/>
                    <a:pt x="2107161" y="2293800"/>
                    <a:pt x="2113346" y="2259962"/>
                  </a:cubicBezTo>
                  <a:close/>
                  <a:moveTo>
                    <a:pt x="2219362" y="2320850"/>
                  </a:moveTo>
                  <a:cubicBezTo>
                    <a:pt x="2224992" y="2307315"/>
                    <a:pt x="2236844" y="2298855"/>
                    <a:pt x="2248123" y="2290960"/>
                  </a:cubicBezTo>
                  <a:cubicBezTo>
                    <a:pt x="2254335" y="2302231"/>
                    <a:pt x="2261657" y="2312955"/>
                    <a:pt x="2266159" y="2325917"/>
                  </a:cubicBezTo>
                  <a:cubicBezTo>
                    <a:pt x="2265595" y="2337769"/>
                    <a:pt x="2262212" y="2349048"/>
                    <a:pt x="2259965" y="2360893"/>
                  </a:cubicBezTo>
                  <a:cubicBezTo>
                    <a:pt x="2234590" y="2364840"/>
                    <a:pt x="2205807" y="2362594"/>
                    <a:pt x="2188898" y="2341164"/>
                  </a:cubicBezTo>
                  <a:cubicBezTo>
                    <a:pt x="2199631" y="2335070"/>
                    <a:pt x="2214273" y="2333978"/>
                    <a:pt x="2219370" y="2320971"/>
                  </a:cubicBezTo>
                  <a:close/>
                  <a:moveTo>
                    <a:pt x="2331606" y="2099726"/>
                  </a:moveTo>
                  <a:cubicBezTo>
                    <a:pt x="2341208" y="2096906"/>
                    <a:pt x="2344014" y="2099726"/>
                    <a:pt x="2341208" y="2109314"/>
                  </a:cubicBezTo>
                  <a:cubicBezTo>
                    <a:pt x="2332203" y="2112224"/>
                    <a:pt x="2328837" y="2108858"/>
                    <a:pt x="2331657" y="2099762"/>
                  </a:cubicBezTo>
                  <a:close/>
                  <a:moveTo>
                    <a:pt x="2374400" y="2134773"/>
                  </a:moveTo>
                  <a:cubicBezTo>
                    <a:pt x="2404862" y="2164662"/>
                    <a:pt x="2386816" y="2211480"/>
                    <a:pt x="2409925" y="2244754"/>
                  </a:cubicBezTo>
                  <a:cubicBezTo>
                    <a:pt x="2377207" y="2249280"/>
                    <a:pt x="2341132" y="2243626"/>
                    <a:pt x="2316882" y="2219367"/>
                  </a:cubicBezTo>
                  <a:cubicBezTo>
                    <a:pt x="2309541" y="2203585"/>
                    <a:pt x="2321115" y="2189788"/>
                    <a:pt x="2331535" y="2179326"/>
                  </a:cubicBezTo>
                  <a:cubicBezTo>
                    <a:pt x="2343069" y="2167748"/>
                    <a:pt x="2346725" y="2151128"/>
                    <a:pt x="2352911" y="2136484"/>
                  </a:cubicBezTo>
                  <a:cubicBezTo>
                    <a:pt x="2352903" y="2136482"/>
                    <a:pt x="2367075" y="2135336"/>
                    <a:pt x="2374388" y="2134772"/>
                  </a:cubicBezTo>
                  <a:close/>
                  <a:moveTo>
                    <a:pt x="2365986" y="2078897"/>
                  </a:moveTo>
                  <a:cubicBezTo>
                    <a:pt x="2372207" y="2076641"/>
                    <a:pt x="2377838" y="2073830"/>
                    <a:pt x="2383478" y="2071566"/>
                  </a:cubicBezTo>
                  <a:cubicBezTo>
                    <a:pt x="2377838" y="2081153"/>
                    <a:pt x="2372207" y="2090741"/>
                    <a:pt x="2366568" y="2099773"/>
                  </a:cubicBezTo>
                  <a:cubicBezTo>
                    <a:pt x="2366568" y="2093042"/>
                    <a:pt x="2366020" y="2086311"/>
                    <a:pt x="2366020" y="2078942"/>
                  </a:cubicBezTo>
                  <a:close/>
                  <a:moveTo>
                    <a:pt x="2458493" y="1886515"/>
                  </a:moveTo>
                  <a:cubicBezTo>
                    <a:pt x="2479369" y="1911341"/>
                    <a:pt x="2465270" y="1945748"/>
                    <a:pt x="2444404" y="1966042"/>
                  </a:cubicBezTo>
                  <a:cubicBezTo>
                    <a:pt x="2453223" y="1939067"/>
                    <a:pt x="2467783" y="1915121"/>
                    <a:pt x="2458481" y="1886514"/>
                  </a:cubicBezTo>
                  <a:close/>
                  <a:moveTo>
                    <a:pt x="2435389" y="1499662"/>
                  </a:moveTo>
                  <a:cubicBezTo>
                    <a:pt x="2451753" y="1493450"/>
                    <a:pt x="2466416" y="1483863"/>
                    <a:pt x="2483334" y="1478232"/>
                  </a:cubicBezTo>
                  <a:cubicBezTo>
                    <a:pt x="2495742" y="1479923"/>
                    <a:pt x="2503073" y="1492331"/>
                    <a:pt x="2510977" y="1501355"/>
                  </a:cubicBezTo>
                  <a:cubicBezTo>
                    <a:pt x="2527332" y="1522221"/>
                    <a:pt x="2535219" y="1547029"/>
                    <a:pt x="2544805" y="1571284"/>
                  </a:cubicBezTo>
                  <a:cubicBezTo>
                    <a:pt x="2522812" y="1579753"/>
                    <a:pt x="2499131" y="1583700"/>
                    <a:pt x="2477140" y="1589904"/>
                  </a:cubicBezTo>
                  <a:cubicBezTo>
                    <a:pt x="2447806" y="1598928"/>
                    <a:pt x="2415651" y="1579754"/>
                    <a:pt x="2404381" y="1552683"/>
                  </a:cubicBezTo>
                  <a:cubicBezTo>
                    <a:pt x="2397040" y="1537458"/>
                    <a:pt x="2397040" y="1519974"/>
                    <a:pt x="2397040" y="1503046"/>
                  </a:cubicBezTo>
                  <a:cubicBezTo>
                    <a:pt x="2410047" y="1501949"/>
                    <a:pt x="2422963" y="1502497"/>
                    <a:pt x="2435426" y="1499680"/>
                  </a:cubicBezTo>
                  <a:close/>
                  <a:moveTo>
                    <a:pt x="2435353" y="1195072"/>
                  </a:moveTo>
                  <a:cubicBezTo>
                    <a:pt x="2453409" y="1213128"/>
                    <a:pt x="2470877" y="1232857"/>
                    <a:pt x="2496832" y="1239061"/>
                  </a:cubicBezTo>
                  <a:cubicBezTo>
                    <a:pt x="2518262" y="1250913"/>
                    <a:pt x="2541967" y="1257107"/>
                    <a:pt x="2563379" y="1268395"/>
                  </a:cubicBezTo>
                  <a:cubicBezTo>
                    <a:pt x="2576914" y="1271225"/>
                    <a:pt x="2589894" y="1270652"/>
                    <a:pt x="2603430" y="1271779"/>
                  </a:cubicBezTo>
                  <a:cubicBezTo>
                    <a:pt x="2598312" y="1292602"/>
                    <a:pt x="2588682" y="1312047"/>
                    <a:pt x="2575223" y="1328739"/>
                  </a:cubicBezTo>
                  <a:cubicBezTo>
                    <a:pt x="2563953" y="1344529"/>
                    <a:pt x="2543642" y="1348478"/>
                    <a:pt x="2526140" y="1354690"/>
                  </a:cubicBezTo>
                  <a:cubicBezTo>
                    <a:pt x="2532354" y="1317459"/>
                    <a:pt x="2510916" y="1281930"/>
                    <a:pt x="2483281" y="1258236"/>
                  </a:cubicBezTo>
                  <a:cubicBezTo>
                    <a:pt x="2473094" y="1250418"/>
                    <a:pt x="2460086" y="1247594"/>
                    <a:pt x="2450535" y="1239134"/>
                  </a:cubicBezTo>
                  <a:lnTo>
                    <a:pt x="2450582" y="1239061"/>
                  </a:lnTo>
                  <a:cubicBezTo>
                    <a:pt x="2442108" y="1226098"/>
                    <a:pt x="2429701" y="1211990"/>
                    <a:pt x="2435341" y="1195075"/>
                  </a:cubicBezTo>
                  <a:close/>
                  <a:moveTo>
                    <a:pt x="2360828" y="1192289"/>
                  </a:moveTo>
                  <a:lnTo>
                    <a:pt x="2360893" y="1192307"/>
                  </a:lnTo>
                  <a:cubicBezTo>
                    <a:pt x="2371608" y="1183284"/>
                    <a:pt x="2384015" y="1177645"/>
                    <a:pt x="2396986" y="1172008"/>
                  </a:cubicBezTo>
                  <a:cubicBezTo>
                    <a:pt x="2401513" y="1183286"/>
                    <a:pt x="2407136" y="1194565"/>
                    <a:pt x="2412222" y="1205845"/>
                  </a:cubicBezTo>
                  <a:cubicBezTo>
                    <a:pt x="2394653" y="1203567"/>
                    <a:pt x="2377735" y="1198474"/>
                    <a:pt x="2360816" y="1192288"/>
                  </a:cubicBezTo>
                  <a:close/>
                  <a:moveTo>
                    <a:pt x="2377288" y="1230056"/>
                  </a:moveTo>
                  <a:cubicBezTo>
                    <a:pt x="2359259" y="1254306"/>
                    <a:pt x="2335573" y="1279684"/>
                    <a:pt x="2303419" y="1283632"/>
                  </a:cubicBezTo>
                  <a:cubicBezTo>
                    <a:pt x="2288046" y="1287089"/>
                    <a:pt x="2273401" y="1291001"/>
                    <a:pt x="2257666" y="1289273"/>
                  </a:cubicBezTo>
                  <a:lnTo>
                    <a:pt x="2257739" y="1289273"/>
                  </a:lnTo>
                  <a:cubicBezTo>
                    <a:pt x="2283114" y="1271235"/>
                    <a:pt x="2307376" y="1250360"/>
                    <a:pt x="2324295" y="1223847"/>
                  </a:cubicBezTo>
                  <a:cubicBezTo>
                    <a:pt x="2342112" y="1224246"/>
                    <a:pt x="2359853" y="1226323"/>
                    <a:pt x="2377281" y="1230051"/>
                  </a:cubicBezTo>
                  <a:close/>
                  <a:moveTo>
                    <a:pt x="2316221" y="1086838"/>
                  </a:moveTo>
                  <a:lnTo>
                    <a:pt x="2316312" y="1086793"/>
                  </a:lnTo>
                  <a:cubicBezTo>
                    <a:pt x="2335505" y="1087357"/>
                    <a:pt x="2355242" y="1087357"/>
                    <a:pt x="2374972" y="1089057"/>
                  </a:cubicBezTo>
                  <a:cubicBezTo>
                    <a:pt x="2378366" y="1109915"/>
                    <a:pt x="2389089" y="1129657"/>
                    <a:pt x="2387952" y="1151092"/>
                  </a:cubicBezTo>
                  <a:cubicBezTo>
                    <a:pt x="2383441" y="1157296"/>
                    <a:pt x="2377802" y="1162934"/>
                    <a:pt x="2372727" y="1168574"/>
                  </a:cubicBezTo>
                  <a:cubicBezTo>
                    <a:pt x="2353544" y="1165764"/>
                    <a:pt x="2334934" y="1157860"/>
                    <a:pt x="2316313" y="1152785"/>
                  </a:cubicBezTo>
                  <a:cubicBezTo>
                    <a:pt x="2318492" y="1130862"/>
                    <a:pt x="2317947" y="1108851"/>
                    <a:pt x="2316221" y="1086838"/>
                  </a:cubicBezTo>
                  <a:close/>
                  <a:moveTo>
                    <a:pt x="1844281" y="769842"/>
                  </a:moveTo>
                  <a:cubicBezTo>
                    <a:pt x="1812127" y="759127"/>
                    <a:pt x="1777171" y="764767"/>
                    <a:pt x="1745581" y="775490"/>
                  </a:cubicBezTo>
                  <a:cubicBezTo>
                    <a:pt x="1728089" y="782822"/>
                    <a:pt x="1715673" y="803124"/>
                    <a:pt x="1694251" y="801433"/>
                  </a:cubicBezTo>
                  <a:cubicBezTo>
                    <a:pt x="1701592" y="764212"/>
                    <a:pt x="1735975" y="743909"/>
                    <a:pt x="1768138" y="730933"/>
                  </a:cubicBezTo>
                  <a:cubicBezTo>
                    <a:pt x="1796899" y="723601"/>
                    <a:pt x="1825106" y="711759"/>
                    <a:pt x="1854996" y="713450"/>
                  </a:cubicBezTo>
                  <a:cubicBezTo>
                    <a:pt x="1851048" y="729813"/>
                    <a:pt x="1834130" y="745605"/>
                    <a:pt x="1840333" y="762523"/>
                  </a:cubicBezTo>
                  <a:cubicBezTo>
                    <a:pt x="1851058" y="767598"/>
                    <a:pt x="1860072" y="756319"/>
                    <a:pt x="1870223" y="753490"/>
                  </a:cubicBezTo>
                  <a:cubicBezTo>
                    <a:pt x="1919297" y="734324"/>
                    <a:pt x="1974582" y="741092"/>
                    <a:pt x="2024192" y="721909"/>
                  </a:cubicBezTo>
                  <a:cubicBezTo>
                    <a:pt x="2051025" y="713450"/>
                    <a:pt x="2078132" y="704990"/>
                    <a:pt x="2103509" y="693711"/>
                  </a:cubicBezTo>
                  <a:lnTo>
                    <a:pt x="2103737" y="693711"/>
                  </a:lnTo>
                  <a:cubicBezTo>
                    <a:pt x="2126294" y="684124"/>
                    <a:pt x="2146043" y="669462"/>
                    <a:pt x="2169162" y="661567"/>
                  </a:cubicBezTo>
                  <a:cubicBezTo>
                    <a:pt x="2121735" y="731595"/>
                    <a:pt x="2045429" y="733576"/>
                    <a:pt x="1981348" y="774357"/>
                  </a:cubicBezTo>
                  <a:cubicBezTo>
                    <a:pt x="1953714" y="791276"/>
                    <a:pt x="1925498" y="810451"/>
                    <a:pt x="1911972" y="840905"/>
                  </a:cubicBezTo>
                  <a:cubicBezTo>
                    <a:pt x="1943563" y="841468"/>
                    <a:pt x="1972170" y="825016"/>
                    <a:pt x="2002772" y="818346"/>
                  </a:cubicBezTo>
                  <a:cubicBezTo>
                    <a:pt x="2071833" y="803291"/>
                    <a:pt x="2131918" y="765889"/>
                    <a:pt x="2195653" y="738829"/>
                  </a:cubicBezTo>
                  <a:cubicBezTo>
                    <a:pt x="2167932" y="796661"/>
                    <a:pt x="2036710" y="832487"/>
                    <a:pt x="1981906" y="910279"/>
                  </a:cubicBezTo>
                  <a:cubicBezTo>
                    <a:pt x="1966681" y="926070"/>
                    <a:pt x="1982470" y="954267"/>
                    <a:pt x="2003336" y="950878"/>
                  </a:cubicBezTo>
                  <a:cubicBezTo>
                    <a:pt x="2054085" y="941864"/>
                    <a:pt x="2083986" y="893918"/>
                    <a:pt x="2129670" y="874181"/>
                  </a:cubicBezTo>
                  <a:cubicBezTo>
                    <a:pt x="2117272" y="901251"/>
                    <a:pt x="2105430" y="928321"/>
                    <a:pt x="2094705" y="955954"/>
                  </a:cubicBezTo>
                  <a:cubicBezTo>
                    <a:pt x="2082289" y="976821"/>
                    <a:pt x="2063116" y="992610"/>
                    <a:pt x="2042258" y="1004464"/>
                  </a:cubicBezTo>
                  <a:cubicBezTo>
                    <a:pt x="2033780" y="1008411"/>
                    <a:pt x="2029277" y="1016308"/>
                    <a:pt x="2025885" y="1024764"/>
                  </a:cubicBezTo>
                  <a:cubicBezTo>
                    <a:pt x="2073266" y="1007281"/>
                    <a:pt x="2116136" y="979656"/>
                    <a:pt x="2158996" y="954263"/>
                  </a:cubicBezTo>
                  <a:cubicBezTo>
                    <a:pt x="2149972" y="979650"/>
                    <a:pt x="2136439" y="1003327"/>
                    <a:pt x="2129662" y="1029838"/>
                  </a:cubicBezTo>
                  <a:cubicBezTo>
                    <a:pt x="2112743" y="1055225"/>
                    <a:pt x="2080588" y="1063120"/>
                    <a:pt x="2061415" y="1086243"/>
                  </a:cubicBezTo>
                  <a:cubicBezTo>
                    <a:pt x="2030965" y="1088499"/>
                    <a:pt x="2000508" y="1096393"/>
                    <a:pt x="1973428" y="1112193"/>
                  </a:cubicBezTo>
                  <a:cubicBezTo>
                    <a:pt x="1968925" y="1086807"/>
                    <a:pt x="1964978" y="1060864"/>
                    <a:pt x="1962158" y="1035487"/>
                  </a:cubicBezTo>
                  <a:cubicBezTo>
                    <a:pt x="1950306" y="997138"/>
                    <a:pt x="1920416" y="964420"/>
                    <a:pt x="1883768" y="948630"/>
                  </a:cubicBezTo>
                  <a:cubicBezTo>
                    <a:pt x="1852169" y="938480"/>
                    <a:pt x="1818343" y="939029"/>
                    <a:pt x="1786186" y="939606"/>
                  </a:cubicBezTo>
                  <a:cubicBezTo>
                    <a:pt x="1797474" y="910280"/>
                    <a:pt x="1822287" y="889414"/>
                    <a:pt x="1838633" y="863463"/>
                  </a:cubicBezTo>
                  <a:cubicBezTo>
                    <a:pt x="1852731" y="840341"/>
                    <a:pt x="1873043" y="818901"/>
                    <a:pt x="1875872" y="790704"/>
                  </a:cubicBezTo>
                  <a:cubicBezTo>
                    <a:pt x="1873606" y="774927"/>
                    <a:pt x="1856133" y="774927"/>
                    <a:pt x="1844281" y="769842"/>
                  </a:cubicBezTo>
                  <a:close/>
                  <a:moveTo>
                    <a:pt x="1859506" y="740525"/>
                  </a:moveTo>
                  <a:cubicBezTo>
                    <a:pt x="1864600" y="728682"/>
                    <a:pt x="1871330" y="716276"/>
                    <a:pt x="1882064" y="708371"/>
                  </a:cubicBezTo>
                  <a:cubicBezTo>
                    <a:pt x="1892206" y="703860"/>
                    <a:pt x="1904068" y="706680"/>
                    <a:pt x="1914774" y="708371"/>
                  </a:cubicBezTo>
                  <a:lnTo>
                    <a:pt x="1918158" y="726991"/>
                  </a:lnTo>
                  <a:cubicBezTo>
                    <a:pt x="1897847" y="729245"/>
                    <a:pt x="1879255" y="736013"/>
                    <a:pt x="1859507" y="740527"/>
                  </a:cubicBezTo>
                  <a:close/>
                  <a:moveTo>
                    <a:pt x="1927145" y="703868"/>
                  </a:moveTo>
                  <a:lnTo>
                    <a:pt x="1927181" y="703868"/>
                  </a:lnTo>
                  <a:cubicBezTo>
                    <a:pt x="1946931" y="693718"/>
                    <a:pt x="1969516" y="694170"/>
                    <a:pt x="1991471" y="692024"/>
                  </a:cubicBezTo>
                  <a:cubicBezTo>
                    <a:pt x="2001089" y="691085"/>
                    <a:pt x="2007281" y="699356"/>
                    <a:pt x="2013466" y="704996"/>
                  </a:cubicBezTo>
                  <a:cubicBezTo>
                    <a:pt x="1990354" y="721914"/>
                    <a:pt x="1960464" y="716839"/>
                    <a:pt x="1934513" y="725862"/>
                  </a:cubicBezTo>
                  <a:cubicBezTo>
                    <a:pt x="1931693" y="718532"/>
                    <a:pt x="1929420" y="711199"/>
                    <a:pt x="1927146" y="703868"/>
                  </a:cubicBezTo>
                  <a:close/>
                  <a:moveTo>
                    <a:pt x="2015684" y="685822"/>
                  </a:moveTo>
                  <a:cubicBezTo>
                    <a:pt x="2035435" y="675107"/>
                    <a:pt x="2055170" y="662136"/>
                    <a:pt x="2078283" y="659308"/>
                  </a:cubicBezTo>
                  <a:cubicBezTo>
                    <a:pt x="2078283" y="668331"/>
                    <a:pt x="2078283" y="677354"/>
                    <a:pt x="2078856" y="686951"/>
                  </a:cubicBezTo>
                  <a:cubicBezTo>
                    <a:pt x="2062511" y="694274"/>
                    <a:pt x="2045009" y="699912"/>
                    <a:pt x="2027527" y="704997"/>
                  </a:cubicBezTo>
                  <a:cubicBezTo>
                    <a:pt x="2024799" y="699912"/>
                    <a:pt x="2018611" y="690335"/>
                    <a:pt x="2015702" y="685822"/>
                  </a:cubicBezTo>
                  <a:close/>
                  <a:moveTo>
                    <a:pt x="2271174" y="685822"/>
                  </a:moveTo>
                  <a:lnTo>
                    <a:pt x="2271192" y="685822"/>
                  </a:lnTo>
                  <a:cubicBezTo>
                    <a:pt x="2281335" y="683566"/>
                    <a:pt x="2303336" y="690897"/>
                    <a:pt x="2299389" y="702741"/>
                  </a:cubicBezTo>
                  <a:cubicBezTo>
                    <a:pt x="2284735" y="708381"/>
                    <a:pt x="2269509" y="716276"/>
                    <a:pt x="2253708" y="715147"/>
                  </a:cubicBezTo>
                  <a:cubicBezTo>
                    <a:pt x="2239612" y="703304"/>
                    <a:pt x="2262716" y="693153"/>
                    <a:pt x="2271175" y="685822"/>
                  </a:cubicBezTo>
                  <a:close/>
                  <a:moveTo>
                    <a:pt x="2260541" y="662126"/>
                  </a:moveTo>
                  <a:cubicBezTo>
                    <a:pt x="2265067" y="655359"/>
                    <a:pt x="2276922" y="662690"/>
                    <a:pt x="2271274" y="669457"/>
                  </a:cubicBezTo>
                  <a:cubicBezTo>
                    <a:pt x="2266727" y="676244"/>
                    <a:pt x="2254902" y="668903"/>
                    <a:pt x="2260542" y="662126"/>
                  </a:cubicBezTo>
                  <a:close/>
                  <a:moveTo>
                    <a:pt x="2442107" y="667766"/>
                  </a:moveTo>
                  <a:cubicBezTo>
                    <a:pt x="2474817" y="659308"/>
                    <a:pt x="2509790" y="660435"/>
                    <a:pt x="2543637" y="666637"/>
                  </a:cubicBezTo>
                  <a:cubicBezTo>
                    <a:pt x="2521070" y="677917"/>
                    <a:pt x="2496255" y="684693"/>
                    <a:pt x="2471433" y="688632"/>
                  </a:cubicBezTo>
                  <a:cubicBezTo>
                    <a:pt x="2484977" y="723608"/>
                    <a:pt x="2527283" y="728108"/>
                    <a:pt x="2558300" y="738833"/>
                  </a:cubicBezTo>
                  <a:cubicBezTo>
                    <a:pt x="2550404" y="748411"/>
                    <a:pt x="2544192" y="767030"/>
                    <a:pt x="2528966" y="762519"/>
                  </a:cubicBezTo>
                  <a:cubicBezTo>
                    <a:pt x="2497385" y="750675"/>
                    <a:pt x="2470305" y="728682"/>
                    <a:pt x="2439288" y="715702"/>
                  </a:cubicBezTo>
                  <a:cubicBezTo>
                    <a:pt x="2415602" y="703304"/>
                    <a:pt x="2388539" y="695403"/>
                    <a:pt x="2367666" y="676790"/>
                  </a:cubicBezTo>
                  <a:cubicBezTo>
                    <a:pt x="2392492" y="671723"/>
                    <a:pt x="2417330" y="670032"/>
                    <a:pt x="2442162" y="667766"/>
                  </a:cubicBezTo>
                  <a:close/>
                  <a:moveTo>
                    <a:pt x="2629393" y="793542"/>
                  </a:moveTo>
                  <a:lnTo>
                    <a:pt x="2629438" y="793532"/>
                  </a:lnTo>
                  <a:lnTo>
                    <a:pt x="2629438" y="793569"/>
                  </a:lnTo>
                  <a:cubicBezTo>
                    <a:pt x="2636786" y="799185"/>
                    <a:pt x="2649702" y="800892"/>
                    <a:pt x="2651955" y="811588"/>
                  </a:cubicBezTo>
                  <a:cubicBezTo>
                    <a:pt x="2670001" y="865172"/>
                    <a:pt x="2668873" y="922696"/>
                    <a:pt x="2663807" y="978537"/>
                  </a:cubicBezTo>
                  <a:cubicBezTo>
                    <a:pt x="2623765" y="941879"/>
                    <a:pt x="2599507" y="890551"/>
                    <a:pt x="2582597" y="839795"/>
                  </a:cubicBezTo>
                  <a:cubicBezTo>
                    <a:pt x="2576947" y="822303"/>
                    <a:pt x="2597250" y="813844"/>
                    <a:pt x="2606847" y="802574"/>
                  </a:cubicBezTo>
                  <a:cubicBezTo>
                    <a:pt x="2611340" y="814981"/>
                    <a:pt x="2614733" y="827949"/>
                    <a:pt x="2624893" y="836975"/>
                  </a:cubicBezTo>
                  <a:cubicBezTo>
                    <a:pt x="2627166" y="822870"/>
                    <a:pt x="2627713" y="808219"/>
                    <a:pt x="2629437" y="793569"/>
                  </a:cubicBezTo>
                  <a:cubicBezTo>
                    <a:pt x="2629423" y="793564"/>
                    <a:pt x="2629407" y="793556"/>
                    <a:pt x="2629394" y="793546"/>
                  </a:cubicBezTo>
                  <a:close/>
                  <a:moveTo>
                    <a:pt x="2663236" y="1155658"/>
                  </a:moveTo>
                  <a:cubicBezTo>
                    <a:pt x="2671695" y="1156787"/>
                    <a:pt x="2680728" y="1158478"/>
                    <a:pt x="2689187" y="1159606"/>
                  </a:cubicBezTo>
                  <a:cubicBezTo>
                    <a:pt x="2682983" y="1174830"/>
                    <a:pt x="2675088" y="1190055"/>
                    <a:pt x="2672841" y="1206978"/>
                  </a:cubicBezTo>
                  <a:cubicBezTo>
                    <a:pt x="2672258" y="1216565"/>
                    <a:pt x="2663808" y="1222203"/>
                    <a:pt x="2657606" y="1228971"/>
                  </a:cubicBezTo>
                  <a:cubicBezTo>
                    <a:pt x="2653639" y="1222760"/>
                    <a:pt x="2649701" y="1217128"/>
                    <a:pt x="2646317" y="1210925"/>
                  </a:cubicBezTo>
                  <a:cubicBezTo>
                    <a:pt x="2630544" y="1234621"/>
                    <a:pt x="2607405" y="1254350"/>
                    <a:pt x="2577515" y="1254350"/>
                  </a:cubicBezTo>
                  <a:cubicBezTo>
                    <a:pt x="2585036" y="1246251"/>
                    <a:pt x="2593137" y="1238712"/>
                    <a:pt x="2601755" y="1231791"/>
                  </a:cubicBezTo>
                  <a:lnTo>
                    <a:pt x="2601755" y="1210352"/>
                  </a:lnTo>
                  <a:cubicBezTo>
                    <a:pt x="2591049" y="1218257"/>
                    <a:pt x="2582026" y="1227834"/>
                    <a:pt x="2571306" y="1234612"/>
                  </a:cubicBezTo>
                  <a:cubicBezTo>
                    <a:pt x="2556062" y="1237995"/>
                    <a:pt x="2540844" y="1237432"/>
                    <a:pt x="2526180" y="1237432"/>
                  </a:cubicBezTo>
                  <a:cubicBezTo>
                    <a:pt x="2532957" y="1227830"/>
                    <a:pt x="2540843" y="1218820"/>
                    <a:pt x="2547056" y="1209234"/>
                  </a:cubicBezTo>
                  <a:cubicBezTo>
                    <a:pt x="2520550" y="1208670"/>
                    <a:pt x="2491215" y="1225579"/>
                    <a:pt x="2467529" y="1206970"/>
                  </a:cubicBezTo>
                  <a:cubicBezTo>
                    <a:pt x="2477130" y="1197382"/>
                    <a:pt x="2487841" y="1188924"/>
                    <a:pt x="2492904" y="1175387"/>
                  </a:cubicBezTo>
                  <a:cubicBezTo>
                    <a:pt x="2476013" y="1178207"/>
                    <a:pt x="2459066" y="1183284"/>
                    <a:pt x="2442155" y="1182728"/>
                  </a:cubicBezTo>
                  <a:cubicBezTo>
                    <a:pt x="2441026" y="1177088"/>
                    <a:pt x="2439898" y="1171449"/>
                    <a:pt x="2439325" y="1165809"/>
                  </a:cubicBezTo>
                  <a:cubicBezTo>
                    <a:pt x="2455389" y="1161386"/>
                    <a:pt x="2471208" y="1156115"/>
                    <a:pt x="2486715" y="1150019"/>
                  </a:cubicBezTo>
                  <a:cubicBezTo>
                    <a:pt x="2486715" y="1145493"/>
                    <a:pt x="2487279" y="1137039"/>
                    <a:pt x="2487279" y="1132537"/>
                  </a:cubicBezTo>
                  <a:cubicBezTo>
                    <a:pt x="2472603" y="1137612"/>
                    <a:pt x="2459064" y="1143816"/>
                    <a:pt x="2444418" y="1147762"/>
                  </a:cubicBezTo>
                  <a:cubicBezTo>
                    <a:pt x="2440453" y="1120119"/>
                    <a:pt x="2453442" y="1094750"/>
                    <a:pt x="2456816" y="1068245"/>
                  </a:cubicBezTo>
                  <a:cubicBezTo>
                    <a:pt x="2461891" y="1042858"/>
                    <a:pt x="2473734" y="1017479"/>
                    <a:pt x="2468094" y="992102"/>
                  </a:cubicBezTo>
                  <a:cubicBezTo>
                    <a:pt x="2457379" y="975738"/>
                    <a:pt x="2439324" y="967276"/>
                    <a:pt x="2424106" y="956577"/>
                  </a:cubicBezTo>
                  <a:cubicBezTo>
                    <a:pt x="2405486" y="965045"/>
                    <a:pt x="2390259" y="979136"/>
                    <a:pt x="2374454" y="992102"/>
                  </a:cubicBezTo>
                  <a:cubicBezTo>
                    <a:pt x="2358672" y="981387"/>
                    <a:pt x="2347957" y="960511"/>
                    <a:pt x="2358117" y="942465"/>
                  </a:cubicBezTo>
                  <a:cubicBezTo>
                    <a:pt x="2365448" y="923854"/>
                    <a:pt x="2388566" y="926110"/>
                    <a:pt x="2404352" y="922726"/>
                  </a:cubicBezTo>
                  <a:cubicBezTo>
                    <a:pt x="2409035" y="929391"/>
                    <a:pt x="2413542" y="935607"/>
                    <a:pt x="2418042" y="941732"/>
                  </a:cubicBezTo>
                  <a:cubicBezTo>
                    <a:pt x="2424742" y="934981"/>
                    <a:pt x="2430357" y="926621"/>
                    <a:pt x="2438761" y="921021"/>
                  </a:cubicBezTo>
                  <a:cubicBezTo>
                    <a:pt x="2459061" y="919320"/>
                    <a:pt x="2482760" y="916509"/>
                    <a:pt x="2497995" y="933429"/>
                  </a:cubicBezTo>
                  <a:cubicBezTo>
                    <a:pt x="2502489" y="943588"/>
                    <a:pt x="2508710" y="954295"/>
                    <a:pt x="2508710" y="965583"/>
                  </a:cubicBezTo>
                  <a:cubicBezTo>
                    <a:pt x="2493465" y="997164"/>
                    <a:pt x="2472599" y="1031008"/>
                    <a:pt x="2480485" y="1067667"/>
                  </a:cubicBezTo>
                  <a:cubicBezTo>
                    <a:pt x="2485012" y="1090226"/>
                    <a:pt x="2486043" y="1114742"/>
                    <a:pt x="2498549" y="1134778"/>
                  </a:cubicBezTo>
                  <a:cubicBezTo>
                    <a:pt x="2507926" y="1149800"/>
                    <a:pt x="2517151" y="1165813"/>
                    <a:pt x="2530694" y="1177648"/>
                  </a:cubicBezTo>
                  <a:cubicBezTo>
                    <a:pt x="2578874" y="1201737"/>
                    <a:pt x="2594280" y="1192117"/>
                    <a:pt x="2640675" y="1168060"/>
                  </a:cubicBezTo>
                  <a:cubicBezTo>
                    <a:pt x="2653082" y="1171453"/>
                    <a:pt x="2664361" y="1177648"/>
                    <a:pt x="2677322" y="1179339"/>
                  </a:cubicBezTo>
                  <a:cubicBezTo>
                    <a:pt x="2672847" y="1171459"/>
                    <a:pt x="2667762" y="1163554"/>
                    <a:pt x="2663236" y="1155658"/>
                  </a:cubicBezTo>
                  <a:close/>
                  <a:moveTo>
                    <a:pt x="2743819" y="1255978"/>
                  </a:moveTo>
                  <a:lnTo>
                    <a:pt x="2743901" y="1255960"/>
                  </a:lnTo>
                  <a:cubicBezTo>
                    <a:pt x="2743890" y="1255971"/>
                    <a:pt x="2743882" y="1255984"/>
                    <a:pt x="2743872" y="1255995"/>
                  </a:cubicBezTo>
                  <a:cubicBezTo>
                    <a:pt x="2773190" y="1265571"/>
                    <a:pt x="2803626" y="1270076"/>
                    <a:pt x="2834616" y="1266693"/>
                  </a:cubicBezTo>
                  <a:cubicBezTo>
                    <a:pt x="2830103" y="1292636"/>
                    <a:pt x="2815451" y="1318023"/>
                    <a:pt x="2792319" y="1331548"/>
                  </a:cubicBezTo>
                  <a:cubicBezTo>
                    <a:pt x="2767493" y="1338879"/>
                    <a:pt x="2738743" y="1332112"/>
                    <a:pt x="2716744" y="1317449"/>
                  </a:cubicBezTo>
                  <a:cubicBezTo>
                    <a:pt x="2708275" y="1312938"/>
                    <a:pt x="2709966" y="1300531"/>
                    <a:pt x="2715606" y="1294891"/>
                  </a:cubicBezTo>
                  <a:cubicBezTo>
                    <a:pt x="2725876" y="1281987"/>
                    <a:pt x="2732606" y="1267269"/>
                    <a:pt x="2743861" y="1255993"/>
                  </a:cubicBezTo>
                  <a:close/>
                  <a:moveTo>
                    <a:pt x="2863959" y="1158478"/>
                  </a:moveTo>
                  <a:cubicBezTo>
                    <a:pt x="2869043" y="1190623"/>
                    <a:pt x="2853809" y="1223897"/>
                    <a:pt x="2830121" y="1245900"/>
                  </a:cubicBezTo>
                  <a:cubicBezTo>
                    <a:pt x="2804747" y="1254358"/>
                    <a:pt x="2774854" y="1252667"/>
                    <a:pt x="2750041" y="1241943"/>
                  </a:cubicBezTo>
                  <a:cubicBezTo>
                    <a:pt x="2771961" y="1235666"/>
                    <a:pt x="2797340" y="1228936"/>
                    <a:pt x="2810893" y="1208651"/>
                  </a:cubicBezTo>
                  <a:lnTo>
                    <a:pt x="2810948" y="1208679"/>
                  </a:lnTo>
                  <a:cubicBezTo>
                    <a:pt x="2826196" y="1190059"/>
                    <a:pt x="2844807" y="1173704"/>
                    <a:pt x="2863963" y="1158478"/>
                  </a:cubicBezTo>
                  <a:close/>
                  <a:moveTo>
                    <a:pt x="2798067" y="1148827"/>
                  </a:moveTo>
                  <a:lnTo>
                    <a:pt x="2798030" y="1148827"/>
                  </a:lnTo>
                  <a:cubicBezTo>
                    <a:pt x="2811565" y="1145998"/>
                    <a:pt x="2825108" y="1148264"/>
                    <a:pt x="2835815" y="1157286"/>
                  </a:cubicBezTo>
                  <a:cubicBezTo>
                    <a:pt x="2822266" y="1159560"/>
                    <a:pt x="2809350" y="1155650"/>
                    <a:pt x="2798071" y="1148827"/>
                  </a:cubicBezTo>
                  <a:close/>
                  <a:moveTo>
                    <a:pt x="2878621" y="1169749"/>
                  </a:moveTo>
                  <a:lnTo>
                    <a:pt x="2878712" y="1169666"/>
                  </a:lnTo>
                  <a:lnTo>
                    <a:pt x="2878712" y="1169716"/>
                  </a:lnTo>
                  <a:cubicBezTo>
                    <a:pt x="2884312" y="1167462"/>
                    <a:pt x="2890507" y="1165228"/>
                    <a:pt x="2896098" y="1163543"/>
                  </a:cubicBezTo>
                  <a:cubicBezTo>
                    <a:pt x="2908514" y="1171448"/>
                    <a:pt x="2916964" y="1183843"/>
                    <a:pt x="2924869" y="1195688"/>
                  </a:cubicBezTo>
                  <a:cubicBezTo>
                    <a:pt x="2923750" y="1200199"/>
                    <a:pt x="2921485" y="1209231"/>
                    <a:pt x="2920356" y="1213744"/>
                  </a:cubicBezTo>
                  <a:cubicBezTo>
                    <a:pt x="2905503" y="1214779"/>
                    <a:pt x="2890585" y="1214398"/>
                    <a:pt x="2875804" y="1212607"/>
                  </a:cubicBezTo>
                  <a:cubicBezTo>
                    <a:pt x="2876440" y="1198433"/>
                    <a:pt x="2877620" y="1183803"/>
                    <a:pt x="2878710" y="1169722"/>
                  </a:cubicBezTo>
                  <a:close/>
                  <a:moveTo>
                    <a:pt x="2887690" y="1226098"/>
                  </a:moveTo>
                  <a:cubicBezTo>
                    <a:pt x="2904599" y="1231165"/>
                    <a:pt x="2921537" y="1226098"/>
                    <a:pt x="2938439" y="1224397"/>
                  </a:cubicBezTo>
                  <a:cubicBezTo>
                    <a:pt x="2943524" y="1241880"/>
                    <a:pt x="2950283" y="1259362"/>
                    <a:pt x="2948581" y="1278545"/>
                  </a:cubicBezTo>
                  <a:cubicBezTo>
                    <a:pt x="2920965" y="1285876"/>
                    <a:pt x="2887120" y="1287569"/>
                    <a:pt x="2865125" y="1265574"/>
                  </a:cubicBezTo>
                  <a:cubicBezTo>
                    <a:pt x="2854580" y="1259753"/>
                    <a:pt x="2850750" y="1246487"/>
                    <a:pt x="2856571" y="1235942"/>
                  </a:cubicBezTo>
                  <a:cubicBezTo>
                    <a:pt x="2857656" y="1233976"/>
                    <a:pt x="2859038" y="1232190"/>
                    <a:pt x="2860668" y="1230646"/>
                  </a:cubicBezTo>
                  <a:lnTo>
                    <a:pt x="2860604" y="1230601"/>
                  </a:lnTo>
                  <a:cubicBezTo>
                    <a:pt x="2865701" y="1219885"/>
                    <a:pt x="2878671" y="1226098"/>
                    <a:pt x="2887694" y="1226098"/>
                  </a:cubicBezTo>
                  <a:close/>
                  <a:moveTo>
                    <a:pt x="2704414" y="2276915"/>
                  </a:moveTo>
                  <a:lnTo>
                    <a:pt x="2704341" y="2276825"/>
                  </a:lnTo>
                  <a:cubicBezTo>
                    <a:pt x="2719566" y="2251438"/>
                    <a:pt x="2753415" y="2261043"/>
                    <a:pt x="2778228" y="2258215"/>
                  </a:cubicBezTo>
                  <a:cubicBezTo>
                    <a:pt x="2762429" y="2287539"/>
                    <a:pt x="2739324" y="2312918"/>
                    <a:pt x="2713929" y="2334912"/>
                  </a:cubicBezTo>
                  <a:cubicBezTo>
                    <a:pt x="2700967" y="2334348"/>
                    <a:pt x="2701531" y="2317993"/>
                    <a:pt x="2700412" y="2307842"/>
                  </a:cubicBezTo>
                  <a:cubicBezTo>
                    <a:pt x="2701598" y="2297842"/>
                    <a:pt x="2697688" y="2286012"/>
                    <a:pt x="2704418" y="2276915"/>
                  </a:cubicBezTo>
                  <a:close/>
                  <a:moveTo>
                    <a:pt x="2343993" y="2521617"/>
                  </a:moveTo>
                  <a:cubicBezTo>
                    <a:pt x="2311275" y="2528384"/>
                    <a:pt x="2281385" y="2506392"/>
                    <a:pt x="2266159" y="2479321"/>
                  </a:cubicBezTo>
                  <a:cubicBezTo>
                    <a:pt x="2260519" y="2461310"/>
                    <a:pt x="2263885" y="2441572"/>
                    <a:pt x="2263885" y="2422925"/>
                  </a:cubicBezTo>
                  <a:lnTo>
                    <a:pt x="2263912" y="2422907"/>
                  </a:lnTo>
                  <a:cubicBezTo>
                    <a:pt x="2279137" y="2432508"/>
                    <a:pt x="2293802" y="2443783"/>
                    <a:pt x="2310721" y="2450550"/>
                  </a:cubicBezTo>
                  <a:cubicBezTo>
                    <a:pt x="2323129" y="2453934"/>
                    <a:pt x="2336662" y="2453370"/>
                    <a:pt x="2349633" y="2455635"/>
                  </a:cubicBezTo>
                  <a:cubicBezTo>
                    <a:pt x="2343424" y="2477055"/>
                    <a:pt x="2342297" y="2499055"/>
                    <a:pt x="2343998" y="2521617"/>
                  </a:cubicBezTo>
                  <a:close/>
                  <a:moveTo>
                    <a:pt x="2346259" y="2435305"/>
                  </a:moveTo>
                  <a:cubicBezTo>
                    <a:pt x="2325960" y="2433604"/>
                    <a:pt x="2301697" y="2436996"/>
                    <a:pt x="2288162" y="2418386"/>
                  </a:cubicBezTo>
                  <a:cubicBezTo>
                    <a:pt x="2272986" y="2394668"/>
                    <a:pt x="2275786" y="2365412"/>
                    <a:pt x="2278061" y="2338870"/>
                  </a:cubicBezTo>
                  <a:lnTo>
                    <a:pt x="2278011" y="2338859"/>
                  </a:lnTo>
                  <a:lnTo>
                    <a:pt x="2278066" y="2338796"/>
                  </a:lnTo>
                  <a:cubicBezTo>
                    <a:pt x="2278066" y="2338821"/>
                    <a:pt x="2278066" y="2338846"/>
                    <a:pt x="2278066" y="2338870"/>
                  </a:cubicBezTo>
                  <a:cubicBezTo>
                    <a:pt x="2302865" y="2344508"/>
                    <a:pt x="2328227" y="2351264"/>
                    <a:pt x="2354725" y="2349010"/>
                  </a:cubicBezTo>
                  <a:cubicBezTo>
                    <a:pt x="2354722" y="2378337"/>
                    <a:pt x="2340068" y="2405969"/>
                    <a:pt x="2346259" y="2435305"/>
                  </a:cubicBezTo>
                  <a:close/>
                  <a:moveTo>
                    <a:pt x="2350753" y="2330419"/>
                  </a:moveTo>
                  <a:cubicBezTo>
                    <a:pt x="2324256" y="2331556"/>
                    <a:pt x="2292111" y="2330419"/>
                    <a:pt x="2275177" y="2306732"/>
                  </a:cubicBezTo>
                  <a:cubicBezTo>
                    <a:pt x="2266272" y="2289192"/>
                    <a:pt x="2271892" y="2268839"/>
                    <a:pt x="2272991" y="2250840"/>
                  </a:cubicBezTo>
                  <a:cubicBezTo>
                    <a:pt x="2272964" y="2250859"/>
                    <a:pt x="2272940" y="2250881"/>
                    <a:pt x="2272913" y="2250900"/>
                  </a:cubicBezTo>
                  <a:lnTo>
                    <a:pt x="2272995" y="2250790"/>
                  </a:lnTo>
                  <a:lnTo>
                    <a:pt x="2272995" y="2250840"/>
                  </a:lnTo>
                  <a:cubicBezTo>
                    <a:pt x="2283112" y="2243525"/>
                    <a:pt x="2292126" y="2235652"/>
                    <a:pt x="2301680" y="2227779"/>
                  </a:cubicBezTo>
                  <a:cubicBezTo>
                    <a:pt x="2320289" y="2245261"/>
                    <a:pt x="2343412" y="2255976"/>
                    <a:pt x="2366556" y="2266691"/>
                  </a:cubicBezTo>
                  <a:cubicBezTo>
                    <a:pt x="2364282" y="2288686"/>
                    <a:pt x="2355278" y="2308997"/>
                    <a:pt x="2350757" y="2330419"/>
                  </a:cubicBezTo>
                  <a:close/>
                  <a:moveTo>
                    <a:pt x="2363695" y="2462383"/>
                  </a:moveTo>
                  <a:lnTo>
                    <a:pt x="2363740" y="2462355"/>
                  </a:lnTo>
                  <a:cubicBezTo>
                    <a:pt x="2363740" y="2462372"/>
                    <a:pt x="2363740" y="2462388"/>
                    <a:pt x="2363729" y="2462405"/>
                  </a:cubicBezTo>
                  <a:cubicBezTo>
                    <a:pt x="2383454" y="2474247"/>
                    <a:pt x="2401494" y="2491708"/>
                    <a:pt x="2426294" y="2491708"/>
                  </a:cubicBezTo>
                  <a:cubicBezTo>
                    <a:pt x="2423473" y="2505243"/>
                    <a:pt x="2424601" y="2524981"/>
                    <a:pt x="2407118" y="2527246"/>
                  </a:cubicBezTo>
                  <a:cubicBezTo>
                    <a:pt x="2392466" y="2536270"/>
                    <a:pt x="2377794" y="2526118"/>
                    <a:pt x="2364831" y="2520478"/>
                  </a:cubicBezTo>
                  <a:cubicBezTo>
                    <a:pt x="2360923" y="2501302"/>
                    <a:pt x="2358652" y="2481581"/>
                    <a:pt x="2363733" y="2462403"/>
                  </a:cubicBezTo>
                  <a:close/>
                  <a:moveTo>
                    <a:pt x="2402681" y="2466878"/>
                  </a:moveTo>
                  <a:cubicBezTo>
                    <a:pt x="2384062" y="2464621"/>
                    <a:pt x="2376731" y="2445446"/>
                    <a:pt x="2369408" y="2431339"/>
                  </a:cubicBezTo>
                  <a:cubicBezTo>
                    <a:pt x="2358037" y="2413329"/>
                    <a:pt x="2364860" y="2391863"/>
                    <a:pt x="2367134" y="2372671"/>
                  </a:cubicBezTo>
                  <a:lnTo>
                    <a:pt x="2367151" y="2372698"/>
                  </a:lnTo>
                  <a:cubicBezTo>
                    <a:pt x="2378430" y="2380029"/>
                    <a:pt x="2388573" y="2389053"/>
                    <a:pt x="2400425" y="2395820"/>
                  </a:cubicBezTo>
                  <a:cubicBezTo>
                    <a:pt x="2417334" y="2399204"/>
                    <a:pt x="2434834" y="2398641"/>
                    <a:pt x="2451755" y="2400887"/>
                  </a:cubicBezTo>
                  <a:cubicBezTo>
                    <a:pt x="2442731" y="2422327"/>
                    <a:pt x="2450054" y="2446013"/>
                    <a:pt x="2445541" y="2468006"/>
                  </a:cubicBezTo>
                  <a:cubicBezTo>
                    <a:pt x="2432566" y="2479293"/>
                    <a:pt x="2416775" y="2470269"/>
                    <a:pt x="2402685" y="2466878"/>
                  </a:cubicBezTo>
                  <a:close/>
                  <a:moveTo>
                    <a:pt x="2442622" y="2489498"/>
                  </a:moveTo>
                  <a:lnTo>
                    <a:pt x="2442650" y="2489488"/>
                  </a:lnTo>
                  <a:cubicBezTo>
                    <a:pt x="2451673" y="2488940"/>
                    <a:pt x="2460688" y="2486668"/>
                    <a:pt x="2470274" y="2488940"/>
                  </a:cubicBezTo>
                  <a:cubicBezTo>
                    <a:pt x="2481553" y="2497964"/>
                    <a:pt x="2492277" y="2508659"/>
                    <a:pt x="2503546" y="2518265"/>
                  </a:cubicBezTo>
                  <a:cubicBezTo>
                    <a:pt x="2482690" y="2522212"/>
                    <a:pt x="2461258" y="2524468"/>
                    <a:pt x="2439255" y="2523339"/>
                  </a:cubicBezTo>
                  <a:cubicBezTo>
                    <a:pt x="2439802" y="2512057"/>
                    <a:pt x="2440351" y="2500778"/>
                    <a:pt x="2442626" y="2489498"/>
                  </a:cubicBezTo>
                  <a:close/>
                  <a:moveTo>
                    <a:pt x="2432507" y="2386267"/>
                  </a:moveTo>
                  <a:cubicBezTo>
                    <a:pt x="2412313" y="2381719"/>
                    <a:pt x="2389665" y="2374897"/>
                    <a:pt x="2380112" y="2354614"/>
                  </a:cubicBezTo>
                  <a:lnTo>
                    <a:pt x="2380066" y="2354686"/>
                  </a:lnTo>
                  <a:cubicBezTo>
                    <a:pt x="2367651" y="2323669"/>
                    <a:pt x="2374972" y="2288131"/>
                    <a:pt x="2389644" y="2259368"/>
                  </a:cubicBezTo>
                  <a:cubicBezTo>
                    <a:pt x="2402060" y="2259932"/>
                    <a:pt x="2413894" y="2259932"/>
                    <a:pt x="2425746" y="2261069"/>
                  </a:cubicBezTo>
                  <a:cubicBezTo>
                    <a:pt x="2441170" y="2270708"/>
                    <a:pt x="2457183" y="2279369"/>
                    <a:pt x="2473692" y="2287002"/>
                  </a:cubicBezTo>
                  <a:cubicBezTo>
                    <a:pt x="2471427" y="2315763"/>
                    <a:pt x="2475956" y="2344535"/>
                    <a:pt x="2481579" y="2372727"/>
                  </a:cubicBezTo>
                  <a:cubicBezTo>
                    <a:pt x="2465802" y="2378372"/>
                    <a:pt x="2450003" y="2389087"/>
                    <a:pt x="2432511" y="2386267"/>
                  </a:cubicBezTo>
                  <a:close/>
                  <a:moveTo>
                    <a:pt x="2456803" y="2259405"/>
                  </a:moveTo>
                  <a:cubicBezTo>
                    <a:pt x="2424058" y="2245670"/>
                    <a:pt x="2409321" y="2209013"/>
                    <a:pt x="2407139" y="2176359"/>
                  </a:cubicBezTo>
                  <a:lnTo>
                    <a:pt x="2407175" y="2176496"/>
                  </a:lnTo>
                  <a:cubicBezTo>
                    <a:pt x="2429733" y="2182700"/>
                    <a:pt x="2452849" y="2192286"/>
                    <a:pt x="2477114" y="2189467"/>
                  </a:cubicBezTo>
                  <a:cubicBezTo>
                    <a:pt x="2494033" y="2191168"/>
                    <a:pt x="2514335" y="2182136"/>
                    <a:pt x="2528997" y="2193980"/>
                  </a:cubicBezTo>
                  <a:cubicBezTo>
                    <a:pt x="2536894" y="2213163"/>
                    <a:pt x="2534064" y="2235722"/>
                    <a:pt x="2542532" y="2254895"/>
                  </a:cubicBezTo>
                  <a:cubicBezTo>
                    <a:pt x="2517150" y="2272376"/>
                    <a:pt x="2485013" y="2268429"/>
                    <a:pt x="2456810" y="2259405"/>
                  </a:cubicBezTo>
                  <a:close/>
                  <a:moveTo>
                    <a:pt x="2479306" y="1921533"/>
                  </a:moveTo>
                  <a:cubicBezTo>
                    <a:pt x="2492823" y="1917596"/>
                    <a:pt x="2501855" y="1908572"/>
                    <a:pt x="2505248" y="1895037"/>
                  </a:cubicBezTo>
                  <a:cubicBezTo>
                    <a:pt x="2513145" y="1896156"/>
                    <a:pt x="2521039" y="1897284"/>
                    <a:pt x="2528934" y="1898975"/>
                  </a:cubicBezTo>
                  <a:cubicBezTo>
                    <a:pt x="2531772" y="1929424"/>
                    <a:pt x="2546417" y="1956507"/>
                    <a:pt x="2558824" y="1984132"/>
                  </a:cubicBezTo>
                  <a:cubicBezTo>
                    <a:pt x="2533437" y="1989226"/>
                    <a:pt x="2502984" y="1989226"/>
                    <a:pt x="2485501" y="1967232"/>
                  </a:cubicBezTo>
                  <a:cubicBezTo>
                    <a:pt x="2472585" y="1955407"/>
                    <a:pt x="2479315" y="1936760"/>
                    <a:pt x="2479315" y="1921570"/>
                  </a:cubicBezTo>
                  <a:close/>
                  <a:moveTo>
                    <a:pt x="2500773" y="1841488"/>
                  </a:moveTo>
                  <a:lnTo>
                    <a:pt x="2500800" y="1841471"/>
                  </a:lnTo>
                  <a:lnTo>
                    <a:pt x="2500791" y="1841480"/>
                  </a:lnTo>
                  <a:cubicBezTo>
                    <a:pt x="2509262" y="1835308"/>
                    <a:pt x="2518259" y="1849387"/>
                    <a:pt x="2509806" y="1855023"/>
                  </a:cubicBezTo>
                  <a:cubicBezTo>
                    <a:pt x="2501351" y="1861744"/>
                    <a:pt x="2492354" y="1847127"/>
                    <a:pt x="2500791" y="1841480"/>
                  </a:cubicBezTo>
                  <a:close/>
                  <a:moveTo>
                    <a:pt x="2532837" y="1772696"/>
                  </a:moveTo>
                  <a:lnTo>
                    <a:pt x="2532882" y="1772631"/>
                  </a:lnTo>
                  <a:cubicBezTo>
                    <a:pt x="2544152" y="1772067"/>
                    <a:pt x="2557132" y="1770375"/>
                    <a:pt x="2563909" y="1781090"/>
                  </a:cubicBezTo>
                  <a:cubicBezTo>
                    <a:pt x="2570103" y="1798572"/>
                    <a:pt x="2575179" y="1816047"/>
                    <a:pt x="2588149" y="1829599"/>
                  </a:cubicBezTo>
                  <a:cubicBezTo>
                    <a:pt x="2597750" y="1844824"/>
                    <a:pt x="2624815" y="1837486"/>
                    <a:pt x="2631010" y="1856105"/>
                  </a:cubicBezTo>
                  <a:cubicBezTo>
                    <a:pt x="2600548" y="1883749"/>
                    <a:pt x="2557678" y="1892199"/>
                    <a:pt x="2518220" y="1882612"/>
                  </a:cubicBezTo>
                  <a:cubicBezTo>
                    <a:pt x="2517542" y="1867727"/>
                    <a:pt x="2520238" y="1852882"/>
                    <a:pt x="2526106" y="1839187"/>
                  </a:cubicBezTo>
                  <a:cubicBezTo>
                    <a:pt x="2535286" y="1818193"/>
                    <a:pt x="2532295" y="1794709"/>
                    <a:pt x="2532841" y="1772696"/>
                  </a:cubicBezTo>
                  <a:close/>
                  <a:moveTo>
                    <a:pt x="2795210" y="2010039"/>
                  </a:moveTo>
                  <a:cubicBezTo>
                    <a:pt x="2807608" y="2006091"/>
                    <a:pt x="2820585" y="2006091"/>
                    <a:pt x="2833558" y="2004399"/>
                  </a:cubicBezTo>
                  <a:cubicBezTo>
                    <a:pt x="2832431" y="2029204"/>
                    <a:pt x="2843700" y="2050633"/>
                    <a:pt x="2854425" y="2072073"/>
                  </a:cubicBezTo>
                  <a:cubicBezTo>
                    <a:pt x="2853305" y="2085045"/>
                    <a:pt x="2836952" y="2091257"/>
                    <a:pt x="2826801" y="2098580"/>
                  </a:cubicBezTo>
                  <a:cubicBezTo>
                    <a:pt x="2805371" y="2108729"/>
                    <a:pt x="2784495" y="2125658"/>
                    <a:pt x="2759681" y="2121702"/>
                  </a:cubicBezTo>
                  <a:cubicBezTo>
                    <a:pt x="2737008" y="2115487"/>
                    <a:pt x="2719376" y="2097641"/>
                    <a:pt x="2713437" y="2074893"/>
                  </a:cubicBezTo>
                  <a:cubicBezTo>
                    <a:pt x="2710043" y="2065292"/>
                    <a:pt x="2705513" y="2045246"/>
                    <a:pt x="2720186" y="2044432"/>
                  </a:cubicBezTo>
                  <a:cubicBezTo>
                    <a:pt x="2748903" y="2042836"/>
                    <a:pt x="2772033" y="2025421"/>
                    <a:pt x="2795228" y="2010142"/>
                  </a:cubicBezTo>
                  <a:close/>
                  <a:moveTo>
                    <a:pt x="2567892" y="1996522"/>
                  </a:moveTo>
                  <a:cubicBezTo>
                    <a:pt x="2589905" y="1997085"/>
                    <a:pt x="2611317" y="2004980"/>
                    <a:pt x="2633892" y="2005554"/>
                  </a:cubicBezTo>
                  <a:cubicBezTo>
                    <a:pt x="2642906" y="2004990"/>
                    <a:pt x="2647427" y="2013450"/>
                    <a:pt x="2653621" y="2018525"/>
                  </a:cubicBezTo>
                  <a:cubicBezTo>
                    <a:pt x="2664346" y="2029803"/>
                    <a:pt x="2678454" y="2036563"/>
                    <a:pt x="2689732" y="2047286"/>
                  </a:cubicBezTo>
                  <a:cubicBezTo>
                    <a:pt x="2668303" y="2072660"/>
                    <a:pt x="2634457" y="2085080"/>
                    <a:pt x="2601729" y="2082810"/>
                  </a:cubicBezTo>
                  <a:cubicBezTo>
                    <a:pt x="2572258" y="2074352"/>
                    <a:pt x="2544606" y="2054067"/>
                    <a:pt x="2536784" y="2023596"/>
                  </a:cubicBezTo>
                  <a:lnTo>
                    <a:pt x="2536884" y="2023587"/>
                  </a:lnTo>
                  <a:cubicBezTo>
                    <a:pt x="2527859" y="2004980"/>
                    <a:pt x="2554371" y="1999342"/>
                    <a:pt x="2567896" y="1996522"/>
                  </a:cubicBezTo>
                  <a:close/>
                  <a:moveTo>
                    <a:pt x="2595007" y="1895610"/>
                  </a:moveTo>
                  <a:cubicBezTo>
                    <a:pt x="2620382" y="1887715"/>
                    <a:pt x="2638986" y="1867413"/>
                    <a:pt x="2659862" y="1851622"/>
                  </a:cubicBezTo>
                  <a:cubicBezTo>
                    <a:pt x="2663809" y="1867412"/>
                    <a:pt x="2660426" y="1886578"/>
                    <a:pt x="2672250" y="1899567"/>
                  </a:cubicBezTo>
                  <a:cubicBezTo>
                    <a:pt x="2685230" y="1917050"/>
                    <a:pt x="2703839" y="1928892"/>
                    <a:pt x="2718503" y="1945242"/>
                  </a:cubicBezTo>
                  <a:cubicBezTo>
                    <a:pt x="2699338" y="1967245"/>
                    <a:pt x="2672250" y="1976823"/>
                    <a:pt x="2645762" y="1985281"/>
                  </a:cubicBezTo>
                  <a:cubicBezTo>
                    <a:pt x="2622622" y="1989238"/>
                    <a:pt x="2595013" y="1989808"/>
                    <a:pt x="2578069" y="1970057"/>
                  </a:cubicBezTo>
                  <a:cubicBezTo>
                    <a:pt x="2558904" y="1955958"/>
                    <a:pt x="2553265" y="1932835"/>
                    <a:pt x="2546488" y="1910842"/>
                  </a:cubicBezTo>
                  <a:cubicBezTo>
                    <a:pt x="2562861" y="1906384"/>
                    <a:pt x="2578688" y="1900745"/>
                    <a:pt x="2595061" y="1895651"/>
                  </a:cubicBezTo>
                  <a:close/>
                  <a:moveTo>
                    <a:pt x="2677835" y="1533015"/>
                  </a:moveTo>
                  <a:cubicBezTo>
                    <a:pt x="2686010" y="1518760"/>
                    <a:pt x="2696972" y="1508342"/>
                    <a:pt x="2711145" y="1514351"/>
                  </a:cubicBezTo>
                  <a:cubicBezTo>
                    <a:pt x="2725799" y="1533524"/>
                    <a:pt x="2739360" y="1556083"/>
                    <a:pt x="2764729" y="1562851"/>
                  </a:cubicBezTo>
                  <a:cubicBezTo>
                    <a:pt x="2754587" y="1589365"/>
                    <a:pt x="2735976" y="1615298"/>
                    <a:pt x="2707761" y="1624322"/>
                  </a:cubicBezTo>
                  <a:cubicBezTo>
                    <a:pt x="2663768" y="1631682"/>
                    <a:pt x="2651889" y="1628490"/>
                    <a:pt x="2623168" y="1585409"/>
                  </a:cubicBezTo>
                  <a:cubicBezTo>
                    <a:pt x="2644002" y="1571305"/>
                    <a:pt x="2666015" y="1556120"/>
                    <a:pt x="2677839" y="1533015"/>
                  </a:cubicBezTo>
                  <a:close/>
                  <a:moveTo>
                    <a:pt x="2624251" y="1478249"/>
                  </a:moveTo>
                  <a:cubicBezTo>
                    <a:pt x="2645718" y="1464149"/>
                    <a:pt x="2666547" y="1448960"/>
                    <a:pt x="2678373" y="1425854"/>
                  </a:cubicBezTo>
                  <a:lnTo>
                    <a:pt x="2678418" y="1425799"/>
                  </a:lnTo>
                  <a:cubicBezTo>
                    <a:pt x="2692499" y="1419587"/>
                    <a:pt x="2708854" y="1422971"/>
                    <a:pt x="2723525" y="1424098"/>
                  </a:cubicBezTo>
                  <a:cubicBezTo>
                    <a:pt x="2735369" y="1431993"/>
                    <a:pt x="2745520" y="1442144"/>
                    <a:pt x="2756789" y="1450604"/>
                  </a:cubicBezTo>
                  <a:cubicBezTo>
                    <a:pt x="2743827" y="1486142"/>
                    <a:pt x="2703776" y="1501368"/>
                    <a:pt x="2668812" y="1502496"/>
                  </a:cubicBezTo>
                  <a:cubicBezTo>
                    <a:pt x="2650206" y="1504191"/>
                    <a:pt x="2637236" y="1489528"/>
                    <a:pt x="2624255" y="1478249"/>
                  </a:cubicBezTo>
                  <a:close/>
                  <a:moveTo>
                    <a:pt x="2677872" y="1657022"/>
                  </a:moveTo>
                  <a:cubicBezTo>
                    <a:pt x="2686886" y="1646297"/>
                    <a:pt x="2706079" y="1636146"/>
                    <a:pt x="2716794" y="1650808"/>
                  </a:cubicBezTo>
                  <a:cubicBezTo>
                    <a:pt x="2734277" y="1670547"/>
                    <a:pt x="2759654" y="1681826"/>
                    <a:pt x="2785587" y="1684646"/>
                  </a:cubicBezTo>
                  <a:cubicBezTo>
                    <a:pt x="2773735" y="1699308"/>
                    <a:pt x="2766422" y="1719057"/>
                    <a:pt x="2747792" y="1726942"/>
                  </a:cubicBezTo>
                  <a:cubicBezTo>
                    <a:pt x="2718468" y="1743297"/>
                    <a:pt x="2680691" y="1743861"/>
                    <a:pt x="2650229" y="1728634"/>
                  </a:cubicBezTo>
                  <a:cubicBezTo>
                    <a:pt x="2636694" y="1724131"/>
                    <a:pt x="2631610" y="1708896"/>
                    <a:pt x="2625979" y="1697053"/>
                  </a:cubicBezTo>
                  <a:cubicBezTo>
                    <a:pt x="2643625" y="1684592"/>
                    <a:pt x="2662727" y="1673312"/>
                    <a:pt x="2678008" y="1656940"/>
                  </a:cubicBezTo>
                  <a:close/>
                  <a:moveTo>
                    <a:pt x="2659243" y="1646279"/>
                  </a:moveTo>
                  <a:cubicBezTo>
                    <a:pt x="2663756" y="1642886"/>
                    <a:pt x="2668831" y="1640076"/>
                    <a:pt x="2673906" y="1636678"/>
                  </a:cubicBezTo>
                  <a:cubicBezTo>
                    <a:pt x="2651348" y="1663184"/>
                    <a:pt x="2617510" y="1688571"/>
                    <a:pt x="2580854" y="1681240"/>
                  </a:cubicBezTo>
                  <a:cubicBezTo>
                    <a:pt x="2561103" y="1668269"/>
                    <a:pt x="2571830" y="1639498"/>
                    <a:pt x="2555467" y="1623708"/>
                  </a:cubicBezTo>
                  <a:cubicBezTo>
                    <a:pt x="2562807" y="1622580"/>
                    <a:pt x="2569565" y="1622016"/>
                    <a:pt x="2576896" y="1621444"/>
                  </a:cubicBezTo>
                  <a:cubicBezTo>
                    <a:pt x="2580899" y="1608983"/>
                    <a:pt x="2584265" y="1597158"/>
                    <a:pt x="2588175" y="1584696"/>
                  </a:cubicBezTo>
                  <a:lnTo>
                    <a:pt x="2588185" y="1584796"/>
                  </a:lnTo>
                  <a:cubicBezTo>
                    <a:pt x="2622088" y="1599100"/>
                    <a:pt x="2612370" y="1612332"/>
                    <a:pt x="2659247" y="1646279"/>
                  </a:cubicBezTo>
                  <a:close/>
                  <a:moveTo>
                    <a:pt x="2568992" y="1692587"/>
                  </a:moveTo>
                  <a:lnTo>
                    <a:pt x="2569047" y="1692533"/>
                  </a:lnTo>
                  <a:lnTo>
                    <a:pt x="2569030" y="1692594"/>
                  </a:lnTo>
                  <a:cubicBezTo>
                    <a:pt x="2582000" y="1694846"/>
                    <a:pt x="2596091" y="1696542"/>
                    <a:pt x="2607350" y="1703302"/>
                  </a:cubicBezTo>
                  <a:cubicBezTo>
                    <a:pt x="2618621" y="1719657"/>
                    <a:pt x="2630490" y="1735447"/>
                    <a:pt x="2644571" y="1749547"/>
                  </a:cubicBezTo>
                  <a:cubicBezTo>
                    <a:pt x="2628798" y="1758571"/>
                    <a:pt x="2612435" y="1767593"/>
                    <a:pt x="2594389" y="1770977"/>
                  </a:cubicBezTo>
                  <a:cubicBezTo>
                    <a:pt x="2579712" y="1768721"/>
                    <a:pt x="2566736" y="1760827"/>
                    <a:pt x="2553220" y="1755752"/>
                  </a:cubicBezTo>
                  <a:cubicBezTo>
                    <a:pt x="2554947" y="1733669"/>
                    <a:pt x="2564025" y="1713404"/>
                    <a:pt x="2569030" y="1692596"/>
                  </a:cubicBezTo>
                  <a:close/>
                  <a:moveTo>
                    <a:pt x="2639542" y="1771531"/>
                  </a:moveTo>
                  <a:lnTo>
                    <a:pt x="2639487" y="1771541"/>
                  </a:lnTo>
                  <a:cubicBezTo>
                    <a:pt x="2655590" y="1758924"/>
                    <a:pt x="2676574" y="1754355"/>
                    <a:pt x="2696464" y="1759133"/>
                  </a:cubicBezTo>
                  <a:cubicBezTo>
                    <a:pt x="2709990" y="1768721"/>
                    <a:pt x="2720724" y="1781137"/>
                    <a:pt x="2730302" y="1794672"/>
                  </a:cubicBezTo>
                  <a:cubicBezTo>
                    <a:pt x="2728046" y="1805950"/>
                    <a:pt x="2715639" y="1809896"/>
                    <a:pt x="2707171" y="1816092"/>
                  </a:cubicBezTo>
                  <a:cubicBezTo>
                    <a:pt x="2681797" y="1834148"/>
                    <a:pt x="2648044" y="1832404"/>
                    <a:pt x="2618622" y="1828507"/>
                  </a:cubicBezTo>
                  <a:cubicBezTo>
                    <a:pt x="2598380" y="1825827"/>
                    <a:pt x="2587614" y="1805385"/>
                    <a:pt x="2584239" y="1787908"/>
                  </a:cubicBezTo>
                  <a:cubicBezTo>
                    <a:pt x="2603526" y="1783903"/>
                    <a:pt x="2623809" y="1783903"/>
                    <a:pt x="2639546" y="1771531"/>
                  </a:cubicBezTo>
                  <a:close/>
                  <a:moveTo>
                    <a:pt x="2691937" y="2072700"/>
                  </a:moveTo>
                  <a:cubicBezTo>
                    <a:pt x="2703781" y="2100343"/>
                    <a:pt x="2722964" y="2129105"/>
                    <a:pt x="2753981" y="2138137"/>
                  </a:cubicBezTo>
                  <a:cubicBezTo>
                    <a:pt x="2737062" y="2157866"/>
                    <a:pt x="2712249" y="2171410"/>
                    <a:pt x="2685169" y="2167463"/>
                  </a:cubicBezTo>
                  <a:cubicBezTo>
                    <a:pt x="2646328" y="2168099"/>
                    <a:pt x="2620405" y="2134808"/>
                    <a:pt x="2602850" y="2103790"/>
                  </a:cubicBezTo>
                  <a:lnTo>
                    <a:pt x="2602832" y="2103726"/>
                  </a:lnTo>
                  <a:cubicBezTo>
                    <a:pt x="2634416" y="2099216"/>
                    <a:pt x="2664850" y="2089633"/>
                    <a:pt x="2691938" y="2072700"/>
                  </a:cubicBezTo>
                  <a:close/>
                  <a:moveTo>
                    <a:pt x="2719599" y="2028739"/>
                  </a:moveTo>
                  <a:cubicBezTo>
                    <a:pt x="2697050" y="2026483"/>
                    <a:pt x="2672800" y="2021416"/>
                    <a:pt x="2658128" y="2002225"/>
                  </a:cubicBezTo>
                  <a:cubicBezTo>
                    <a:pt x="2669929" y="1995563"/>
                    <a:pt x="2682177" y="1989728"/>
                    <a:pt x="2694784" y="1984760"/>
                  </a:cubicBezTo>
                  <a:cubicBezTo>
                    <a:pt x="2711139" y="1975728"/>
                    <a:pt x="2722999" y="1962193"/>
                    <a:pt x="2736526" y="1950349"/>
                  </a:cubicBezTo>
                  <a:cubicBezTo>
                    <a:pt x="2742166" y="1972907"/>
                    <a:pt x="2759658" y="1989271"/>
                    <a:pt x="2775438" y="2005053"/>
                  </a:cubicBezTo>
                  <a:cubicBezTo>
                    <a:pt x="2759086" y="2016897"/>
                    <a:pt x="2739908" y="2025929"/>
                    <a:pt x="2719600" y="2028734"/>
                  </a:cubicBezTo>
                  <a:close/>
                  <a:moveTo>
                    <a:pt x="2704923" y="1910782"/>
                  </a:moveTo>
                  <a:cubicBezTo>
                    <a:pt x="2685172" y="1897810"/>
                    <a:pt x="2677845" y="1873560"/>
                    <a:pt x="2677280" y="1850994"/>
                  </a:cubicBezTo>
                  <a:cubicBezTo>
                    <a:pt x="2688013" y="1840897"/>
                    <a:pt x="2703203" y="1838077"/>
                    <a:pt x="2715028" y="1829617"/>
                  </a:cubicBezTo>
                  <a:lnTo>
                    <a:pt x="2715073" y="1829572"/>
                  </a:lnTo>
                  <a:cubicBezTo>
                    <a:pt x="2728608" y="1819984"/>
                    <a:pt x="2742143" y="1810389"/>
                    <a:pt x="2756797" y="1803057"/>
                  </a:cubicBezTo>
                  <a:cubicBezTo>
                    <a:pt x="2772033" y="1831255"/>
                    <a:pt x="2795163" y="1856633"/>
                    <a:pt x="2826749" y="1866220"/>
                  </a:cubicBezTo>
                  <a:cubicBezTo>
                    <a:pt x="2817147" y="1896109"/>
                    <a:pt x="2790637" y="1916984"/>
                    <a:pt x="2761338" y="1927136"/>
                  </a:cubicBezTo>
                  <a:cubicBezTo>
                    <a:pt x="2741030" y="1936151"/>
                    <a:pt x="2721282" y="1920926"/>
                    <a:pt x="2704933" y="1910783"/>
                  </a:cubicBezTo>
                  <a:close/>
                  <a:moveTo>
                    <a:pt x="2719631" y="1760279"/>
                  </a:moveTo>
                  <a:lnTo>
                    <a:pt x="2719621" y="1760261"/>
                  </a:lnTo>
                  <a:cubicBezTo>
                    <a:pt x="2747818" y="1746162"/>
                    <a:pt x="2779409" y="1732627"/>
                    <a:pt x="2792954" y="1702165"/>
                  </a:cubicBezTo>
                  <a:cubicBezTo>
                    <a:pt x="2806479" y="1714017"/>
                    <a:pt x="2822288" y="1723595"/>
                    <a:pt x="2836369" y="1734883"/>
                  </a:cubicBezTo>
                  <a:cubicBezTo>
                    <a:pt x="2835251" y="1749546"/>
                    <a:pt x="2822487" y="1759919"/>
                    <a:pt x="2812683" y="1769285"/>
                  </a:cubicBezTo>
                  <a:cubicBezTo>
                    <a:pt x="2786665" y="1794146"/>
                    <a:pt x="2741006" y="1789023"/>
                    <a:pt x="2719636" y="1760280"/>
                  </a:cubicBezTo>
                  <a:close/>
                  <a:moveTo>
                    <a:pt x="2761371" y="1662105"/>
                  </a:moveTo>
                  <a:cubicBezTo>
                    <a:pt x="2746695" y="1660978"/>
                    <a:pt x="2737104" y="1649689"/>
                    <a:pt x="2726396" y="1641229"/>
                  </a:cubicBezTo>
                  <a:cubicBezTo>
                    <a:pt x="2751077" y="1613006"/>
                    <a:pt x="2764961" y="1601019"/>
                    <a:pt x="2784520" y="1569552"/>
                  </a:cubicBezTo>
                  <a:cubicBezTo>
                    <a:pt x="2784509" y="1569571"/>
                    <a:pt x="2784496" y="1569588"/>
                    <a:pt x="2784485" y="1569607"/>
                  </a:cubicBezTo>
                  <a:cubicBezTo>
                    <a:pt x="2795209" y="1570171"/>
                    <a:pt x="2806478" y="1569607"/>
                    <a:pt x="2817201" y="1572427"/>
                  </a:cubicBezTo>
                  <a:cubicBezTo>
                    <a:pt x="2830726" y="1583142"/>
                    <a:pt x="2841442" y="1596686"/>
                    <a:pt x="2854986" y="1607951"/>
                  </a:cubicBezTo>
                  <a:cubicBezTo>
                    <a:pt x="2837512" y="1641796"/>
                    <a:pt x="2800836" y="1667746"/>
                    <a:pt x="2761377" y="1662105"/>
                  </a:cubicBezTo>
                  <a:close/>
                  <a:moveTo>
                    <a:pt x="2788405" y="1556629"/>
                  </a:moveTo>
                  <a:cubicBezTo>
                    <a:pt x="2763592" y="1547605"/>
                    <a:pt x="2738786" y="1532369"/>
                    <a:pt x="2726934" y="1506992"/>
                  </a:cubicBezTo>
                  <a:cubicBezTo>
                    <a:pt x="2738213" y="1496267"/>
                    <a:pt x="2750621" y="1486692"/>
                    <a:pt x="2760207" y="1474282"/>
                  </a:cubicBezTo>
                  <a:cubicBezTo>
                    <a:pt x="2768121" y="1465915"/>
                    <a:pt x="2774851" y="1453544"/>
                    <a:pt x="2787860" y="1451815"/>
                  </a:cubicBezTo>
                  <a:lnTo>
                    <a:pt x="2787842" y="1451725"/>
                  </a:lnTo>
                  <a:cubicBezTo>
                    <a:pt x="2805888" y="1447777"/>
                    <a:pt x="2824499" y="1442701"/>
                    <a:pt x="2843117" y="1442701"/>
                  </a:cubicBezTo>
                  <a:cubicBezTo>
                    <a:pt x="2861727" y="1450596"/>
                    <a:pt x="2881475" y="1457363"/>
                    <a:pt x="2902341" y="1457363"/>
                  </a:cubicBezTo>
                  <a:cubicBezTo>
                    <a:pt x="2895571" y="1512640"/>
                    <a:pt x="2842559" y="1554373"/>
                    <a:pt x="2788411" y="1556629"/>
                  </a:cubicBezTo>
                  <a:close/>
                  <a:moveTo>
                    <a:pt x="2852687" y="1434225"/>
                  </a:moveTo>
                  <a:cubicBezTo>
                    <a:pt x="2860933" y="1421488"/>
                    <a:pt x="2877660" y="1400246"/>
                    <a:pt x="2880348" y="1384597"/>
                  </a:cubicBezTo>
                  <a:cubicBezTo>
                    <a:pt x="2885423" y="1368806"/>
                    <a:pt x="2891618" y="1353570"/>
                    <a:pt x="2904580" y="1342855"/>
                  </a:cubicBezTo>
                  <a:cubicBezTo>
                    <a:pt x="2912502" y="1368242"/>
                    <a:pt x="2936188" y="1381214"/>
                    <a:pt x="2957609" y="1393620"/>
                  </a:cubicBezTo>
                  <a:cubicBezTo>
                    <a:pt x="2944638" y="1412793"/>
                    <a:pt x="2926020" y="1429712"/>
                    <a:pt x="2902896" y="1435916"/>
                  </a:cubicBezTo>
                  <a:cubicBezTo>
                    <a:pt x="2886532" y="1438736"/>
                    <a:pt x="2869056" y="1436477"/>
                    <a:pt x="2852692" y="1434225"/>
                  </a:cubicBezTo>
                  <a:close/>
                  <a:moveTo>
                    <a:pt x="2909692" y="1318667"/>
                  </a:moveTo>
                  <a:cubicBezTo>
                    <a:pt x="2895030" y="1329382"/>
                    <a:pt x="2879820" y="1342917"/>
                    <a:pt x="2860619" y="1342353"/>
                  </a:cubicBezTo>
                  <a:cubicBezTo>
                    <a:pt x="2849423" y="1343299"/>
                    <a:pt x="2839589" y="1338219"/>
                    <a:pt x="2823407" y="1329382"/>
                  </a:cubicBezTo>
                  <a:cubicBezTo>
                    <a:pt x="2832431" y="1312464"/>
                    <a:pt x="2841444" y="1295535"/>
                    <a:pt x="2848794" y="1278053"/>
                  </a:cubicBezTo>
                  <a:cubicBezTo>
                    <a:pt x="2870234" y="1287640"/>
                    <a:pt x="2891656" y="1297792"/>
                    <a:pt x="2913659" y="1304559"/>
                  </a:cubicBezTo>
                  <a:cubicBezTo>
                    <a:pt x="2912088" y="1309188"/>
                    <a:pt x="2910766" y="1313897"/>
                    <a:pt x="2909698" y="1318667"/>
                  </a:cubicBezTo>
                  <a:close/>
                  <a:moveTo>
                    <a:pt x="2870215" y="1359199"/>
                  </a:moveTo>
                  <a:cubicBezTo>
                    <a:pt x="2869068" y="1381749"/>
                    <a:pt x="2860846" y="1406038"/>
                    <a:pt x="2840314" y="1418979"/>
                  </a:cubicBezTo>
                  <a:cubicBezTo>
                    <a:pt x="2811067" y="1437405"/>
                    <a:pt x="2768691" y="1446059"/>
                    <a:pt x="2741058" y="1420680"/>
                  </a:cubicBezTo>
                  <a:cubicBezTo>
                    <a:pt x="2750608" y="1411675"/>
                    <a:pt x="2761888" y="1404307"/>
                    <a:pt x="2773167" y="1396393"/>
                  </a:cubicBezTo>
                  <a:lnTo>
                    <a:pt x="2773203" y="1396421"/>
                  </a:lnTo>
                  <a:cubicBezTo>
                    <a:pt x="2787301" y="1380066"/>
                    <a:pt x="2795752" y="1359764"/>
                    <a:pt x="2803665" y="1339462"/>
                  </a:cubicBezTo>
                  <a:cubicBezTo>
                    <a:pt x="2826223" y="1345101"/>
                    <a:pt x="2845962" y="1358636"/>
                    <a:pt x="2870220" y="1359199"/>
                  </a:cubicBezTo>
                  <a:close/>
                  <a:moveTo>
                    <a:pt x="2750603" y="1396475"/>
                  </a:moveTo>
                  <a:cubicBezTo>
                    <a:pt x="2725777" y="1407190"/>
                    <a:pt x="2691942" y="1422418"/>
                    <a:pt x="2671632" y="1395912"/>
                  </a:cubicBezTo>
                  <a:cubicBezTo>
                    <a:pt x="2690824" y="1379452"/>
                    <a:pt x="2700375" y="1355252"/>
                    <a:pt x="2709381" y="1332695"/>
                  </a:cubicBezTo>
                  <a:lnTo>
                    <a:pt x="2709436" y="1332749"/>
                  </a:lnTo>
                  <a:cubicBezTo>
                    <a:pt x="2730865" y="1345157"/>
                    <a:pt x="2754561" y="1355307"/>
                    <a:pt x="2779936" y="1354179"/>
                  </a:cubicBezTo>
                  <a:cubicBezTo>
                    <a:pt x="2774341" y="1370760"/>
                    <a:pt x="2764174" y="1385422"/>
                    <a:pt x="2750607" y="1396475"/>
                  </a:cubicBezTo>
                  <a:close/>
                  <a:moveTo>
                    <a:pt x="2657032" y="1388017"/>
                  </a:moveTo>
                  <a:cubicBezTo>
                    <a:pt x="2624273" y="1410706"/>
                    <a:pt x="2566195" y="1403756"/>
                    <a:pt x="2553258" y="1360945"/>
                  </a:cubicBezTo>
                  <a:cubicBezTo>
                    <a:pt x="2578062" y="1346282"/>
                    <a:pt x="2593858" y="1320906"/>
                    <a:pt x="2612470" y="1300031"/>
                  </a:cubicBezTo>
                  <a:cubicBezTo>
                    <a:pt x="2637857" y="1313566"/>
                    <a:pt x="2666600" y="1309619"/>
                    <a:pt x="2694817" y="1310746"/>
                  </a:cubicBezTo>
                  <a:cubicBezTo>
                    <a:pt x="2690310" y="1339505"/>
                    <a:pt x="2682259" y="1370547"/>
                    <a:pt x="2657038" y="1388017"/>
                  </a:cubicBezTo>
                  <a:close/>
                  <a:moveTo>
                    <a:pt x="2557757" y="1398649"/>
                  </a:moveTo>
                  <a:lnTo>
                    <a:pt x="2557774" y="1398723"/>
                  </a:lnTo>
                  <a:cubicBezTo>
                    <a:pt x="2625704" y="1429764"/>
                    <a:pt x="2619184" y="1408201"/>
                    <a:pt x="2663753" y="1409983"/>
                  </a:cubicBezTo>
                  <a:cubicBezTo>
                    <a:pt x="2655857" y="1424082"/>
                    <a:pt x="2653038" y="1444384"/>
                    <a:pt x="2636675" y="1451715"/>
                  </a:cubicBezTo>
                  <a:cubicBezTo>
                    <a:pt x="2615253" y="1461303"/>
                    <a:pt x="2591549" y="1469198"/>
                    <a:pt x="2570128" y="1456228"/>
                  </a:cubicBezTo>
                  <a:cubicBezTo>
                    <a:pt x="2566767" y="1437060"/>
                    <a:pt x="2561775" y="1417892"/>
                    <a:pt x="2557774" y="1398723"/>
                  </a:cubicBezTo>
                  <a:lnTo>
                    <a:pt x="2557712" y="1398695"/>
                  </a:lnTo>
                  <a:close/>
                  <a:moveTo>
                    <a:pt x="2618108" y="1490637"/>
                  </a:moveTo>
                  <a:cubicBezTo>
                    <a:pt x="2631079" y="1505300"/>
                    <a:pt x="2649135" y="1513760"/>
                    <a:pt x="2664907" y="1525046"/>
                  </a:cubicBezTo>
                  <a:cubicBezTo>
                    <a:pt x="2654765" y="1537454"/>
                    <a:pt x="2646305" y="1552680"/>
                    <a:pt x="2631643" y="1560571"/>
                  </a:cubicBezTo>
                  <a:cubicBezTo>
                    <a:pt x="2616990" y="1569603"/>
                    <a:pt x="2599498" y="1568475"/>
                    <a:pt x="2583143" y="1568475"/>
                  </a:cubicBezTo>
                  <a:cubicBezTo>
                    <a:pt x="2580869" y="1535730"/>
                    <a:pt x="2567316" y="1506441"/>
                    <a:pt x="2553217" y="1477061"/>
                  </a:cubicBezTo>
                  <a:lnTo>
                    <a:pt x="2553254" y="1477097"/>
                  </a:lnTo>
                  <a:cubicBezTo>
                    <a:pt x="2574683" y="1478795"/>
                    <a:pt x="2602886" y="1470904"/>
                    <a:pt x="2618110" y="1490637"/>
                  </a:cubicBezTo>
                  <a:close/>
                  <a:moveTo>
                    <a:pt x="2569580" y="1593294"/>
                  </a:moveTo>
                  <a:cubicBezTo>
                    <a:pt x="2567324" y="1596696"/>
                    <a:pt x="2562257" y="1603455"/>
                    <a:pt x="2559430" y="1606849"/>
                  </a:cubicBezTo>
                  <a:cubicBezTo>
                    <a:pt x="2558311" y="1582023"/>
                    <a:pt x="2559994" y="1554956"/>
                    <a:pt x="2547033" y="1532952"/>
                  </a:cubicBezTo>
                  <a:cubicBezTo>
                    <a:pt x="2537390" y="1509849"/>
                    <a:pt x="2520472" y="1491748"/>
                    <a:pt x="2508647" y="1470918"/>
                  </a:cubicBezTo>
                  <a:lnTo>
                    <a:pt x="2508683" y="1470918"/>
                  </a:lnTo>
                  <a:cubicBezTo>
                    <a:pt x="2515432" y="1469781"/>
                    <a:pt x="2522773" y="1469226"/>
                    <a:pt x="2530678" y="1468661"/>
                  </a:cubicBezTo>
                  <a:cubicBezTo>
                    <a:pt x="2557745" y="1504191"/>
                    <a:pt x="2569023" y="1549316"/>
                    <a:pt x="2569589" y="1593294"/>
                  </a:cubicBezTo>
                  <a:close/>
                  <a:moveTo>
                    <a:pt x="2550927" y="1701564"/>
                  </a:moveTo>
                  <a:cubicBezTo>
                    <a:pt x="2546070" y="1714980"/>
                    <a:pt x="2543604" y="1729208"/>
                    <a:pt x="2533998" y="1740477"/>
                  </a:cubicBezTo>
                  <a:cubicBezTo>
                    <a:pt x="2536836" y="1729762"/>
                    <a:pt x="2541349" y="1719611"/>
                    <a:pt x="2545850" y="1708886"/>
                  </a:cubicBezTo>
                  <a:cubicBezTo>
                    <a:pt x="2554302" y="1672171"/>
                    <a:pt x="2531247" y="1640631"/>
                    <a:pt x="2510340" y="1612453"/>
                  </a:cubicBezTo>
                  <a:lnTo>
                    <a:pt x="2510320" y="1612453"/>
                  </a:lnTo>
                  <a:lnTo>
                    <a:pt x="2510283" y="1612380"/>
                  </a:lnTo>
                  <a:cubicBezTo>
                    <a:pt x="2510301" y="1612405"/>
                    <a:pt x="2510320" y="1612430"/>
                    <a:pt x="2510338" y="1612456"/>
                  </a:cubicBezTo>
                  <a:cubicBezTo>
                    <a:pt x="2521052" y="1614142"/>
                    <a:pt x="2535691" y="1611324"/>
                    <a:pt x="2540773" y="1623733"/>
                  </a:cubicBezTo>
                  <a:cubicBezTo>
                    <a:pt x="2551505" y="1647977"/>
                    <a:pt x="2560415" y="1675371"/>
                    <a:pt x="2550932" y="1701564"/>
                  </a:cubicBezTo>
                  <a:close/>
                  <a:moveTo>
                    <a:pt x="2516580" y="1793508"/>
                  </a:moveTo>
                  <a:cubicBezTo>
                    <a:pt x="2508122" y="1792872"/>
                    <a:pt x="2505848" y="1780501"/>
                    <a:pt x="2512032" y="1775403"/>
                  </a:cubicBezTo>
                  <a:lnTo>
                    <a:pt x="2512050" y="1775449"/>
                  </a:lnTo>
                  <a:cubicBezTo>
                    <a:pt x="2523908" y="1768685"/>
                    <a:pt x="2529557" y="1792371"/>
                    <a:pt x="2516586" y="1793504"/>
                  </a:cubicBezTo>
                  <a:close/>
                  <a:moveTo>
                    <a:pt x="2499125" y="1883713"/>
                  </a:moveTo>
                  <a:cubicBezTo>
                    <a:pt x="2493395" y="1892264"/>
                    <a:pt x="2478750" y="1883259"/>
                    <a:pt x="2485573" y="1874708"/>
                  </a:cubicBezTo>
                  <a:lnTo>
                    <a:pt x="2485581" y="1874691"/>
                  </a:lnTo>
                  <a:cubicBezTo>
                    <a:pt x="2491226" y="1866794"/>
                    <a:pt x="2505879" y="1875252"/>
                    <a:pt x="2499131" y="1883713"/>
                  </a:cubicBezTo>
                  <a:close/>
                  <a:moveTo>
                    <a:pt x="2561122" y="2087317"/>
                  </a:moveTo>
                  <a:cubicBezTo>
                    <a:pt x="2531196" y="2109421"/>
                    <a:pt x="2491719" y="2101507"/>
                    <a:pt x="2464067" y="2080048"/>
                  </a:cubicBezTo>
                  <a:lnTo>
                    <a:pt x="2464113" y="2079993"/>
                  </a:lnTo>
                  <a:cubicBezTo>
                    <a:pt x="2486116" y="2072652"/>
                    <a:pt x="2509247" y="2066458"/>
                    <a:pt x="2530113" y="2055734"/>
                  </a:cubicBezTo>
                  <a:cubicBezTo>
                    <a:pt x="2541829" y="2064814"/>
                    <a:pt x="2552262" y="2075438"/>
                    <a:pt x="2561129" y="2087317"/>
                  </a:cubicBezTo>
                  <a:close/>
                  <a:moveTo>
                    <a:pt x="2497995" y="2123439"/>
                  </a:moveTo>
                  <a:lnTo>
                    <a:pt x="2497995" y="2123459"/>
                  </a:lnTo>
                  <a:cubicBezTo>
                    <a:pt x="2528982" y="2120066"/>
                    <a:pt x="2557176" y="2107107"/>
                    <a:pt x="2586477" y="2096961"/>
                  </a:cubicBezTo>
                  <a:cubicBezTo>
                    <a:pt x="2589297" y="2129661"/>
                    <a:pt x="2614684" y="2150537"/>
                    <a:pt x="2634987" y="2173095"/>
                  </a:cubicBezTo>
                  <a:cubicBezTo>
                    <a:pt x="2609600" y="2191706"/>
                    <a:pt x="2577453" y="2192846"/>
                    <a:pt x="2547565" y="2187203"/>
                  </a:cubicBezTo>
                  <a:cubicBezTo>
                    <a:pt x="2522123" y="2174703"/>
                    <a:pt x="2503844" y="2151196"/>
                    <a:pt x="2497996" y="2123459"/>
                  </a:cubicBezTo>
                  <a:lnTo>
                    <a:pt x="2497946" y="2123459"/>
                  </a:lnTo>
                  <a:close/>
                  <a:moveTo>
                    <a:pt x="2489472" y="2286467"/>
                  </a:moveTo>
                  <a:cubicBezTo>
                    <a:pt x="2505208" y="2285285"/>
                    <a:pt x="2521035" y="2282465"/>
                    <a:pt x="2535680" y="2275188"/>
                  </a:cubicBezTo>
                  <a:lnTo>
                    <a:pt x="2535698" y="2275188"/>
                  </a:lnTo>
                  <a:cubicBezTo>
                    <a:pt x="2551497" y="2268976"/>
                    <a:pt x="2566715" y="2275762"/>
                    <a:pt x="2577440" y="2287031"/>
                  </a:cubicBezTo>
                  <a:cubicBezTo>
                    <a:pt x="2574620" y="2316921"/>
                    <a:pt x="2580833" y="2345691"/>
                    <a:pt x="2588710" y="2373889"/>
                  </a:cubicBezTo>
                  <a:cubicBezTo>
                    <a:pt x="2566161" y="2384038"/>
                    <a:pt x="2539091" y="2391363"/>
                    <a:pt x="2518225" y="2374452"/>
                  </a:cubicBezTo>
                  <a:cubicBezTo>
                    <a:pt x="2483831" y="2359217"/>
                    <a:pt x="2487214" y="2317484"/>
                    <a:pt x="2489479" y="2286467"/>
                  </a:cubicBezTo>
                  <a:close/>
                  <a:moveTo>
                    <a:pt x="2595014" y="2385741"/>
                  </a:moveTo>
                  <a:cubicBezTo>
                    <a:pt x="2610787" y="2391954"/>
                    <a:pt x="2623767" y="2402105"/>
                    <a:pt x="2635045" y="2414511"/>
                  </a:cubicBezTo>
                  <a:cubicBezTo>
                    <a:pt x="2617489" y="2428064"/>
                    <a:pt x="2599448" y="2441616"/>
                    <a:pt x="2580924" y="2455170"/>
                  </a:cubicBezTo>
                  <a:cubicBezTo>
                    <a:pt x="2572265" y="2425254"/>
                    <a:pt x="2578745" y="2402504"/>
                    <a:pt x="2595021" y="2385741"/>
                  </a:cubicBezTo>
                  <a:close/>
                  <a:moveTo>
                    <a:pt x="2603437" y="2362000"/>
                  </a:moveTo>
                  <a:cubicBezTo>
                    <a:pt x="2593836" y="2341143"/>
                    <a:pt x="2590448" y="2318011"/>
                    <a:pt x="2588201" y="2295444"/>
                  </a:cubicBezTo>
                  <a:cubicBezTo>
                    <a:pt x="2601754" y="2295535"/>
                    <a:pt x="2615853" y="2296626"/>
                    <a:pt x="2629951" y="2296080"/>
                  </a:cubicBezTo>
                  <a:lnTo>
                    <a:pt x="2629934" y="2296016"/>
                  </a:lnTo>
                  <a:cubicBezTo>
                    <a:pt x="2648553" y="2296580"/>
                    <a:pt x="2666035" y="2286992"/>
                    <a:pt x="2684647" y="2283045"/>
                  </a:cubicBezTo>
                  <a:cubicBezTo>
                    <a:pt x="2688040" y="2308419"/>
                    <a:pt x="2684647" y="2334374"/>
                    <a:pt x="2697054" y="2357487"/>
                  </a:cubicBezTo>
                  <a:cubicBezTo>
                    <a:pt x="2681273" y="2369903"/>
                    <a:pt x="2669976" y="2394153"/>
                    <a:pt x="2646854" y="2390769"/>
                  </a:cubicBezTo>
                  <a:cubicBezTo>
                    <a:pt x="2627694" y="2391326"/>
                    <a:pt x="2615842" y="2373852"/>
                    <a:pt x="2603444" y="2362000"/>
                  </a:cubicBezTo>
                  <a:close/>
                  <a:moveTo>
                    <a:pt x="2585909" y="2272885"/>
                  </a:moveTo>
                  <a:cubicBezTo>
                    <a:pt x="2562806" y="2261151"/>
                    <a:pt x="2549798" y="2235136"/>
                    <a:pt x="2552072" y="2209213"/>
                  </a:cubicBezTo>
                  <a:lnTo>
                    <a:pt x="2552072" y="2209148"/>
                  </a:lnTo>
                  <a:cubicBezTo>
                    <a:pt x="2585909" y="2211413"/>
                    <a:pt x="2617497" y="2200698"/>
                    <a:pt x="2647947" y="2187163"/>
                  </a:cubicBezTo>
                  <a:cubicBezTo>
                    <a:pt x="2658097" y="2213669"/>
                    <a:pt x="2676154" y="2236790"/>
                    <a:pt x="2700967" y="2252026"/>
                  </a:cubicBezTo>
                  <a:cubicBezTo>
                    <a:pt x="2671082" y="2281919"/>
                    <a:pt x="2624247" y="2282480"/>
                    <a:pt x="2585916" y="2272885"/>
                  </a:cubicBezTo>
                  <a:close/>
                  <a:moveTo>
                    <a:pt x="2763054" y="2243006"/>
                  </a:moveTo>
                  <a:cubicBezTo>
                    <a:pt x="2744443" y="2244134"/>
                    <a:pt x="2724696" y="2246944"/>
                    <a:pt x="2708897" y="2235102"/>
                  </a:cubicBezTo>
                  <a:cubicBezTo>
                    <a:pt x="2688067" y="2227284"/>
                    <a:pt x="2673877" y="2209815"/>
                    <a:pt x="2668875" y="2188894"/>
                  </a:cubicBezTo>
                  <a:lnTo>
                    <a:pt x="2668866" y="2188867"/>
                  </a:lnTo>
                  <a:cubicBezTo>
                    <a:pt x="2703831" y="2184919"/>
                    <a:pt x="2737114" y="2173642"/>
                    <a:pt x="2764741" y="2152765"/>
                  </a:cubicBezTo>
                  <a:cubicBezTo>
                    <a:pt x="2773210" y="2170820"/>
                    <a:pt x="2782224" y="2189995"/>
                    <a:pt x="2799706" y="2200137"/>
                  </a:cubicBezTo>
                  <a:cubicBezTo>
                    <a:pt x="2807047" y="2203530"/>
                    <a:pt x="2808174" y="2211425"/>
                    <a:pt x="2809856" y="2218183"/>
                  </a:cubicBezTo>
                  <a:cubicBezTo>
                    <a:pt x="2793513" y="2224949"/>
                    <a:pt x="2779411" y="2236229"/>
                    <a:pt x="2763061" y="2243006"/>
                  </a:cubicBezTo>
                  <a:close/>
                  <a:moveTo>
                    <a:pt x="2790132" y="2174794"/>
                  </a:moveTo>
                  <a:cubicBezTo>
                    <a:pt x="2785584" y="2162969"/>
                    <a:pt x="2784492" y="2149968"/>
                    <a:pt x="2783946" y="2137046"/>
                  </a:cubicBezTo>
                  <a:lnTo>
                    <a:pt x="2783929" y="2137019"/>
                  </a:lnTo>
                  <a:cubicBezTo>
                    <a:pt x="2819453" y="2126858"/>
                    <a:pt x="2845973" y="2099789"/>
                    <a:pt x="2878681" y="2084552"/>
                  </a:cubicBezTo>
                  <a:cubicBezTo>
                    <a:pt x="2866838" y="2123474"/>
                    <a:pt x="2842016" y="2155620"/>
                    <a:pt x="2823406" y="2191159"/>
                  </a:cubicBezTo>
                  <a:cubicBezTo>
                    <a:pt x="2811005" y="2189458"/>
                    <a:pt x="2798599" y="2184959"/>
                    <a:pt x="2790139" y="2174794"/>
                  </a:cubicBezTo>
                  <a:close/>
                  <a:moveTo>
                    <a:pt x="2850975" y="2011176"/>
                  </a:moveTo>
                  <a:cubicBezTo>
                    <a:pt x="2852072" y="1995985"/>
                    <a:pt x="2868440" y="1990255"/>
                    <a:pt x="2878536" y="1981795"/>
                  </a:cubicBezTo>
                  <a:lnTo>
                    <a:pt x="2878618" y="1981840"/>
                  </a:lnTo>
                  <a:cubicBezTo>
                    <a:pt x="2898918" y="1968869"/>
                    <a:pt x="2909626" y="1943482"/>
                    <a:pt x="2933886" y="1936724"/>
                  </a:cubicBezTo>
                  <a:cubicBezTo>
                    <a:pt x="2927109" y="1973390"/>
                    <a:pt x="2910773" y="2007224"/>
                    <a:pt x="2899485" y="2042755"/>
                  </a:cubicBezTo>
                  <a:cubicBezTo>
                    <a:pt x="2896656" y="2051779"/>
                    <a:pt x="2891590" y="2059674"/>
                    <a:pt x="2887633" y="2067581"/>
                  </a:cubicBezTo>
                  <a:cubicBezTo>
                    <a:pt x="2861698" y="2061926"/>
                    <a:pt x="2848735" y="2036003"/>
                    <a:pt x="2850982" y="2011177"/>
                  </a:cubicBezTo>
                  <a:close/>
                  <a:moveTo>
                    <a:pt x="2778225" y="1984670"/>
                  </a:moveTo>
                  <a:cubicBezTo>
                    <a:pt x="2766383" y="1975636"/>
                    <a:pt x="2756232" y="1963794"/>
                    <a:pt x="2753400" y="1948576"/>
                  </a:cubicBezTo>
                  <a:cubicBezTo>
                    <a:pt x="2763138" y="1944118"/>
                    <a:pt x="2773319" y="1941300"/>
                    <a:pt x="2782871" y="1936751"/>
                  </a:cubicBezTo>
                  <a:lnTo>
                    <a:pt x="2782743" y="1936724"/>
                  </a:lnTo>
                  <a:cubicBezTo>
                    <a:pt x="2798535" y="1926574"/>
                    <a:pt x="2810368" y="1912474"/>
                    <a:pt x="2826177" y="1903450"/>
                  </a:cubicBezTo>
                  <a:cubicBezTo>
                    <a:pt x="2841385" y="1926008"/>
                    <a:pt x="2862825" y="1944627"/>
                    <a:pt x="2889331" y="1951960"/>
                  </a:cubicBezTo>
                  <a:cubicBezTo>
                    <a:pt x="2861706" y="1982413"/>
                    <a:pt x="2818282" y="1994265"/>
                    <a:pt x="2778232" y="1984670"/>
                  </a:cubicBezTo>
                  <a:close/>
                  <a:moveTo>
                    <a:pt x="2780427" y="1803112"/>
                  </a:moveTo>
                  <a:cubicBezTo>
                    <a:pt x="2809344" y="1797467"/>
                    <a:pt x="2833305" y="1772755"/>
                    <a:pt x="2852104" y="1752912"/>
                  </a:cubicBezTo>
                  <a:cubicBezTo>
                    <a:pt x="2870215" y="1773743"/>
                    <a:pt x="2893306" y="1789648"/>
                    <a:pt x="2919225" y="1799146"/>
                  </a:cubicBezTo>
                  <a:cubicBezTo>
                    <a:pt x="2905126" y="1820576"/>
                    <a:pt x="2883700" y="1839187"/>
                    <a:pt x="2857198" y="1843134"/>
                  </a:cubicBezTo>
                  <a:cubicBezTo>
                    <a:pt x="2827279" y="1856688"/>
                    <a:pt x="2789530" y="1834130"/>
                    <a:pt x="2780434" y="1803112"/>
                  </a:cubicBezTo>
                  <a:close/>
                  <a:moveTo>
                    <a:pt x="2801444" y="1675643"/>
                  </a:moveTo>
                  <a:lnTo>
                    <a:pt x="2801395" y="1675669"/>
                  </a:lnTo>
                  <a:lnTo>
                    <a:pt x="2801412" y="1675578"/>
                  </a:lnTo>
                  <a:cubicBezTo>
                    <a:pt x="2801421" y="1675600"/>
                    <a:pt x="2801434" y="1675619"/>
                    <a:pt x="2801444" y="1675643"/>
                  </a:cubicBezTo>
                  <a:cubicBezTo>
                    <a:pt x="2818342" y="1667750"/>
                    <a:pt x="2833554" y="1657056"/>
                    <a:pt x="2848215" y="1646344"/>
                  </a:cubicBezTo>
                  <a:cubicBezTo>
                    <a:pt x="2898208" y="1688442"/>
                    <a:pt x="2898471" y="1674434"/>
                    <a:pt x="2932817" y="1681320"/>
                  </a:cubicBezTo>
                  <a:cubicBezTo>
                    <a:pt x="2933936" y="1686395"/>
                    <a:pt x="2936201" y="1695982"/>
                    <a:pt x="2937310" y="1701049"/>
                  </a:cubicBezTo>
                  <a:cubicBezTo>
                    <a:pt x="2898946" y="1739233"/>
                    <a:pt x="2822320" y="1726887"/>
                    <a:pt x="2801451" y="1675643"/>
                  </a:cubicBezTo>
                  <a:close/>
                  <a:moveTo>
                    <a:pt x="2863373" y="1642896"/>
                  </a:moveTo>
                  <a:cubicBezTo>
                    <a:pt x="2864470" y="1633891"/>
                    <a:pt x="2865647" y="1624885"/>
                    <a:pt x="2867285" y="1615790"/>
                  </a:cubicBezTo>
                  <a:lnTo>
                    <a:pt x="2867340" y="1615818"/>
                  </a:lnTo>
                  <a:cubicBezTo>
                    <a:pt x="2889333" y="1611880"/>
                    <a:pt x="2910199" y="1603974"/>
                    <a:pt x="2931621" y="1598899"/>
                  </a:cubicBezTo>
                  <a:cubicBezTo>
                    <a:pt x="2940597" y="1614527"/>
                    <a:pt x="2950786" y="1629427"/>
                    <a:pt x="2962093" y="1643461"/>
                  </a:cubicBezTo>
                  <a:cubicBezTo>
                    <a:pt x="2935595" y="1670529"/>
                    <a:pt x="2891041" y="1665454"/>
                    <a:pt x="2863380" y="1642903"/>
                  </a:cubicBezTo>
                  <a:close/>
                  <a:moveTo>
                    <a:pt x="2919241" y="1582008"/>
                  </a:moveTo>
                  <a:cubicBezTo>
                    <a:pt x="2905143" y="1595552"/>
                    <a:pt x="2884840" y="1592157"/>
                    <a:pt x="2866794" y="1591040"/>
                  </a:cubicBezTo>
                  <a:cubicBezTo>
                    <a:pt x="2853805" y="1587092"/>
                    <a:pt x="2844235" y="1575815"/>
                    <a:pt x="2834639" y="1566780"/>
                  </a:cubicBezTo>
                  <a:cubicBezTo>
                    <a:pt x="2899735" y="1522443"/>
                    <a:pt x="2891544" y="1518959"/>
                    <a:pt x="2914184" y="1480495"/>
                  </a:cubicBezTo>
                  <a:cubicBezTo>
                    <a:pt x="2930529" y="1495720"/>
                    <a:pt x="2950257" y="1504182"/>
                    <a:pt x="2972817" y="1503618"/>
                  </a:cubicBezTo>
                  <a:cubicBezTo>
                    <a:pt x="2973396" y="1538583"/>
                    <a:pt x="2946334" y="1563970"/>
                    <a:pt x="2919248" y="1582004"/>
                  </a:cubicBezTo>
                  <a:close/>
                  <a:moveTo>
                    <a:pt x="2943491" y="1481022"/>
                  </a:moveTo>
                  <a:cubicBezTo>
                    <a:pt x="2927664" y="1478293"/>
                    <a:pt x="2921388" y="1463558"/>
                    <a:pt x="2917476" y="1450005"/>
                  </a:cubicBezTo>
                  <a:lnTo>
                    <a:pt x="2917549" y="1449997"/>
                  </a:lnTo>
                  <a:cubicBezTo>
                    <a:pt x="2942499" y="1433229"/>
                    <a:pt x="2963953" y="1411775"/>
                    <a:pt x="2980720" y="1386825"/>
                  </a:cubicBezTo>
                  <a:cubicBezTo>
                    <a:pt x="2997639" y="1414458"/>
                    <a:pt x="2998766" y="1447175"/>
                    <a:pt x="2999340" y="1478758"/>
                  </a:cubicBezTo>
                  <a:cubicBezTo>
                    <a:pt x="2980729" y="1482715"/>
                    <a:pt x="2961559" y="1491729"/>
                    <a:pt x="2943498" y="1481022"/>
                  </a:cubicBezTo>
                  <a:close/>
                  <a:moveTo>
                    <a:pt x="2927646" y="1355344"/>
                  </a:moveTo>
                  <a:lnTo>
                    <a:pt x="2927737" y="1355307"/>
                  </a:lnTo>
                  <a:cubicBezTo>
                    <a:pt x="2905734" y="1330493"/>
                    <a:pt x="2936751" y="1301159"/>
                    <a:pt x="2957071" y="1287632"/>
                  </a:cubicBezTo>
                  <a:cubicBezTo>
                    <a:pt x="2967292" y="1313217"/>
                    <a:pt x="2974481" y="1339911"/>
                    <a:pt x="2978491" y="1367168"/>
                  </a:cubicBezTo>
                  <a:cubicBezTo>
                    <a:pt x="2960854" y="1371079"/>
                    <a:pt x="2938295" y="1372807"/>
                    <a:pt x="2927653" y="1355344"/>
                  </a:cubicBezTo>
                  <a:close/>
                  <a:moveTo>
                    <a:pt x="2690813" y="1292090"/>
                  </a:moveTo>
                  <a:cubicBezTo>
                    <a:pt x="2667127" y="1298294"/>
                    <a:pt x="2636100" y="1300548"/>
                    <a:pt x="2619183" y="1278555"/>
                  </a:cubicBezTo>
                  <a:cubicBezTo>
                    <a:pt x="2619092" y="1272915"/>
                    <a:pt x="2619637" y="1267276"/>
                    <a:pt x="2619637" y="1261090"/>
                  </a:cubicBezTo>
                  <a:lnTo>
                    <a:pt x="2619747" y="1261072"/>
                  </a:lnTo>
                  <a:cubicBezTo>
                    <a:pt x="2640046" y="1253741"/>
                    <a:pt x="2659224" y="1244717"/>
                    <a:pt x="2678961" y="1236823"/>
                  </a:cubicBezTo>
                  <a:cubicBezTo>
                    <a:pt x="2694131" y="1244793"/>
                    <a:pt x="2710908" y="1249228"/>
                    <a:pt x="2728034" y="1249794"/>
                  </a:cubicBezTo>
                  <a:cubicBezTo>
                    <a:pt x="2718444" y="1265584"/>
                    <a:pt x="2711123" y="1287014"/>
                    <a:pt x="2690820" y="1292090"/>
                  </a:cubicBezTo>
                  <a:close/>
                  <a:moveTo>
                    <a:pt x="2262737" y="914241"/>
                  </a:moveTo>
                  <a:cubicBezTo>
                    <a:pt x="2267285" y="909166"/>
                    <a:pt x="2271833" y="903526"/>
                    <a:pt x="2276290" y="898442"/>
                  </a:cubicBezTo>
                  <a:cubicBezTo>
                    <a:pt x="2295455" y="898442"/>
                    <a:pt x="2315194" y="897878"/>
                    <a:pt x="2330976" y="885471"/>
                  </a:cubicBezTo>
                  <a:cubicBezTo>
                    <a:pt x="2340017" y="898442"/>
                    <a:pt x="2356926" y="914241"/>
                    <a:pt x="2347348" y="931160"/>
                  </a:cubicBezTo>
                  <a:cubicBezTo>
                    <a:pt x="2341136" y="944695"/>
                    <a:pt x="2340571" y="960477"/>
                    <a:pt x="2330976" y="971759"/>
                  </a:cubicBezTo>
                  <a:cubicBezTo>
                    <a:pt x="2312938" y="983038"/>
                    <a:pt x="2292081" y="990369"/>
                    <a:pt x="2270642" y="990369"/>
                  </a:cubicBezTo>
                  <a:cubicBezTo>
                    <a:pt x="2274596" y="964996"/>
                    <a:pt x="2276287" y="937362"/>
                    <a:pt x="2262744" y="914241"/>
                  </a:cubicBezTo>
                  <a:close/>
                  <a:moveTo>
                    <a:pt x="2218729" y="1130299"/>
                  </a:moveTo>
                  <a:cubicBezTo>
                    <a:pt x="2219881" y="1124367"/>
                    <a:pt x="2221370" y="1118505"/>
                    <a:pt x="2223187" y="1112742"/>
                  </a:cubicBezTo>
                  <a:lnTo>
                    <a:pt x="2223251" y="1112805"/>
                  </a:lnTo>
                  <a:cubicBezTo>
                    <a:pt x="2231146" y="1106047"/>
                    <a:pt x="2241861" y="1121264"/>
                    <a:pt x="2250885" y="1123530"/>
                  </a:cubicBezTo>
                  <a:cubicBezTo>
                    <a:pt x="2224371" y="1137055"/>
                    <a:pt x="2204641" y="1162432"/>
                    <a:pt x="2174742" y="1168081"/>
                  </a:cubicBezTo>
                  <a:cubicBezTo>
                    <a:pt x="2185454" y="1151733"/>
                    <a:pt x="2201837" y="1139886"/>
                    <a:pt x="2218736" y="1130299"/>
                  </a:cubicBezTo>
                  <a:close/>
                  <a:moveTo>
                    <a:pt x="2146085" y="1092419"/>
                  </a:moveTo>
                  <a:cubicBezTo>
                    <a:pt x="2146065" y="1092419"/>
                    <a:pt x="2146045" y="1092419"/>
                    <a:pt x="2146025" y="1092433"/>
                  </a:cubicBezTo>
                  <a:lnTo>
                    <a:pt x="2146025" y="1092396"/>
                  </a:lnTo>
                  <a:lnTo>
                    <a:pt x="2146085" y="1092419"/>
                  </a:lnTo>
                  <a:cubicBezTo>
                    <a:pt x="2165222" y="1086796"/>
                    <a:pt x="2184393" y="1093003"/>
                    <a:pt x="2202431" y="1099763"/>
                  </a:cubicBezTo>
                  <a:cubicBezTo>
                    <a:pt x="2207488" y="1103146"/>
                    <a:pt x="2218766" y="1102583"/>
                    <a:pt x="2216520" y="1111041"/>
                  </a:cubicBezTo>
                  <a:cubicBezTo>
                    <a:pt x="2192261" y="1112768"/>
                    <a:pt x="2168637" y="1100878"/>
                    <a:pt x="2146092" y="1092419"/>
                  </a:cubicBezTo>
                  <a:close/>
                  <a:moveTo>
                    <a:pt x="2184390" y="1079449"/>
                  </a:moveTo>
                  <a:cubicBezTo>
                    <a:pt x="2173111" y="1079540"/>
                    <a:pt x="2162378" y="1077266"/>
                    <a:pt x="2151644" y="1075537"/>
                  </a:cubicBezTo>
                  <a:cubicBezTo>
                    <a:pt x="2173202" y="1054175"/>
                    <a:pt x="2200838" y="1038311"/>
                    <a:pt x="2229498" y="1047867"/>
                  </a:cubicBezTo>
                  <a:cubicBezTo>
                    <a:pt x="2220484" y="1064225"/>
                    <a:pt x="2205259" y="1081708"/>
                    <a:pt x="2184390" y="1079449"/>
                  </a:cubicBezTo>
                  <a:close/>
                  <a:moveTo>
                    <a:pt x="2161779" y="1032107"/>
                  </a:moveTo>
                  <a:cubicBezTo>
                    <a:pt x="2156139" y="1039475"/>
                    <a:pt x="2140404" y="1033204"/>
                    <a:pt x="2147134" y="1024193"/>
                  </a:cubicBezTo>
                  <a:lnTo>
                    <a:pt x="2147126" y="1024211"/>
                  </a:lnTo>
                  <a:cubicBezTo>
                    <a:pt x="2152200" y="1016881"/>
                    <a:pt x="2168545" y="1023648"/>
                    <a:pt x="2161779" y="1032107"/>
                  </a:cubicBezTo>
                  <a:close/>
                  <a:moveTo>
                    <a:pt x="2156183" y="1007303"/>
                  </a:moveTo>
                  <a:cubicBezTo>
                    <a:pt x="2155001" y="980198"/>
                    <a:pt x="2175284" y="959367"/>
                    <a:pt x="2193931" y="941902"/>
                  </a:cubicBezTo>
                  <a:lnTo>
                    <a:pt x="2193968" y="941894"/>
                  </a:lnTo>
                  <a:cubicBezTo>
                    <a:pt x="2209192" y="927786"/>
                    <a:pt x="2228369" y="918198"/>
                    <a:pt x="2249243" y="919327"/>
                  </a:cubicBezTo>
                  <a:cubicBezTo>
                    <a:pt x="2255447" y="933990"/>
                    <a:pt x="2265033" y="949228"/>
                    <a:pt x="2260512" y="965580"/>
                  </a:cubicBezTo>
                  <a:cubicBezTo>
                    <a:pt x="2246887" y="1004021"/>
                    <a:pt x="2237826" y="1021274"/>
                    <a:pt x="2156183" y="1007303"/>
                  </a:cubicBezTo>
                  <a:close/>
                  <a:moveTo>
                    <a:pt x="2131933" y="899007"/>
                  </a:moveTo>
                  <a:cubicBezTo>
                    <a:pt x="2145477" y="872493"/>
                    <a:pt x="2173675" y="854455"/>
                    <a:pt x="2203009" y="850498"/>
                  </a:cubicBezTo>
                  <a:cubicBezTo>
                    <a:pt x="2202446" y="870810"/>
                    <a:pt x="2204700" y="892230"/>
                    <a:pt x="2197915" y="911413"/>
                  </a:cubicBezTo>
                  <a:cubicBezTo>
                    <a:pt x="2181570" y="924394"/>
                    <a:pt x="2162391" y="933407"/>
                    <a:pt x="2144339" y="943568"/>
                  </a:cubicBezTo>
                  <a:cubicBezTo>
                    <a:pt x="2137609" y="929378"/>
                    <a:pt x="2129695" y="914734"/>
                    <a:pt x="2131969" y="898952"/>
                  </a:cubicBezTo>
                  <a:close/>
                  <a:moveTo>
                    <a:pt x="2092979" y="867990"/>
                  </a:moveTo>
                  <a:cubicBezTo>
                    <a:pt x="2090705" y="860667"/>
                    <a:pt x="2087885" y="853327"/>
                    <a:pt x="2085611" y="845995"/>
                  </a:cubicBezTo>
                  <a:lnTo>
                    <a:pt x="2085639" y="845995"/>
                  </a:lnTo>
                  <a:cubicBezTo>
                    <a:pt x="2113272" y="826821"/>
                    <a:pt x="2141463" y="809893"/>
                    <a:pt x="2169113" y="791282"/>
                  </a:cubicBezTo>
                  <a:cubicBezTo>
                    <a:pt x="2170232" y="803697"/>
                    <a:pt x="2170232" y="816656"/>
                    <a:pt x="2170232" y="829066"/>
                  </a:cubicBezTo>
                  <a:cubicBezTo>
                    <a:pt x="2145986" y="844302"/>
                    <a:pt x="2122277" y="864595"/>
                    <a:pt x="2092975" y="867988"/>
                  </a:cubicBezTo>
                  <a:close/>
                  <a:moveTo>
                    <a:pt x="2219905" y="908612"/>
                  </a:moveTo>
                  <a:cubicBezTo>
                    <a:pt x="2220359" y="886036"/>
                    <a:pt x="2215902" y="862350"/>
                    <a:pt x="2222088" y="840356"/>
                  </a:cubicBezTo>
                  <a:lnTo>
                    <a:pt x="2222171" y="840356"/>
                  </a:lnTo>
                  <a:cubicBezTo>
                    <a:pt x="2235706" y="830769"/>
                    <a:pt x="2251505" y="825131"/>
                    <a:pt x="2266723" y="817234"/>
                  </a:cubicBezTo>
                  <a:cubicBezTo>
                    <a:pt x="2276324" y="836972"/>
                    <a:pt x="2278003" y="858966"/>
                    <a:pt x="2274619" y="880405"/>
                  </a:cubicBezTo>
                  <a:cubicBezTo>
                    <a:pt x="2262206" y="899014"/>
                    <a:pt x="2238512" y="900151"/>
                    <a:pt x="2219901" y="908611"/>
                  </a:cubicBezTo>
                  <a:close/>
                  <a:moveTo>
                    <a:pt x="2330463" y="989811"/>
                  </a:moveTo>
                  <a:lnTo>
                    <a:pt x="2330413" y="989823"/>
                  </a:lnTo>
                  <a:lnTo>
                    <a:pt x="2330450" y="989769"/>
                  </a:lnTo>
                  <a:cubicBezTo>
                    <a:pt x="2330450" y="989784"/>
                    <a:pt x="2330458" y="989796"/>
                    <a:pt x="2330463" y="989811"/>
                  </a:cubicBezTo>
                  <a:cubicBezTo>
                    <a:pt x="2334989" y="988670"/>
                    <a:pt x="2343960" y="986429"/>
                    <a:pt x="2347905" y="985866"/>
                  </a:cubicBezTo>
                  <a:cubicBezTo>
                    <a:pt x="2368262" y="1007518"/>
                    <a:pt x="2374839" y="1004372"/>
                    <a:pt x="2372731" y="1068767"/>
                  </a:cubicBezTo>
                  <a:cubicBezTo>
                    <a:pt x="2357506" y="1072161"/>
                    <a:pt x="2341696" y="1071587"/>
                    <a:pt x="2325922" y="1068219"/>
                  </a:cubicBezTo>
                  <a:cubicBezTo>
                    <a:pt x="2329297" y="1052427"/>
                    <a:pt x="2337201" y="1038318"/>
                    <a:pt x="2339457" y="1021974"/>
                  </a:cubicBezTo>
                  <a:cubicBezTo>
                    <a:pt x="2338360" y="1010620"/>
                    <a:pt x="2333280" y="1000533"/>
                    <a:pt x="2330458" y="989817"/>
                  </a:cubicBezTo>
                  <a:close/>
                  <a:moveTo>
                    <a:pt x="2362566" y="787337"/>
                  </a:moveTo>
                  <a:cubicBezTo>
                    <a:pt x="2389052" y="787337"/>
                    <a:pt x="2420036" y="769185"/>
                    <a:pt x="2439882" y="758576"/>
                  </a:cubicBezTo>
                  <a:cubicBezTo>
                    <a:pt x="2448341" y="772674"/>
                    <a:pt x="2456245" y="789038"/>
                    <a:pt x="2451734" y="805948"/>
                  </a:cubicBezTo>
                  <a:cubicBezTo>
                    <a:pt x="2444403" y="827368"/>
                    <a:pt x="2435943" y="851622"/>
                    <a:pt x="2415068" y="864035"/>
                  </a:cubicBezTo>
                  <a:cubicBezTo>
                    <a:pt x="2397586" y="869120"/>
                    <a:pt x="2378975" y="866300"/>
                    <a:pt x="2360929" y="865172"/>
                  </a:cubicBezTo>
                  <a:cubicBezTo>
                    <a:pt x="2371568" y="840355"/>
                    <a:pt x="2368205" y="813285"/>
                    <a:pt x="2362562" y="787342"/>
                  </a:cubicBezTo>
                  <a:close/>
                  <a:moveTo>
                    <a:pt x="2464634" y="766462"/>
                  </a:moveTo>
                  <a:lnTo>
                    <a:pt x="2464671" y="766462"/>
                  </a:lnTo>
                  <a:cubicBezTo>
                    <a:pt x="2491177" y="779442"/>
                    <a:pt x="2516000" y="796363"/>
                    <a:pt x="2540804" y="812706"/>
                  </a:cubicBezTo>
                  <a:cubicBezTo>
                    <a:pt x="2543069" y="820610"/>
                    <a:pt x="2542505" y="829625"/>
                    <a:pt x="2543069" y="838081"/>
                  </a:cubicBezTo>
                  <a:cubicBezTo>
                    <a:pt x="2521066" y="858947"/>
                    <a:pt x="2488356" y="872483"/>
                    <a:pt x="2459021" y="858947"/>
                  </a:cubicBezTo>
                  <a:cubicBezTo>
                    <a:pt x="2446060" y="849933"/>
                    <a:pt x="2457894" y="835834"/>
                    <a:pt x="2460722" y="824546"/>
                  </a:cubicBezTo>
                  <a:cubicBezTo>
                    <a:pt x="2469176" y="805952"/>
                    <a:pt x="2466358" y="785652"/>
                    <a:pt x="2464628" y="766468"/>
                  </a:cubicBezTo>
                  <a:close/>
                  <a:moveTo>
                    <a:pt x="2519383" y="872494"/>
                  </a:moveTo>
                  <a:lnTo>
                    <a:pt x="2519428" y="872494"/>
                  </a:lnTo>
                  <a:cubicBezTo>
                    <a:pt x="2529015" y="866854"/>
                    <a:pt x="2538601" y="860660"/>
                    <a:pt x="2548754" y="855012"/>
                  </a:cubicBezTo>
                  <a:cubicBezTo>
                    <a:pt x="2547625" y="878698"/>
                    <a:pt x="2549318" y="910287"/>
                    <a:pt x="2523928" y="922695"/>
                  </a:cubicBezTo>
                  <a:cubicBezTo>
                    <a:pt x="2511521" y="931155"/>
                    <a:pt x="2501933" y="917046"/>
                    <a:pt x="2491774" y="911416"/>
                  </a:cubicBezTo>
                  <a:cubicBezTo>
                    <a:pt x="2478714" y="906424"/>
                    <a:pt x="2465345" y="902280"/>
                    <a:pt x="2451752" y="899010"/>
                  </a:cubicBezTo>
                  <a:cubicBezTo>
                    <a:pt x="2451188" y="891113"/>
                    <a:pt x="2450615" y="883219"/>
                    <a:pt x="2450615" y="875878"/>
                  </a:cubicBezTo>
                  <a:cubicBezTo>
                    <a:pt x="2473080" y="878138"/>
                    <a:pt x="2497366" y="883224"/>
                    <a:pt x="2519378" y="872499"/>
                  </a:cubicBezTo>
                  <a:close/>
                  <a:moveTo>
                    <a:pt x="2566182" y="861779"/>
                  </a:moveTo>
                  <a:lnTo>
                    <a:pt x="2566219" y="861797"/>
                  </a:lnTo>
                  <a:lnTo>
                    <a:pt x="2566209" y="861850"/>
                  </a:lnTo>
                  <a:cubicBezTo>
                    <a:pt x="2577456" y="888346"/>
                    <a:pt x="2580284" y="916517"/>
                    <a:pt x="2584237" y="944695"/>
                  </a:cubicBezTo>
                  <a:cubicBezTo>
                    <a:pt x="2568130" y="945180"/>
                    <a:pt x="2552025" y="943664"/>
                    <a:pt x="2536292" y="940183"/>
                  </a:cubicBezTo>
                  <a:cubicBezTo>
                    <a:pt x="2551017" y="916003"/>
                    <a:pt x="2562290" y="890033"/>
                    <a:pt x="2566209" y="861856"/>
                  </a:cubicBezTo>
                  <a:cubicBezTo>
                    <a:pt x="2566194" y="861833"/>
                    <a:pt x="2566187" y="861808"/>
                    <a:pt x="2566177" y="861785"/>
                  </a:cubicBezTo>
                  <a:close/>
                  <a:moveTo>
                    <a:pt x="2595534" y="984183"/>
                  </a:moveTo>
                  <a:cubicBezTo>
                    <a:pt x="2600601" y="998282"/>
                    <a:pt x="2605135" y="1012944"/>
                    <a:pt x="2610759" y="1027045"/>
                  </a:cubicBezTo>
                  <a:cubicBezTo>
                    <a:pt x="2600368" y="1026463"/>
                    <a:pt x="2590015" y="1025339"/>
                    <a:pt x="2579741" y="1023679"/>
                  </a:cubicBezTo>
                  <a:lnTo>
                    <a:pt x="2579741" y="1023661"/>
                  </a:lnTo>
                  <a:cubicBezTo>
                    <a:pt x="2583927" y="1010098"/>
                    <a:pt x="2589207" y="996897"/>
                    <a:pt x="2595530" y="984189"/>
                  </a:cubicBezTo>
                  <a:close/>
                  <a:moveTo>
                    <a:pt x="2590431" y="916546"/>
                  </a:moveTo>
                  <a:lnTo>
                    <a:pt x="2590468" y="916509"/>
                  </a:lnTo>
                  <a:cubicBezTo>
                    <a:pt x="2604003" y="926096"/>
                    <a:pt x="2615855" y="938504"/>
                    <a:pt x="2619813" y="954293"/>
                  </a:cubicBezTo>
                  <a:cubicBezTo>
                    <a:pt x="2601161" y="950930"/>
                    <a:pt x="2593247" y="933470"/>
                    <a:pt x="2590427" y="916551"/>
                  </a:cubicBezTo>
                  <a:close/>
                  <a:moveTo>
                    <a:pt x="2551555" y="1125154"/>
                  </a:moveTo>
                  <a:cubicBezTo>
                    <a:pt x="2565080" y="1126291"/>
                    <a:pt x="2578625" y="1129111"/>
                    <a:pt x="2592154" y="1131357"/>
                  </a:cubicBezTo>
                  <a:cubicBezTo>
                    <a:pt x="2590453" y="1145456"/>
                    <a:pt x="2587643" y="1161258"/>
                    <a:pt x="2575799" y="1171408"/>
                  </a:cubicBezTo>
                  <a:cubicBezTo>
                    <a:pt x="2551604" y="1178230"/>
                    <a:pt x="2531320" y="1159584"/>
                    <a:pt x="2520041" y="1139845"/>
                  </a:cubicBezTo>
                  <a:lnTo>
                    <a:pt x="2519968" y="1139817"/>
                  </a:lnTo>
                  <a:cubicBezTo>
                    <a:pt x="2530685" y="1135310"/>
                    <a:pt x="2540826" y="1129101"/>
                    <a:pt x="2551551" y="1125159"/>
                  </a:cubicBezTo>
                  <a:close/>
                  <a:moveTo>
                    <a:pt x="2504761" y="1105976"/>
                  </a:moveTo>
                  <a:cubicBezTo>
                    <a:pt x="2496847" y="1087322"/>
                    <a:pt x="2497393" y="1067045"/>
                    <a:pt x="2496847" y="1047307"/>
                  </a:cubicBezTo>
                  <a:lnTo>
                    <a:pt x="2496865" y="1047317"/>
                  </a:lnTo>
                  <a:cubicBezTo>
                    <a:pt x="2517741" y="1047317"/>
                    <a:pt x="2538034" y="1045626"/>
                    <a:pt x="2558346" y="1043933"/>
                  </a:cubicBezTo>
                  <a:cubicBezTo>
                    <a:pt x="2565686" y="1066482"/>
                    <a:pt x="2564549" y="1091869"/>
                    <a:pt x="2547621" y="1109358"/>
                  </a:cubicBezTo>
                  <a:cubicBezTo>
                    <a:pt x="2534078" y="1116127"/>
                    <a:pt x="2514349" y="1121194"/>
                    <a:pt x="2504761" y="1105976"/>
                  </a:cubicBezTo>
                  <a:close/>
                  <a:moveTo>
                    <a:pt x="2548740" y="1026459"/>
                  </a:moveTo>
                  <a:cubicBezTo>
                    <a:pt x="2533505" y="1034918"/>
                    <a:pt x="2515458" y="1033790"/>
                    <a:pt x="2500241" y="1027596"/>
                  </a:cubicBezTo>
                  <a:cubicBezTo>
                    <a:pt x="2505880" y="1001035"/>
                    <a:pt x="2519433" y="977932"/>
                    <a:pt x="2525066" y="951372"/>
                  </a:cubicBezTo>
                  <a:lnTo>
                    <a:pt x="2525058" y="951445"/>
                  </a:lnTo>
                  <a:cubicBezTo>
                    <a:pt x="2544224" y="958776"/>
                    <a:pt x="2562843" y="966669"/>
                    <a:pt x="2583709" y="967800"/>
                  </a:cubicBezTo>
                  <a:cubicBezTo>
                    <a:pt x="2580321" y="990357"/>
                    <a:pt x="2574127" y="1020255"/>
                    <a:pt x="2548740" y="1026459"/>
                  </a:cubicBezTo>
                  <a:close/>
                  <a:moveTo>
                    <a:pt x="2397557" y="884933"/>
                  </a:moveTo>
                  <a:lnTo>
                    <a:pt x="2397539" y="884915"/>
                  </a:lnTo>
                  <a:cubicBezTo>
                    <a:pt x="2409937" y="880958"/>
                    <a:pt x="2421789" y="875328"/>
                    <a:pt x="2435324" y="873071"/>
                  </a:cubicBezTo>
                  <a:cubicBezTo>
                    <a:pt x="2435520" y="884174"/>
                    <a:pt x="2435146" y="895280"/>
                    <a:pt x="2434205" y="906345"/>
                  </a:cubicBezTo>
                  <a:cubicBezTo>
                    <a:pt x="2411646" y="912549"/>
                    <a:pt x="2387952" y="907474"/>
                    <a:pt x="2365403" y="911985"/>
                  </a:cubicBezTo>
                  <a:cubicBezTo>
                    <a:pt x="2361446" y="903526"/>
                    <a:pt x="2357508" y="895640"/>
                    <a:pt x="2352987" y="887171"/>
                  </a:cubicBezTo>
                  <a:cubicBezTo>
                    <a:pt x="2367721" y="886626"/>
                    <a:pt x="2382911" y="887181"/>
                    <a:pt x="2397557" y="884933"/>
                  </a:cubicBezTo>
                  <a:close/>
                  <a:moveTo>
                    <a:pt x="2637217" y="1142680"/>
                  </a:moveTo>
                  <a:cubicBezTo>
                    <a:pt x="2628758" y="1156779"/>
                    <a:pt x="2614086" y="1165811"/>
                    <a:pt x="2599424" y="1171451"/>
                  </a:cubicBezTo>
                  <a:cubicBezTo>
                    <a:pt x="2601152" y="1158534"/>
                    <a:pt x="2601152" y="1145527"/>
                    <a:pt x="2606154" y="1133157"/>
                  </a:cubicBezTo>
                  <a:lnTo>
                    <a:pt x="2606199" y="1133093"/>
                  </a:lnTo>
                  <a:cubicBezTo>
                    <a:pt x="2612957" y="1120686"/>
                    <a:pt x="2628193" y="1117303"/>
                    <a:pt x="2639463" y="1110534"/>
                  </a:cubicBezTo>
                  <a:cubicBezTo>
                    <a:pt x="2639463" y="1121247"/>
                    <a:pt x="2639463" y="1132530"/>
                    <a:pt x="2637217" y="1142680"/>
                  </a:cubicBezTo>
                  <a:close/>
                  <a:moveTo>
                    <a:pt x="2627120" y="1097554"/>
                  </a:moveTo>
                  <a:cubicBezTo>
                    <a:pt x="2608491" y="1108269"/>
                    <a:pt x="2587625" y="1115037"/>
                    <a:pt x="2566195" y="1111089"/>
                  </a:cubicBezTo>
                  <a:cubicBezTo>
                    <a:pt x="2574644" y="1088468"/>
                    <a:pt x="2578643" y="1064757"/>
                    <a:pt x="2574122" y="1040589"/>
                  </a:cubicBezTo>
                  <a:lnTo>
                    <a:pt x="2574090" y="1040589"/>
                  </a:lnTo>
                  <a:lnTo>
                    <a:pt x="2574108" y="1040507"/>
                  </a:lnTo>
                  <a:cubicBezTo>
                    <a:pt x="2574108" y="1040536"/>
                    <a:pt x="2574108" y="1040564"/>
                    <a:pt x="2574120" y="1040593"/>
                  </a:cubicBezTo>
                  <a:cubicBezTo>
                    <a:pt x="2589330" y="1043409"/>
                    <a:pt x="2605127" y="1044538"/>
                    <a:pt x="2620892" y="1047920"/>
                  </a:cubicBezTo>
                  <a:cubicBezTo>
                    <a:pt x="2631614" y="1061451"/>
                    <a:pt x="2635007" y="1081754"/>
                    <a:pt x="2627120" y="1097554"/>
                  </a:cubicBezTo>
                  <a:close/>
                  <a:moveTo>
                    <a:pt x="2605038" y="973986"/>
                  </a:moveTo>
                  <a:lnTo>
                    <a:pt x="2605110" y="974003"/>
                  </a:lnTo>
                  <a:cubicBezTo>
                    <a:pt x="2615817" y="973440"/>
                    <a:pt x="2626532" y="973440"/>
                    <a:pt x="2637820" y="973440"/>
                  </a:cubicBezTo>
                  <a:cubicBezTo>
                    <a:pt x="2645151" y="983590"/>
                    <a:pt x="2653045" y="993178"/>
                    <a:pt x="2660933" y="1003320"/>
                  </a:cubicBezTo>
                  <a:cubicBezTo>
                    <a:pt x="2649099" y="1000510"/>
                    <a:pt x="2637247" y="998817"/>
                    <a:pt x="2625409" y="995998"/>
                  </a:cubicBezTo>
                  <a:cubicBezTo>
                    <a:pt x="2617405" y="990357"/>
                    <a:pt x="2611767" y="981351"/>
                    <a:pt x="2605035" y="973984"/>
                  </a:cubicBezTo>
                  <a:close/>
                  <a:moveTo>
                    <a:pt x="2610224" y="773245"/>
                  </a:moveTo>
                  <a:cubicBezTo>
                    <a:pt x="2602327" y="792974"/>
                    <a:pt x="2583717" y="805954"/>
                    <a:pt x="2570183" y="821745"/>
                  </a:cubicBezTo>
                  <a:cubicBezTo>
                    <a:pt x="2552626" y="811030"/>
                    <a:pt x="2549262" y="789599"/>
                    <a:pt x="2553264" y="770981"/>
                  </a:cubicBezTo>
                  <a:cubicBezTo>
                    <a:pt x="2555508" y="740527"/>
                    <a:pt x="2611912" y="741653"/>
                    <a:pt x="2610221" y="773244"/>
                  </a:cubicBezTo>
                  <a:close/>
                  <a:moveTo>
                    <a:pt x="2373872" y="707820"/>
                  </a:moveTo>
                  <a:cubicBezTo>
                    <a:pt x="2367142" y="714587"/>
                    <a:pt x="2354134" y="704426"/>
                    <a:pt x="2360319" y="697103"/>
                  </a:cubicBezTo>
                  <a:lnTo>
                    <a:pt x="2360337" y="697103"/>
                  </a:lnTo>
                  <a:cubicBezTo>
                    <a:pt x="2367108" y="689760"/>
                    <a:pt x="2380082" y="700484"/>
                    <a:pt x="2373870" y="707817"/>
                  </a:cubicBezTo>
                  <a:close/>
                  <a:moveTo>
                    <a:pt x="2359791" y="717970"/>
                  </a:moveTo>
                  <a:cubicBezTo>
                    <a:pt x="2381786" y="727557"/>
                    <a:pt x="2403216" y="737699"/>
                    <a:pt x="2425783" y="745613"/>
                  </a:cubicBezTo>
                  <a:cubicBezTo>
                    <a:pt x="2408319" y="767044"/>
                    <a:pt x="2378484" y="764778"/>
                    <a:pt x="2354198" y="770987"/>
                  </a:cubicBezTo>
                  <a:lnTo>
                    <a:pt x="2354153" y="770987"/>
                  </a:lnTo>
                  <a:cubicBezTo>
                    <a:pt x="2352448" y="752932"/>
                    <a:pt x="2353585" y="734885"/>
                    <a:pt x="2359789" y="717967"/>
                  </a:cubicBezTo>
                  <a:close/>
                  <a:moveTo>
                    <a:pt x="2354670" y="835272"/>
                  </a:moveTo>
                  <a:cubicBezTo>
                    <a:pt x="2347339" y="864034"/>
                    <a:pt x="2317449" y="882088"/>
                    <a:pt x="2289245" y="878133"/>
                  </a:cubicBezTo>
                  <a:cubicBezTo>
                    <a:pt x="2289793" y="855584"/>
                    <a:pt x="2285242" y="833026"/>
                    <a:pt x="2279602" y="811031"/>
                  </a:cubicBezTo>
                  <a:cubicBezTo>
                    <a:pt x="2298732" y="811031"/>
                    <a:pt x="2322472" y="792652"/>
                    <a:pt x="2341136" y="785081"/>
                  </a:cubicBezTo>
                  <a:cubicBezTo>
                    <a:pt x="2354667" y="797484"/>
                    <a:pt x="2357497" y="817786"/>
                    <a:pt x="2354667" y="835269"/>
                  </a:cubicBezTo>
                  <a:close/>
                  <a:moveTo>
                    <a:pt x="2349067" y="693722"/>
                  </a:moveTo>
                  <a:cubicBezTo>
                    <a:pt x="2345701" y="700490"/>
                    <a:pt x="2332694" y="697670"/>
                    <a:pt x="2334422" y="689765"/>
                  </a:cubicBezTo>
                  <a:cubicBezTo>
                    <a:pt x="2337803" y="682992"/>
                    <a:pt x="2350765" y="685822"/>
                    <a:pt x="2349064" y="693717"/>
                  </a:cubicBezTo>
                  <a:close/>
                  <a:moveTo>
                    <a:pt x="2338389" y="706694"/>
                  </a:moveTo>
                  <a:cubicBezTo>
                    <a:pt x="2346284" y="729826"/>
                    <a:pt x="2342327" y="755767"/>
                    <a:pt x="2325410" y="773814"/>
                  </a:cubicBezTo>
                  <a:cubicBezTo>
                    <a:pt x="2312438" y="788467"/>
                    <a:pt x="2292145" y="789604"/>
                    <a:pt x="2274660" y="793553"/>
                  </a:cubicBezTo>
                  <a:cubicBezTo>
                    <a:pt x="2277480" y="770431"/>
                    <a:pt x="2284757" y="748991"/>
                    <a:pt x="2283119" y="725870"/>
                  </a:cubicBezTo>
                  <a:cubicBezTo>
                    <a:pt x="2301147" y="717967"/>
                    <a:pt x="2317519" y="702741"/>
                    <a:pt x="2338386" y="706688"/>
                  </a:cubicBezTo>
                  <a:close/>
                  <a:moveTo>
                    <a:pt x="2293727" y="673970"/>
                  </a:moveTo>
                  <a:lnTo>
                    <a:pt x="2293754" y="673970"/>
                  </a:lnTo>
                  <a:cubicBezTo>
                    <a:pt x="2299958" y="668330"/>
                    <a:pt x="2312374" y="671714"/>
                    <a:pt x="2315194" y="679055"/>
                  </a:cubicBezTo>
                  <a:cubicBezTo>
                    <a:pt x="2312917" y="689206"/>
                    <a:pt x="2289812" y="684695"/>
                    <a:pt x="2293727" y="673970"/>
                  </a:cubicBezTo>
                  <a:close/>
                  <a:moveTo>
                    <a:pt x="2270642" y="729811"/>
                  </a:moveTo>
                  <a:cubicBezTo>
                    <a:pt x="2272325" y="751232"/>
                    <a:pt x="2266634" y="772864"/>
                    <a:pt x="2258790" y="792964"/>
                  </a:cubicBezTo>
                  <a:cubicBezTo>
                    <a:pt x="2247667" y="821464"/>
                    <a:pt x="2211981" y="820608"/>
                    <a:pt x="2187150" y="828503"/>
                  </a:cubicBezTo>
                  <a:cubicBezTo>
                    <a:pt x="2187723" y="811020"/>
                    <a:pt x="2183775" y="793527"/>
                    <a:pt x="2186030" y="776601"/>
                  </a:cubicBezTo>
                  <a:cubicBezTo>
                    <a:pt x="2199037" y="761393"/>
                    <a:pt x="2210856" y="743347"/>
                    <a:pt x="2228872" y="733186"/>
                  </a:cubicBezTo>
                  <a:lnTo>
                    <a:pt x="2228900" y="733186"/>
                  </a:lnTo>
                  <a:cubicBezTo>
                    <a:pt x="2242429" y="728682"/>
                    <a:pt x="2256521" y="729237"/>
                    <a:pt x="2270639" y="729811"/>
                  </a:cubicBezTo>
                  <a:close/>
                  <a:moveTo>
                    <a:pt x="2170294" y="715712"/>
                  </a:moveTo>
                  <a:cubicBezTo>
                    <a:pt x="2159014" y="697101"/>
                    <a:pt x="2169657" y="677363"/>
                    <a:pt x="2185484" y="665511"/>
                  </a:cubicBezTo>
                  <a:lnTo>
                    <a:pt x="2185512" y="665511"/>
                  </a:lnTo>
                  <a:cubicBezTo>
                    <a:pt x="2199628" y="661000"/>
                    <a:pt x="2212600" y="669468"/>
                    <a:pt x="2225007" y="675113"/>
                  </a:cubicBezTo>
                  <a:cubicBezTo>
                    <a:pt x="2220492" y="702185"/>
                    <a:pt x="2193422" y="710636"/>
                    <a:pt x="2170291" y="715712"/>
                  </a:cubicBezTo>
                  <a:close/>
                  <a:moveTo>
                    <a:pt x="2177625" y="624912"/>
                  </a:moveTo>
                  <a:cubicBezTo>
                    <a:pt x="2156611" y="619826"/>
                    <a:pt x="2135338" y="615872"/>
                    <a:pt x="2113899" y="613068"/>
                  </a:cubicBezTo>
                  <a:cubicBezTo>
                    <a:pt x="2113263" y="605737"/>
                    <a:pt x="2112717" y="598968"/>
                    <a:pt x="2112171" y="591638"/>
                  </a:cubicBezTo>
                  <a:lnTo>
                    <a:pt x="2112198" y="591638"/>
                  </a:lnTo>
                  <a:cubicBezTo>
                    <a:pt x="2156751" y="585998"/>
                    <a:pt x="2201313" y="595576"/>
                    <a:pt x="2246419" y="595022"/>
                  </a:cubicBezTo>
                  <a:cubicBezTo>
                    <a:pt x="2251054" y="596415"/>
                    <a:pt x="2255765" y="597544"/>
                    <a:pt x="2260527" y="598406"/>
                  </a:cubicBezTo>
                  <a:cubicBezTo>
                    <a:pt x="2234027" y="610806"/>
                    <a:pt x="2204692" y="613626"/>
                    <a:pt x="2177622" y="624901"/>
                  </a:cubicBezTo>
                  <a:close/>
                  <a:moveTo>
                    <a:pt x="2157860" y="639588"/>
                  </a:moveTo>
                  <a:cubicBezTo>
                    <a:pt x="2138668" y="640716"/>
                    <a:pt x="2119475" y="640716"/>
                    <a:pt x="2101464" y="634502"/>
                  </a:cubicBezTo>
                  <a:cubicBezTo>
                    <a:pt x="2120063" y="633929"/>
                    <a:pt x="2139246" y="635051"/>
                    <a:pt x="2157858" y="639577"/>
                  </a:cubicBezTo>
                  <a:close/>
                  <a:moveTo>
                    <a:pt x="2134210" y="655359"/>
                  </a:moveTo>
                  <a:cubicBezTo>
                    <a:pt x="2127452" y="673969"/>
                    <a:pt x="2106013" y="673405"/>
                    <a:pt x="2090213" y="678480"/>
                  </a:cubicBezTo>
                  <a:cubicBezTo>
                    <a:pt x="2091310" y="668903"/>
                    <a:pt x="2093033" y="659308"/>
                    <a:pt x="2094761" y="650284"/>
                  </a:cubicBezTo>
                  <a:cubicBezTo>
                    <a:pt x="2108074" y="650272"/>
                    <a:pt x="2121333" y="651978"/>
                    <a:pt x="2134210" y="655359"/>
                  </a:cubicBezTo>
                  <a:close/>
                  <a:moveTo>
                    <a:pt x="2157904" y="738279"/>
                  </a:moveTo>
                  <a:cubicBezTo>
                    <a:pt x="2134774" y="748984"/>
                    <a:pt x="2112230" y="760836"/>
                    <a:pt x="2088520" y="769852"/>
                  </a:cubicBezTo>
                  <a:cubicBezTo>
                    <a:pt x="2088430" y="761392"/>
                    <a:pt x="2089069" y="752377"/>
                    <a:pt x="2089069" y="743909"/>
                  </a:cubicBezTo>
                  <a:lnTo>
                    <a:pt x="2089097" y="743909"/>
                  </a:lnTo>
                  <a:cubicBezTo>
                    <a:pt x="2111654" y="733186"/>
                    <a:pt x="2131393" y="718535"/>
                    <a:pt x="2153388" y="707817"/>
                  </a:cubicBezTo>
                  <a:cubicBezTo>
                    <a:pt x="2155083" y="717967"/>
                    <a:pt x="2156774" y="728118"/>
                    <a:pt x="2157901" y="738279"/>
                  </a:cubicBezTo>
                  <a:close/>
                  <a:moveTo>
                    <a:pt x="2075559" y="771551"/>
                  </a:moveTo>
                  <a:cubicBezTo>
                    <a:pt x="2060906" y="783959"/>
                    <a:pt x="2042841" y="794683"/>
                    <a:pt x="2023666" y="796377"/>
                  </a:cubicBezTo>
                  <a:cubicBezTo>
                    <a:pt x="2021301" y="789038"/>
                    <a:pt x="2020209" y="781701"/>
                    <a:pt x="2018572" y="773810"/>
                  </a:cubicBezTo>
                  <a:lnTo>
                    <a:pt x="2018599" y="773810"/>
                  </a:lnTo>
                  <a:cubicBezTo>
                    <a:pt x="2034944" y="763086"/>
                    <a:pt x="2054672" y="757455"/>
                    <a:pt x="2073303" y="751251"/>
                  </a:cubicBezTo>
                  <a:cubicBezTo>
                    <a:pt x="2073859" y="758017"/>
                    <a:pt x="2074429" y="764785"/>
                    <a:pt x="2075556" y="771551"/>
                  </a:cubicBezTo>
                  <a:close/>
                  <a:moveTo>
                    <a:pt x="2010696" y="802001"/>
                  </a:moveTo>
                  <a:cubicBezTo>
                    <a:pt x="1990905" y="805949"/>
                    <a:pt x="1972291" y="812135"/>
                    <a:pt x="1953774" y="817197"/>
                  </a:cubicBezTo>
                  <a:lnTo>
                    <a:pt x="1953748" y="817227"/>
                  </a:lnTo>
                  <a:lnTo>
                    <a:pt x="1953666" y="817227"/>
                  </a:lnTo>
                  <a:lnTo>
                    <a:pt x="1953773" y="817197"/>
                  </a:lnTo>
                  <a:cubicBezTo>
                    <a:pt x="1964478" y="801998"/>
                    <a:pt x="1979709" y="791843"/>
                    <a:pt x="1994921" y="782826"/>
                  </a:cubicBezTo>
                  <a:cubicBezTo>
                    <a:pt x="2000541" y="789035"/>
                    <a:pt x="2005626" y="795237"/>
                    <a:pt x="2010693" y="801997"/>
                  </a:cubicBezTo>
                  <a:close/>
                  <a:moveTo>
                    <a:pt x="2043340" y="870247"/>
                  </a:moveTo>
                  <a:cubicBezTo>
                    <a:pt x="2051244" y="861789"/>
                    <a:pt x="2063091" y="860660"/>
                    <a:pt x="2073241" y="858404"/>
                  </a:cubicBezTo>
                  <a:cubicBezTo>
                    <a:pt x="2076607" y="866308"/>
                    <a:pt x="2079445" y="874193"/>
                    <a:pt x="2082842" y="882090"/>
                  </a:cubicBezTo>
                  <a:cubicBezTo>
                    <a:pt x="2061966" y="910851"/>
                    <a:pt x="2027567" y="933973"/>
                    <a:pt x="1990900" y="933973"/>
                  </a:cubicBezTo>
                  <a:cubicBezTo>
                    <a:pt x="1997176" y="905212"/>
                    <a:pt x="2024282" y="889421"/>
                    <a:pt x="2043384" y="870238"/>
                  </a:cubicBezTo>
                  <a:close/>
                  <a:moveTo>
                    <a:pt x="2126895" y="940214"/>
                  </a:moveTo>
                  <a:lnTo>
                    <a:pt x="2123511" y="962208"/>
                  </a:lnTo>
                  <a:lnTo>
                    <a:pt x="2104900" y="967283"/>
                  </a:lnTo>
                  <a:cubicBezTo>
                    <a:pt x="2107630" y="957640"/>
                    <a:pt x="2110994" y="948629"/>
                    <a:pt x="2113905" y="939085"/>
                  </a:cubicBezTo>
                  <a:lnTo>
                    <a:pt x="2113922" y="939077"/>
                  </a:lnTo>
                  <a:cubicBezTo>
                    <a:pt x="2117308" y="939637"/>
                    <a:pt x="2123511" y="939637"/>
                    <a:pt x="2126894" y="940210"/>
                  </a:cubicBezTo>
                  <a:close/>
                  <a:moveTo>
                    <a:pt x="2151691" y="1052431"/>
                  </a:moveTo>
                  <a:cubicBezTo>
                    <a:pt x="2140391" y="1065524"/>
                    <a:pt x="2128343" y="1077952"/>
                    <a:pt x="2115607" y="1089653"/>
                  </a:cubicBezTo>
                  <a:cubicBezTo>
                    <a:pt x="2104328" y="1100387"/>
                    <a:pt x="2089684" y="1089653"/>
                    <a:pt x="2078405" y="1085741"/>
                  </a:cubicBezTo>
                  <a:lnTo>
                    <a:pt x="2078360" y="1085705"/>
                  </a:lnTo>
                  <a:cubicBezTo>
                    <a:pt x="2100916" y="1071039"/>
                    <a:pt x="2123492" y="1053547"/>
                    <a:pt x="2151690" y="1052429"/>
                  </a:cubicBezTo>
                  <a:close/>
                  <a:moveTo>
                    <a:pt x="2104301" y="1132533"/>
                  </a:moveTo>
                  <a:cubicBezTo>
                    <a:pt x="2120082" y="1139864"/>
                    <a:pt x="2131925" y="1153963"/>
                    <a:pt x="2138710" y="1169754"/>
                  </a:cubicBezTo>
                  <a:cubicBezTo>
                    <a:pt x="2109967" y="1180487"/>
                    <a:pt x="2079495" y="1174212"/>
                    <a:pt x="2050206" y="1169754"/>
                  </a:cubicBezTo>
                  <a:lnTo>
                    <a:pt x="2050161" y="1169754"/>
                  </a:lnTo>
                  <a:cubicBezTo>
                    <a:pt x="2065377" y="1155086"/>
                    <a:pt x="2080041" y="1130263"/>
                    <a:pt x="2104299" y="1132530"/>
                  </a:cubicBezTo>
                  <a:close/>
                  <a:moveTo>
                    <a:pt x="2132505" y="1111084"/>
                  </a:moveTo>
                  <a:lnTo>
                    <a:pt x="2132480" y="1111084"/>
                  </a:lnTo>
                  <a:lnTo>
                    <a:pt x="2132490" y="1111066"/>
                  </a:lnTo>
                  <a:lnTo>
                    <a:pt x="2132505" y="1111082"/>
                  </a:lnTo>
                  <a:cubicBezTo>
                    <a:pt x="2155046" y="1109387"/>
                    <a:pt x="2178159" y="1115035"/>
                    <a:pt x="2196762" y="1128003"/>
                  </a:cubicBezTo>
                  <a:cubicBezTo>
                    <a:pt x="2187276" y="1135962"/>
                    <a:pt x="2177292" y="1143308"/>
                    <a:pt x="2166872" y="1149998"/>
                  </a:cubicBezTo>
                  <a:cubicBezTo>
                    <a:pt x="2155058" y="1137535"/>
                    <a:pt x="2143232" y="1124623"/>
                    <a:pt x="2132504" y="1111078"/>
                  </a:cubicBezTo>
                  <a:close/>
                  <a:moveTo>
                    <a:pt x="2179835" y="1182681"/>
                  </a:moveTo>
                  <a:lnTo>
                    <a:pt x="2179872" y="1182673"/>
                  </a:lnTo>
                  <a:cubicBezTo>
                    <a:pt x="2193970" y="1177033"/>
                    <a:pt x="2207496" y="1167997"/>
                    <a:pt x="2223297" y="1168565"/>
                  </a:cubicBezTo>
                  <a:cubicBezTo>
                    <a:pt x="2247547" y="1167428"/>
                    <a:pt x="2270677" y="1177033"/>
                    <a:pt x="2293797" y="1183227"/>
                  </a:cubicBezTo>
                  <a:cubicBezTo>
                    <a:pt x="2271781" y="1213438"/>
                    <a:pt x="2240798" y="1235935"/>
                    <a:pt x="2205256" y="1247518"/>
                  </a:cubicBezTo>
                  <a:cubicBezTo>
                    <a:pt x="2192840" y="1248646"/>
                    <a:pt x="2180442" y="1246389"/>
                    <a:pt x="2167471" y="1245262"/>
                  </a:cubicBezTo>
                  <a:cubicBezTo>
                    <a:pt x="2175184" y="1225272"/>
                    <a:pt x="2179367" y="1204094"/>
                    <a:pt x="2179833" y="1182673"/>
                  </a:cubicBezTo>
                  <a:close/>
                  <a:moveTo>
                    <a:pt x="2263336" y="1140368"/>
                  </a:moveTo>
                  <a:cubicBezTo>
                    <a:pt x="2270677" y="1132481"/>
                    <a:pt x="2277999" y="1125143"/>
                    <a:pt x="2285330" y="1117818"/>
                  </a:cubicBezTo>
                  <a:cubicBezTo>
                    <a:pt x="2268957" y="1113361"/>
                    <a:pt x="2252584" y="1109904"/>
                    <a:pt x="2239032" y="1100900"/>
                  </a:cubicBezTo>
                  <a:lnTo>
                    <a:pt x="2239087" y="1100900"/>
                  </a:lnTo>
                  <a:cubicBezTo>
                    <a:pt x="2258825" y="1095825"/>
                    <a:pt x="2277999" y="1090185"/>
                    <a:pt x="2298301" y="1087355"/>
                  </a:cubicBezTo>
                  <a:cubicBezTo>
                    <a:pt x="2309580" y="1105401"/>
                    <a:pt x="2304505" y="1126833"/>
                    <a:pt x="2297182" y="1145452"/>
                  </a:cubicBezTo>
                  <a:cubicBezTo>
                    <a:pt x="2285892" y="1144315"/>
                    <a:pt x="2274622" y="1142050"/>
                    <a:pt x="2263335" y="1140359"/>
                  </a:cubicBezTo>
                  <a:close/>
                  <a:moveTo>
                    <a:pt x="2234566" y="1077768"/>
                  </a:moveTo>
                  <a:cubicBezTo>
                    <a:pt x="2239658" y="1056945"/>
                    <a:pt x="2243657" y="1036031"/>
                    <a:pt x="2242480" y="1014028"/>
                  </a:cubicBezTo>
                  <a:lnTo>
                    <a:pt x="2242452" y="1014028"/>
                  </a:lnTo>
                  <a:lnTo>
                    <a:pt x="2242480" y="1014001"/>
                  </a:lnTo>
                  <a:lnTo>
                    <a:pt x="2242480" y="1014024"/>
                  </a:lnTo>
                  <a:cubicBezTo>
                    <a:pt x="2268976" y="1011200"/>
                    <a:pt x="2294337" y="999364"/>
                    <a:pt x="2321406" y="999364"/>
                  </a:cubicBezTo>
                  <a:cubicBezTo>
                    <a:pt x="2320842" y="1016847"/>
                    <a:pt x="2327046" y="1037157"/>
                    <a:pt x="2315212" y="1051821"/>
                  </a:cubicBezTo>
                  <a:cubicBezTo>
                    <a:pt x="2298282" y="1077759"/>
                    <a:pt x="2262742" y="1080025"/>
                    <a:pt x="2234564" y="1077759"/>
                  </a:cubicBezTo>
                  <a:close/>
                  <a:moveTo>
                    <a:pt x="2385733" y="1005622"/>
                  </a:moveTo>
                  <a:cubicBezTo>
                    <a:pt x="2390244" y="997725"/>
                    <a:pt x="2398704" y="992642"/>
                    <a:pt x="2405471" y="986446"/>
                  </a:cubicBezTo>
                  <a:cubicBezTo>
                    <a:pt x="2404907" y="996034"/>
                    <a:pt x="2404907" y="1005058"/>
                    <a:pt x="2404344" y="1014653"/>
                  </a:cubicBezTo>
                  <a:cubicBezTo>
                    <a:pt x="2408443" y="1013970"/>
                    <a:pt x="2412587" y="1013590"/>
                    <a:pt x="2416742" y="1013516"/>
                  </a:cubicBezTo>
                  <a:cubicBezTo>
                    <a:pt x="2418849" y="1000972"/>
                    <a:pt x="2421642" y="988552"/>
                    <a:pt x="2425108" y="976313"/>
                  </a:cubicBezTo>
                  <a:lnTo>
                    <a:pt x="2425189" y="976286"/>
                  </a:lnTo>
                  <a:cubicBezTo>
                    <a:pt x="2436478" y="982489"/>
                    <a:pt x="2448321" y="989257"/>
                    <a:pt x="2454533" y="1001112"/>
                  </a:cubicBezTo>
                  <a:cubicBezTo>
                    <a:pt x="2457363" y="1010135"/>
                    <a:pt x="2454533" y="1020287"/>
                    <a:pt x="2451713" y="1029309"/>
                  </a:cubicBezTo>
                  <a:cubicBezTo>
                    <a:pt x="2441563" y="1052431"/>
                    <a:pt x="2443255" y="1078946"/>
                    <a:pt x="2433667" y="1102059"/>
                  </a:cubicBezTo>
                  <a:cubicBezTo>
                    <a:pt x="2430839" y="1128009"/>
                    <a:pt x="2425772" y="1153387"/>
                    <a:pt x="2415048" y="1177085"/>
                  </a:cubicBezTo>
                  <a:cubicBezTo>
                    <a:pt x="2407398" y="1141819"/>
                    <a:pt x="2379363" y="1096342"/>
                    <a:pt x="2385731" y="1005611"/>
                  </a:cubicBezTo>
                  <a:close/>
                  <a:moveTo>
                    <a:pt x="2499836" y="1352587"/>
                  </a:moveTo>
                  <a:cubicBezTo>
                    <a:pt x="2520094" y="1364421"/>
                    <a:pt x="2542675" y="1380225"/>
                    <a:pt x="2544785" y="1405518"/>
                  </a:cubicBezTo>
                  <a:cubicBezTo>
                    <a:pt x="2546197" y="1422454"/>
                    <a:pt x="2550998" y="1438227"/>
                    <a:pt x="2555509" y="1454591"/>
                  </a:cubicBezTo>
                  <a:cubicBezTo>
                    <a:pt x="2552689" y="1455155"/>
                    <a:pt x="2547614" y="1456838"/>
                    <a:pt x="2544785" y="1457411"/>
                  </a:cubicBezTo>
                  <a:cubicBezTo>
                    <a:pt x="2545348" y="1452900"/>
                    <a:pt x="2547049" y="1443876"/>
                    <a:pt x="2547614" y="1439365"/>
                  </a:cubicBezTo>
                  <a:cubicBezTo>
                    <a:pt x="2536367" y="1408329"/>
                    <a:pt x="2523379" y="1377390"/>
                    <a:pt x="2499836" y="1352587"/>
                  </a:cubicBezTo>
                  <a:cubicBezTo>
                    <a:pt x="2499786" y="1352558"/>
                    <a:pt x="2499736" y="1352525"/>
                    <a:pt x="2499688" y="1352498"/>
                  </a:cubicBezTo>
                  <a:lnTo>
                    <a:pt x="2499679" y="1352407"/>
                  </a:lnTo>
                  <a:cubicBezTo>
                    <a:pt x="2499732" y="1352455"/>
                    <a:pt x="2499778" y="1352518"/>
                    <a:pt x="2499835" y="1352576"/>
                  </a:cubicBezTo>
                  <a:close/>
                  <a:moveTo>
                    <a:pt x="2505835" y="1382397"/>
                  </a:moveTo>
                  <a:cubicBezTo>
                    <a:pt x="2518251" y="1396486"/>
                    <a:pt x="2522200" y="1415670"/>
                    <a:pt x="2530103" y="1432598"/>
                  </a:cubicBezTo>
                  <a:cubicBezTo>
                    <a:pt x="2511474" y="1433162"/>
                    <a:pt x="2491727" y="1432598"/>
                    <a:pt x="2475390" y="1442748"/>
                  </a:cubicBezTo>
                  <a:cubicBezTo>
                    <a:pt x="2448302" y="1458539"/>
                    <a:pt x="2414474" y="1464743"/>
                    <a:pt x="2384567" y="1452898"/>
                  </a:cubicBezTo>
                  <a:cubicBezTo>
                    <a:pt x="2372742" y="1442748"/>
                    <a:pt x="2361463" y="1428638"/>
                    <a:pt x="2361463" y="1412283"/>
                  </a:cubicBezTo>
                  <a:cubicBezTo>
                    <a:pt x="2378946" y="1407772"/>
                    <a:pt x="2396428" y="1403259"/>
                    <a:pt x="2413911" y="1398184"/>
                  </a:cubicBezTo>
                  <a:cubicBezTo>
                    <a:pt x="2433557" y="1391817"/>
                    <a:pt x="2448749" y="1377719"/>
                    <a:pt x="2467395" y="1369259"/>
                  </a:cubicBezTo>
                  <a:lnTo>
                    <a:pt x="2467485" y="1369414"/>
                  </a:lnTo>
                  <a:cubicBezTo>
                    <a:pt x="2481011" y="1368842"/>
                    <a:pt x="2494000" y="1376183"/>
                    <a:pt x="2505834" y="1382386"/>
                  </a:cubicBezTo>
                  <a:close/>
                  <a:moveTo>
                    <a:pt x="2452296" y="1622650"/>
                  </a:moveTo>
                  <a:cubicBezTo>
                    <a:pt x="2465285" y="1620958"/>
                    <a:pt x="2481057" y="1610807"/>
                    <a:pt x="2492347" y="1621512"/>
                  </a:cubicBezTo>
                  <a:cubicBezTo>
                    <a:pt x="2511512" y="1637312"/>
                    <a:pt x="2526748" y="1658734"/>
                    <a:pt x="2530705" y="1683557"/>
                  </a:cubicBezTo>
                  <a:cubicBezTo>
                    <a:pt x="2533516" y="1699912"/>
                    <a:pt x="2523928" y="1714019"/>
                    <a:pt x="2519427" y="1728673"/>
                  </a:cubicBezTo>
                  <a:cubicBezTo>
                    <a:pt x="2497432" y="1710636"/>
                    <a:pt x="2466979" y="1720214"/>
                    <a:pt x="2444976" y="1703298"/>
                  </a:cubicBezTo>
                  <a:cubicBezTo>
                    <a:pt x="2421844" y="1690327"/>
                    <a:pt x="2401551" y="1666077"/>
                    <a:pt x="2408874" y="1638435"/>
                  </a:cubicBezTo>
                  <a:cubicBezTo>
                    <a:pt x="2416151" y="1620971"/>
                    <a:pt x="2436981" y="1627793"/>
                    <a:pt x="2452262" y="1622699"/>
                  </a:cubicBezTo>
                  <a:close/>
                  <a:moveTo>
                    <a:pt x="2500788" y="1800240"/>
                  </a:moveTo>
                  <a:cubicBezTo>
                    <a:pt x="2501351" y="1819991"/>
                    <a:pt x="2492329" y="1837461"/>
                    <a:pt x="2483879" y="1854953"/>
                  </a:cubicBezTo>
                  <a:cubicBezTo>
                    <a:pt x="2457919" y="1841982"/>
                    <a:pt x="2431987" y="1828439"/>
                    <a:pt x="2406599" y="1814340"/>
                  </a:cubicBezTo>
                  <a:cubicBezTo>
                    <a:pt x="2395866" y="1806522"/>
                    <a:pt x="2383404" y="1794147"/>
                    <a:pt x="2387952" y="1779411"/>
                  </a:cubicBezTo>
                  <a:lnTo>
                    <a:pt x="2387987" y="1779374"/>
                  </a:lnTo>
                  <a:cubicBezTo>
                    <a:pt x="2392499" y="1765839"/>
                    <a:pt x="2402650" y="1754560"/>
                    <a:pt x="2415057" y="1747220"/>
                  </a:cubicBezTo>
                  <a:cubicBezTo>
                    <a:pt x="2434808" y="1746656"/>
                    <a:pt x="2454543" y="1750613"/>
                    <a:pt x="2473718" y="1754560"/>
                  </a:cubicBezTo>
                  <a:cubicBezTo>
                    <a:pt x="2494573" y="1757360"/>
                    <a:pt x="2501914" y="1782183"/>
                    <a:pt x="2500786" y="1800225"/>
                  </a:cubicBezTo>
                  <a:close/>
                  <a:moveTo>
                    <a:pt x="2461774" y="1967789"/>
                  </a:moveTo>
                  <a:cubicBezTo>
                    <a:pt x="2469746" y="1973730"/>
                    <a:pt x="2483090" y="1986658"/>
                    <a:pt x="2491727" y="1994359"/>
                  </a:cubicBezTo>
                  <a:cubicBezTo>
                    <a:pt x="2500760" y="1998871"/>
                    <a:pt x="2513166" y="1999434"/>
                    <a:pt x="2518251" y="2009583"/>
                  </a:cubicBezTo>
                  <a:cubicBezTo>
                    <a:pt x="2520507" y="2019743"/>
                    <a:pt x="2520507" y="2029883"/>
                    <a:pt x="2521644" y="2040033"/>
                  </a:cubicBezTo>
                  <a:cubicBezTo>
                    <a:pt x="2500205" y="2055814"/>
                    <a:pt x="2472562" y="2056388"/>
                    <a:pt x="2447175" y="2050748"/>
                  </a:cubicBezTo>
                  <a:cubicBezTo>
                    <a:pt x="2438432" y="2043972"/>
                    <a:pt x="2430319" y="2036422"/>
                    <a:pt x="2422933" y="2028189"/>
                  </a:cubicBezTo>
                  <a:cubicBezTo>
                    <a:pt x="2444854" y="2015077"/>
                    <a:pt x="2448220" y="1988063"/>
                    <a:pt x="2461773" y="1967778"/>
                  </a:cubicBezTo>
                  <a:close/>
                  <a:moveTo>
                    <a:pt x="2447221" y="2078306"/>
                  </a:moveTo>
                  <a:cubicBezTo>
                    <a:pt x="2455356" y="2092599"/>
                    <a:pt x="2469780" y="2101438"/>
                    <a:pt x="2479931" y="2113844"/>
                  </a:cubicBezTo>
                  <a:cubicBezTo>
                    <a:pt x="2485581" y="2133583"/>
                    <a:pt x="2488973" y="2154444"/>
                    <a:pt x="2497997" y="2173059"/>
                  </a:cubicBezTo>
                  <a:cubicBezTo>
                    <a:pt x="2460758" y="2186594"/>
                    <a:pt x="2423537" y="2164600"/>
                    <a:pt x="2398159" y="2139222"/>
                  </a:cubicBezTo>
                  <a:cubicBezTo>
                    <a:pt x="2382878" y="2125667"/>
                    <a:pt x="2380603" y="2098562"/>
                    <a:pt x="2393065" y="2082735"/>
                  </a:cubicBezTo>
                  <a:lnTo>
                    <a:pt x="2393083" y="2082817"/>
                  </a:lnTo>
                  <a:cubicBezTo>
                    <a:pt x="2400424" y="2070410"/>
                    <a:pt x="2407745" y="2058003"/>
                    <a:pt x="2413394" y="2045032"/>
                  </a:cubicBezTo>
                  <a:cubicBezTo>
                    <a:pt x="2425789" y="2054617"/>
                    <a:pt x="2438979" y="2063822"/>
                    <a:pt x="2447220" y="2078295"/>
                  </a:cubicBezTo>
                  <a:close/>
                  <a:moveTo>
                    <a:pt x="2334413" y="2140359"/>
                  </a:moveTo>
                  <a:cubicBezTo>
                    <a:pt x="2333864" y="2160628"/>
                    <a:pt x="2319152" y="2175266"/>
                    <a:pt x="2303428" y="2186542"/>
                  </a:cubicBezTo>
                  <a:lnTo>
                    <a:pt x="2303395" y="2186603"/>
                  </a:lnTo>
                  <a:lnTo>
                    <a:pt x="2303395" y="2186568"/>
                  </a:lnTo>
                  <a:lnTo>
                    <a:pt x="2303428" y="2186543"/>
                  </a:lnTo>
                  <a:cubicBezTo>
                    <a:pt x="2312434" y="2170192"/>
                    <a:pt x="2319767" y="2152178"/>
                    <a:pt x="2334411" y="2140348"/>
                  </a:cubicBezTo>
                  <a:close/>
                  <a:moveTo>
                    <a:pt x="2319213" y="2127387"/>
                  </a:moveTo>
                  <a:cubicBezTo>
                    <a:pt x="2314686" y="2148245"/>
                    <a:pt x="2298338" y="2164045"/>
                    <a:pt x="2284812" y="2180398"/>
                  </a:cubicBezTo>
                  <a:cubicBezTo>
                    <a:pt x="2258888" y="2164026"/>
                    <a:pt x="2225597" y="2150473"/>
                    <a:pt x="2215500" y="2118909"/>
                  </a:cubicBezTo>
                  <a:lnTo>
                    <a:pt x="2215436" y="2118927"/>
                  </a:lnTo>
                  <a:cubicBezTo>
                    <a:pt x="2204721" y="2092413"/>
                    <a:pt x="2230090" y="2063652"/>
                    <a:pt x="2256596" y="2063652"/>
                  </a:cubicBezTo>
                  <a:cubicBezTo>
                    <a:pt x="2273522" y="2089591"/>
                    <a:pt x="2309060" y="2096354"/>
                    <a:pt x="2319211" y="2127376"/>
                  </a:cubicBezTo>
                  <a:close/>
                  <a:moveTo>
                    <a:pt x="2303376" y="2078342"/>
                  </a:moveTo>
                  <a:lnTo>
                    <a:pt x="2303394" y="2078359"/>
                  </a:lnTo>
                  <a:cubicBezTo>
                    <a:pt x="2312418" y="2083434"/>
                    <a:pt x="2321431" y="2089648"/>
                    <a:pt x="2328208" y="2097533"/>
                  </a:cubicBezTo>
                  <a:cubicBezTo>
                    <a:pt x="2317474" y="2094067"/>
                    <a:pt x="2309015" y="2087882"/>
                    <a:pt x="2303375" y="2078331"/>
                  </a:cubicBezTo>
                  <a:close/>
                  <a:moveTo>
                    <a:pt x="2188937" y="2363737"/>
                  </a:moveTo>
                  <a:cubicBezTo>
                    <a:pt x="2209793" y="2379481"/>
                    <a:pt x="2236279" y="2374974"/>
                    <a:pt x="2260496" y="2378355"/>
                  </a:cubicBezTo>
                  <a:cubicBezTo>
                    <a:pt x="2262752" y="2405988"/>
                    <a:pt x="2246971" y="2430248"/>
                    <a:pt x="2241330" y="2457326"/>
                  </a:cubicBezTo>
                  <a:cubicBezTo>
                    <a:pt x="2215943" y="2458455"/>
                    <a:pt x="2190001" y="2448857"/>
                    <a:pt x="2179296" y="2424044"/>
                  </a:cubicBezTo>
                  <a:cubicBezTo>
                    <a:pt x="2173202" y="2404396"/>
                    <a:pt x="2173202" y="2379564"/>
                    <a:pt x="2188937" y="2363737"/>
                  </a:cubicBezTo>
                  <a:close/>
                  <a:moveTo>
                    <a:pt x="2180969" y="2456226"/>
                  </a:moveTo>
                  <a:cubicBezTo>
                    <a:pt x="2202399" y="2466949"/>
                    <a:pt x="2225512" y="2472589"/>
                    <a:pt x="2248634" y="2478229"/>
                  </a:cubicBezTo>
                  <a:cubicBezTo>
                    <a:pt x="2254282" y="2500222"/>
                    <a:pt x="2271757" y="2514321"/>
                    <a:pt x="2286992" y="2529549"/>
                  </a:cubicBezTo>
                  <a:cubicBezTo>
                    <a:pt x="2263306" y="2533506"/>
                    <a:pt x="2238483" y="2534061"/>
                    <a:pt x="2215926" y="2542530"/>
                  </a:cubicBezTo>
                  <a:cubicBezTo>
                    <a:pt x="2185454" y="2546469"/>
                    <a:pt x="2155018" y="2563396"/>
                    <a:pt x="2124011" y="2554373"/>
                  </a:cubicBezTo>
                  <a:cubicBezTo>
                    <a:pt x="2118371" y="2547042"/>
                    <a:pt x="2109894" y="2539138"/>
                    <a:pt x="2113286" y="2528986"/>
                  </a:cubicBezTo>
                  <a:cubicBezTo>
                    <a:pt x="2119380" y="2506428"/>
                    <a:pt x="2128476" y="2483870"/>
                    <a:pt x="2144213" y="2466406"/>
                  </a:cubicBezTo>
                  <a:lnTo>
                    <a:pt x="2144303" y="2466388"/>
                  </a:lnTo>
                  <a:cubicBezTo>
                    <a:pt x="2153891" y="2456798"/>
                    <a:pt x="2167991" y="2449466"/>
                    <a:pt x="2180970" y="2456226"/>
                  </a:cubicBezTo>
                  <a:close/>
                  <a:moveTo>
                    <a:pt x="2123937" y="2412865"/>
                  </a:moveTo>
                  <a:lnTo>
                    <a:pt x="2124019" y="2412810"/>
                  </a:lnTo>
                  <a:cubicBezTo>
                    <a:pt x="2137108" y="2399163"/>
                    <a:pt x="2151049" y="2386357"/>
                    <a:pt x="2165757" y="2374471"/>
                  </a:cubicBezTo>
                  <a:cubicBezTo>
                    <a:pt x="2161244" y="2394210"/>
                    <a:pt x="2153341" y="2414513"/>
                    <a:pt x="2165183" y="2433123"/>
                  </a:cubicBezTo>
                  <a:cubicBezTo>
                    <a:pt x="2143188" y="2448358"/>
                    <a:pt x="2116128" y="2444401"/>
                    <a:pt x="2091305" y="2441591"/>
                  </a:cubicBezTo>
                  <a:cubicBezTo>
                    <a:pt x="2090176" y="2437634"/>
                    <a:pt x="2089048" y="2429175"/>
                    <a:pt x="2087921" y="2425236"/>
                  </a:cubicBezTo>
                  <a:cubicBezTo>
                    <a:pt x="2097469" y="2413956"/>
                    <a:pt x="2109293" y="2407225"/>
                    <a:pt x="2123938" y="2412865"/>
                  </a:cubicBezTo>
                  <a:close/>
                  <a:moveTo>
                    <a:pt x="2126829" y="2459609"/>
                  </a:moveTo>
                  <a:cubicBezTo>
                    <a:pt x="2121745" y="2477092"/>
                    <a:pt x="2113294" y="2494019"/>
                    <a:pt x="2100869" y="2506982"/>
                  </a:cubicBezTo>
                  <a:cubicBezTo>
                    <a:pt x="2085644" y="2518816"/>
                    <a:pt x="2072116" y="2531808"/>
                    <a:pt x="2058581" y="2545330"/>
                  </a:cubicBezTo>
                  <a:cubicBezTo>
                    <a:pt x="2032566" y="2519407"/>
                    <a:pt x="2042208" y="2473653"/>
                    <a:pt x="2068132" y="2452278"/>
                  </a:cubicBezTo>
                  <a:lnTo>
                    <a:pt x="2068167" y="2452288"/>
                  </a:lnTo>
                  <a:cubicBezTo>
                    <a:pt x="2087909" y="2448339"/>
                    <a:pt x="2107082" y="2457927"/>
                    <a:pt x="2126831" y="2459609"/>
                  </a:cubicBezTo>
                  <a:close/>
                  <a:moveTo>
                    <a:pt x="2053560" y="2564481"/>
                  </a:moveTo>
                  <a:cubicBezTo>
                    <a:pt x="2050730" y="2590422"/>
                    <a:pt x="2054108" y="2615237"/>
                    <a:pt x="2068204" y="2637230"/>
                  </a:cubicBezTo>
                  <a:cubicBezTo>
                    <a:pt x="2050166" y="2636667"/>
                    <a:pt x="2031556" y="2634974"/>
                    <a:pt x="2012937" y="2636103"/>
                  </a:cubicBezTo>
                  <a:cubicBezTo>
                    <a:pt x="2012373" y="2647391"/>
                    <a:pt x="2012373" y="2658662"/>
                    <a:pt x="2011808" y="2670514"/>
                  </a:cubicBezTo>
                  <a:cubicBezTo>
                    <a:pt x="1995444" y="2665987"/>
                    <a:pt x="1976284" y="2658106"/>
                    <a:pt x="1971767" y="2639496"/>
                  </a:cubicBezTo>
                  <a:cubicBezTo>
                    <a:pt x="1964945" y="2628126"/>
                    <a:pt x="1970493" y="2614573"/>
                    <a:pt x="1971677" y="2602748"/>
                  </a:cubicBezTo>
                  <a:lnTo>
                    <a:pt x="1971758" y="2602831"/>
                  </a:lnTo>
                  <a:cubicBezTo>
                    <a:pt x="1972321" y="2586476"/>
                    <a:pt x="1987557" y="2577444"/>
                    <a:pt x="1998836" y="2568429"/>
                  </a:cubicBezTo>
                  <a:cubicBezTo>
                    <a:pt x="2016878" y="2566723"/>
                    <a:pt x="2034924" y="2566169"/>
                    <a:pt x="2053560" y="2564481"/>
                  </a:cubicBezTo>
                  <a:close/>
                  <a:moveTo>
                    <a:pt x="2102014" y="2608469"/>
                  </a:moveTo>
                  <a:cubicBezTo>
                    <a:pt x="2109909" y="2603957"/>
                    <a:pt x="2124027" y="2614663"/>
                    <a:pt x="2119497" y="2623694"/>
                  </a:cubicBezTo>
                  <a:cubicBezTo>
                    <a:pt x="2111679" y="2628788"/>
                    <a:pt x="2099212" y="2616425"/>
                    <a:pt x="2102032" y="2608504"/>
                  </a:cubicBezTo>
                  <a:close/>
                  <a:moveTo>
                    <a:pt x="2177574" y="2669932"/>
                  </a:moveTo>
                  <a:cubicBezTo>
                    <a:pt x="2181479" y="2675745"/>
                    <a:pt x="2185059" y="2681770"/>
                    <a:pt x="2188297" y="2687978"/>
                  </a:cubicBezTo>
                  <a:cubicBezTo>
                    <a:pt x="2159554" y="2688069"/>
                    <a:pt x="2131357" y="2683520"/>
                    <a:pt x="2102522" y="2682338"/>
                  </a:cubicBezTo>
                  <a:lnTo>
                    <a:pt x="2102559" y="2682329"/>
                  </a:lnTo>
                  <a:cubicBezTo>
                    <a:pt x="2127940" y="2678950"/>
                    <a:pt x="2153309" y="2677249"/>
                    <a:pt x="2177567" y="2669928"/>
                  </a:cubicBezTo>
                  <a:close/>
                  <a:moveTo>
                    <a:pt x="2135260" y="2645708"/>
                  </a:moveTo>
                  <a:lnTo>
                    <a:pt x="2135306" y="2645671"/>
                  </a:lnTo>
                  <a:cubicBezTo>
                    <a:pt x="2150531" y="2640596"/>
                    <a:pt x="2165768" y="2636084"/>
                    <a:pt x="2181559" y="2635521"/>
                  </a:cubicBezTo>
                  <a:cubicBezTo>
                    <a:pt x="2171911" y="2653072"/>
                    <a:pt x="2151081" y="2646342"/>
                    <a:pt x="2135254" y="2645704"/>
                  </a:cubicBezTo>
                  <a:close/>
                  <a:moveTo>
                    <a:pt x="2297733" y="2766940"/>
                  </a:moveTo>
                  <a:cubicBezTo>
                    <a:pt x="2261622" y="2770306"/>
                    <a:pt x="2224420" y="2740926"/>
                    <a:pt x="2219872" y="2704815"/>
                  </a:cubicBezTo>
                  <a:lnTo>
                    <a:pt x="2219899" y="2704887"/>
                  </a:lnTo>
                  <a:cubicBezTo>
                    <a:pt x="2246977" y="2689679"/>
                    <a:pt x="2275723" y="2678391"/>
                    <a:pt x="2304493" y="2668239"/>
                  </a:cubicBezTo>
                  <a:cubicBezTo>
                    <a:pt x="2298330" y="2683467"/>
                    <a:pt x="2293242" y="2699109"/>
                    <a:pt x="2289268" y="2715048"/>
                  </a:cubicBezTo>
                  <a:cubicBezTo>
                    <a:pt x="2290959" y="2732526"/>
                    <a:pt x="2296026" y="2749445"/>
                    <a:pt x="2297726" y="2766936"/>
                  </a:cubicBezTo>
                  <a:close/>
                  <a:moveTo>
                    <a:pt x="2221573" y="2759108"/>
                  </a:moveTo>
                  <a:cubicBezTo>
                    <a:pt x="2232851" y="2764748"/>
                    <a:pt x="2244130" y="2770396"/>
                    <a:pt x="2255974" y="2775463"/>
                  </a:cubicBezTo>
                  <a:cubicBezTo>
                    <a:pt x="2244786" y="2795748"/>
                    <a:pt x="2224502" y="2809846"/>
                    <a:pt x="2203578" y="2817759"/>
                  </a:cubicBezTo>
                  <a:lnTo>
                    <a:pt x="2203524" y="2817768"/>
                  </a:lnTo>
                  <a:cubicBezTo>
                    <a:pt x="2209150" y="2798017"/>
                    <a:pt x="2211988" y="2777715"/>
                    <a:pt x="2221566" y="2759111"/>
                  </a:cubicBezTo>
                  <a:close/>
                  <a:moveTo>
                    <a:pt x="2121720" y="3053429"/>
                  </a:moveTo>
                  <a:lnTo>
                    <a:pt x="2121747" y="3053447"/>
                  </a:lnTo>
                  <a:cubicBezTo>
                    <a:pt x="2143751" y="3052883"/>
                    <a:pt x="2165163" y="3047243"/>
                    <a:pt x="2186610" y="3041594"/>
                  </a:cubicBezTo>
                  <a:cubicBezTo>
                    <a:pt x="2188311" y="3059631"/>
                    <a:pt x="2192805" y="3079379"/>
                    <a:pt x="2183227" y="3096307"/>
                  </a:cubicBezTo>
                  <a:cubicBezTo>
                    <a:pt x="2172502" y="3119430"/>
                    <a:pt x="2147133" y="3130145"/>
                    <a:pt x="2123448" y="3131832"/>
                  </a:cubicBezTo>
                  <a:cubicBezTo>
                    <a:pt x="2123993" y="3105909"/>
                    <a:pt x="2127359" y="3079440"/>
                    <a:pt x="2121719" y="3053425"/>
                  </a:cubicBezTo>
                  <a:close/>
                  <a:moveTo>
                    <a:pt x="1783457" y="3109778"/>
                  </a:moveTo>
                  <a:lnTo>
                    <a:pt x="1783375" y="3109843"/>
                  </a:lnTo>
                  <a:cubicBezTo>
                    <a:pt x="1787901" y="3101938"/>
                    <a:pt x="1792408" y="3094061"/>
                    <a:pt x="1797492" y="3086720"/>
                  </a:cubicBezTo>
                  <a:cubicBezTo>
                    <a:pt x="1810455" y="3107020"/>
                    <a:pt x="1818349" y="3130144"/>
                    <a:pt x="1824552" y="3153276"/>
                  </a:cubicBezTo>
                  <a:cubicBezTo>
                    <a:pt x="1831883" y="3174706"/>
                    <a:pt x="1846555" y="3193317"/>
                    <a:pt x="1859528" y="3211363"/>
                  </a:cubicBezTo>
                  <a:cubicBezTo>
                    <a:pt x="1834702" y="3207979"/>
                    <a:pt x="1812147" y="3191634"/>
                    <a:pt x="1802560" y="3169075"/>
                  </a:cubicBezTo>
                  <a:cubicBezTo>
                    <a:pt x="1798048" y="3149336"/>
                    <a:pt x="1802560" y="3129589"/>
                    <a:pt x="1802560" y="3110415"/>
                  </a:cubicBezTo>
                  <a:cubicBezTo>
                    <a:pt x="1796463" y="3110411"/>
                    <a:pt x="1789640" y="3109774"/>
                    <a:pt x="1783456" y="3109774"/>
                  </a:cubicBezTo>
                  <a:close/>
                  <a:moveTo>
                    <a:pt x="1601172" y="2983570"/>
                  </a:moveTo>
                  <a:cubicBezTo>
                    <a:pt x="1619773" y="2997105"/>
                    <a:pt x="1636136" y="3015151"/>
                    <a:pt x="1659269" y="3020228"/>
                  </a:cubicBezTo>
                  <a:cubicBezTo>
                    <a:pt x="1680135" y="3023048"/>
                    <a:pt x="1686912" y="3045614"/>
                    <a:pt x="1699310" y="3059695"/>
                  </a:cubicBezTo>
                  <a:cubicBezTo>
                    <a:pt x="1688021" y="3078315"/>
                    <a:pt x="1677880" y="3098054"/>
                    <a:pt x="1674496" y="3120046"/>
                  </a:cubicBezTo>
                  <a:cubicBezTo>
                    <a:pt x="1655886" y="3117790"/>
                    <a:pt x="1634755" y="3122480"/>
                    <a:pt x="1618655" y="3109896"/>
                  </a:cubicBezTo>
                  <a:cubicBezTo>
                    <a:pt x="1597062" y="3093016"/>
                    <a:pt x="1574659" y="3070428"/>
                    <a:pt x="1573539" y="3041657"/>
                  </a:cubicBezTo>
                  <a:cubicBezTo>
                    <a:pt x="1570174" y="3021282"/>
                    <a:pt x="1574722" y="2999816"/>
                    <a:pt x="1587638" y="2984081"/>
                  </a:cubicBezTo>
                  <a:lnTo>
                    <a:pt x="1587628" y="2984135"/>
                  </a:lnTo>
                  <a:cubicBezTo>
                    <a:pt x="1592150" y="2984228"/>
                    <a:pt x="1596673" y="2984037"/>
                    <a:pt x="1601172" y="2983566"/>
                  </a:cubicBezTo>
                  <a:close/>
                  <a:moveTo>
                    <a:pt x="1690326" y="3002154"/>
                  </a:moveTo>
                  <a:cubicBezTo>
                    <a:pt x="1694838" y="2982981"/>
                    <a:pt x="1701041" y="2964352"/>
                    <a:pt x="1711756" y="2947996"/>
                  </a:cubicBezTo>
                  <a:cubicBezTo>
                    <a:pt x="1730921" y="2954200"/>
                    <a:pt x="1746712" y="2966616"/>
                    <a:pt x="1764195" y="2975640"/>
                  </a:cubicBezTo>
                  <a:cubicBezTo>
                    <a:pt x="1768152" y="3008350"/>
                    <a:pt x="1792410" y="3034854"/>
                    <a:pt x="1821718" y="3047271"/>
                  </a:cubicBezTo>
                  <a:cubicBezTo>
                    <a:pt x="1822291" y="3051219"/>
                    <a:pt x="1822855" y="3058542"/>
                    <a:pt x="1823419" y="3062496"/>
                  </a:cubicBezTo>
                  <a:cubicBezTo>
                    <a:pt x="1797486" y="3055165"/>
                    <a:pt x="1771535" y="3068690"/>
                    <a:pt x="1745593" y="3063060"/>
                  </a:cubicBezTo>
                  <a:cubicBezTo>
                    <a:pt x="1729794" y="3057420"/>
                    <a:pt x="1713994" y="3050089"/>
                    <a:pt x="1701604" y="3038810"/>
                  </a:cubicBezTo>
                  <a:cubicBezTo>
                    <a:pt x="1696237" y="3027144"/>
                    <a:pt x="1692445" y="3014816"/>
                    <a:pt x="1690330" y="3002150"/>
                  </a:cubicBezTo>
                  <a:close/>
                  <a:moveTo>
                    <a:pt x="1790655" y="2913014"/>
                  </a:moveTo>
                  <a:cubicBezTo>
                    <a:pt x="1780506" y="2925993"/>
                    <a:pt x="1769789" y="2938388"/>
                    <a:pt x="1761885" y="2952499"/>
                  </a:cubicBezTo>
                  <a:cubicBezTo>
                    <a:pt x="1735379" y="2945168"/>
                    <a:pt x="1716195" y="2921473"/>
                    <a:pt x="1711136" y="2894968"/>
                  </a:cubicBezTo>
                  <a:cubicBezTo>
                    <a:pt x="1710550" y="2873879"/>
                    <a:pt x="1725263" y="2850826"/>
                    <a:pt x="1728618" y="2839143"/>
                  </a:cubicBezTo>
                  <a:cubicBezTo>
                    <a:pt x="1748918" y="2837443"/>
                    <a:pt x="1768669" y="2835752"/>
                    <a:pt x="1788960" y="2834617"/>
                  </a:cubicBezTo>
                  <a:cubicBezTo>
                    <a:pt x="1783319" y="2860561"/>
                    <a:pt x="1789527" y="2886504"/>
                    <a:pt x="1790660" y="2913004"/>
                  </a:cubicBezTo>
                  <a:close/>
                  <a:moveTo>
                    <a:pt x="1993215" y="2793501"/>
                  </a:moveTo>
                  <a:cubicBezTo>
                    <a:pt x="1995462" y="2813239"/>
                    <a:pt x="2004495" y="2831286"/>
                    <a:pt x="2011261" y="2849905"/>
                  </a:cubicBezTo>
                  <a:cubicBezTo>
                    <a:pt x="2010697" y="2868507"/>
                    <a:pt x="2002793" y="2886562"/>
                    <a:pt x="1997726" y="2904054"/>
                  </a:cubicBezTo>
                  <a:cubicBezTo>
                    <a:pt x="1985884" y="2901217"/>
                    <a:pt x="1971202" y="2899528"/>
                    <a:pt x="1966135" y="2886562"/>
                  </a:cubicBezTo>
                  <a:cubicBezTo>
                    <a:pt x="1956548" y="2866270"/>
                    <a:pt x="1938492" y="2853281"/>
                    <a:pt x="1921591" y="2839190"/>
                  </a:cubicBezTo>
                  <a:cubicBezTo>
                    <a:pt x="1922140" y="2829640"/>
                    <a:pt x="1922140" y="2819452"/>
                    <a:pt x="1922774" y="2809901"/>
                  </a:cubicBezTo>
                  <a:lnTo>
                    <a:pt x="1922719" y="2809856"/>
                  </a:lnTo>
                  <a:cubicBezTo>
                    <a:pt x="1945273" y="2801392"/>
                    <a:pt x="1968969" y="2792369"/>
                    <a:pt x="1993219" y="2793497"/>
                  </a:cubicBezTo>
                  <a:close/>
                  <a:moveTo>
                    <a:pt x="1970538" y="2715647"/>
                  </a:moveTo>
                  <a:cubicBezTo>
                    <a:pt x="1975831" y="2710354"/>
                    <a:pt x="1988634" y="2710710"/>
                    <a:pt x="1989731" y="2719013"/>
                  </a:cubicBezTo>
                  <a:cubicBezTo>
                    <a:pt x="1988643" y="2730288"/>
                    <a:pt x="1963812" y="2728104"/>
                    <a:pt x="1970542" y="2715643"/>
                  </a:cubicBezTo>
                  <a:close/>
                  <a:moveTo>
                    <a:pt x="1989249" y="2999925"/>
                  </a:moveTo>
                  <a:cubicBezTo>
                    <a:pt x="1984065" y="2974456"/>
                    <a:pt x="1982973" y="2948533"/>
                    <a:pt x="1982973" y="2922609"/>
                  </a:cubicBezTo>
                  <a:lnTo>
                    <a:pt x="1983028" y="2922645"/>
                  </a:lnTo>
                  <a:cubicBezTo>
                    <a:pt x="1990369" y="2920962"/>
                    <a:pt x="1997704" y="2922645"/>
                    <a:pt x="2005023" y="2923782"/>
                  </a:cubicBezTo>
                  <a:cubicBezTo>
                    <a:pt x="2008988" y="2934498"/>
                    <a:pt x="2012927" y="2945777"/>
                    <a:pt x="2018012" y="2955928"/>
                  </a:cubicBezTo>
                  <a:cubicBezTo>
                    <a:pt x="2010674" y="2972279"/>
                    <a:pt x="2002779" y="2988643"/>
                    <a:pt x="1989254" y="2999921"/>
                  </a:cubicBezTo>
                  <a:close/>
                  <a:moveTo>
                    <a:pt x="2020766" y="2991958"/>
                  </a:moveTo>
                  <a:cubicBezTo>
                    <a:pt x="2019647" y="3003236"/>
                    <a:pt x="2018519" y="3015080"/>
                    <a:pt x="2016819" y="3026359"/>
                  </a:cubicBezTo>
                  <a:cubicBezTo>
                    <a:pt x="2010633" y="3021357"/>
                    <a:pt x="2004448" y="3016808"/>
                    <a:pt x="1998165" y="3011714"/>
                  </a:cubicBezTo>
                  <a:lnTo>
                    <a:pt x="1998210" y="3011696"/>
                  </a:lnTo>
                  <a:cubicBezTo>
                    <a:pt x="2004971" y="3004925"/>
                    <a:pt x="2012312" y="2997593"/>
                    <a:pt x="2020770" y="2991954"/>
                  </a:cubicBezTo>
                  <a:close/>
                  <a:moveTo>
                    <a:pt x="1953119" y="2926612"/>
                  </a:moveTo>
                  <a:cubicBezTo>
                    <a:pt x="1943518" y="2927699"/>
                    <a:pt x="1935621" y="2932666"/>
                    <a:pt x="1927196" y="2936121"/>
                  </a:cubicBezTo>
                  <a:cubicBezTo>
                    <a:pt x="1927189" y="2936147"/>
                    <a:pt x="1927181" y="2936173"/>
                    <a:pt x="1927175" y="2936199"/>
                  </a:cubicBezTo>
                  <a:lnTo>
                    <a:pt x="1927102" y="2936164"/>
                  </a:lnTo>
                  <a:cubicBezTo>
                    <a:pt x="1927134" y="2936151"/>
                    <a:pt x="1927164" y="2936135"/>
                    <a:pt x="1927196" y="2936123"/>
                  </a:cubicBezTo>
                  <a:cubicBezTo>
                    <a:pt x="1931770" y="2917471"/>
                    <a:pt x="1937800" y="2899206"/>
                    <a:pt x="1945231" y="2881497"/>
                  </a:cubicBezTo>
                  <a:cubicBezTo>
                    <a:pt x="1967224" y="2925486"/>
                    <a:pt x="1975693" y="2978506"/>
                    <a:pt x="1958202" y="3025869"/>
                  </a:cubicBezTo>
                  <a:cubicBezTo>
                    <a:pt x="1946938" y="2993154"/>
                    <a:pt x="1955397" y="2959316"/>
                    <a:pt x="1953123" y="2926608"/>
                  </a:cubicBezTo>
                  <a:close/>
                  <a:moveTo>
                    <a:pt x="1953148" y="3043323"/>
                  </a:moveTo>
                  <a:lnTo>
                    <a:pt x="1953148" y="3043340"/>
                  </a:lnTo>
                  <a:cubicBezTo>
                    <a:pt x="1964993" y="3041094"/>
                    <a:pt x="1976248" y="3038266"/>
                    <a:pt x="1988075" y="3034891"/>
                  </a:cubicBezTo>
                  <a:cubicBezTo>
                    <a:pt x="1977369" y="3046180"/>
                    <a:pt x="1966654" y="3058014"/>
                    <a:pt x="1954238" y="3067610"/>
                  </a:cubicBezTo>
                  <a:cubicBezTo>
                    <a:pt x="1953784" y="3059066"/>
                    <a:pt x="1953141" y="3051248"/>
                    <a:pt x="1953141" y="3043340"/>
                  </a:cubicBezTo>
                  <a:lnTo>
                    <a:pt x="1953094" y="3043350"/>
                  </a:lnTo>
                  <a:close/>
                  <a:moveTo>
                    <a:pt x="1864644" y="2919862"/>
                  </a:moveTo>
                  <a:lnTo>
                    <a:pt x="1864598" y="2919825"/>
                  </a:lnTo>
                  <a:cubicBezTo>
                    <a:pt x="1873057" y="2901206"/>
                    <a:pt x="1886584" y="2885416"/>
                    <a:pt x="1901810" y="2872453"/>
                  </a:cubicBezTo>
                  <a:cubicBezTo>
                    <a:pt x="1928324" y="2878657"/>
                    <a:pt x="1924377" y="2910230"/>
                    <a:pt x="1913662" y="2928277"/>
                  </a:cubicBezTo>
                  <a:cubicBezTo>
                    <a:pt x="1904648" y="2944622"/>
                    <a:pt x="1891113" y="2957047"/>
                    <a:pt x="1878705" y="2970573"/>
                  </a:cubicBezTo>
                  <a:lnTo>
                    <a:pt x="1863460" y="2960423"/>
                  </a:lnTo>
                  <a:cubicBezTo>
                    <a:pt x="1864005" y="2946965"/>
                    <a:pt x="1861281" y="2932775"/>
                    <a:pt x="1864648" y="2919862"/>
                  </a:cubicBezTo>
                  <a:close/>
                  <a:moveTo>
                    <a:pt x="1828532" y="2786751"/>
                  </a:moveTo>
                  <a:cubicBezTo>
                    <a:pt x="1816924" y="2791505"/>
                    <a:pt x="1804306" y="2789571"/>
                    <a:pt x="1799198" y="2789571"/>
                  </a:cubicBezTo>
                  <a:cubicBezTo>
                    <a:pt x="1819508" y="2781103"/>
                    <a:pt x="1839249" y="2768141"/>
                    <a:pt x="1861806" y="2770398"/>
                  </a:cubicBezTo>
                  <a:cubicBezTo>
                    <a:pt x="1882662" y="2772089"/>
                    <a:pt x="1903538" y="2770398"/>
                    <a:pt x="1924414" y="2773781"/>
                  </a:cubicBezTo>
                  <a:cubicBezTo>
                    <a:pt x="1893955" y="2786747"/>
                    <a:pt x="1859552" y="2776605"/>
                    <a:pt x="1828536" y="2786747"/>
                  </a:cubicBezTo>
                  <a:close/>
                  <a:moveTo>
                    <a:pt x="1905192" y="2853789"/>
                  </a:moveTo>
                  <a:cubicBezTo>
                    <a:pt x="1874743" y="2869581"/>
                    <a:pt x="1855573" y="2898342"/>
                    <a:pt x="1839783" y="2927676"/>
                  </a:cubicBezTo>
                  <a:cubicBezTo>
                    <a:pt x="1822301" y="2916388"/>
                    <a:pt x="1800871" y="2900598"/>
                    <a:pt x="1801425" y="2877476"/>
                  </a:cubicBezTo>
                  <a:cubicBezTo>
                    <a:pt x="1799151" y="2860102"/>
                    <a:pt x="1804153" y="2843734"/>
                    <a:pt x="1810976" y="2828448"/>
                  </a:cubicBezTo>
                  <a:lnTo>
                    <a:pt x="1811021" y="2828412"/>
                  </a:lnTo>
                  <a:cubicBezTo>
                    <a:pt x="1844295" y="2826148"/>
                    <a:pt x="1875885" y="2814877"/>
                    <a:pt x="1909148" y="2813187"/>
                  </a:cubicBezTo>
                  <a:cubicBezTo>
                    <a:pt x="1907462" y="2826715"/>
                    <a:pt x="1906333" y="2840251"/>
                    <a:pt x="1905196" y="2853785"/>
                  </a:cubicBezTo>
                  <a:close/>
                  <a:moveTo>
                    <a:pt x="1828477" y="2939609"/>
                  </a:moveTo>
                  <a:cubicBezTo>
                    <a:pt x="1846524" y="2950880"/>
                    <a:pt x="1852163" y="2972319"/>
                    <a:pt x="1861750" y="2990365"/>
                  </a:cubicBezTo>
                  <a:cubicBezTo>
                    <a:pt x="1850471" y="3002773"/>
                    <a:pt x="1841450" y="3016871"/>
                    <a:pt x="1830169" y="3029841"/>
                  </a:cubicBezTo>
                  <a:cubicBezTo>
                    <a:pt x="1812113" y="3023064"/>
                    <a:pt x="1792938" y="3014051"/>
                    <a:pt x="1786736" y="2993749"/>
                  </a:cubicBezTo>
                  <a:cubicBezTo>
                    <a:pt x="1772000" y="2973374"/>
                    <a:pt x="1781005" y="2946268"/>
                    <a:pt x="1797378" y="2929986"/>
                  </a:cubicBezTo>
                  <a:lnTo>
                    <a:pt x="1797468" y="2930013"/>
                  </a:lnTo>
                  <a:cubicBezTo>
                    <a:pt x="1808743" y="2921551"/>
                    <a:pt x="1820021" y="2933393"/>
                    <a:pt x="1828480" y="2939605"/>
                  </a:cubicBezTo>
                  <a:close/>
                  <a:moveTo>
                    <a:pt x="1853845" y="3174142"/>
                  </a:moveTo>
                  <a:cubicBezTo>
                    <a:pt x="1828471" y="3144817"/>
                    <a:pt x="1829595" y="3102519"/>
                    <a:pt x="1836927" y="3066418"/>
                  </a:cubicBezTo>
                  <a:cubicBezTo>
                    <a:pt x="1847659" y="3013388"/>
                    <a:pt x="1897233" y="2984098"/>
                    <a:pt x="1924884" y="2940620"/>
                  </a:cubicBezTo>
                  <a:lnTo>
                    <a:pt x="1924902" y="2940656"/>
                  </a:lnTo>
                  <a:cubicBezTo>
                    <a:pt x="1926039" y="2940656"/>
                    <a:pt x="1927722" y="2941220"/>
                    <a:pt x="1928286" y="2941220"/>
                  </a:cubicBezTo>
                  <a:cubicBezTo>
                    <a:pt x="1928850" y="2942347"/>
                    <a:pt x="1930533" y="2945167"/>
                    <a:pt x="1931106" y="2946294"/>
                  </a:cubicBezTo>
                  <a:cubicBezTo>
                    <a:pt x="1916444" y="2982387"/>
                    <a:pt x="1880357" y="3003254"/>
                    <a:pt x="1865688" y="3039347"/>
                  </a:cubicBezTo>
                  <a:cubicBezTo>
                    <a:pt x="1844821" y="3074871"/>
                    <a:pt x="1829595" y="3123948"/>
                    <a:pt x="1856110" y="3160606"/>
                  </a:cubicBezTo>
                  <a:cubicBezTo>
                    <a:pt x="1867388" y="3184865"/>
                    <a:pt x="1893331" y="3195006"/>
                    <a:pt x="1913069" y="3210806"/>
                  </a:cubicBezTo>
                  <a:cubicBezTo>
                    <a:pt x="1887131" y="3211932"/>
                    <a:pt x="1869079" y="3191639"/>
                    <a:pt x="1853855" y="3174138"/>
                  </a:cubicBezTo>
                  <a:close/>
                  <a:moveTo>
                    <a:pt x="1859440" y="3124627"/>
                  </a:moveTo>
                  <a:lnTo>
                    <a:pt x="1859503" y="3124582"/>
                  </a:lnTo>
                  <a:cubicBezTo>
                    <a:pt x="1856129" y="3063674"/>
                    <a:pt x="1896724" y="3012346"/>
                    <a:pt x="1937893" y="2971742"/>
                  </a:cubicBezTo>
                  <a:cubicBezTo>
                    <a:pt x="1940149" y="3011218"/>
                    <a:pt x="1944670" y="3051832"/>
                    <a:pt x="1931699" y="3090181"/>
                  </a:cubicBezTo>
                  <a:cubicBezTo>
                    <a:pt x="1958759" y="3095265"/>
                    <a:pt x="1971730" y="3069314"/>
                    <a:pt x="1991459" y="3056907"/>
                  </a:cubicBezTo>
                  <a:cubicBezTo>
                    <a:pt x="1989773" y="3084103"/>
                    <a:pt x="1962956" y="3082379"/>
                    <a:pt x="1917017" y="3193392"/>
                  </a:cubicBezTo>
                  <a:cubicBezTo>
                    <a:pt x="1889370" y="3179285"/>
                    <a:pt x="1862264" y="3157820"/>
                    <a:pt x="1859444" y="3124619"/>
                  </a:cubicBezTo>
                  <a:close/>
                  <a:moveTo>
                    <a:pt x="1930562" y="3211378"/>
                  </a:moveTo>
                  <a:cubicBezTo>
                    <a:pt x="1941858" y="3160080"/>
                    <a:pt x="1967791" y="3112730"/>
                    <a:pt x="2006137" y="3076646"/>
                  </a:cubicBezTo>
                  <a:cubicBezTo>
                    <a:pt x="2020799" y="3088488"/>
                    <a:pt x="2020253" y="3108236"/>
                    <a:pt x="2020799" y="3125727"/>
                  </a:cubicBezTo>
                  <a:cubicBezTo>
                    <a:pt x="2017979" y="3160138"/>
                    <a:pt x="2002180" y="3197349"/>
                    <a:pt x="1968916" y="3212012"/>
                  </a:cubicBezTo>
                  <a:cubicBezTo>
                    <a:pt x="1955921" y="3213557"/>
                    <a:pt x="1943560" y="3212468"/>
                    <a:pt x="1930567" y="3211378"/>
                  </a:cubicBezTo>
                  <a:cubicBezTo>
                    <a:pt x="1930567" y="3211401"/>
                    <a:pt x="1930555" y="3211425"/>
                    <a:pt x="1930549" y="3211448"/>
                  </a:cubicBezTo>
                  <a:lnTo>
                    <a:pt x="1930531" y="3211375"/>
                  </a:lnTo>
                  <a:close/>
                  <a:moveTo>
                    <a:pt x="2023007" y="2868994"/>
                  </a:moveTo>
                  <a:lnTo>
                    <a:pt x="2023044" y="2869076"/>
                  </a:lnTo>
                  <a:cubicBezTo>
                    <a:pt x="2042795" y="2879226"/>
                    <a:pt x="2063095" y="2888815"/>
                    <a:pt x="2086226" y="2888259"/>
                  </a:cubicBezTo>
                  <a:cubicBezTo>
                    <a:pt x="2086226" y="2897283"/>
                    <a:pt x="2088464" y="2907998"/>
                    <a:pt x="2081699" y="2915329"/>
                  </a:cubicBezTo>
                  <a:cubicBezTo>
                    <a:pt x="2068165" y="2934494"/>
                    <a:pt x="2053510" y="2951995"/>
                    <a:pt x="2041100" y="2971725"/>
                  </a:cubicBezTo>
                  <a:cubicBezTo>
                    <a:pt x="2040536" y="2960446"/>
                    <a:pt x="2042793" y="2946910"/>
                    <a:pt x="2033196" y="2939579"/>
                  </a:cubicBezTo>
                  <a:cubicBezTo>
                    <a:pt x="2012284" y="2921378"/>
                    <a:pt x="2019107" y="2892635"/>
                    <a:pt x="2023017" y="2868985"/>
                  </a:cubicBezTo>
                  <a:close/>
                  <a:moveTo>
                    <a:pt x="2119417" y="2976225"/>
                  </a:moveTo>
                  <a:lnTo>
                    <a:pt x="2119462" y="2976225"/>
                  </a:lnTo>
                  <a:cubicBezTo>
                    <a:pt x="2130404" y="2971181"/>
                    <a:pt x="2142404" y="2968859"/>
                    <a:pt x="2154438" y="2969458"/>
                  </a:cubicBezTo>
                  <a:cubicBezTo>
                    <a:pt x="2149926" y="2989758"/>
                    <a:pt x="2145169" y="3011534"/>
                    <a:pt x="2129612" y="3026426"/>
                  </a:cubicBezTo>
                  <a:cubicBezTo>
                    <a:pt x="2103664" y="3051271"/>
                    <a:pt x="2066995" y="3070423"/>
                    <a:pt x="2029793" y="3061391"/>
                  </a:cubicBezTo>
                  <a:cubicBezTo>
                    <a:pt x="2028092" y="3057443"/>
                    <a:pt x="2024698" y="3049548"/>
                    <a:pt x="2022444" y="3046173"/>
                  </a:cubicBezTo>
                  <a:cubicBezTo>
                    <a:pt x="2050660" y="3017423"/>
                    <a:pt x="2083952" y="2994228"/>
                    <a:pt x="2119427" y="2976217"/>
                  </a:cubicBezTo>
                  <a:close/>
                  <a:moveTo>
                    <a:pt x="2088445" y="2974497"/>
                  </a:moveTo>
                  <a:cubicBezTo>
                    <a:pt x="2109875" y="2934438"/>
                    <a:pt x="2148247" y="2904558"/>
                    <a:pt x="2190539" y="2890450"/>
                  </a:cubicBezTo>
                  <a:cubicBezTo>
                    <a:pt x="2186591" y="2905674"/>
                    <a:pt x="2184335" y="2922594"/>
                    <a:pt x="2174174" y="2935011"/>
                  </a:cubicBezTo>
                  <a:cubicBezTo>
                    <a:pt x="2144885" y="2946290"/>
                    <a:pt x="2116688" y="2960386"/>
                    <a:pt x="2088490" y="2974489"/>
                  </a:cubicBezTo>
                  <a:close/>
                  <a:moveTo>
                    <a:pt x="2213715" y="2998766"/>
                  </a:moveTo>
                  <a:cubicBezTo>
                    <a:pt x="2205246" y="3008354"/>
                    <a:pt x="2196788" y="3019632"/>
                    <a:pt x="2184944" y="3026409"/>
                  </a:cubicBezTo>
                  <a:cubicBezTo>
                    <a:pt x="2172536" y="3030921"/>
                    <a:pt x="2159003" y="3031476"/>
                    <a:pt x="2146040" y="3033741"/>
                  </a:cubicBezTo>
                  <a:cubicBezTo>
                    <a:pt x="2153954" y="3019551"/>
                    <a:pt x="2161230" y="3004907"/>
                    <a:pt x="2168053" y="2990809"/>
                  </a:cubicBezTo>
                  <a:lnTo>
                    <a:pt x="2168035" y="2990873"/>
                  </a:lnTo>
                  <a:cubicBezTo>
                    <a:pt x="2183272" y="2993117"/>
                    <a:pt x="2198498" y="2995938"/>
                    <a:pt x="2213724" y="2998758"/>
                  </a:cubicBezTo>
                  <a:close/>
                  <a:moveTo>
                    <a:pt x="2204210" y="3087324"/>
                  </a:moveTo>
                  <a:lnTo>
                    <a:pt x="2204145" y="3087288"/>
                  </a:lnTo>
                  <a:cubicBezTo>
                    <a:pt x="2228395" y="3087288"/>
                    <a:pt x="2252654" y="3086159"/>
                    <a:pt x="2276913" y="3084468"/>
                  </a:cubicBezTo>
                  <a:cubicBezTo>
                    <a:pt x="2280288" y="3110974"/>
                    <a:pt x="2259420" y="3129584"/>
                    <a:pt x="2238546" y="3140872"/>
                  </a:cubicBezTo>
                  <a:cubicBezTo>
                    <a:pt x="2216551" y="3144256"/>
                    <a:pt x="2194558" y="3142563"/>
                    <a:pt x="2172554" y="3139172"/>
                  </a:cubicBezTo>
                  <a:cubicBezTo>
                    <a:pt x="2183299" y="3121789"/>
                    <a:pt x="2195668" y="3105962"/>
                    <a:pt x="2204219" y="3087315"/>
                  </a:cubicBezTo>
                  <a:close/>
                  <a:moveTo>
                    <a:pt x="2293206" y="3098549"/>
                  </a:moveTo>
                  <a:lnTo>
                    <a:pt x="2293197" y="3098567"/>
                  </a:lnTo>
                  <a:cubicBezTo>
                    <a:pt x="2313615" y="3097897"/>
                    <a:pt x="2333963" y="3095824"/>
                    <a:pt x="2354096" y="3092363"/>
                  </a:cubicBezTo>
                  <a:cubicBezTo>
                    <a:pt x="2348466" y="3108153"/>
                    <a:pt x="2344239" y="3126439"/>
                    <a:pt x="2330966" y="3137489"/>
                  </a:cubicBezTo>
                  <a:cubicBezTo>
                    <a:pt x="2312541" y="3152826"/>
                    <a:pt x="2288678" y="3156090"/>
                    <a:pt x="2265557" y="3151579"/>
                  </a:cubicBezTo>
                  <a:cubicBezTo>
                    <a:pt x="2275858" y="3129652"/>
                    <a:pt x="2278151" y="3131529"/>
                    <a:pt x="2293215" y="3098541"/>
                  </a:cubicBezTo>
                  <a:close/>
                  <a:moveTo>
                    <a:pt x="2328182" y="3079438"/>
                  </a:moveTo>
                  <a:cubicBezTo>
                    <a:pt x="2314083" y="3089040"/>
                    <a:pt x="2298857" y="3079438"/>
                    <a:pt x="2284766" y="3074927"/>
                  </a:cubicBezTo>
                  <a:cubicBezTo>
                    <a:pt x="2300503" y="3058554"/>
                    <a:pt x="2314601" y="3039998"/>
                    <a:pt x="2323606" y="3018531"/>
                  </a:cubicBezTo>
                  <a:lnTo>
                    <a:pt x="2323669" y="3018523"/>
                  </a:lnTo>
                  <a:cubicBezTo>
                    <a:pt x="2342280" y="3019087"/>
                    <a:pt x="2360900" y="3018523"/>
                    <a:pt x="2378945" y="3017959"/>
                  </a:cubicBezTo>
                  <a:cubicBezTo>
                    <a:pt x="2373314" y="3045037"/>
                    <a:pt x="2356958" y="3072099"/>
                    <a:pt x="2328190" y="3079430"/>
                  </a:cubicBezTo>
                  <a:close/>
                  <a:moveTo>
                    <a:pt x="2204657" y="3071524"/>
                  </a:moveTo>
                  <a:cubicBezTo>
                    <a:pt x="2203474" y="3058608"/>
                    <a:pt x="2200108" y="3045692"/>
                    <a:pt x="2202928" y="3033231"/>
                  </a:cubicBezTo>
                  <a:lnTo>
                    <a:pt x="2202964" y="3033167"/>
                  </a:lnTo>
                  <a:cubicBezTo>
                    <a:pt x="2211988" y="3023018"/>
                    <a:pt x="2221575" y="3012868"/>
                    <a:pt x="2230589" y="3002160"/>
                  </a:cubicBezTo>
                  <a:cubicBezTo>
                    <a:pt x="2256532" y="3004979"/>
                    <a:pt x="2283046" y="3005543"/>
                    <a:pt x="2309551" y="3008917"/>
                  </a:cubicBezTo>
                  <a:cubicBezTo>
                    <a:pt x="2292885" y="3063127"/>
                    <a:pt x="2256776" y="3082493"/>
                    <a:pt x="2204665" y="3071516"/>
                  </a:cubicBezTo>
                  <a:close/>
                  <a:moveTo>
                    <a:pt x="2226642" y="2976235"/>
                  </a:moveTo>
                  <a:cubicBezTo>
                    <a:pt x="2204266" y="2977873"/>
                    <a:pt x="2176614" y="2981875"/>
                    <a:pt x="2161333" y="2961590"/>
                  </a:cubicBezTo>
                  <a:lnTo>
                    <a:pt x="2161215" y="2961581"/>
                  </a:lnTo>
                  <a:cubicBezTo>
                    <a:pt x="2183764" y="2946356"/>
                    <a:pt x="2210842" y="2939586"/>
                    <a:pt x="2235666" y="2929990"/>
                  </a:cubicBezTo>
                  <a:cubicBezTo>
                    <a:pt x="2248073" y="2924915"/>
                    <a:pt x="2261040" y="2925479"/>
                    <a:pt x="2273451" y="2927734"/>
                  </a:cubicBezTo>
                  <a:cubicBezTo>
                    <a:pt x="2266118" y="2949721"/>
                    <a:pt x="2249209" y="2968896"/>
                    <a:pt x="2226656" y="2976227"/>
                  </a:cubicBezTo>
                  <a:close/>
                  <a:moveTo>
                    <a:pt x="2214289" y="2848190"/>
                  </a:moveTo>
                  <a:cubicBezTo>
                    <a:pt x="2186656" y="2869047"/>
                    <a:pt x="2158574" y="2888628"/>
                    <a:pt x="2129132" y="2907405"/>
                  </a:cubicBezTo>
                  <a:cubicBezTo>
                    <a:pt x="2097607" y="2927512"/>
                    <a:pt x="2080049" y="2962681"/>
                    <a:pt x="2051871" y="2986932"/>
                  </a:cubicBezTo>
                  <a:cubicBezTo>
                    <a:pt x="2069344" y="2949139"/>
                    <a:pt x="2096978" y="2917003"/>
                    <a:pt x="2128005" y="2889350"/>
                  </a:cubicBezTo>
                  <a:cubicBezTo>
                    <a:pt x="2151563" y="2868519"/>
                    <a:pt x="2183673" y="2859424"/>
                    <a:pt x="2207413" y="2838600"/>
                  </a:cubicBezTo>
                  <a:lnTo>
                    <a:pt x="2207514" y="2838610"/>
                  </a:lnTo>
                  <a:cubicBezTo>
                    <a:pt x="2219931" y="2827895"/>
                    <a:pt x="2234611" y="2819436"/>
                    <a:pt x="2249265" y="2812104"/>
                  </a:cubicBezTo>
                  <a:cubicBezTo>
                    <a:pt x="2233466" y="2851581"/>
                    <a:pt x="2217120" y="2890493"/>
                    <a:pt x="2204140" y="2930543"/>
                  </a:cubicBezTo>
                  <a:cubicBezTo>
                    <a:pt x="2194560" y="2901193"/>
                    <a:pt x="2221075" y="2876944"/>
                    <a:pt x="2214298" y="2848182"/>
                  </a:cubicBezTo>
                  <a:close/>
                  <a:moveTo>
                    <a:pt x="2100898" y="2886021"/>
                  </a:moveTo>
                  <a:lnTo>
                    <a:pt x="2100907" y="2885993"/>
                  </a:lnTo>
                  <a:cubicBezTo>
                    <a:pt x="2100907" y="2857778"/>
                    <a:pt x="2102608" y="2827333"/>
                    <a:pt x="2120081" y="2803638"/>
                  </a:cubicBezTo>
                  <a:cubicBezTo>
                    <a:pt x="2140393" y="2818314"/>
                    <a:pt x="2165770" y="2821130"/>
                    <a:pt x="2188337" y="2830154"/>
                  </a:cubicBezTo>
                  <a:cubicBezTo>
                    <a:pt x="2177613" y="2837485"/>
                    <a:pt x="2167463" y="2844816"/>
                    <a:pt x="2156747" y="2850454"/>
                  </a:cubicBezTo>
                  <a:cubicBezTo>
                    <a:pt x="2137563" y="2861180"/>
                    <a:pt x="2122277" y="2879190"/>
                    <a:pt x="2100906" y="2886013"/>
                  </a:cubicBezTo>
                  <a:close/>
                  <a:moveTo>
                    <a:pt x="2208596" y="2744968"/>
                  </a:moveTo>
                  <a:cubicBezTo>
                    <a:pt x="2199340" y="2763803"/>
                    <a:pt x="2191791" y="2783429"/>
                    <a:pt x="2186037" y="2803611"/>
                  </a:cubicBezTo>
                  <a:cubicBezTo>
                    <a:pt x="2149398" y="2811515"/>
                    <a:pt x="2119482" y="2782753"/>
                    <a:pt x="2106520" y="2751727"/>
                  </a:cubicBezTo>
                  <a:cubicBezTo>
                    <a:pt x="2129077" y="2736446"/>
                    <a:pt x="2156730" y="2734171"/>
                    <a:pt x="2180379" y="2721165"/>
                  </a:cubicBezTo>
                  <a:lnTo>
                    <a:pt x="2180407" y="2721266"/>
                  </a:lnTo>
                  <a:cubicBezTo>
                    <a:pt x="2189088" y="2716838"/>
                    <a:pt x="2198409" y="2713796"/>
                    <a:pt x="2208031" y="2712251"/>
                  </a:cubicBezTo>
                  <a:cubicBezTo>
                    <a:pt x="2208604" y="2722947"/>
                    <a:pt x="2214252" y="2734237"/>
                    <a:pt x="2208604" y="2744960"/>
                  </a:cubicBezTo>
                  <a:close/>
                  <a:moveTo>
                    <a:pt x="2111614" y="2666034"/>
                  </a:moveTo>
                  <a:cubicBezTo>
                    <a:pt x="2111705" y="2659848"/>
                    <a:pt x="2112251" y="2653118"/>
                    <a:pt x="2112251" y="2646933"/>
                  </a:cubicBezTo>
                  <a:lnTo>
                    <a:pt x="2112186" y="2646860"/>
                  </a:lnTo>
                  <a:cubicBezTo>
                    <a:pt x="2116220" y="2648321"/>
                    <a:pt x="2120367" y="2649453"/>
                    <a:pt x="2124584" y="2650244"/>
                  </a:cubicBezTo>
                  <a:cubicBezTo>
                    <a:pt x="2125071" y="2655355"/>
                    <a:pt x="2125827" y="2660437"/>
                    <a:pt x="2126848" y="2665469"/>
                  </a:cubicBezTo>
                  <a:cubicBezTo>
                    <a:pt x="2121767" y="2665371"/>
                    <a:pt x="2116683" y="2665557"/>
                    <a:pt x="2111622" y="2666026"/>
                  </a:cubicBezTo>
                  <a:close/>
                  <a:moveTo>
                    <a:pt x="2109330" y="2787265"/>
                  </a:moveTo>
                  <a:cubicBezTo>
                    <a:pt x="2096085" y="2813761"/>
                    <a:pt x="2087687" y="2842413"/>
                    <a:pt x="2084534" y="2871867"/>
                  </a:cubicBezTo>
                  <a:cubicBezTo>
                    <a:pt x="2042793" y="2871318"/>
                    <a:pt x="2016871" y="2830682"/>
                    <a:pt x="2008411" y="2794030"/>
                  </a:cubicBezTo>
                  <a:cubicBezTo>
                    <a:pt x="2033215" y="2774296"/>
                    <a:pt x="2065360" y="2767527"/>
                    <a:pt x="2094684" y="2757367"/>
                  </a:cubicBezTo>
                  <a:cubicBezTo>
                    <a:pt x="2099000" y="2767600"/>
                    <a:pt x="2103892" y="2777579"/>
                    <a:pt x="2109339" y="2787257"/>
                  </a:cubicBezTo>
                  <a:close/>
                  <a:moveTo>
                    <a:pt x="2034907" y="2741621"/>
                  </a:moveTo>
                  <a:cubicBezTo>
                    <a:pt x="2044541" y="2739349"/>
                    <a:pt x="2054632" y="2739347"/>
                    <a:pt x="2064808" y="2739347"/>
                  </a:cubicBezTo>
                  <a:cubicBezTo>
                    <a:pt x="2068752" y="2734272"/>
                    <a:pt x="2072703" y="2729207"/>
                    <a:pt x="2076629" y="2723574"/>
                  </a:cubicBezTo>
                  <a:cubicBezTo>
                    <a:pt x="2081155" y="2725821"/>
                    <a:pt x="2091305" y="2729778"/>
                    <a:pt x="2095831" y="2731470"/>
                  </a:cubicBezTo>
                  <a:cubicBezTo>
                    <a:pt x="2078912" y="2745561"/>
                    <a:pt x="2055782" y="2747252"/>
                    <a:pt x="2034916" y="2741613"/>
                  </a:cubicBezTo>
                  <a:close/>
                  <a:moveTo>
                    <a:pt x="2060282" y="2669418"/>
                  </a:moveTo>
                  <a:cubicBezTo>
                    <a:pt x="2060855" y="2675058"/>
                    <a:pt x="2061409" y="2681260"/>
                    <a:pt x="2061983" y="2687456"/>
                  </a:cubicBezTo>
                  <a:cubicBezTo>
                    <a:pt x="2046156" y="2681815"/>
                    <a:pt x="2036060" y="2669445"/>
                    <a:pt x="2028145" y="2655346"/>
                  </a:cubicBezTo>
                  <a:lnTo>
                    <a:pt x="2028137" y="2655319"/>
                  </a:lnTo>
                  <a:cubicBezTo>
                    <a:pt x="2045046" y="2655319"/>
                    <a:pt x="2062548" y="2657010"/>
                    <a:pt x="2079457" y="2658703"/>
                  </a:cubicBezTo>
                  <a:cubicBezTo>
                    <a:pt x="2073264" y="2662078"/>
                    <a:pt x="2066487" y="2666016"/>
                    <a:pt x="2060293" y="2669408"/>
                  </a:cubicBezTo>
                  <a:close/>
                  <a:moveTo>
                    <a:pt x="1989816" y="2680714"/>
                  </a:moveTo>
                  <a:cubicBezTo>
                    <a:pt x="1958574" y="2680310"/>
                    <a:pt x="1927432" y="2677102"/>
                    <a:pt x="1896764" y="2671127"/>
                  </a:cubicBezTo>
                  <a:cubicBezTo>
                    <a:pt x="1884847" y="2649023"/>
                    <a:pt x="1891033" y="2625920"/>
                    <a:pt x="1900130" y="2604453"/>
                  </a:cubicBezTo>
                  <a:lnTo>
                    <a:pt x="1900157" y="2604562"/>
                  </a:lnTo>
                  <a:cubicBezTo>
                    <a:pt x="1902404" y="2603433"/>
                    <a:pt x="1905788" y="2601178"/>
                    <a:pt x="1908044" y="2600614"/>
                  </a:cubicBezTo>
                  <a:cubicBezTo>
                    <a:pt x="1922151" y="2608519"/>
                    <a:pt x="1935122" y="2619224"/>
                    <a:pt x="1949776" y="2627684"/>
                  </a:cubicBezTo>
                  <a:cubicBezTo>
                    <a:pt x="1960509" y="2647424"/>
                    <a:pt x="1968969" y="2669981"/>
                    <a:pt x="1989827" y="2680706"/>
                  </a:cubicBezTo>
                  <a:close/>
                  <a:moveTo>
                    <a:pt x="1950302" y="2695341"/>
                  </a:moveTo>
                  <a:cubicBezTo>
                    <a:pt x="1939023" y="2699853"/>
                    <a:pt x="1927171" y="2699853"/>
                    <a:pt x="1915337" y="2698151"/>
                  </a:cubicBezTo>
                  <a:cubicBezTo>
                    <a:pt x="1869055" y="2690240"/>
                    <a:pt x="1821772" y="2699233"/>
                    <a:pt x="1774942" y="2693063"/>
                  </a:cubicBezTo>
                  <a:cubicBezTo>
                    <a:pt x="1833037" y="2685181"/>
                    <a:pt x="1892229" y="2690812"/>
                    <a:pt x="1950313" y="2695331"/>
                  </a:cubicBezTo>
                  <a:close/>
                  <a:moveTo>
                    <a:pt x="1817210" y="2803629"/>
                  </a:moveTo>
                  <a:lnTo>
                    <a:pt x="1817201" y="2803584"/>
                  </a:lnTo>
                  <a:cubicBezTo>
                    <a:pt x="1844835" y="2805275"/>
                    <a:pt x="1870786" y="2793434"/>
                    <a:pt x="1898419" y="2795697"/>
                  </a:cubicBezTo>
                  <a:cubicBezTo>
                    <a:pt x="1871340" y="2803584"/>
                    <a:pt x="1843144" y="2804147"/>
                    <a:pt x="1816636" y="2813743"/>
                  </a:cubicBezTo>
                  <a:cubicBezTo>
                    <a:pt x="1780543" y="2814870"/>
                    <a:pt x="1745578" y="2823893"/>
                    <a:pt x="1710049" y="2825587"/>
                  </a:cubicBezTo>
                  <a:cubicBezTo>
                    <a:pt x="1721893" y="2815437"/>
                    <a:pt x="1738238" y="2815999"/>
                    <a:pt x="1752901" y="2813179"/>
                  </a:cubicBezTo>
                  <a:cubicBezTo>
                    <a:pt x="1774379" y="2810989"/>
                    <a:pt x="1795208" y="2801983"/>
                    <a:pt x="1817221" y="2803621"/>
                  </a:cubicBezTo>
                  <a:close/>
                  <a:moveTo>
                    <a:pt x="1706685" y="2795214"/>
                  </a:moveTo>
                  <a:cubicBezTo>
                    <a:pt x="1711780" y="2790139"/>
                    <a:pt x="1724739" y="2789013"/>
                    <a:pt x="1726436" y="2797470"/>
                  </a:cubicBezTo>
                  <a:cubicBezTo>
                    <a:pt x="1724714" y="2808646"/>
                    <a:pt x="1699908" y="2807560"/>
                    <a:pt x="1706696" y="2795206"/>
                  </a:cubicBezTo>
                  <a:close/>
                  <a:moveTo>
                    <a:pt x="1705572" y="2693063"/>
                  </a:moveTo>
                  <a:cubicBezTo>
                    <a:pt x="1705549" y="2693063"/>
                    <a:pt x="1705524" y="2693063"/>
                    <a:pt x="1705501" y="2693063"/>
                  </a:cubicBezTo>
                  <a:lnTo>
                    <a:pt x="1705538" y="2693017"/>
                  </a:lnTo>
                  <a:cubicBezTo>
                    <a:pt x="1705549" y="2693032"/>
                    <a:pt x="1705560" y="2693046"/>
                    <a:pt x="1705572" y="2693060"/>
                  </a:cubicBezTo>
                  <a:cubicBezTo>
                    <a:pt x="1719084" y="2691953"/>
                    <a:pt x="1732593" y="2693060"/>
                    <a:pt x="1746106" y="2694200"/>
                  </a:cubicBezTo>
                  <a:cubicBezTo>
                    <a:pt x="1733762" y="2694740"/>
                    <a:pt x="1714060" y="2705440"/>
                    <a:pt x="1705585" y="2693054"/>
                  </a:cubicBezTo>
                  <a:close/>
                  <a:moveTo>
                    <a:pt x="1708366" y="2844825"/>
                  </a:moveTo>
                  <a:cubicBezTo>
                    <a:pt x="1694268" y="2872468"/>
                    <a:pt x="1695951" y="2903485"/>
                    <a:pt x="1702726" y="2932810"/>
                  </a:cubicBezTo>
                  <a:cubicBezTo>
                    <a:pt x="1690311" y="2955932"/>
                    <a:pt x="1676202" y="2979054"/>
                    <a:pt x="1671145" y="3005570"/>
                  </a:cubicBezTo>
                  <a:cubicBezTo>
                    <a:pt x="1641244" y="3001612"/>
                    <a:pt x="1612485" y="2979619"/>
                    <a:pt x="1604036" y="2950294"/>
                  </a:cubicBezTo>
                  <a:cubicBezTo>
                    <a:pt x="1591029" y="2922187"/>
                    <a:pt x="1602307" y="2889987"/>
                    <a:pt x="1622591" y="2869157"/>
                  </a:cubicBezTo>
                  <a:lnTo>
                    <a:pt x="1622636" y="2869075"/>
                  </a:lnTo>
                  <a:cubicBezTo>
                    <a:pt x="1641831" y="2841997"/>
                    <a:pt x="1679061" y="2846508"/>
                    <a:pt x="1708377" y="2844816"/>
                  </a:cubicBezTo>
                  <a:close/>
                  <a:moveTo>
                    <a:pt x="1611339" y="2774294"/>
                  </a:moveTo>
                  <a:cubicBezTo>
                    <a:pt x="1610242" y="2769750"/>
                    <a:pt x="1607434" y="2761401"/>
                    <a:pt x="1606341" y="2757389"/>
                  </a:cubicBezTo>
                  <a:lnTo>
                    <a:pt x="1606264" y="2757376"/>
                  </a:lnTo>
                  <a:lnTo>
                    <a:pt x="1606337" y="2757376"/>
                  </a:lnTo>
                  <a:lnTo>
                    <a:pt x="1606337" y="2757389"/>
                  </a:lnTo>
                  <a:cubicBezTo>
                    <a:pt x="1620012" y="2759590"/>
                    <a:pt x="1633544" y="2762598"/>
                    <a:pt x="1646864" y="2766398"/>
                  </a:cubicBezTo>
                  <a:cubicBezTo>
                    <a:pt x="1635365" y="2770366"/>
                    <a:pt x="1623453" y="2773012"/>
                    <a:pt x="1611356" y="2774286"/>
                  </a:cubicBezTo>
                  <a:close/>
                  <a:moveTo>
                    <a:pt x="1580931" y="2735964"/>
                  </a:moveTo>
                  <a:cubicBezTo>
                    <a:pt x="1574655" y="2730961"/>
                    <a:pt x="1569015" y="2725321"/>
                    <a:pt x="1562826" y="2720227"/>
                  </a:cubicBezTo>
                  <a:lnTo>
                    <a:pt x="1562871" y="2720172"/>
                  </a:lnTo>
                  <a:cubicBezTo>
                    <a:pt x="1586567" y="2722437"/>
                    <a:pt x="1609124" y="2728069"/>
                    <a:pt x="1632247" y="2732015"/>
                  </a:cubicBezTo>
                  <a:cubicBezTo>
                    <a:pt x="1615353" y="2734833"/>
                    <a:pt x="1598434" y="2738210"/>
                    <a:pt x="1580942" y="2735955"/>
                  </a:cubicBezTo>
                  <a:close/>
                  <a:moveTo>
                    <a:pt x="1632787" y="2835220"/>
                  </a:moveTo>
                  <a:cubicBezTo>
                    <a:pt x="1605714" y="2844213"/>
                    <a:pt x="1578100" y="2852661"/>
                    <a:pt x="1549394" y="2855490"/>
                  </a:cubicBezTo>
                  <a:lnTo>
                    <a:pt x="1549321" y="2855522"/>
                  </a:lnTo>
                  <a:lnTo>
                    <a:pt x="1549284" y="2855504"/>
                  </a:lnTo>
                  <a:cubicBezTo>
                    <a:pt x="1549321" y="2855504"/>
                    <a:pt x="1549357" y="2855495"/>
                    <a:pt x="1549394" y="2855490"/>
                  </a:cubicBezTo>
                  <a:cubicBezTo>
                    <a:pt x="1575901" y="2843101"/>
                    <a:pt x="1604627" y="2838591"/>
                    <a:pt x="1632798" y="2835211"/>
                  </a:cubicBezTo>
                  <a:close/>
                  <a:moveTo>
                    <a:pt x="1601797" y="2862280"/>
                  </a:moveTo>
                  <a:cubicBezTo>
                    <a:pt x="1597832" y="2875824"/>
                    <a:pt x="1591074" y="2887667"/>
                    <a:pt x="1586007" y="2900628"/>
                  </a:cubicBezTo>
                  <a:cubicBezTo>
                    <a:pt x="1581481" y="2921494"/>
                    <a:pt x="1585444" y="2942934"/>
                    <a:pt x="1589382" y="2963236"/>
                  </a:cubicBezTo>
                  <a:cubicBezTo>
                    <a:pt x="1558364" y="2964928"/>
                    <a:pt x="1526783" y="2952520"/>
                    <a:pt x="1506481" y="2928261"/>
                  </a:cubicBezTo>
                  <a:cubicBezTo>
                    <a:pt x="1495201" y="2917618"/>
                    <a:pt x="1487827" y="2901882"/>
                    <a:pt x="1495201" y="2886601"/>
                  </a:cubicBezTo>
                  <a:lnTo>
                    <a:pt x="1495201" y="2886536"/>
                  </a:lnTo>
                  <a:cubicBezTo>
                    <a:pt x="1531878" y="2883711"/>
                    <a:pt x="1565143" y="2866792"/>
                    <a:pt x="1601808" y="2862271"/>
                  </a:cubicBezTo>
                  <a:close/>
                  <a:moveTo>
                    <a:pt x="1490617" y="2946359"/>
                  </a:moveTo>
                  <a:cubicBezTo>
                    <a:pt x="1514876" y="2961012"/>
                    <a:pt x="1539126" y="2977386"/>
                    <a:pt x="1568451" y="2978513"/>
                  </a:cubicBezTo>
                  <a:cubicBezTo>
                    <a:pt x="1564503" y="2993738"/>
                    <a:pt x="1557172" y="3008403"/>
                    <a:pt x="1553788" y="3024188"/>
                  </a:cubicBezTo>
                  <a:cubicBezTo>
                    <a:pt x="1553240" y="3045617"/>
                    <a:pt x="1562812" y="3065920"/>
                    <a:pt x="1565631" y="3086786"/>
                  </a:cubicBezTo>
                  <a:cubicBezTo>
                    <a:pt x="1537997" y="3087923"/>
                    <a:pt x="1504150" y="3094127"/>
                    <a:pt x="1484981" y="3068176"/>
                  </a:cubicBezTo>
                  <a:cubicBezTo>
                    <a:pt x="1462968" y="3050620"/>
                    <a:pt x="1468608" y="3020240"/>
                    <a:pt x="1469154" y="2995408"/>
                  </a:cubicBezTo>
                  <a:lnTo>
                    <a:pt x="1469190" y="2995418"/>
                  </a:lnTo>
                  <a:cubicBezTo>
                    <a:pt x="1469198" y="2976800"/>
                    <a:pt x="1482741" y="2962136"/>
                    <a:pt x="1490628" y="2946346"/>
                  </a:cubicBezTo>
                  <a:close/>
                  <a:moveTo>
                    <a:pt x="1408846" y="3272363"/>
                  </a:moveTo>
                  <a:cubicBezTo>
                    <a:pt x="1400396" y="3275193"/>
                    <a:pt x="1391927" y="3279131"/>
                    <a:pt x="1383471" y="3280822"/>
                  </a:cubicBezTo>
                  <a:cubicBezTo>
                    <a:pt x="1356957" y="3272918"/>
                    <a:pt x="1324811" y="3266723"/>
                    <a:pt x="1312971" y="3238526"/>
                  </a:cubicBezTo>
                  <a:cubicBezTo>
                    <a:pt x="1309537" y="3215137"/>
                    <a:pt x="1315166" y="3191320"/>
                    <a:pt x="1328708" y="3171943"/>
                  </a:cubicBezTo>
                  <a:lnTo>
                    <a:pt x="1328762" y="3171961"/>
                  </a:lnTo>
                  <a:cubicBezTo>
                    <a:pt x="1353588" y="3175345"/>
                    <a:pt x="1377835" y="3183805"/>
                    <a:pt x="1402085" y="3190571"/>
                  </a:cubicBezTo>
                  <a:cubicBezTo>
                    <a:pt x="1409426" y="3197902"/>
                    <a:pt x="1415057" y="3206926"/>
                    <a:pt x="1421259" y="3214830"/>
                  </a:cubicBezTo>
                  <a:cubicBezTo>
                    <a:pt x="1413365" y="3232879"/>
                    <a:pt x="1408282" y="3252054"/>
                    <a:pt x="1408846" y="3272363"/>
                  </a:cubicBezTo>
                  <a:close/>
                  <a:moveTo>
                    <a:pt x="1311754" y="3104179"/>
                  </a:moveTo>
                  <a:lnTo>
                    <a:pt x="1311837" y="3104197"/>
                  </a:lnTo>
                  <a:cubicBezTo>
                    <a:pt x="1318031" y="3086715"/>
                    <a:pt x="1320295" y="3066976"/>
                    <a:pt x="1334950" y="3054560"/>
                  </a:cubicBezTo>
                  <a:cubicBezTo>
                    <a:pt x="1350749" y="3068659"/>
                    <a:pt x="1369359" y="3079375"/>
                    <a:pt x="1390225" y="3084461"/>
                  </a:cubicBezTo>
                  <a:cubicBezTo>
                    <a:pt x="1406588" y="3086717"/>
                    <a:pt x="1417576" y="3106749"/>
                    <a:pt x="1406025" y="3119986"/>
                  </a:cubicBezTo>
                  <a:cubicBezTo>
                    <a:pt x="1394439" y="3133267"/>
                    <a:pt x="1403196" y="3156643"/>
                    <a:pt x="1387978" y="3165660"/>
                  </a:cubicBezTo>
                  <a:cubicBezTo>
                    <a:pt x="1351776" y="3170764"/>
                    <a:pt x="1312391" y="3140837"/>
                    <a:pt x="1311754" y="3104180"/>
                  </a:cubicBezTo>
                  <a:close/>
                  <a:moveTo>
                    <a:pt x="1414066" y="3179139"/>
                  </a:moveTo>
                  <a:lnTo>
                    <a:pt x="1413984" y="3179239"/>
                  </a:lnTo>
                  <a:cubicBezTo>
                    <a:pt x="1405516" y="3158927"/>
                    <a:pt x="1409473" y="3134677"/>
                    <a:pt x="1426382" y="3119450"/>
                  </a:cubicBezTo>
                  <a:cubicBezTo>
                    <a:pt x="1444438" y="3129029"/>
                    <a:pt x="1463047" y="3139180"/>
                    <a:pt x="1482786" y="3144825"/>
                  </a:cubicBezTo>
                  <a:cubicBezTo>
                    <a:pt x="1492374" y="3173032"/>
                    <a:pt x="1513804" y="3193334"/>
                    <a:pt x="1531859" y="3216456"/>
                  </a:cubicBezTo>
                  <a:cubicBezTo>
                    <a:pt x="1506472" y="3226043"/>
                    <a:pt x="1481095" y="3214764"/>
                    <a:pt x="1455726" y="3210244"/>
                  </a:cubicBezTo>
                  <a:cubicBezTo>
                    <a:pt x="1437171" y="3208429"/>
                    <a:pt x="1424708" y="3192694"/>
                    <a:pt x="1414066" y="3179140"/>
                  </a:cubicBezTo>
                  <a:close/>
                  <a:moveTo>
                    <a:pt x="1453389" y="3001002"/>
                  </a:moveTo>
                  <a:cubicBezTo>
                    <a:pt x="1455080" y="3024688"/>
                    <a:pt x="1451132" y="3051202"/>
                    <a:pt x="1465804" y="3071502"/>
                  </a:cubicBezTo>
                  <a:cubicBezTo>
                    <a:pt x="1471444" y="3080526"/>
                    <a:pt x="1480457" y="3086727"/>
                    <a:pt x="1486671" y="3095188"/>
                  </a:cubicBezTo>
                  <a:cubicBezTo>
                    <a:pt x="1490054" y="3104212"/>
                    <a:pt x="1487234" y="3116055"/>
                    <a:pt x="1479339" y="3121694"/>
                  </a:cubicBezTo>
                  <a:cubicBezTo>
                    <a:pt x="1447959" y="3122967"/>
                    <a:pt x="1418029" y="3098136"/>
                    <a:pt x="1413485" y="3067118"/>
                  </a:cubicBezTo>
                  <a:lnTo>
                    <a:pt x="1413348" y="3066991"/>
                  </a:lnTo>
                  <a:cubicBezTo>
                    <a:pt x="1406016" y="3039925"/>
                    <a:pt x="1424072" y="3004952"/>
                    <a:pt x="1453389" y="3001003"/>
                  </a:cubicBezTo>
                  <a:close/>
                  <a:moveTo>
                    <a:pt x="1323098" y="2996536"/>
                  </a:moveTo>
                  <a:cubicBezTo>
                    <a:pt x="1318586" y="3014582"/>
                    <a:pt x="1325927" y="3033192"/>
                    <a:pt x="1319714" y="3050120"/>
                  </a:cubicBezTo>
                  <a:cubicBezTo>
                    <a:pt x="1295453" y="3078891"/>
                    <a:pt x="1232372" y="3034376"/>
                    <a:pt x="1239014" y="2989849"/>
                  </a:cubicBezTo>
                  <a:lnTo>
                    <a:pt x="1239069" y="2989769"/>
                  </a:lnTo>
                  <a:cubicBezTo>
                    <a:pt x="1275735" y="2972850"/>
                    <a:pt x="1309570" y="2950293"/>
                    <a:pt x="1349050" y="2939576"/>
                  </a:cubicBezTo>
                  <a:cubicBezTo>
                    <a:pt x="1339453" y="2958189"/>
                    <a:pt x="1328182" y="2976227"/>
                    <a:pt x="1323098" y="2996535"/>
                  </a:cubicBezTo>
                  <a:close/>
                  <a:moveTo>
                    <a:pt x="1247546" y="2948572"/>
                  </a:moveTo>
                  <a:cubicBezTo>
                    <a:pt x="1225758" y="2938759"/>
                    <a:pt x="1218583" y="2935623"/>
                    <a:pt x="1216565" y="2934782"/>
                  </a:cubicBezTo>
                  <a:cubicBezTo>
                    <a:pt x="1216428" y="2934710"/>
                    <a:pt x="1216240" y="2934607"/>
                    <a:pt x="1215963" y="2934464"/>
                  </a:cubicBezTo>
                  <a:cubicBezTo>
                    <a:pt x="1244716" y="2928824"/>
                    <a:pt x="1270657" y="2910778"/>
                    <a:pt x="1301120" y="2916418"/>
                  </a:cubicBezTo>
                  <a:cubicBezTo>
                    <a:pt x="1292098" y="2937851"/>
                    <a:pt x="1267275" y="2941243"/>
                    <a:pt x="1247546" y="2948574"/>
                  </a:cubicBezTo>
                  <a:close/>
                  <a:moveTo>
                    <a:pt x="1307958" y="3269499"/>
                  </a:moveTo>
                  <a:cubicBezTo>
                    <a:pt x="1275813" y="3270063"/>
                    <a:pt x="1237458" y="3260467"/>
                    <a:pt x="1223364" y="3228886"/>
                  </a:cubicBezTo>
                  <a:cubicBezTo>
                    <a:pt x="1218180" y="3212514"/>
                    <a:pt x="1221546" y="3195049"/>
                    <a:pt x="1222728" y="3178676"/>
                  </a:cubicBezTo>
                  <a:cubicBezTo>
                    <a:pt x="1230708" y="3180987"/>
                    <a:pt x="1263555" y="3198201"/>
                    <a:pt x="1294996" y="3202380"/>
                  </a:cubicBezTo>
                  <a:cubicBezTo>
                    <a:pt x="1299494" y="3224939"/>
                    <a:pt x="1297237" y="3248625"/>
                    <a:pt x="1307958" y="3269499"/>
                  </a:cubicBezTo>
                  <a:close/>
                  <a:moveTo>
                    <a:pt x="1225012" y="3322457"/>
                  </a:moveTo>
                  <a:cubicBezTo>
                    <a:pt x="1215461" y="3304538"/>
                    <a:pt x="1230742" y="3286982"/>
                    <a:pt x="1235199" y="3270062"/>
                  </a:cubicBezTo>
                  <a:lnTo>
                    <a:pt x="1235163" y="3270017"/>
                  </a:lnTo>
                  <a:cubicBezTo>
                    <a:pt x="1261669" y="3287499"/>
                    <a:pt x="1292687" y="3282978"/>
                    <a:pt x="1322575" y="3285241"/>
                  </a:cubicBezTo>
                  <a:cubicBezTo>
                    <a:pt x="1318062" y="3303853"/>
                    <a:pt x="1306333" y="3322021"/>
                    <a:pt x="1311868" y="3341628"/>
                  </a:cubicBezTo>
                  <a:cubicBezTo>
                    <a:pt x="1316042" y="3356408"/>
                    <a:pt x="1324830" y="3369835"/>
                    <a:pt x="1331042" y="3383934"/>
                  </a:cubicBezTo>
                  <a:cubicBezTo>
                    <a:pt x="1287041" y="3396905"/>
                    <a:pt x="1235157" y="3367583"/>
                    <a:pt x="1225006" y="3322457"/>
                  </a:cubicBezTo>
                  <a:close/>
                  <a:moveTo>
                    <a:pt x="1423577" y="3261009"/>
                  </a:moveTo>
                  <a:cubicBezTo>
                    <a:pt x="1421212" y="3246274"/>
                    <a:pt x="1430217" y="3233902"/>
                    <a:pt x="1436493" y="3221441"/>
                  </a:cubicBezTo>
                  <a:lnTo>
                    <a:pt x="1436548" y="3221542"/>
                  </a:lnTo>
                  <a:cubicBezTo>
                    <a:pt x="1461374" y="3233385"/>
                    <a:pt x="1488450" y="3236766"/>
                    <a:pt x="1515519" y="3240707"/>
                  </a:cubicBezTo>
                  <a:cubicBezTo>
                    <a:pt x="1514956" y="3262146"/>
                    <a:pt x="1515519" y="3284130"/>
                    <a:pt x="1531874" y="3299922"/>
                  </a:cubicBezTo>
                  <a:cubicBezTo>
                    <a:pt x="1530737" y="3303879"/>
                    <a:pt x="1529045" y="3312901"/>
                    <a:pt x="1528481" y="3316848"/>
                  </a:cubicBezTo>
                  <a:cubicBezTo>
                    <a:pt x="1508742" y="3316285"/>
                    <a:pt x="1488995" y="3318549"/>
                    <a:pt x="1469820" y="3315721"/>
                  </a:cubicBezTo>
                  <a:cubicBezTo>
                    <a:pt x="1448395" y="3305008"/>
                    <a:pt x="1422444" y="3288075"/>
                    <a:pt x="1423571" y="3261005"/>
                  </a:cubicBezTo>
                  <a:close/>
                  <a:moveTo>
                    <a:pt x="1541397" y="3219249"/>
                  </a:moveTo>
                  <a:lnTo>
                    <a:pt x="1541425" y="3219268"/>
                  </a:lnTo>
                  <a:cubicBezTo>
                    <a:pt x="1553277" y="3219841"/>
                    <a:pt x="1565684" y="3220404"/>
                    <a:pt x="1577518" y="3222087"/>
                  </a:cubicBezTo>
                  <a:cubicBezTo>
                    <a:pt x="1576390" y="3240134"/>
                    <a:pt x="1576955" y="3258189"/>
                    <a:pt x="1585423" y="3274544"/>
                  </a:cubicBezTo>
                  <a:cubicBezTo>
                    <a:pt x="1571143" y="3280865"/>
                    <a:pt x="1555881" y="3284684"/>
                    <a:pt x="1540307" y="3285832"/>
                  </a:cubicBezTo>
                  <a:cubicBezTo>
                    <a:pt x="1525020" y="3266090"/>
                    <a:pt x="1527839" y="3239619"/>
                    <a:pt x="1541393" y="3219245"/>
                  </a:cubicBezTo>
                  <a:close/>
                  <a:moveTo>
                    <a:pt x="1534092" y="3188295"/>
                  </a:moveTo>
                  <a:cubicBezTo>
                    <a:pt x="1506531" y="3174197"/>
                    <a:pt x="1494616" y="3140359"/>
                    <a:pt x="1499164" y="3110526"/>
                  </a:cubicBezTo>
                  <a:lnTo>
                    <a:pt x="1499127" y="3110480"/>
                  </a:lnTo>
                  <a:cubicBezTo>
                    <a:pt x="1522814" y="3107088"/>
                    <a:pt x="1546585" y="3108165"/>
                    <a:pt x="1570186" y="3104267"/>
                  </a:cubicBezTo>
                  <a:cubicBezTo>
                    <a:pt x="1579238" y="3102772"/>
                    <a:pt x="1587105" y="3108214"/>
                    <a:pt x="1595573" y="3111034"/>
                  </a:cubicBezTo>
                  <a:cubicBezTo>
                    <a:pt x="1595000" y="3142052"/>
                    <a:pt x="1595573" y="3174770"/>
                    <a:pt x="1617566" y="3199020"/>
                  </a:cubicBezTo>
                  <a:cubicBezTo>
                    <a:pt x="1589919" y="3205774"/>
                    <a:pt x="1557784" y="3206347"/>
                    <a:pt x="1534088" y="3188291"/>
                  </a:cubicBezTo>
                  <a:close/>
                  <a:moveTo>
                    <a:pt x="1666622" y="3208595"/>
                  </a:moveTo>
                  <a:cubicBezTo>
                    <a:pt x="1632238" y="3199044"/>
                    <a:pt x="1607407" y="3166935"/>
                    <a:pt x="1606315" y="3130825"/>
                  </a:cubicBezTo>
                  <a:lnTo>
                    <a:pt x="1606280" y="3130771"/>
                  </a:lnTo>
                  <a:cubicBezTo>
                    <a:pt x="1632786" y="3131899"/>
                    <a:pt x="1659300" y="3135283"/>
                    <a:pt x="1685806" y="3134718"/>
                  </a:cubicBezTo>
                  <a:cubicBezTo>
                    <a:pt x="1697640" y="3149394"/>
                    <a:pt x="1713440" y="3158968"/>
                    <a:pt x="1725838" y="3171939"/>
                  </a:cubicBezTo>
                  <a:cubicBezTo>
                    <a:pt x="1724719" y="3184910"/>
                    <a:pt x="1721327" y="3196765"/>
                    <a:pt x="1717951" y="3209160"/>
                  </a:cubicBezTo>
                  <a:cubicBezTo>
                    <a:pt x="1701027" y="3210275"/>
                    <a:pt x="1683536" y="3211968"/>
                    <a:pt x="1666618" y="3208584"/>
                  </a:cubicBezTo>
                  <a:close/>
                  <a:moveTo>
                    <a:pt x="1697557" y="3108838"/>
                  </a:moveTo>
                  <a:lnTo>
                    <a:pt x="1697602" y="3108756"/>
                  </a:lnTo>
                  <a:cubicBezTo>
                    <a:pt x="1698166" y="3095231"/>
                    <a:pt x="1698731" y="3074919"/>
                    <a:pt x="1716204" y="3073232"/>
                  </a:cubicBezTo>
                  <a:cubicBezTo>
                    <a:pt x="1737651" y="3074915"/>
                    <a:pt x="1756826" y="3085630"/>
                    <a:pt x="1778820" y="3085630"/>
                  </a:cubicBezTo>
                  <a:cubicBezTo>
                    <a:pt x="1765849" y="3108752"/>
                    <a:pt x="1754561" y="3132447"/>
                    <a:pt x="1738761" y="3153313"/>
                  </a:cubicBezTo>
                  <a:cubicBezTo>
                    <a:pt x="1719565" y="3146031"/>
                    <a:pt x="1695369" y="3133115"/>
                    <a:pt x="1697553" y="3108828"/>
                  </a:cubicBezTo>
                  <a:close/>
                  <a:moveTo>
                    <a:pt x="1871339" y="3315264"/>
                  </a:moveTo>
                  <a:lnTo>
                    <a:pt x="1871339" y="3315146"/>
                  </a:lnTo>
                  <a:cubicBezTo>
                    <a:pt x="1898417" y="3288640"/>
                    <a:pt x="1918719" y="3256495"/>
                    <a:pt x="1945225" y="3228852"/>
                  </a:cubicBezTo>
                  <a:cubicBezTo>
                    <a:pt x="1958802" y="3239227"/>
                    <a:pt x="1973573" y="3247940"/>
                    <a:pt x="1989222" y="3254803"/>
                  </a:cubicBezTo>
                  <a:cubicBezTo>
                    <a:pt x="1968922" y="3280178"/>
                    <a:pt x="1947472" y="3306123"/>
                    <a:pt x="1919283" y="3323605"/>
                  </a:cubicBezTo>
                  <a:cubicBezTo>
                    <a:pt x="1892786" y="3341087"/>
                    <a:pt x="1864579" y="3360834"/>
                    <a:pt x="1831861" y="3360834"/>
                  </a:cubicBezTo>
                  <a:cubicBezTo>
                    <a:pt x="1837496" y="3340722"/>
                    <a:pt x="1857780" y="3329988"/>
                    <a:pt x="1871333" y="3315253"/>
                  </a:cubicBezTo>
                  <a:close/>
                  <a:moveTo>
                    <a:pt x="2033242" y="3157835"/>
                  </a:moveTo>
                  <a:cubicBezTo>
                    <a:pt x="2035515" y="3130737"/>
                    <a:pt x="2035512" y="3103642"/>
                    <a:pt x="2027608" y="3077185"/>
                  </a:cubicBezTo>
                  <a:cubicBezTo>
                    <a:pt x="2055238" y="3083386"/>
                    <a:pt x="2082883" y="3075481"/>
                    <a:pt x="2108806" y="3064777"/>
                  </a:cubicBezTo>
                  <a:cubicBezTo>
                    <a:pt x="2112764" y="3091847"/>
                    <a:pt x="2114456" y="3125694"/>
                    <a:pt x="2089633" y="3143740"/>
                  </a:cubicBezTo>
                  <a:cubicBezTo>
                    <a:pt x="2074419" y="3158401"/>
                    <a:pt x="2052434" y="3157264"/>
                    <a:pt x="2033242" y="3157835"/>
                  </a:cubicBezTo>
                  <a:close/>
                  <a:moveTo>
                    <a:pt x="2087363" y="3187697"/>
                  </a:moveTo>
                  <a:cubicBezTo>
                    <a:pt x="2083433" y="3168524"/>
                    <a:pt x="2096964" y="3145965"/>
                    <a:pt x="2117271" y="3145392"/>
                  </a:cubicBezTo>
                  <a:cubicBezTo>
                    <a:pt x="2130232" y="3144274"/>
                    <a:pt x="2143777" y="3143145"/>
                    <a:pt x="2157302" y="3143709"/>
                  </a:cubicBezTo>
                  <a:cubicBezTo>
                    <a:pt x="2157302" y="3196484"/>
                    <a:pt x="2159054" y="3199725"/>
                    <a:pt x="2120071" y="3230558"/>
                  </a:cubicBezTo>
                  <a:cubicBezTo>
                    <a:pt x="2107665" y="3241837"/>
                    <a:pt x="2090183" y="3237326"/>
                    <a:pt x="2075529" y="3237890"/>
                  </a:cubicBezTo>
                  <a:cubicBezTo>
                    <a:pt x="2084533" y="3222608"/>
                    <a:pt x="2090173" y="3205690"/>
                    <a:pt x="2087353" y="3187589"/>
                  </a:cubicBezTo>
                  <a:close/>
                  <a:moveTo>
                    <a:pt x="2141020" y="3239062"/>
                  </a:moveTo>
                  <a:lnTo>
                    <a:pt x="2140938" y="3238998"/>
                  </a:lnTo>
                  <a:cubicBezTo>
                    <a:pt x="2162368" y="3237297"/>
                    <a:pt x="2182106" y="3252533"/>
                    <a:pt x="2204101" y="3251396"/>
                  </a:cubicBezTo>
                  <a:cubicBezTo>
                    <a:pt x="2179287" y="3299341"/>
                    <a:pt x="2138692" y="3341074"/>
                    <a:pt x="2087345" y="3358556"/>
                  </a:cubicBezTo>
                  <a:cubicBezTo>
                    <a:pt x="2074947" y="3359693"/>
                    <a:pt x="2062549" y="3358007"/>
                    <a:pt x="2050133" y="3358007"/>
                  </a:cubicBezTo>
                  <a:cubicBezTo>
                    <a:pt x="2052954" y="3338269"/>
                    <a:pt x="2070738" y="3326229"/>
                    <a:pt x="2081715" y="3311199"/>
                  </a:cubicBezTo>
                  <a:cubicBezTo>
                    <a:pt x="2100020" y="3286134"/>
                    <a:pt x="2116188" y="3258258"/>
                    <a:pt x="2141020" y="3239065"/>
                  </a:cubicBezTo>
                  <a:close/>
                  <a:moveTo>
                    <a:pt x="2190034" y="3235605"/>
                  </a:moveTo>
                  <a:cubicBezTo>
                    <a:pt x="2179319" y="3230530"/>
                    <a:pt x="2168604" y="3226017"/>
                    <a:pt x="2158453" y="3221515"/>
                  </a:cubicBezTo>
                  <a:cubicBezTo>
                    <a:pt x="2168003" y="3200139"/>
                    <a:pt x="2173098" y="3177487"/>
                    <a:pt x="2176463" y="3154933"/>
                  </a:cubicBezTo>
                  <a:lnTo>
                    <a:pt x="2176500" y="3154950"/>
                  </a:lnTo>
                  <a:cubicBezTo>
                    <a:pt x="2201887" y="3156078"/>
                    <a:pt x="2227265" y="3154950"/>
                    <a:pt x="2252643" y="3154950"/>
                  </a:cubicBezTo>
                  <a:cubicBezTo>
                    <a:pt x="2253207" y="3171869"/>
                    <a:pt x="2256027" y="3192743"/>
                    <a:pt x="2240783" y="3204587"/>
                  </a:cubicBezTo>
                  <a:cubicBezTo>
                    <a:pt x="2225010" y="3216434"/>
                    <a:pt x="2206403" y="3224884"/>
                    <a:pt x="2190034" y="3235605"/>
                  </a:cubicBezTo>
                  <a:close/>
                  <a:moveTo>
                    <a:pt x="2251452" y="3255370"/>
                  </a:moveTo>
                  <a:cubicBezTo>
                    <a:pt x="2255399" y="3244082"/>
                    <a:pt x="2268352" y="3242400"/>
                    <a:pt x="2277958" y="3239581"/>
                  </a:cubicBezTo>
                  <a:cubicBezTo>
                    <a:pt x="2265550" y="3271726"/>
                    <a:pt x="2239045" y="3298232"/>
                    <a:pt x="2211412" y="3317971"/>
                  </a:cubicBezTo>
                  <a:cubicBezTo>
                    <a:pt x="2223965" y="3296596"/>
                    <a:pt x="2240791" y="3277949"/>
                    <a:pt x="2251524" y="3255390"/>
                  </a:cubicBezTo>
                  <a:close/>
                  <a:moveTo>
                    <a:pt x="2252624" y="3220960"/>
                  </a:moveTo>
                  <a:cubicBezTo>
                    <a:pt x="2258958" y="3205497"/>
                    <a:pt x="2264969" y="3190582"/>
                    <a:pt x="2267278" y="3174143"/>
                  </a:cubicBezTo>
                  <a:cubicBezTo>
                    <a:pt x="2279121" y="3171323"/>
                    <a:pt x="2290410" y="3169630"/>
                    <a:pt x="2302261" y="3167939"/>
                  </a:cubicBezTo>
                  <a:cubicBezTo>
                    <a:pt x="2310148" y="3180911"/>
                    <a:pt x="2318606" y="3192765"/>
                    <a:pt x="2326493" y="3205724"/>
                  </a:cubicBezTo>
                  <a:cubicBezTo>
                    <a:pt x="2305076" y="3221528"/>
                    <a:pt x="2278561" y="3228849"/>
                    <a:pt x="2252628" y="3220964"/>
                  </a:cubicBezTo>
                  <a:close/>
                  <a:moveTo>
                    <a:pt x="2320244" y="3173606"/>
                  </a:moveTo>
                  <a:cubicBezTo>
                    <a:pt x="2320881" y="3164055"/>
                    <a:pt x="2330431" y="3160053"/>
                    <a:pt x="2336071" y="3153867"/>
                  </a:cubicBezTo>
                  <a:lnTo>
                    <a:pt x="2336044" y="3153857"/>
                  </a:lnTo>
                  <a:cubicBezTo>
                    <a:pt x="2347322" y="3144825"/>
                    <a:pt x="2353518" y="3131854"/>
                    <a:pt x="2359730" y="3118881"/>
                  </a:cubicBezTo>
                  <a:cubicBezTo>
                    <a:pt x="2381151" y="3124530"/>
                    <a:pt x="2402599" y="3127340"/>
                    <a:pt x="2424030" y="3119455"/>
                  </a:cubicBezTo>
                  <a:cubicBezTo>
                    <a:pt x="2420647" y="3151599"/>
                    <a:pt x="2406529" y="3189384"/>
                    <a:pt x="2369881" y="3194470"/>
                  </a:cubicBezTo>
                  <a:cubicBezTo>
                    <a:pt x="2352393" y="3189965"/>
                    <a:pt x="2333219" y="3187136"/>
                    <a:pt x="2320248" y="3173608"/>
                  </a:cubicBezTo>
                  <a:close/>
                  <a:moveTo>
                    <a:pt x="2374957" y="3109324"/>
                  </a:moveTo>
                  <a:cubicBezTo>
                    <a:pt x="2372147" y="3099736"/>
                    <a:pt x="2368198" y="3090723"/>
                    <a:pt x="2367626" y="3080563"/>
                  </a:cubicBezTo>
                  <a:cubicBezTo>
                    <a:pt x="2373811" y="3062553"/>
                    <a:pt x="2384545" y="3046726"/>
                    <a:pt x="2392367" y="3029265"/>
                  </a:cubicBezTo>
                  <a:lnTo>
                    <a:pt x="2392440" y="3029247"/>
                  </a:lnTo>
                  <a:cubicBezTo>
                    <a:pt x="2402041" y="3020779"/>
                    <a:pt x="2414433" y="3031494"/>
                    <a:pt x="2425140" y="3033185"/>
                  </a:cubicBezTo>
                  <a:cubicBezTo>
                    <a:pt x="2436428" y="3032066"/>
                    <a:pt x="2447707" y="3029247"/>
                    <a:pt x="2458987" y="3028119"/>
                  </a:cubicBezTo>
                  <a:cubicBezTo>
                    <a:pt x="2457859" y="3047857"/>
                    <a:pt x="2457859" y="3070424"/>
                    <a:pt x="2443214" y="3086206"/>
                  </a:cubicBezTo>
                  <a:cubicBezTo>
                    <a:pt x="2425152" y="3103688"/>
                    <a:pt x="2400347" y="3112709"/>
                    <a:pt x="2374961" y="3109328"/>
                  </a:cubicBezTo>
                  <a:close/>
                  <a:moveTo>
                    <a:pt x="2447134" y="3011743"/>
                  </a:moveTo>
                  <a:cubicBezTo>
                    <a:pt x="2431360" y="3024150"/>
                    <a:pt x="2412169" y="3012871"/>
                    <a:pt x="2398634" y="3002719"/>
                  </a:cubicBezTo>
                  <a:cubicBezTo>
                    <a:pt x="2408821" y="2989803"/>
                    <a:pt x="2417288" y="2975699"/>
                    <a:pt x="2426831" y="2962150"/>
                  </a:cubicBezTo>
                  <a:lnTo>
                    <a:pt x="2426822" y="2962114"/>
                  </a:lnTo>
                  <a:cubicBezTo>
                    <a:pt x="2434180" y="2949707"/>
                    <a:pt x="2449962" y="2951965"/>
                    <a:pt x="2462378" y="2951398"/>
                  </a:cubicBezTo>
                  <a:cubicBezTo>
                    <a:pt x="2464065" y="2971709"/>
                    <a:pt x="2472515" y="3002732"/>
                    <a:pt x="2447138" y="3011747"/>
                  </a:cubicBezTo>
                  <a:close/>
                  <a:moveTo>
                    <a:pt x="2385672" y="2937265"/>
                  </a:moveTo>
                  <a:cubicBezTo>
                    <a:pt x="2382852" y="2926532"/>
                    <a:pt x="2384575" y="2916435"/>
                    <a:pt x="2389584" y="2906794"/>
                  </a:cubicBezTo>
                  <a:lnTo>
                    <a:pt x="2389621" y="2906811"/>
                  </a:lnTo>
                  <a:cubicBezTo>
                    <a:pt x="2411060" y="2910195"/>
                    <a:pt x="2435874" y="2915270"/>
                    <a:pt x="2446025" y="2936712"/>
                  </a:cubicBezTo>
                  <a:cubicBezTo>
                    <a:pt x="2425726" y="2940653"/>
                    <a:pt x="2405414" y="2943471"/>
                    <a:pt x="2385676" y="2937268"/>
                  </a:cubicBezTo>
                  <a:close/>
                  <a:moveTo>
                    <a:pt x="2409975" y="2966045"/>
                  </a:moveTo>
                  <a:cubicBezTo>
                    <a:pt x="2394751" y="2981270"/>
                    <a:pt x="2380659" y="3002147"/>
                    <a:pt x="2357537" y="3005531"/>
                  </a:cubicBezTo>
                  <a:cubicBezTo>
                    <a:pt x="2343984" y="3008351"/>
                    <a:pt x="2332162" y="3001619"/>
                    <a:pt x="2320335" y="2996527"/>
                  </a:cubicBezTo>
                  <a:lnTo>
                    <a:pt x="2320307" y="2996499"/>
                  </a:lnTo>
                  <a:cubicBezTo>
                    <a:pt x="2339490" y="2979017"/>
                    <a:pt x="2344567" y="2949692"/>
                    <a:pt x="2368253" y="2936729"/>
                  </a:cubicBezTo>
                  <a:cubicBezTo>
                    <a:pt x="2381784" y="2946883"/>
                    <a:pt x="2395891" y="2956460"/>
                    <a:pt x="2409980" y="2966048"/>
                  </a:cubicBezTo>
                  <a:close/>
                  <a:moveTo>
                    <a:pt x="2314086" y="2939584"/>
                  </a:moveTo>
                  <a:cubicBezTo>
                    <a:pt x="2301625" y="2940133"/>
                    <a:pt x="2293165" y="2928852"/>
                    <a:pt x="2284160" y="2922120"/>
                  </a:cubicBezTo>
                  <a:lnTo>
                    <a:pt x="2284196" y="2922092"/>
                  </a:lnTo>
                  <a:cubicBezTo>
                    <a:pt x="2312403" y="2915335"/>
                    <a:pt x="2340590" y="2905174"/>
                    <a:pt x="2370490" y="2908558"/>
                  </a:cubicBezTo>
                  <a:cubicBezTo>
                    <a:pt x="2358642" y="2927171"/>
                    <a:pt x="2337222" y="2941843"/>
                    <a:pt x="2314090" y="2939587"/>
                  </a:cubicBezTo>
                  <a:close/>
                  <a:moveTo>
                    <a:pt x="2287035" y="2948563"/>
                  </a:moveTo>
                  <a:cubicBezTo>
                    <a:pt x="2300570" y="2951955"/>
                    <a:pt x="2314105" y="2955894"/>
                    <a:pt x="2327634" y="2959842"/>
                  </a:cubicBezTo>
                  <a:cubicBezTo>
                    <a:pt x="2317493" y="2985792"/>
                    <a:pt x="2288722" y="2995934"/>
                    <a:pt x="2262771" y="2991996"/>
                  </a:cubicBezTo>
                  <a:cubicBezTo>
                    <a:pt x="2255502" y="2991360"/>
                    <a:pt x="2251494" y="2987446"/>
                    <a:pt x="2252675" y="2979536"/>
                  </a:cubicBezTo>
                  <a:cubicBezTo>
                    <a:pt x="2265185" y="2967417"/>
                    <a:pt x="2269506" y="2963593"/>
                    <a:pt x="2287039" y="2948566"/>
                  </a:cubicBezTo>
                  <a:close/>
                  <a:moveTo>
                    <a:pt x="2261084" y="2904602"/>
                  </a:moveTo>
                  <a:cubicBezTo>
                    <a:pt x="2251453" y="2909054"/>
                    <a:pt x="2240731" y="2911323"/>
                    <a:pt x="2230643" y="2914144"/>
                  </a:cubicBezTo>
                  <a:lnTo>
                    <a:pt x="2230621" y="2914180"/>
                  </a:lnTo>
                  <a:lnTo>
                    <a:pt x="2230611" y="2914152"/>
                  </a:lnTo>
                  <a:lnTo>
                    <a:pt x="2230643" y="2914144"/>
                  </a:lnTo>
                  <a:cubicBezTo>
                    <a:pt x="2239977" y="2896690"/>
                    <a:pt x="2256432" y="2884150"/>
                    <a:pt x="2275737" y="2879779"/>
                  </a:cubicBezTo>
                  <a:cubicBezTo>
                    <a:pt x="2270675" y="2888240"/>
                    <a:pt x="2267854" y="2898391"/>
                    <a:pt x="2261083" y="2904605"/>
                  </a:cubicBezTo>
                  <a:close/>
                  <a:moveTo>
                    <a:pt x="2246366" y="2871847"/>
                  </a:moveTo>
                  <a:cubicBezTo>
                    <a:pt x="2253758" y="2841516"/>
                    <a:pt x="2263739" y="2811875"/>
                    <a:pt x="2276201" y="2783251"/>
                  </a:cubicBezTo>
                  <a:lnTo>
                    <a:pt x="2276283" y="2783286"/>
                  </a:lnTo>
                  <a:cubicBezTo>
                    <a:pt x="2292074" y="2783860"/>
                    <a:pt x="2310674" y="2776529"/>
                    <a:pt x="2323646" y="2788927"/>
                  </a:cubicBezTo>
                  <a:cubicBezTo>
                    <a:pt x="2336617" y="2799087"/>
                    <a:pt x="2351861" y="2804151"/>
                    <a:pt x="2368208" y="2806973"/>
                  </a:cubicBezTo>
                  <a:cubicBezTo>
                    <a:pt x="2367582" y="2810517"/>
                    <a:pt x="2367205" y="2814100"/>
                    <a:pt x="2367079" y="2817697"/>
                  </a:cubicBezTo>
                  <a:cubicBezTo>
                    <a:pt x="2350170" y="2827285"/>
                    <a:pt x="2333797" y="2837436"/>
                    <a:pt x="2316878" y="2847587"/>
                  </a:cubicBezTo>
                  <a:cubicBezTo>
                    <a:pt x="2306728" y="2849288"/>
                    <a:pt x="2296579" y="2847023"/>
                    <a:pt x="2286416" y="2849288"/>
                  </a:cubicBezTo>
                  <a:cubicBezTo>
                    <a:pt x="2272885" y="2856058"/>
                    <a:pt x="2259924" y="2864518"/>
                    <a:pt x="2246370" y="2871856"/>
                  </a:cubicBezTo>
                  <a:close/>
                  <a:moveTo>
                    <a:pt x="2365460" y="2785625"/>
                  </a:moveTo>
                  <a:cubicBezTo>
                    <a:pt x="2348542" y="2782796"/>
                    <a:pt x="2329922" y="2779412"/>
                    <a:pt x="2320326" y="2763622"/>
                  </a:cubicBezTo>
                  <a:cubicBezTo>
                    <a:pt x="2302867" y="2742160"/>
                    <a:pt x="2309589" y="2712790"/>
                    <a:pt x="2311319" y="2688047"/>
                  </a:cubicBezTo>
                  <a:lnTo>
                    <a:pt x="2311303" y="2688047"/>
                  </a:lnTo>
                  <a:lnTo>
                    <a:pt x="2311320" y="2688029"/>
                  </a:lnTo>
                  <a:lnTo>
                    <a:pt x="2311320" y="2688048"/>
                  </a:lnTo>
                  <a:cubicBezTo>
                    <a:pt x="2332191" y="2689749"/>
                    <a:pt x="2353606" y="2691430"/>
                    <a:pt x="2374466" y="2691430"/>
                  </a:cubicBezTo>
                  <a:cubicBezTo>
                    <a:pt x="2377286" y="2702709"/>
                    <a:pt x="2383500" y="2713424"/>
                    <a:pt x="2383500" y="2724703"/>
                  </a:cubicBezTo>
                  <a:cubicBezTo>
                    <a:pt x="2376735" y="2745024"/>
                    <a:pt x="2370537" y="2765327"/>
                    <a:pt x="2365462" y="2785628"/>
                  </a:cubicBezTo>
                  <a:close/>
                  <a:moveTo>
                    <a:pt x="2330949" y="2626563"/>
                  </a:moveTo>
                  <a:cubicBezTo>
                    <a:pt x="2336044" y="2622037"/>
                    <a:pt x="2348996" y="2619786"/>
                    <a:pt x="2351261" y="2628246"/>
                  </a:cubicBezTo>
                  <a:cubicBezTo>
                    <a:pt x="2349624" y="2639525"/>
                    <a:pt x="2324241" y="2640071"/>
                    <a:pt x="2330977" y="2626609"/>
                  </a:cubicBezTo>
                  <a:close/>
                  <a:moveTo>
                    <a:pt x="2374429" y="2634996"/>
                  </a:moveTo>
                  <a:cubicBezTo>
                    <a:pt x="2375557" y="2646838"/>
                    <a:pt x="2376130" y="2658128"/>
                    <a:pt x="2376694" y="2669972"/>
                  </a:cubicBezTo>
                  <a:cubicBezTo>
                    <a:pt x="2367106" y="2672218"/>
                    <a:pt x="2357528" y="2675612"/>
                    <a:pt x="2347369" y="2676730"/>
                  </a:cubicBezTo>
                  <a:cubicBezTo>
                    <a:pt x="2337204" y="2673282"/>
                    <a:pt x="2327584" y="2668204"/>
                    <a:pt x="2318055" y="2663754"/>
                  </a:cubicBezTo>
                  <a:lnTo>
                    <a:pt x="2318034" y="2663768"/>
                  </a:lnTo>
                  <a:lnTo>
                    <a:pt x="2317989" y="2663723"/>
                  </a:lnTo>
                  <a:lnTo>
                    <a:pt x="2318055" y="2663754"/>
                  </a:lnTo>
                  <a:cubicBezTo>
                    <a:pt x="2334972" y="2650783"/>
                    <a:pt x="2354712" y="2642337"/>
                    <a:pt x="2374433" y="2634999"/>
                  </a:cubicBezTo>
                  <a:close/>
                  <a:moveTo>
                    <a:pt x="2336126" y="2562765"/>
                  </a:moveTo>
                  <a:cubicBezTo>
                    <a:pt x="2285916" y="2559945"/>
                    <a:pt x="2237424" y="2573480"/>
                    <a:pt x="2188916" y="2583064"/>
                  </a:cubicBezTo>
                  <a:cubicBezTo>
                    <a:pt x="2165794" y="2592652"/>
                    <a:pt x="2140412" y="2589348"/>
                    <a:pt x="2116166" y="2589832"/>
                  </a:cubicBezTo>
                  <a:cubicBezTo>
                    <a:pt x="2102039" y="2590115"/>
                    <a:pt x="2091340" y="2580808"/>
                    <a:pt x="2078936" y="2576861"/>
                  </a:cubicBezTo>
                  <a:cubicBezTo>
                    <a:pt x="2084011" y="2597727"/>
                    <a:pt x="2092471" y="2617474"/>
                    <a:pt x="2099235" y="2637768"/>
                  </a:cubicBezTo>
                  <a:cubicBezTo>
                    <a:pt x="2087957" y="2629309"/>
                    <a:pt x="2076668" y="2620849"/>
                    <a:pt x="2069345" y="2608997"/>
                  </a:cubicBezTo>
                  <a:cubicBezTo>
                    <a:pt x="2062596" y="2585311"/>
                    <a:pt x="2068218" y="2558805"/>
                    <a:pt x="2085154" y="2540759"/>
                  </a:cubicBezTo>
                  <a:cubicBezTo>
                    <a:pt x="2095286" y="2552029"/>
                    <a:pt x="2100918" y="2568402"/>
                    <a:pt x="2117290" y="2573469"/>
                  </a:cubicBezTo>
                  <a:cubicBezTo>
                    <a:pt x="2137574" y="2579672"/>
                    <a:pt x="2159587" y="2571213"/>
                    <a:pt x="2180453" y="2568956"/>
                  </a:cubicBezTo>
                  <a:cubicBezTo>
                    <a:pt x="2206404" y="2566692"/>
                    <a:pt x="2229509" y="2554294"/>
                    <a:pt x="2255459" y="2554294"/>
                  </a:cubicBezTo>
                  <a:cubicBezTo>
                    <a:pt x="2301704" y="2539058"/>
                    <a:pt x="2350222" y="2547517"/>
                    <a:pt x="2397585" y="2546389"/>
                  </a:cubicBezTo>
                  <a:cubicBezTo>
                    <a:pt x="2425237" y="2543569"/>
                    <a:pt x="2453435" y="2544752"/>
                    <a:pt x="2480540" y="2538475"/>
                  </a:cubicBezTo>
                  <a:lnTo>
                    <a:pt x="2480495" y="2538511"/>
                  </a:lnTo>
                  <a:cubicBezTo>
                    <a:pt x="2491546" y="2535688"/>
                    <a:pt x="2502959" y="2534544"/>
                    <a:pt x="2514350" y="2535117"/>
                  </a:cubicBezTo>
                  <a:cubicBezTo>
                    <a:pt x="2476735" y="2576028"/>
                    <a:pt x="2395170" y="2548325"/>
                    <a:pt x="2336130" y="2562768"/>
                  </a:cubicBezTo>
                  <a:close/>
                  <a:moveTo>
                    <a:pt x="2390802" y="2635569"/>
                  </a:moveTo>
                  <a:cubicBezTo>
                    <a:pt x="2393039" y="2617523"/>
                    <a:pt x="2411102" y="2611319"/>
                    <a:pt x="2426867" y="2608499"/>
                  </a:cubicBezTo>
                  <a:cubicBezTo>
                    <a:pt x="2430260" y="2628799"/>
                    <a:pt x="2448306" y="2643464"/>
                    <a:pt x="2452254" y="2662639"/>
                  </a:cubicBezTo>
                  <a:cubicBezTo>
                    <a:pt x="2442675" y="2682939"/>
                    <a:pt x="2442675" y="2705509"/>
                    <a:pt x="2441547" y="2727502"/>
                  </a:cubicBezTo>
                  <a:cubicBezTo>
                    <a:pt x="2421247" y="2722991"/>
                    <a:pt x="2396421" y="2716787"/>
                    <a:pt x="2389100" y="2694220"/>
                  </a:cubicBezTo>
                  <a:cubicBezTo>
                    <a:pt x="2386918" y="2674573"/>
                    <a:pt x="2389736" y="2655381"/>
                    <a:pt x="2390919" y="2635642"/>
                  </a:cubicBezTo>
                  <a:close/>
                  <a:moveTo>
                    <a:pt x="2432589" y="2572887"/>
                  </a:moveTo>
                  <a:lnTo>
                    <a:pt x="2432552" y="2572897"/>
                  </a:lnTo>
                  <a:lnTo>
                    <a:pt x="2432597" y="2572851"/>
                  </a:lnTo>
                  <a:lnTo>
                    <a:pt x="2432589" y="2572887"/>
                  </a:lnTo>
                  <a:cubicBezTo>
                    <a:pt x="2441592" y="2570086"/>
                    <a:pt x="2444965" y="2572910"/>
                    <a:pt x="2442149" y="2582488"/>
                  </a:cubicBezTo>
                  <a:cubicBezTo>
                    <a:pt x="2432617" y="2585311"/>
                    <a:pt x="2429790" y="2581956"/>
                    <a:pt x="2432593" y="2572890"/>
                  </a:cubicBezTo>
                  <a:close/>
                  <a:moveTo>
                    <a:pt x="2399247" y="2734833"/>
                  </a:moveTo>
                  <a:lnTo>
                    <a:pt x="2399266" y="2734815"/>
                  </a:lnTo>
                  <a:cubicBezTo>
                    <a:pt x="2419005" y="2738773"/>
                    <a:pt x="2437605" y="2746659"/>
                    <a:pt x="2457362" y="2748341"/>
                  </a:cubicBezTo>
                  <a:cubicBezTo>
                    <a:pt x="2455661" y="2755682"/>
                    <a:pt x="2455661" y="2764696"/>
                    <a:pt x="2448884" y="2770344"/>
                  </a:cubicBezTo>
                  <a:cubicBezTo>
                    <a:pt x="2432529" y="2785569"/>
                    <a:pt x="2415611" y="2799669"/>
                    <a:pt x="2398135" y="2813204"/>
                  </a:cubicBezTo>
                  <a:cubicBezTo>
                    <a:pt x="2395305" y="2812640"/>
                    <a:pt x="2390238" y="2812076"/>
                    <a:pt x="2387420" y="2811513"/>
                  </a:cubicBezTo>
                  <a:cubicBezTo>
                    <a:pt x="2378962" y="2785034"/>
                    <a:pt x="2388513" y="2758477"/>
                    <a:pt x="2399247" y="2734833"/>
                  </a:cubicBezTo>
                  <a:close/>
                  <a:moveTo>
                    <a:pt x="2447116" y="2594382"/>
                  </a:moveTo>
                  <a:lnTo>
                    <a:pt x="2447198" y="2594373"/>
                  </a:lnTo>
                  <a:cubicBezTo>
                    <a:pt x="2467498" y="2580275"/>
                    <a:pt x="2490067" y="2569560"/>
                    <a:pt x="2511489" y="2557152"/>
                  </a:cubicBezTo>
                  <a:cubicBezTo>
                    <a:pt x="2517711" y="2574635"/>
                    <a:pt x="2525788" y="2594770"/>
                    <a:pt x="2517129" y="2612993"/>
                  </a:cubicBezTo>
                  <a:cubicBezTo>
                    <a:pt x="2511820" y="2624167"/>
                    <a:pt x="2509807" y="2637243"/>
                    <a:pt x="2506987" y="2649095"/>
                  </a:cubicBezTo>
                  <a:cubicBezTo>
                    <a:pt x="2491742" y="2649643"/>
                    <a:pt x="2473714" y="2650778"/>
                    <a:pt x="2461313" y="2639493"/>
                  </a:cubicBezTo>
                  <a:cubicBezTo>
                    <a:pt x="2447120" y="2631033"/>
                    <a:pt x="2435295" y="2609657"/>
                    <a:pt x="2447120" y="2594382"/>
                  </a:cubicBezTo>
                  <a:close/>
                  <a:moveTo>
                    <a:pt x="2504730" y="2497345"/>
                  </a:moveTo>
                  <a:cubicBezTo>
                    <a:pt x="2483809" y="2481063"/>
                    <a:pt x="2457886" y="2459051"/>
                    <a:pt x="2464070" y="2429124"/>
                  </a:cubicBezTo>
                  <a:lnTo>
                    <a:pt x="2464115" y="2429097"/>
                  </a:lnTo>
                  <a:cubicBezTo>
                    <a:pt x="2464679" y="2407675"/>
                    <a:pt x="2483866" y="2378348"/>
                    <a:pt x="2508112" y="2389056"/>
                  </a:cubicBezTo>
                  <a:cubicBezTo>
                    <a:pt x="2523894" y="2398643"/>
                    <a:pt x="2542513" y="2400334"/>
                    <a:pt x="2561123" y="2400890"/>
                  </a:cubicBezTo>
                  <a:cubicBezTo>
                    <a:pt x="2556612" y="2424594"/>
                    <a:pt x="2557730" y="2449399"/>
                    <a:pt x="2567882" y="2471390"/>
                  </a:cubicBezTo>
                  <a:cubicBezTo>
                    <a:pt x="2549286" y="2484359"/>
                    <a:pt x="2528984" y="2502406"/>
                    <a:pt x="2504734" y="2497339"/>
                  </a:cubicBezTo>
                  <a:close/>
                  <a:moveTo>
                    <a:pt x="2945204" y="2074353"/>
                  </a:moveTo>
                  <a:cubicBezTo>
                    <a:pt x="2953099" y="2067594"/>
                    <a:pt x="2964933" y="2080565"/>
                    <a:pt x="2957602" y="2087896"/>
                  </a:cubicBezTo>
                  <a:cubicBezTo>
                    <a:pt x="2949688" y="2094719"/>
                    <a:pt x="2937317" y="2081712"/>
                    <a:pt x="2945231" y="2074343"/>
                  </a:cubicBezTo>
                  <a:close/>
                  <a:moveTo>
                    <a:pt x="2924319" y="1919856"/>
                  </a:moveTo>
                  <a:cubicBezTo>
                    <a:pt x="2903452" y="1935655"/>
                    <a:pt x="2872981" y="1931700"/>
                    <a:pt x="2854943" y="1913652"/>
                  </a:cubicBezTo>
                  <a:cubicBezTo>
                    <a:pt x="2841399" y="1901809"/>
                    <a:pt x="2842536" y="1882079"/>
                    <a:pt x="2845342" y="1865707"/>
                  </a:cubicBezTo>
                  <a:cubicBezTo>
                    <a:pt x="2866218" y="1856119"/>
                    <a:pt x="2889904" y="1851044"/>
                    <a:pt x="2908514" y="1836954"/>
                  </a:cubicBezTo>
                  <a:cubicBezTo>
                    <a:pt x="2918252" y="1827949"/>
                    <a:pt x="2926705" y="1816669"/>
                    <a:pt x="2934620" y="1805936"/>
                  </a:cubicBezTo>
                  <a:lnTo>
                    <a:pt x="2934466" y="1805928"/>
                  </a:lnTo>
                  <a:cubicBezTo>
                    <a:pt x="2943480" y="1791266"/>
                    <a:pt x="2962663" y="1789009"/>
                    <a:pt x="2977889" y="1783933"/>
                  </a:cubicBezTo>
                  <a:cubicBezTo>
                    <a:pt x="2977326" y="1806500"/>
                    <a:pt x="2967740" y="1826802"/>
                    <a:pt x="2963227" y="1848797"/>
                  </a:cubicBezTo>
                  <a:cubicBezTo>
                    <a:pt x="2955905" y="1874171"/>
                    <a:pt x="2953095" y="1908572"/>
                    <a:pt x="2924323" y="1919850"/>
                  </a:cubicBezTo>
                  <a:close/>
                  <a:moveTo>
                    <a:pt x="2942922" y="1775494"/>
                  </a:moveTo>
                  <a:cubicBezTo>
                    <a:pt x="2911904" y="1787346"/>
                    <a:pt x="2883143" y="1764779"/>
                    <a:pt x="2864532" y="1742220"/>
                  </a:cubicBezTo>
                  <a:cubicBezTo>
                    <a:pt x="2892275" y="1738854"/>
                    <a:pt x="2919381" y="1732670"/>
                    <a:pt x="2943576" y="1718025"/>
                  </a:cubicBezTo>
                  <a:lnTo>
                    <a:pt x="2943476" y="1717970"/>
                  </a:lnTo>
                  <a:cubicBezTo>
                    <a:pt x="2959257" y="1708383"/>
                    <a:pt x="2975065" y="1724184"/>
                    <a:pt x="2989729" y="1729814"/>
                  </a:cubicBezTo>
                  <a:cubicBezTo>
                    <a:pt x="2991980" y="1756883"/>
                    <a:pt x="2967183" y="1773233"/>
                    <a:pt x="2942926" y="1775488"/>
                  </a:cubicBezTo>
                  <a:close/>
                  <a:moveTo>
                    <a:pt x="2985772" y="1902892"/>
                  </a:moveTo>
                  <a:cubicBezTo>
                    <a:pt x="2991395" y="1895561"/>
                    <a:pt x="3003076" y="1905019"/>
                    <a:pt x="2997616" y="1911906"/>
                  </a:cubicBezTo>
                  <a:cubicBezTo>
                    <a:pt x="2991885" y="1919133"/>
                    <a:pt x="2980151" y="1909723"/>
                    <a:pt x="2985791" y="1902900"/>
                  </a:cubicBezTo>
                  <a:close/>
                  <a:moveTo>
                    <a:pt x="2993741" y="1706128"/>
                  </a:moveTo>
                  <a:cubicBezTo>
                    <a:pt x="2984154" y="1705000"/>
                    <a:pt x="2974002" y="1705000"/>
                    <a:pt x="2964980" y="1702171"/>
                  </a:cubicBezTo>
                  <a:cubicBezTo>
                    <a:pt x="2956528" y="1694174"/>
                    <a:pt x="2950347" y="1684633"/>
                    <a:pt x="2944168" y="1675636"/>
                  </a:cubicBezTo>
                  <a:lnTo>
                    <a:pt x="2944114" y="1675674"/>
                  </a:lnTo>
                  <a:lnTo>
                    <a:pt x="2944151" y="1675611"/>
                  </a:lnTo>
                  <a:lnTo>
                    <a:pt x="2944168" y="1675637"/>
                  </a:lnTo>
                  <a:cubicBezTo>
                    <a:pt x="2958810" y="1665496"/>
                    <a:pt x="2972888" y="1653677"/>
                    <a:pt x="2990359" y="1650289"/>
                  </a:cubicBezTo>
                  <a:cubicBezTo>
                    <a:pt x="3010673" y="1660433"/>
                    <a:pt x="2993745" y="1688640"/>
                    <a:pt x="2993745" y="1706122"/>
                  </a:cubicBezTo>
                  <a:close/>
                  <a:moveTo>
                    <a:pt x="2942948" y="1587073"/>
                  </a:moveTo>
                  <a:lnTo>
                    <a:pt x="2942930" y="1587073"/>
                  </a:lnTo>
                  <a:cubicBezTo>
                    <a:pt x="2972246" y="1566207"/>
                    <a:pt x="2979578" y="1528976"/>
                    <a:pt x="3003272" y="1503035"/>
                  </a:cubicBezTo>
                  <a:cubicBezTo>
                    <a:pt x="3008462" y="1546885"/>
                    <a:pt x="3008273" y="1591205"/>
                    <a:pt x="3002709" y="1635009"/>
                  </a:cubicBezTo>
                  <a:cubicBezTo>
                    <a:pt x="2972242" y="1637828"/>
                    <a:pt x="2953140" y="1611904"/>
                    <a:pt x="2942952" y="1587078"/>
                  </a:cubicBezTo>
                  <a:close/>
                  <a:moveTo>
                    <a:pt x="2953118" y="1174205"/>
                  </a:moveTo>
                  <a:cubicBezTo>
                    <a:pt x="2963260" y="1176461"/>
                    <a:pt x="2972838" y="1179272"/>
                    <a:pt x="2982425" y="1182100"/>
                  </a:cubicBezTo>
                  <a:cubicBezTo>
                    <a:pt x="2977367" y="1188867"/>
                    <a:pt x="2972275" y="1195635"/>
                    <a:pt x="2967781" y="1202966"/>
                  </a:cubicBezTo>
                  <a:cubicBezTo>
                    <a:pt x="2962686" y="1193416"/>
                    <a:pt x="2957594" y="1184411"/>
                    <a:pt x="2953136" y="1174223"/>
                  </a:cubicBezTo>
                  <a:close/>
                  <a:moveTo>
                    <a:pt x="2993140" y="1253796"/>
                  </a:moveTo>
                  <a:cubicBezTo>
                    <a:pt x="3000481" y="1245901"/>
                    <a:pt x="3010640" y="1260008"/>
                    <a:pt x="3004428" y="1266204"/>
                  </a:cubicBezTo>
                  <a:cubicBezTo>
                    <a:pt x="2996514" y="1274118"/>
                    <a:pt x="2986964" y="1260564"/>
                    <a:pt x="2993150" y="1253833"/>
                  </a:cubicBezTo>
                  <a:close/>
                  <a:moveTo>
                    <a:pt x="3003300" y="1191779"/>
                  </a:moveTo>
                  <a:lnTo>
                    <a:pt x="3003327" y="1191761"/>
                  </a:lnTo>
                  <a:cubicBezTo>
                    <a:pt x="3008977" y="1184986"/>
                    <a:pt x="3021947" y="1193454"/>
                    <a:pt x="3016308" y="1200785"/>
                  </a:cubicBezTo>
                  <a:cubicBezTo>
                    <a:pt x="3010581" y="1208060"/>
                    <a:pt x="2997665" y="1199053"/>
                    <a:pt x="3003304" y="1191783"/>
                  </a:cubicBezTo>
                  <a:close/>
                  <a:moveTo>
                    <a:pt x="3104267" y="1126269"/>
                  </a:moveTo>
                  <a:cubicBezTo>
                    <a:pt x="3116637" y="1088521"/>
                    <a:pt x="3132464" y="1051318"/>
                    <a:pt x="3133556" y="1011204"/>
                  </a:cubicBezTo>
                  <a:lnTo>
                    <a:pt x="3133584" y="1011204"/>
                  </a:lnTo>
                  <a:cubicBezTo>
                    <a:pt x="3133584" y="994849"/>
                    <a:pt x="3147682" y="984688"/>
                    <a:pt x="3162910" y="988081"/>
                  </a:cubicBezTo>
                  <a:cubicBezTo>
                    <a:pt x="3157835" y="1003306"/>
                    <a:pt x="3151631" y="1017970"/>
                    <a:pt x="3145983" y="1033207"/>
                  </a:cubicBezTo>
                  <a:cubicBezTo>
                    <a:pt x="3168550" y="1028681"/>
                    <a:pt x="3169677" y="999925"/>
                    <a:pt x="3189416" y="989782"/>
                  </a:cubicBezTo>
                  <a:cubicBezTo>
                    <a:pt x="3192238" y="1047871"/>
                    <a:pt x="3146558" y="1092987"/>
                    <a:pt x="3104271" y="1126269"/>
                  </a:cubicBezTo>
                  <a:close/>
                  <a:moveTo>
                    <a:pt x="3085656" y="941240"/>
                  </a:moveTo>
                  <a:cubicBezTo>
                    <a:pt x="3085666" y="941251"/>
                    <a:pt x="3085672" y="941263"/>
                    <a:pt x="3085682" y="941274"/>
                  </a:cubicBezTo>
                  <a:cubicBezTo>
                    <a:pt x="3096372" y="919290"/>
                    <a:pt x="3104842" y="895076"/>
                    <a:pt x="3123423" y="877621"/>
                  </a:cubicBezTo>
                  <a:cubicBezTo>
                    <a:pt x="3148810" y="884380"/>
                    <a:pt x="3174752" y="891711"/>
                    <a:pt x="3198998" y="901871"/>
                  </a:cubicBezTo>
                  <a:cubicBezTo>
                    <a:pt x="3213105" y="924993"/>
                    <a:pt x="3213105" y="955447"/>
                    <a:pt x="3195059" y="976323"/>
                  </a:cubicBezTo>
                  <a:cubicBezTo>
                    <a:pt x="3190532" y="974067"/>
                    <a:pt x="3182070" y="969555"/>
                    <a:pt x="3178132" y="967299"/>
                  </a:cubicBezTo>
                  <a:cubicBezTo>
                    <a:pt x="3180960" y="954328"/>
                    <a:pt x="3184899" y="941924"/>
                    <a:pt x="3187164" y="929514"/>
                  </a:cubicBezTo>
                  <a:cubicBezTo>
                    <a:pt x="3181516" y="928950"/>
                    <a:pt x="3175885" y="928385"/>
                    <a:pt x="3170237" y="928385"/>
                  </a:cubicBezTo>
                  <a:cubicBezTo>
                    <a:pt x="3168544" y="942485"/>
                    <a:pt x="3171356" y="960530"/>
                    <a:pt x="3157266" y="968426"/>
                  </a:cubicBezTo>
                  <a:cubicBezTo>
                    <a:pt x="3144868" y="982525"/>
                    <a:pt x="3123419" y="978576"/>
                    <a:pt x="3108756" y="971255"/>
                  </a:cubicBezTo>
                  <a:cubicBezTo>
                    <a:pt x="3099217" y="962623"/>
                    <a:pt x="3093577" y="950818"/>
                    <a:pt x="3085679" y="941273"/>
                  </a:cubicBezTo>
                  <a:cubicBezTo>
                    <a:pt x="3085667" y="941298"/>
                    <a:pt x="3085656" y="941324"/>
                    <a:pt x="3085644" y="941347"/>
                  </a:cubicBezTo>
                  <a:close/>
                  <a:moveTo>
                    <a:pt x="3080562" y="955411"/>
                  </a:moveTo>
                  <a:cubicBezTo>
                    <a:pt x="3089586" y="971766"/>
                    <a:pt x="3102565" y="986992"/>
                    <a:pt x="3121730" y="992077"/>
                  </a:cubicBezTo>
                  <a:lnTo>
                    <a:pt x="3121730" y="1013507"/>
                  </a:lnTo>
                  <a:cubicBezTo>
                    <a:pt x="3105949" y="1012378"/>
                    <a:pt x="3090703" y="1007303"/>
                    <a:pt x="3075477" y="1003346"/>
                  </a:cubicBezTo>
                  <a:cubicBezTo>
                    <a:pt x="3072657" y="1027606"/>
                    <a:pt x="3104258" y="1022529"/>
                    <a:pt x="3118347" y="1034373"/>
                  </a:cubicBezTo>
                  <a:cubicBezTo>
                    <a:pt x="3120047" y="1046217"/>
                    <a:pt x="3104821" y="1049035"/>
                    <a:pt x="3096925" y="1053547"/>
                  </a:cubicBezTo>
                  <a:cubicBezTo>
                    <a:pt x="3081135" y="1050163"/>
                    <a:pt x="3067035" y="1042268"/>
                    <a:pt x="3051251" y="1038884"/>
                  </a:cubicBezTo>
                  <a:cubicBezTo>
                    <a:pt x="3045603" y="1060306"/>
                    <a:pt x="3076625" y="1062570"/>
                    <a:pt x="3088472" y="1074409"/>
                  </a:cubicBezTo>
                  <a:cubicBezTo>
                    <a:pt x="3068161" y="1078356"/>
                    <a:pt x="3050687" y="1065950"/>
                    <a:pt x="3032631" y="1059746"/>
                  </a:cubicBezTo>
                  <a:cubicBezTo>
                    <a:pt x="3032067" y="1063694"/>
                    <a:pt x="3030939" y="1071025"/>
                    <a:pt x="3030375" y="1074971"/>
                  </a:cubicBezTo>
                  <a:cubicBezTo>
                    <a:pt x="3042227" y="1081183"/>
                    <a:pt x="3053506" y="1088506"/>
                    <a:pt x="3064776" y="1095847"/>
                  </a:cubicBezTo>
                  <a:cubicBezTo>
                    <a:pt x="3041663" y="1099230"/>
                    <a:pt x="3020224" y="1089643"/>
                    <a:pt x="2998230" y="1082867"/>
                  </a:cubicBezTo>
                  <a:cubicBezTo>
                    <a:pt x="2998230" y="1086251"/>
                    <a:pt x="2997666" y="1093582"/>
                    <a:pt x="2997666" y="1096966"/>
                  </a:cubicBezTo>
                  <a:cubicBezTo>
                    <a:pt x="3011201" y="1101477"/>
                    <a:pt x="3023607" y="1109373"/>
                    <a:pt x="3034888" y="1118969"/>
                  </a:cubicBezTo>
                  <a:cubicBezTo>
                    <a:pt x="3013448" y="1121789"/>
                    <a:pt x="2993146" y="1108810"/>
                    <a:pt x="2971725" y="1113875"/>
                  </a:cubicBezTo>
                  <a:cubicBezTo>
                    <a:pt x="2979612" y="1123476"/>
                    <a:pt x="2988652" y="1131931"/>
                    <a:pt x="2997100" y="1140953"/>
                  </a:cubicBezTo>
                  <a:cubicBezTo>
                    <a:pt x="2975106" y="1145464"/>
                    <a:pt x="2956501" y="1131366"/>
                    <a:pt x="2937312" y="1122352"/>
                  </a:cubicBezTo>
                  <a:cubicBezTo>
                    <a:pt x="2937312" y="1127992"/>
                    <a:pt x="2936748" y="1139270"/>
                    <a:pt x="2936748" y="1144910"/>
                  </a:cubicBezTo>
                  <a:cubicBezTo>
                    <a:pt x="2929981" y="1139826"/>
                    <a:pt x="2922659" y="1135309"/>
                    <a:pt x="2915882" y="1130802"/>
                  </a:cubicBezTo>
                  <a:cubicBezTo>
                    <a:pt x="2910242" y="1136450"/>
                    <a:pt x="2904594" y="1142081"/>
                    <a:pt x="2899527" y="1147729"/>
                  </a:cubicBezTo>
                  <a:cubicBezTo>
                    <a:pt x="2891068" y="1146592"/>
                    <a:pt x="2882608" y="1144909"/>
                    <a:pt x="2874701" y="1143218"/>
                  </a:cubicBezTo>
                  <a:cubicBezTo>
                    <a:pt x="2874137" y="1127993"/>
                    <a:pt x="2875265" y="1112756"/>
                    <a:pt x="2873572" y="1098092"/>
                  </a:cubicBezTo>
                  <a:cubicBezTo>
                    <a:pt x="2860593" y="1105995"/>
                    <a:pt x="2859483" y="1122352"/>
                    <a:pt x="2853273" y="1134748"/>
                  </a:cubicBezTo>
                  <a:cubicBezTo>
                    <a:pt x="2838596" y="1137004"/>
                    <a:pt x="2824502" y="1133065"/>
                    <a:pt x="2810394" y="1130237"/>
                  </a:cubicBezTo>
                  <a:cubicBezTo>
                    <a:pt x="2800806" y="1132501"/>
                    <a:pt x="2791228" y="1135312"/>
                    <a:pt x="2781650" y="1138132"/>
                  </a:cubicBezTo>
                  <a:cubicBezTo>
                    <a:pt x="2786725" y="1157870"/>
                    <a:pt x="2804199" y="1168581"/>
                    <a:pt x="2817734" y="1181565"/>
                  </a:cubicBezTo>
                  <a:cubicBezTo>
                    <a:pt x="2792921" y="1186077"/>
                    <a:pt x="2773736" y="1168585"/>
                    <a:pt x="2754580" y="1155051"/>
                  </a:cubicBezTo>
                  <a:cubicBezTo>
                    <a:pt x="2754580" y="1162373"/>
                    <a:pt x="2755129" y="1169713"/>
                    <a:pt x="2755129" y="1176480"/>
                  </a:cubicBezTo>
                  <a:cubicBezTo>
                    <a:pt x="2770928" y="1186630"/>
                    <a:pt x="2786727" y="1195646"/>
                    <a:pt x="2799681" y="1208625"/>
                  </a:cubicBezTo>
                  <a:cubicBezTo>
                    <a:pt x="2778815" y="1216520"/>
                    <a:pt x="2755702" y="1219904"/>
                    <a:pt x="2734272" y="1212009"/>
                  </a:cubicBezTo>
                  <a:cubicBezTo>
                    <a:pt x="2733135" y="1200730"/>
                    <a:pt x="2732572" y="1190006"/>
                    <a:pt x="2731435" y="1179291"/>
                  </a:cubicBezTo>
                  <a:cubicBezTo>
                    <a:pt x="2712823" y="1191143"/>
                    <a:pt x="2723548" y="1214829"/>
                    <a:pt x="2723548" y="1232311"/>
                  </a:cubicBezTo>
                  <a:cubicBezTo>
                    <a:pt x="2706639" y="1236824"/>
                    <a:pt x="2686882" y="1226108"/>
                    <a:pt x="2686882" y="1207485"/>
                  </a:cubicBezTo>
                  <a:cubicBezTo>
                    <a:pt x="2684072" y="1186629"/>
                    <a:pt x="2710569" y="1173084"/>
                    <a:pt x="2705502" y="1152210"/>
                  </a:cubicBezTo>
                  <a:cubicBezTo>
                    <a:pt x="2692521" y="1136985"/>
                    <a:pt x="2670526" y="1139248"/>
                    <a:pt x="2653609" y="1133045"/>
                  </a:cubicBezTo>
                  <a:cubicBezTo>
                    <a:pt x="2653060" y="1121193"/>
                    <a:pt x="2652499" y="1108785"/>
                    <a:pt x="2652499" y="1096943"/>
                  </a:cubicBezTo>
                  <a:lnTo>
                    <a:pt x="2688583" y="1096943"/>
                  </a:lnTo>
                  <a:cubicBezTo>
                    <a:pt x="2688842" y="1091463"/>
                    <a:pt x="2689410" y="1086003"/>
                    <a:pt x="2690284" y="1080588"/>
                  </a:cubicBezTo>
                  <a:cubicBezTo>
                    <a:pt x="2676749" y="1079451"/>
                    <a:pt x="2663204" y="1078896"/>
                    <a:pt x="2649669" y="1077759"/>
                  </a:cubicBezTo>
                  <a:cubicBezTo>
                    <a:pt x="2649121" y="1074376"/>
                    <a:pt x="2649121" y="1068182"/>
                    <a:pt x="2648550" y="1064788"/>
                  </a:cubicBezTo>
                  <a:cubicBezTo>
                    <a:pt x="2660393" y="1064225"/>
                    <a:pt x="2672810" y="1062532"/>
                    <a:pt x="2684075" y="1058585"/>
                  </a:cubicBezTo>
                  <a:cubicBezTo>
                    <a:pt x="2684753" y="1054482"/>
                    <a:pt x="2685128" y="1050336"/>
                    <a:pt x="2685195" y="1046178"/>
                  </a:cubicBezTo>
                  <a:cubicBezTo>
                    <a:pt x="2669414" y="1046178"/>
                    <a:pt x="2653060" y="1047870"/>
                    <a:pt x="2637259" y="1042795"/>
                  </a:cubicBezTo>
                  <a:cubicBezTo>
                    <a:pt x="2631046" y="1034890"/>
                    <a:pt x="2629355" y="1024748"/>
                    <a:pt x="2625981" y="1016279"/>
                  </a:cubicBezTo>
                  <a:cubicBezTo>
                    <a:pt x="2648539" y="1011768"/>
                    <a:pt x="2672216" y="1001054"/>
                    <a:pt x="2685195" y="981314"/>
                  </a:cubicBezTo>
                  <a:cubicBezTo>
                    <a:pt x="2703805" y="1008957"/>
                    <a:pt x="2727491" y="1041664"/>
                    <a:pt x="2764721" y="1041664"/>
                  </a:cubicBezTo>
                  <a:cubicBezTo>
                    <a:pt x="2799112" y="1039400"/>
                    <a:pt x="2818306" y="1006689"/>
                    <a:pt x="2839171" y="982996"/>
                  </a:cubicBezTo>
                  <a:cubicBezTo>
                    <a:pt x="2857909" y="962166"/>
                    <a:pt x="2854544" y="932246"/>
                    <a:pt x="2857909" y="905762"/>
                  </a:cubicBezTo>
                  <a:lnTo>
                    <a:pt x="2858320" y="905772"/>
                  </a:lnTo>
                  <a:cubicBezTo>
                    <a:pt x="2868590" y="910861"/>
                    <a:pt x="2878572" y="916512"/>
                    <a:pt x="2888221" y="922699"/>
                  </a:cubicBezTo>
                  <a:cubicBezTo>
                    <a:pt x="2893861" y="944120"/>
                    <a:pt x="2882579" y="964431"/>
                    <a:pt x="2878071" y="984733"/>
                  </a:cubicBezTo>
                  <a:cubicBezTo>
                    <a:pt x="2870194" y="988127"/>
                    <a:pt x="2861716" y="990947"/>
                    <a:pt x="2853257" y="994321"/>
                  </a:cubicBezTo>
                  <a:cubicBezTo>
                    <a:pt x="2870186" y="1001662"/>
                    <a:pt x="2888222" y="1001662"/>
                    <a:pt x="2906251" y="1002216"/>
                  </a:cubicBezTo>
                  <a:cubicBezTo>
                    <a:pt x="2901680" y="1008297"/>
                    <a:pt x="2896792" y="1014132"/>
                    <a:pt x="2891606" y="1019698"/>
                  </a:cubicBezTo>
                  <a:cubicBezTo>
                    <a:pt x="2871866" y="1024773"/>
                    <a:pt x="2851574" y="1019698"/>
                    <a:pt x="2831828" y="1020827"/>
                  </a:cubicBezTo>
                  <a:cubicBezTo>
                    <a:pt x="2840286" y="1033243"/>
                    <a:pt x="2854375" y="1039447"/>
                    <a:pt x="2867352" y="1045087"/>
                  </a:cubicBezTo>
                  <a:cubicBezTo>
                    <a:pt x="2854370" y="1054110"/>
                    <a:pt x="2838581" y="1057494"/>
                    <a:pt x="2823354" y="1063133"/>
                  </a:cubicBezTo>
                  <a:cubicBezTo>
                    <a:pt x="2818852" y="1075548"/>
                    <a:pt x="2841965" y="1073283"/>
                    <a:pt x="2848741" y="1080051"/>
                  </a:cubicBezTo>
                  <a:cubicBezTo>
                    <a:pt x="2835206" y="1094714"/>
                    <a:pt x="2816023" y="1099790"/>
                    <a:pt x="2799089" y="1108813"/>
                  </a:cubicBezTo>
                  <a:cubicBezTo>
                    <a:pt x="2828990" y="1127432"/>
                    <a:pt x="2859458" y="1092467"/>
                    <a:pt x="2869601" y="1066516"/>
                  </a:cubicBezTo>
                  <a:cubicBezTo>
                    <a:pt x="2883700" y="1080625"/>
                    <a:pt x="2906240" y="1091903"/>
                    <a:pt x="2925996" y="1082871"/>
                  </a:cubicBezTo>
                  <a:cubicBezTo>
                    <a:pt x="3008852" y="1063065"/>
                    <a:pt x="3040152" y="1027497"/>
                    <a:pt x="3080566" y="955410"/>
                  </a:cubicBezTo>
                  <a:close/>
                  <a:moveTo>
                    <a:pt x="2774832" y="1029271"/>
                  </a:moveTo>
                  <a:cubicBezTo>
                    <a:pt x="2765828" y="1036002"/>
                    <a:pt x="2755093" y="1021356"/>
                    <a:pt x="2766373" y="1016264"/>
                  </a:cubicBezTo>
                  <a:lnTo>
                    <a:pt x="2766373" y="1016301"/>
                  </a:lnTo>
                  <a:cubicBezTo>
                    <a:pt x="2775968" y="1008967"/>
                    <a:pt x="2786119" y="1024194"/>
                    <a:pt x="2774840" y="1029269"/>
                  </a:cubicBezTo>
                  <a:close/>
                  <a:moveTo>
                    <a:pt x="2726350" y="1010151"/>
                  </a:moveTo>
                  <a:cubicBezTo>
                    <a:pt x="2701172" y="990239"/>
                    <a:pt x="2689166" y="957618"/>
                    <a:pt x="2681251" y="927800"/>
                  </a:cubicBezTo>
                  <a:lnTo>
                    <a:pt x="2681234" y="927800"/>
                  </a:lnTo>
                  <a:lnTo>
                    <a:pt x="2681234" y="927745"/>
                  </a:lnTo>
                  <a:cubicBezTo>
                    <a:pt x="2681234" y="927764"/>
                    <a:pt x="2681247" y="927785"/>
                    <a:pt x="2681251" y="927804"/>
                  </a:cubicBezTo>
                  <a:cubicBezTo>
                    <a:pt x="2698712" y="931204"/>
                    <a:pt x="2709707" y="946130"/>
                    <a:pt x="2721839" y="957705"/>
                  </a:cubicBezTo>
                  <a:cubicBezTo>
                    <a:pt x="2737423" y="972565"/>
                    <a:pt x="2753984" y="986475"/>
                    <a:pt x="2765828" y="1005085"/>
                  </a:cubicBezTo>
                  <a:cubicBezTo>
                    <a:pt x="2753428" y="1009022"/>
                    <a:pt x="2738036" y="1019384"/>
                    <a:pt x="2726358" y="1010149"/>
                  </a:cubicBezTo>
                  <a:close/>
                  <a:moveTo>
                    <a:pt x="2910108" y="833521"/>
                  </a:moveTo>
                  <a:lnTo>
                    <a:pt x="2910190" y="833584"/>
                  </a:lnTo>
                  <a:cubicBezTo>
                    <a:pt x="2910763" y="821742"/>
                    <a:pt x="2923161" y="817231"/>
                    <a:pt x="2931066" y="810463"/>
                  </a:cubicBezTo>
                  <a:cubicBezTo>
                    <a:pt x="2933330" y="822879"/>
                    <a:pt x="2935013" y="834723"/>
                    <a:pt x="2936696" y="847129"/>
                  </a:cubicBezTo>
                  <a:cubicBezTo>
                    <a:pt x="2940653" y="846565"/>
                    <a:pt x="2947975" y="844873"/>
                    <a:pt x="2951921" y="844309"/>
                  </a:cubicBezTo>
                  <a:cubicBezTo>
                    <a:pt x="2952484" y="833030"/>
                    <a:pt x="2953622" y="821742"/>
                    <a:pt x="2954759" y="811035"/>
                  </a:cubicBezTo>
                  <a:cubicBezTo>
                    <a:pt x="2962090" y="816666"/>
                    <a:pt x="2970540" y="825126"/>
                    <a:pt x="2966037" y="835285"/>
                  </a:cubicBezTo>
                  <a:cubicBezTo>
                    <a:pt x="2949304" y="892580"/>
                    <a:pt x="2953745" y="905624"/>
                    <a:pt x="2902302" y="967823"/>
                  </a:cubicBezTo>
                  <a:cubicBezTo>
                    <a:pt x="2900046" y="952033"/>
                    <a:pt x="2904880" y="936299"/>
                    <a:pt x="2907377" y="920451"/>
                  </a:cubicBezTo>
                  <a:cubicBezTo>
                    <a:pt x="2911907" y="891701"/>
                    <a:pt x="2906741" y="862285"/>
                    <a:pt x="2910108" y="833521"/>
                  </a:cubicBezTo>
                  <a:close/>
                  <a:moveTo>
                    <a:pt x="3023089" y="1011281"/>
                  </a:moveTo>
                  <a:cubicBezTo>
                    <a:pt x="2997129" y="1047374"/>
                    <a:pt x="2952568" y="1065994"/>
                    <a:pt x="2909152" y="1068803"/>
                  </a:cubicBezTo>
                  <a:cubicBezTo>
                    <a:pt x="2901265" y="1069940"/>
                    <a:pt x="2893927" y="1064865"/>
                    <a:pt x="2886593" y="1062045"/>
                  </a:cubicBezTo>
                  <a:cubicBezTo>
                    <a:pt x="2904045" y="1049046"/>
                    <a:pt x="2921496" y="1033871"/>
                    <a:pt x="2944122" y="1031580"/>
                  </a:cubicBezTo>
                  <a:cubicBezTo>
                    <a:pt x="2970063" y="1023129"/>
                    <a:pt x="2996568" y="1018044"/>
                    <a:pt x="3023089" y="1011281"/>
                  </a:cubicBezTo>
                  <a:close/>
                  <a:moveTo>
                    <a:pt x="2995363" y="997736"/>
                  </a:moveTo>
                  <a:cubicBezTo>
                    <a:pt x="2994163" y="1000850"/>
                    <a:pt x="2993217" y="1004057"/>
                    <a:pt x="2992535" y="1007324"/>
                  </a:cubicBezTo>
                  <a:cubicBezTo>
                    <a:pt x="2964397" y="1010096"/>
                    <a:pt x="2936714" y="1016362"/>
                    <a:pt x="2910125" y="1025977"/>
                  </a:cubicBezTo>
                  <a:lnTo>
                    <a:pt x="2910189" y="1025950"/>
                  </a:lnTo>
                  <a:cubicBezTo>
                    <a:pt x="2917520" y="1008468"/>
                    <a:pt x="2925980" y="991539"/>
                    <a:pt x="2937258" y="976313"/>
                  </a:cubicBezTo>
                  <a:cubicBezTo>
                    <a:pt x="2954759" y="988146"/>
                    <a:pt x="2975634" y="992093"/>
                    <a:pt x="2995363" y="997733"/>
                  </a:cubicBezTo>
                  <a:close/>
                  <a:moveTo>
                    <a:pt x="3022425" y="874155"/>
                  </a:moveTo>
                  <a:lnTo>
                    <a:pt x="3022435" y="874192"/>
                  </a:lnTo>
                  <a:cubicBezTo>
                    <a:pt x="3037670" y="870808"/>
                    <a:pt x="3052897" y="864591"/>
                    <a:pt x="3068109" y="862340"/>
                  </a:cubicBezTo>
                  <a:cubicBezTo>
                    <a:pt x="3039920" y="904082"/>
                    <a:pt x="2992534" y="932840"/>
                    <a:pt x="2943474" y="941311"/>
                  </a:cubicBezTo>
                  <a:cubicBezTo>
                    <a:pt x="2958137" y="921573"/>
                    <a:pt x="2984089" y="917617"/>
                    <a:pt x="3002117" y="902963"/>
                  </a:cubicBezTo>
                  <a:cubicBezTo>
                    <a:pt x="2992540" y="892238"/>
                    <a:pt x="2979013" y="893939"/>
                    <a:pt x="2965469" y="895058"/>
                  </a:cubicBezTo>
                  <a:cubicBezTo>
                    <a:pt x="2966606" y="889983"/>
                    <a:pt x="2968307" y="880396"/>
                    <a:pt x="2968853" y="875320"/>
                  </a:cubicBezTo>
                  <a:cubicBezTo>
                    <a:pt x="2986950" y="875282"/>
                    <a:pt x="3004961" y="876420"/>
                    <a:pt x="3022425" y="874155"/>
                  </a:cubicBezTo>
                  <a:close/>
                  <a:moveTo>
                    <a:pt x="2866137" y="779447"/>
                  </a:moveTo>
                  <a:lnTo>
                    <a:pt x="2866255" y="779447"/>
                  </a:lnTo>
                  <a:cubicBezTo>
                    <a:pt x="2880363" y="763648"/>
                    <a:pt x="2885984" y="738848"/>
                    <a:pt x="2907423" y="730938"/>
                  </a:cubicBezTo>
                  <a:cubicBezTo>
                    <a:pt x="2925469" y="730374"/>
                    <a:pt x="2942948" y="729811"/>
                    <a:pt x="2960999" y="729811"/>
                  </a:cubicBezTo>
                  <a:cubicBezTo>
                    <a:pt x="2976235" y="739952"/>
                    <a:pt x="2997665" y="753487"/>
                    <a:pt x="2994281" y="774355"/>
                  </a:cubicBezTo>
                  <a:cubicBezTo>
                    <a:pt x="2994281" y="787326"/>
                    <a:pt x="2986386" y="797477"/>
                    <a:pt x="2980174" y="807637"/>
                  </a:cubicBezTo>
                  <a:cubicBezTo>
                    <a:pt x="2972833" y="804253"/>
                    <a:pt x="2964950" y="800296"/>
                    <a:pt x="2957061" y="796358"/>
                  </a:cubicBezTo>
                  <a:cubicBezTo>
                    <a:pt x="2956498" y="782259"/>
                    <a:pt x="2955934" y="768724"/>
                    <a:pt x="2954805" y="755189"/>
                  </a:cubicBezTo>
                  <a:cubicBezTo>
                    <a:pt x="2951967" y="756317"/>
                    <a:pt x="2946901" y="758009"/>
                    <a:pt x="2944655" y="759137"/>
                  </a:cubicBezTo>
                  <a:cubicBezTo>
                    <a:pt x="2939561" y="785087"/>
                    <a:pt x="2918695" y="802571"/>
                    <a:pt x="2899530" y="818917"/>
                  </a:cubicBezTo>
                  <a:cubicBezTo>
                    <a:pt x="2889380" y="808775"/>
                    <a:pt x="2879801" y="796367"/>
                    <a:pt x="2865129" y="793542"/>
                  </a:cubicBezTo>
                  <a:cubicBezTo>
                    <a:pt x="2866258" y="811024"/>
                    <a:pt x="2879805" y="823431"/>
                    <a:pt x="2892762" y="834141"/>
                  </a:cubicBezTo>
                  <a:lnTo>
                    <a:pt x="2892762" y="859516"/>
                  </a:lnTo>
                  <a:lnTo>
                    <a:pt x="2867388" y="862900"/>
                  </a:lnTo>
                  <a:cubicBezTo>
                    <a:pt x="2874923" y="870814"/>
                    <a:pt x="2883028" y="878164"/>
                    <a:pt x="2891637" y="884893"/>
                  </a:cubicBezTo>
                  <a:cubicBezTo>
                    <a:pt x="2891074" y="891097"/>
                    <a:pt x="2890518" y="897865"/>
                    <a:pt x="2890518" y="904632"/>
                  </a:cubicBezTo>
                  <a:cubicBezTo>
                    <a:pt x="2879803" y="898982"/>
                    <a:pt x="2869079" y="892788"/>
                    <a:pt x="2858928" y="886586"/>
                  </a:cubicBezTo>
                  <a:cubicBezTo>
                    <a:pt x="2856099" y="858379"/>
                    <a:pt x="2855536" y="830182"/>
                    <a:pt x="2854401" y="801984"/>
                  </a:cubicBezTo>
                  <a:cubicBezTo>
                    <a:pt x="2853129" y="792417"/>
                    <a:pt x="2861043" y="786215"/>
                    <a:pt x="2866137" y="779447"/>
                  </a:cubicBezTo>
                  <a:close/>
                  <a:moveTo>
                    <a:pt x="2805334" y="998833"/>
                  </a:moveTo>
                  <a:cubicBezTo>
                    <a:pt x="2771496" y="968370"/>
                    <a:pt x="2741598" y="934542"/>
                    <a:pt x="2708880" y="902959"/>
                  </a:cubicBezTo>
                  <a:cubicBezTo>
                    <a:pt x="2709336" y="900148"/>
                    <a:pt x="2711064" y="893381"/>
                    <a:pt x="2711608" y="889987"/>
                  </a:cubicBezTo>
                  <a:lnTo>
                    <a:pt x="2711708" y="889987"/>
                  </a:lnTo>
                  <a:cubicBezTo>
                    <a:pt x="2754578" y="882656"/>
                    <a:pt x="2799686" y="886040"/>
                    <a:pt x="2839735" y="903522"/>
                  </a:cubicBezTo>
                  <a:cubicBezTo>
                    <a:pt x="2848209" y="938482"/>
                    <a:pt x="2833527" y="976840"/>
                    <a:pt x="2805334" y="998833"/>
                  </a:cubicBezTo>
                  <a:close/>
                  <a:moveTo>
                    <a:pt x="2752913" y="836961"/>
                  </a:moveTo>
                  <a:cubicBezTo>
                    <a:pt x="2782803" y="846549"/>
                    <a:pt x="2813256" y="851624"/>
                    <a:pt x="2841444" y="865722"/>
                  </a:cubicBezTo>
                  <a:lnTo>
                    <a:pt x="2841444" y="886602"/>
                  </a:lnTo>
                  <a:cubicBezTo>
                    <a:pt x="2818895" y="885465"/>
                    <a:pt x="2798592" y="874750"/>
                    <a:pt x="2776035" y="874196"/>
                  </a:cubicBezTo>
                  <a:cubicBezTo>
                    <a:pt x="2748401" y="870812"/>
                    <a:pt x="2720185" y="878144"/>
                    <a:pt x="2692551" y="879271"/>
                  </a:cubicBezTo>
                  <a:cubicBezTo>
                    <a:pt x="2669448" y="873631"/>
                    <a:pt x="2675633" y="844870"/>
                    <a:pt x="2671722" y="827379"/>
                  </a:cubicBezTo>
                  <a:cubicBezTo>
                    <a:pt x="2701424" y="828108"/>
                    <a:pt x="2729174" y="826938"/>
                    <a:pt x="2752918" y="836961"/>
                  </a:cubicBezTo>
                  <a:close/>
                  <a:moveTo>
                    <a:pt x="2666528" y="709508"/>
                  </a:moveTo>
                  <a:lnTo>
                    <a:pt x="2666592" y="709508"/>
                  </a:lnTo>
                  <a:cubicBezTo>
                    <a:pt x="2675624" y="707817"/>
                    <a:pt x="2684093" y="708944"/>
                    <a:pt x="2693116" y="709508"/>
                  </a:cubicBezTo>
                  <a:cubicBezTo>
                    <a:pt x="2683515" y="717967"/>
                    <a:pt x="2673943" y="725299"/>
                    <a:pt x="2661526" y="728683"/>
                  </a:cubicBezTo>
                  <a:cubicBezTo>
                    <a:pt x="2663169" y="721914"/>
                    <a:pt x="2664805" y="715712"/>
                    <a:pt x="2666528" y="709508"/>
                  </a:cubicBezTo>
                  <a:close/>
                  <a:moveTo>
                    <a:pt x="2658114" y="733758"/>
                  </a:moveTo>
                  <a:cubicBezTo>
                    <a:pt x="2668264" y="748976"/>
                    <a:pt x="2667716" y="768159"/>
                    <a:pt x="2664864" y="785078"/>
                  </a:cubicBezTo>
                  <a:cubicBezTo>
                    <a:pt x="2656987" y="785642"/>
                    <a:pt x="2649639" y="785642"/>
                    <a:pt x="2641761" y="785642"/>
                  </a:cubicBezTo>
                  <a:cubicBezTo>
                    <a:pt x="2629390" y="769852"/>
                    <a:pt x="2611835" y="752377"/>
                    <a:pt x="2619202" y="730374"/>
                  </a:cubicBezTo>
                  <a:cubicBezTo>
                    <a:pt x="2632179" y="728682"/>
                    <a:pt x="2646276" y="726417"/>
                    <a:pt x="2658120" y="733758"/>
                  </a:cubicBezTo>
                  <a:close/>
                  <a:moveTo>
                    <a:pt x="2423528" y="623778"/>
                  </a:moveTo>
                  <a:cubicBezTo>
                    <a:pt x="2463570" y="626034"/>
                    <a:pt x="2503609" y="626034"/>
                    <a:pt x="2543104" y="635056"/>
                  </a:cubicBezTo>
                  <a:cubicBezTo>
                    <a:pt x="2594997" y="645206"/>
                    <a:pt x="2648574" y="635620"/>
                    <a:pt x="2701021" y="640696"/>
                  </a:cubicBezTo>
                  <a:cubicBezTo>
                    <a:pt x="2679018" y="657605"/>
                    <a:pt x="2653631" y="670586"/>
                    <a:pt x="2629381" y="683557"/>
                  </a:cubicBezTo>
                  <a:cubicBezTo>
                    <a:pt x="2610771" y="694263"/>
                    <a:pt x="2589340" y="694263"/>
                    <a:pt x="2569602" y="701604"/>
                  </a:cubicBezTo>
                  <a:cubicBezTo>
                    <a:pt x="2569039" y="704987"/>
                    <a:pt x="2568473" y="712882"/>
                    <a:pt x="2567902" y="716256"/>
                  </a:cubicBezTo>
                  <a:cubicBezTo>
                    <a:pt x="2584274" y="717393"/>
                    <a:pt x="2600620" y="717393"/>
                    <a:pt x="2616984" y="721331"/>
                  </a:cubicBezTo>
                  <a:cubicBezTo>
                    <a:pt x="2597246" y="734312"/>
                    <a:pt x="2574688" y="722468"/>
                    <a:pt x="2553821" y="720204"/>
                  </a:cubicBezTo>
                  <a:cubicBezTo>
                    <a:pt x="2535021" y="718231"/>
                    <a:pt x="2516903" y="712067"/>
                    <a:pt x="2500800" y="702166"/>
                  </a:cubicBezTo>
                  <a:cubicBezTo>
                    <a:pt x="2533510" y="686366"/>
                    <a:pt x="2570176" y="678472"/>
                    <a:pt x="2600056" y="657604"/>
                  </a:cubicBezTo>
                  <a:cubicBezTo>
                    <a:pt x="2580317" y="645206"/>
                    <a:pt x="2555512" y="650273"/>
                    <a:pt x="2533509" y="649145"/>
                  </a:cubicBezTo>
                  <a:cubicBezTo>
                    <a:pt x="2494041" y="646316"/>
                    <a:pt x="2454555" y="651402"/>
                    <a:pt x="2415633" y="653093"/>
                  </a:cubicBezTo>
                  <a:cubicBezTo>
                    <a:pt x="2372228" y="660988"/>
                    <a:pt x="2325401" y="670012"/>
                    <a:pt x="2282540" y="653093"/>
                  </a:cubicBezTo>
                  <a:cubicBezTo>
                    <a:pt x="2259345" y="646907"/>
                    <a:pt x="2235696" y="640705"/>
                    <a:pt x="2213137" y="631671"/>
                  </a:cubicBezTo>
                  <a:lnTo>
                    <a:pt x="2213155" y="631671"/>
                  </a:lnTo>
                  <a:cubicBezTo>
                    <a:pt x="2223880" y="628287"/>
                    <a:pt x="2234595" y="624330"/>
                    <a:pt x="2245865" y="622647"/>
                  </a:cubicBezTo>
                  <a:cubicBezTo>
                    <a:pt x="2303975" y="639005"/>
                    <a:pt x="2364309" y="624901"/>
                    <a:pt x="2423534" y="623778"/>
                  </a:cubicBezTo>
                  <a:close/>
                  <a:moveTo>
                    <a:pt x="2324200" y="573587"/>
                  </a:moveTo>
                  <a:lnTo>
                    <a:pt x="2324218" y="573587"/>
                  </a:lnTo>
                  <a:cubicBezTo>
                    <a:pt x="2333795" y="568512"/>
                    <a:pt x="2345076" y="571330"/>
                    <a:pt x="2355235" y="570203"/>
                  </a:cubicBezTo>
                  <a:cubicBezTo>
                    <a:pt x="2332676" y="593889"/>
                    <a:pt x="2302768" y="611372"/>
                    <a:pt x="2270070" y="617012"/>
                  </a:cubicBezTo>
                  <a:cubicBezTo>
                    <a:pt x="2274581" y="601787"/>
                    <a:pt x="2292619" y="602921"/>
                    <a:pt x="2304461" y="595580"/>
                  </a:cubicBezTo>
                  <a:cubicBezTo>
                    <a:pt x="2314653" y="592187"/>
                    <a:pt x="2318019" y="581482"/>
                    <a:pt x="2324205" y="573587"/>
                  </a:cubicBezTo>
                  <a:close/>
                  <a:moveTo>
                    <a:pt x="2228383" y="561179"/>
                  </a:moveTo>
                  <a:cubicBezTo>
                    <a:pt x="2250377" y="569075"/>
                    <a:pt x="2274057" y="570203"/>
                    <a:pt x="2296629" y="574714"/>
                  </a:cubicBezTo>
                  <a:cubicBezTo>
                    <a:pt x="2241917" y="593888"/>
                    <a:pt x="2184958" y="566255"/>
                    <a:pt x="2129127" y="572458"/>
                  </a:cubicBezTo>
                  <a:cubicBezTo>
                    <a:pt x="2102039" y="578671"/>
                    <a:pt x="2076652" y="590504"/>
                    <a:pt x="2049025" y="593324"/>
                  </a:cubicBezTo>
                  <a:cubicBezTo>
                    <a:pt x="2063214" y="581480"/>
                    <a:pt x="2077951" y="568498"/>
                    <a:pt x="2094870" y="560614"/>
                  </a:cubicBezTo>
                  <a:lnTo>
                    <a:pt x="2094724" y="560614"/>
                  </a:lnTo>
                  <a:cubicBezTo>
                    <a:pt x="2138155" y="548777"/>
                    <a:pt x="2183836" y="558359"/>
                    <a:pt x="2228388" y="561179"/>
                  </a:cubicBezTo>
                  <a:close/>
                  <a:moveTo>
                    <a:pt x="2345675" y="194582"/>
                  </a:moveTo>
                  <a:cubicBezTo>
                    <a:pt x="2359222" y="202948"/>
                    <a:pt x="2372214" y="212182"/>
                    <a:pt x="2384569" y="222225"/>
                  </a:cubicBezTo>
                  <a:cubicBezTo>
                    <a:pt x="2385716" y="217699"/>
                    <a:pt x="2387407" y="208127"/>
                    <a:pt x="2388536" y="203606"/>
                  </a:cubicBezTo>
                  <a:cubicBezTo>
                    <a:pt x="2377310" y="193476"/>
                    <a:pt x="2365023" y="184589"/>
                    <a:pt x="2351888" y="177100"/>
                  </a:cubicBezTo>
                  <a:cubicBezTo>
                    <a:pt x="2371535" y="144955"/>
                    <a:pt x="2384543" y="109417"/>
                    <a:pt x="2399188" y="75016"/>
                  </a:cubicBezTo>
                  <a:lnTo>
                    <a:pt x="2399261" y="75016"/>
                  </a:lnTo>
                  <a:cubicBezTo>
                    <a:pt x="2402644" y="67121"/>
                    <a:pt x="2408848" y="56406"/>
                    <a:pt x="2419553" y="58097"/>
                  </a:cubicBezTo>
                  <a:cubicBezTo>
                    <a:pt x="2426876" y="71068"/>
                    <a:pt x="2431961" y="85730"/>
                    <a:pt x="2429703" y="100393"/>
                  </a:cubicBezTo>
                  <a:cubicBezTo>
                    <a:pt x="2420116" y="131974"/>
                    <a:pt x="2418217" y="166093"/>
                    <a:pt x="2407145" y="197402"/>
                  </a:cubicBezTo>
                  <a:cubicBezTo>
                    <a:pt x="2397450" y="224813"/>
                    <a:pt x="2382331" y="249859"/>
                    <a:pt x="2371052" y="276929"/>
                  </a:cubicBezTo>
                  <a:cubicBezTo>
                    <a:pt x="2358091" y="268470"/>
                    <a:pt x="2347366" y="258319"/>
                    <a:pt x="2334395" y="250432"/>
                  </a:cubicBezTo>
                  <a:cubicBezTo>
                    <a:pt x="2325371" y="248731"/>
                    <a:pt x="2316339" y="248731"/>
                    <a:pt x="2307325" y="248168"/>
                  </a:cubicBezTo>
                  <a:cubicBezTo>
                    <a:pt x="2320293" y="230120"/>
                    <a:pt x="2329317" y="209818"/>
                    <a:pt x="2345680" y="194582"/>
                  </a:cubicBezTo>
                  <a:close/>
                  <a:moveTo>
                    <a:pt x="2302269" y="254932"/>
                  </a:moveTo>
                  <a:cubicBezTo>
                    <a:pt x="2324818" y="261136"/>
                    <a:pt x="2343992" y="275799"/>
                    <a:pt x="2364286" y="287077"/>
                  </a:cubicBezTo>
                  <a:cubicBezTo>
                    <a:pt x="2349632" y="306252"/>
                    <a:pt x="2337790" y="327692"/>
                    <a:pt x="2321425" y="345174"/>
                  </a:cubicBezTo>
                  <a:cubicBezTo>
                    <a:pt x="2311238" y="324863"/>
                    <a:pt x="2295956" y="308518"/>
                    <a:pt x="2277945" y="295537"/>
                  </a:cubicBezTo>
                  <a:lnTo>
                    <a:pt x="2278008" y="295537"/>
                  </a:lnTo>
                  <a:cubicBezTo>
                    <a:pt x="2275751" y="279739"/>
                    <a:pt x="2295498" y="269015"/>
                    <a:pt x="2302275" y="254926"/>
                  </a:cubicBezTo>
                  <a:close/>
                  <a:moveTo>
                    <a:pt x="2160089" y="315858"/>
                  </a:moveTo>
                  <a:cubicBezTo>
                    <a:pt x="2170231" y="318678"/>
                    <a:pt x="2180389" y="322052"/>
                    <a:pt x="2191107" y="324872"/>
                  </a:cubicBezTo>
                  <a:cubicBezTo>
                    <a:pt x="2184339" y="312464"/>
                    <a:pt x="2176444" y="301186"/>
                    <a:pt x="2168548" y="289347"/>
                  </a:cubicBezTo>
                  <a:cubicBezTo>
                    <a:pt x="2173642" y="275803"/>
                    <a:pt x="2178644" y="262268"/>
                    <a:pt x="2183738" y="248733"/>
                  </a:cubicBezTo>
                  <a:cubicBezTo>
                    <a:pt x="2187167" y="248733"/>
                    <a:pt x="2202908" y="251368"/>
                    <a:pt x="2204076" y="251562"/>
                  </a:cubicBezTo>
                  <a:cubicBezTo>
                    <a:pt x="2206896" y="300626"/>
                    <a:pt x="2188852" y="346879"/>
                    <a:pt x="2172486" y="391996"/>
                  </a:cubicBezTo>
                  <a:cubicBezTo>
                    <a:pt x="2161771" y="384100"/>
                    <a:pt x="2150492" y="375641"/>
                    <a:pt x="2141460" y="364927"/>
                  </a:cubicBezTo>
                  <a:cubicBezTo>
                    <a:pt x="2140356" y="346868"/>
                    <a:pt x="2153883" y="331641"/>
                    <a:pt x="2160095" y="315851"/>
                  </a:cubicBezTo>
                  <a:close/>
                  <a:moveTo>
                    <a:pt x="2129062" y="376765"/>
                  </a:moveTo>
                  <a:cubicBezTo>
                    <a:pt x="2144836" y="386352"/>
                    <a:pt x="2154437" y="402139"/>
                    <a:pt x="2160080" y="419625"/>
                  </a:cubicBezTo>
                  <a:cubicBezTo>
                    <a:pt x="2174169" y="406653"/>
                    <a:pt x="2187140" y="392555"/>
                    <a:pt x="2201248" y="379593"/>
                  </a:cubicBezTo>
                  <a:cubicBezTo>
                    <a:pt x="2213092" y="388617"/>
                    <a:pt x="2224361" y="398758"/>
                    <a:pt x="2232266" y="411739"/>
                  </a:cubicBezTo>
                  <a:lnTo>
                    <a:pt x="2246356" y="411739"/>
                  </a:lnTo>
                  <a:cubicBezTo>
                    <a:pt x="2241717" y="392546"/>
                    <a:pt x="2225890" y="381277"/>
                    <a:pt x="2212340" y="368297"/>
                  </a:cubicBezTo>
                  <a:lnTo>
                    <a:pt x="2212523" y="368297"/>
                  </a:lnTo>
                  <a:cubicBezTo>
                    <a:pt x="2232274" y="349123"/>
                    <a:pt x="2245795" y="324308"/>
                    <a:pt x="2267234" y="306252"/>
                  </a:cubicBezTo>
                  <a:cubicBezTo>
                    <a:pt x="2285629" y="319540"/>
                    <a:pt x="2300687" y="336918"/>
                    <a:pt x="2311223" y="357017"/>
                  </a:cubicBezTo>
                  <a:cubicBezTo>
                    <a:pt x="2263851" y="412848"/>
                    <a:pt x="2206337" y="457973"/>
                    <a:pt x="2147686" y="501406"/>
                  </a:cubicBezTo>
                  <a:cubicBezTo>
                    <a:pt x="2129630" y="478848"/>
                    <a:pt x="2112148" y="454588"/>
                    <a:pt x="2084524" y="442191"/>
                  </a:cubicBezTo>
                  <a:cubicBezTo>
                    <a:pt x="2099743" y="420747"/>
                    <a:pt x="2114405" y="398752"/>
                    <a:pt x="2129068" y="376758"/>
                  </a:cubicBezTo>
                  <a:close/>
                  <a:moveTo>
                    <a:pt x="1977942" y="443874"/>
                  </a:moveTo>
                  <a:cubicBezTo>
                    <a:pt x="1990904" y="441054"/>
                    <a:pt x="2000481" y="450642"/>
                    <a:pt x="2008950" y="459099"/>
                  </a:cubicBezTo>
                  <a:cubicBezTo>
                    <a:pt x="2002736" y="482785"/>
                    <a:pt x="1998235" y="508728"/>
                    <a:pt x="1980179" y="526774"/>
                  </a:cubicBezTo>
                  <a:cubicBezTo>
                    <a:pt x="1972838" y="507609"/>
                    <a:pt x="1956493" y="495192"/>
                    <a:pt x="1941830" y="481093"/>
                  </a:cubicBezTo>
                  <a:cubicBezTo>
                    <a:pt x="1953115" y="468117"/>
                    <a:pt x="1962760" y="452328"/>
                    <a:pt x="1977948" y="443868"/>
                  </a:cubicBezTo>
                  <a:close/>
                  <a:moveTo>
                    <a:pt x="1578640" y="712900"/>
                  </a:moveTo>
                  <a:cubicBezTo>
                    <a:pt x="1591048" y="715720"/>
                    <a:pt x="1604027" y="716284"/>
                    <a:pt x="1616433" y="720787"/>
                  </a:cubicBezTo>
                  <a:cubicBezTo>
                    <a:pt x="1632779" y="729828"/>
                    <a:pt x="1645750" y="743919"/>
                    <a:pt x="1661550" y="754069"/>
                  </a:cubicBezTo>
                  <a:cubicBezTo>
                    <a:pt x="1661550" y="750685"/>
                    <a:pt x="1662113" y="743346"/>
                    <a:pt x="1662113" y="739970"/>
                  </a:cubicBezTo>
                  <a:cubicBezTo>
                    <a:pt x="1643494" y="719104"/>
                    <a:pt x="1618125" y="705005"/>
                    <a:pt x="1590482" y="701621"/>
                  </a:cubicBezTo>
                  <a:cubicBezTo>
                    <a:pt x="1609093" y="681311"/>
                    <a:pt x="1628830" y="660445"/>
                    <a:pt x="1654772" y="650292"/>
                  </a:cubicBezTo>
                  <a:cubicBezTo>
                    <a:pt x="1685798" y="633510"/>
                    <a:pt x="1717815" y="618632"/>
                    <a:pt x="1750647" y="605740"/>
                  </a:cubicBezTo>
                  <a:cubicBezTo>
                    <a:pt x="1783911" y="618147"/>
                    <a:pt x="1803650" y="649738"/>
                    <a:pt x="1819459" y="679626"/>
                  </a:cubicBezTo>
                  <a:cubicBezTo>
                    <a:pt x="1833558" y="642979"/>
                    <a:pt x="1794072" y="621539"/>
                    <a:pt x="1772641" y="599546"/>
                  </a:cubicBezTo>
                  <a:cubicBezTo>
                    <a:pt x="1801402" y="584321"/>
                    <a:pt x="1830738" y="571339"/>
                    <a:pt x="1858366" y="553871"/>
                  </a:cubicBezTo>
                  <a:cubicBezTo>
                    <a:pt x="1865125" y="568525"/>
                    <a:pt x="1880925" y="575293"/>
                    <a:pt x="1890502" y="587709"/>
                  </a:cubicBezTo>
                  <a:cubicBezTo>
                    <a:pt x="1904619" y="605745"/>
                    <a:pt x="1911396" y="627748"/>
                    <a:pt x="1922102" y="646923"/>
                  </a:cubicBezTo>
                  <a:cubicBezTo>
                    <a:pt x="1925556" y="649019"/>
                    <a:pt x="1929134" y="650902"/>
                    <a:pt x="1932816" y="652563"/>
                  </a:cubicBezTo>
                  <a:cubicBezTo>
                    <a:pt x="1924921" y="611964"/>
                    <a:pt x="1904619" y="570226"/>
                    <a:pt x="1867407" y="549360"/>
                  </a:cubicBezTo>
                  <a:cubicBezTo>
                    <a:pt x="1889957" y="530749"/>
                    <a:pt x="1917026" y="516642"/>
                    <a:pt x="1935073" y="492956"/>
                  </a:cubicBezTo>
                  <a:cubicBezTo>
                    <a:pt x="1952555" y="507064"/>
                    <a:pt x="1972848" y="525101"/>
                    <a:pt x="1966090" y="550478"/>
                  </a:cubicBezTo>
                  <a:cubicBezTo>
                    <a:pt x="1976240" y="545403"/>
                    <a:pt x="1986390" y="539763"/>
                    <a:pt x="1995991" y="534688"/>
                  </a:cubicBezTo>
                  <a:cubicBezTo>
                    <a:pt x="2010645" y="548795"/>
                    <a:pt x="2021933" y="565150"/>
                    <a:pt x="2033768" y="581505"/>
                  </a:cubicBezTo>
                  <a:cubicBezTo>
                    <a:pt x="2039862" y="556108"/>
                    <a:pt x="2021215" y="536928"/>
                    <a:pt x="2005480" y="520006"/>
                  </a:cubicBezTo>
                  <a:lnTo>
                    <a:pt x="2005580" y="520006"/>
                  </a:lnTo>
                  <a:cubicBezTo>
                    <a:pt x="2032648" y="501405"/>
                    <a:pt x="2052397" y="474890"/>
                    <a:pt x="2076629" y="452897"/>
                  </a:cubicBezTo>
                  <a:cubicBezTo>
                    <a:pt x="2100888" y="465868"/>
                    <a:pt x="2117825" y="487306"/>
                    <a:pt x="2131904" y="509865"/>
                  </a:cubicBezTo>
                  <a:cubicBezTo>
                    <a:pt x="2085669" y="553288"/>
                    <a:pt x="2029274" y="583752"/>
                    <a:pt x="1977945" y="619280"/>
                  </a:cubicBezTo>
                  <a:cubicBezTo>
                    <a:pt x="1975726" y="624417"/>
                    <a:pt x="1973842" y="629691"/>
                    <a:pt x="1972305" y="635071"/>
                  </a:cubicBezTo>
                  <a:cubicBezTo>
                    <a:pt x="1979063" y="639019"/>
                    <a:pt x="1985840" y="643530"/>
                    <a:pt x="1992598" y="647469"/>
                  </a:cubicBezTo>
                  <a:cubicBezTo>
                    <a:pt x="2017424" y="639583"/>
                    <a:pt x="2037160" y="623219"/>
                    <a:pt x="2058589" y="609684"/>
                  </a:cubicBezTo>
                  <a:cubicBezTo>
                    <a:pt x="2071561" y="600097"/>
                    <a:pt x="2087914" y="604610"/>
                    <a:pt x="2102578" y="604044"/>
                  </a:cubicBezTo>
                  <a:cubicBezTo>
                    <a:pt x="2095247" y="640710"/>
                    <a:pt x="2054632" y="648606"/>
                    <a:pt x="2025316" y="660449"/>
                  </a:cubicBezTo>
                  <a:cubicBezTo>
                    <a:pt x="1989222" y="675674"/>
                    <a:pt x="1950300" y="681880"/>
                    <a:pt x="1911406" y="686963"/>
                  </a:cubicBezTo>
                  <a:cubicBezTo>
                    <a:pt x="1878124" y="695987"/>
                    <a:pt x="1843140" y="692038"/>
                    <a:pt x="1810431" y="703882"/>
                  </a:cubicBezTo>
                  <a:cubicBezTo>
                    <a:pt x="1785618" y="707266"/>
                    <a:pt x="1763059" y="720791"/>
                    <a:pt x="1737682" y="722492"/>
                  </a:cubicBezTo>
                  <a:cubicBezTo>
                    <a:pt x="1730341" y="697105"/>
                    <a:pt x="1715678" y="675119"/>
                    <a:pt x="1698196" y="655372"/>
                  </a:cubicBezTo>
                  <a:cubicBezTo>
                    <a:pt x="1692548" y="648041"/>
                    <a:pt x="1681841" y="651989"/>
                    <a:pt x="1673946" y="650860"/>
                  </a:cubicBezTo>
                  <a:cubicBezTo>
                    <a:pt x="1693666" y="672855"/>
                    <a:pt x="1715669" y="694285"/>
                    <a:pt x="1724710" y="723619"/>
                  </a:cubicBezTo>
                  <a:cubicBezTo>
                    <a:pt x="1727530" y="735471"/>
                    <a:pt x="1716994" y="743532"/>
                    <a:pt x="1709486" y="750689"/>
                  </a:cubicBezTo>
                  <a:cubicBezTo>
                    <a:pt x="1691859" y="767486"/>
                    <a:pt x="1681288" y="790165"/>
                    <a:pt x="1661540" y="804837"/>
                  </a:cubicBezTo>
                  <a:cubicBezTo>
                    <a:pt x="1629949" y="809348"/>
                    <a:pt x="1592164" y="811039"/>
                    <a:pt x="1567351" y="786781"/>
                  </a:cubicBezTo>
                  <a:cubicBezTo>
                    <a:pt x="1552136" y="763092"/>
                    <a:pt x="1559467" y="732067"/>
                    <a:pt x="1578640" y="712900"/>
                  </a:cubicBezTo>
                  <a:close/>
                  <a:moveTo>
                    <a:pt x="2046768" y="595017"/>
                  </a:moveTo>
                  <a:cubicBezTo>
                    <a:pt x="2034307" y="609679"/>
                    <a:pt x="2018570" y="631674"/>
                    <a:pt x="1996557" y="624343"/>
                  </a:cubicBezTo>
                  <a:lnTo>
                    <a:pt x="1996585" y="624343"/>
                  </a:lnTo>
                  <a:cubicBezTo>
                    <a:pt x="2011803" y="612499"/>
                    <a:pt x="2028721" y="601792"/>
                    <a:pt x="2046768" y="595017"/>
                  </a:cubicBezTo>
                  <a:close/>
                  <a:moveTo>
                    <a:pt x="1539758" y="749549"/>
                  </a:moveTo>
                  <a:cubicBezTo>
                    <a:pt x="1544285" y="775490"/>
                    <a:pt x="1556122" y="800877"/>
                    <a:pt x="1578680" y="815540"/>
                  </a:cubicBezTo>
                  <a:cubicBezTo>
                    <a:pt x="1636212" y="832471"/>
                    <a:pt x="1629896" y="822273"/>
                    <a:pt x="1690916" y="814403"/>
                  </a:cubicBezTo>
                  <a:cubicBezTo>
                    <a:pt x="1684712" y="836398"/>
                    <a:pt x="1657078" y="840345"/>
                    <a:pt x="1651440" y="862339"/>
                  </a:cubicBezTo>
                  <a:cubicBezTo>
                    <a:pt x="1689807" y="856699"/>
                    <a:pt x="1707290" y="816095"/>
                    <a:pt x="1739417" y="798048"/>
                  </a:cubicBezTo>
                  <a:cubicBezTo>
                    <a:pt x="1772135" y="776608"/>
                    <a:pt x="1812749" y="781119"/>
                    <a:pt x="1849405" y="787333"/>
                  </a:cubicBezTo>
                  <a:cubicBezTo>
                    <a:pt x="1832487" y="822871"/>
                    <a:pt x="1789055" y="825691"/>
                    <a:pt x="1759727" y="845993"/>
                  </a:cubicBezTo>
                  <a:cubicBezTo>
                    <a:pt x="1734914" y="860656"/>
                    <a:pt x="1727027" y="889418"/>
                    <a:pt x="1712919" y="912539"/>
                  </a:cubicBezTo>
                  <a:cubicBezTo>
                    <a:pt x="1690916" y="948077"/>
                    <a:pt x="1655951" y="972890"/>
                    <a:pt x="1620986" y="994886"/>
                  </a:cubicBezTo>
                  <a:cubicBezTo>
                    <a:pt x="1572486" y="1014637"/>
                    <a:pt x="1519466" y="1018572"/>
                    <a:pt x="1467582" y="1022529"/>
                  </a:cubicBezTo>
                  <a:cubicBezTo>
                    <a:pt x="1455174" y="1024785"/>
                    <a:pt x="1442756" y="1012942"/>
                    <a:pt x="1446716" y="1000534"/>
                  </a:cubicBezTo>
                  <a:cubicBezTo>
                    <a:pt x="1455748" y="972891"/>
                    <a:pt x="1472103" y="948087"/>
                    <a:pt x="1489013" y="924401"/>
                  </a:cubicBezTo>
                  <a:cubicBezTo>
                    <a:pt x="1499736" y="904662"/>
                    <a:pt x="1507623" y="883801"/>
                    <a:pt x="1515528" y="862922"/>
                  </a:cubicBezTo>
                  <a:cubicBezTo>
                    <a:pt x="1513263" y="860102"/>
                    <a:pt x="1509324" y="854462"/>
                    <a:pt x="1507059" y="851642"/>
                  </a:cubicBezTo>
                  <a:cubicBezTo>
                    <a:pt x="1496910" y="870825"/>
                    <a:pt x="1490704" y="891683"/>
                    <a:pt x="1479991" y="910302"/>
                  </a:cubicBezTo>
                  <a:cubicBezTo>
                    <a:pt x="1463629" y="932769"/>
                    <a:pt x="1449465" y="956756"/>
                    <a:pt x="1437693" y="981934"/>
                  </a:cubicBezTo>
                  <a:cubicBezTo>
                    <a:pt x="1430916" y="996610"/>
                    <a:pt x="1433182" y="1013515"/>
                    <a:pt x="1430916" y="1029306"/>
                  </a:cubicBezTo>
                  <a:cubicBezTo>
                    <a:pt x="1407230" y="1034946"/>
                    <a:pt x="1381289" y="1038894"/>
                    <a:pt x="1357603" y="1030997"/>
                  </a:cubicBezTo>
                  <a:cubicBezTo>
                    <a:pt x="1351955" y="1010131"/>
                    <a:pt x="1349144" y="985880"/>
                    <a:pt x="1362106" y="967261"/>
                  </a:cubicBezTo>
                  <a:cubicBezTo>
                    <a:pt x="1377905" y="935106"/>
                    <a:pt x="1398772" y="905226"/>
                    <a:pt x="1411179" y="871386"/>
                  </a:cubicBezTo>
                  <a:cubicBezTo>
                    <a:pt x="1408914" y="868566"/>
                    <a:pt x="1404412" y="863489"/>
                    <a:pt x="1402155" y="860671"/>
                  </a:cubicBezTo>
                  <a:cubicBezTo>
                    <a:pt x="1385800" y="905223"/>
                    <a:pt x="1354783" y="942444"/>
                    <a:pt x="1338429" y="986995"/>
                  </a:cubicBezTo>
                  <a:cubicBezTo>
                    <a:pt x="1332216" y="1003350"/>
                    <a:pt x="1338429" y="1019713"/>
                    <a:pt x="1342377" y="1035505"/>
                  </a:cubicBezTo>
                  <a:cubicBezTo>
                    <a:pt x="1323767" y="1036068"/>
                    <a:pt x="1300071" y="1038325"/>
                    <a:pt x="1289356" y="1019150"/>
                  </a:cubicBezTo>
                  <a:cubicBezTo>
                    <a:pt x="1274694" y="994324"/>
                    <a:pt x="1283708" y="962190"/>
                    <a:pt x="1300635" y="940187"/>
                  </a:cubicBezTo>
                  <a:cubicBezTo>
                    <a:pt x="1339930" y="906445"/>
                    <a:pt x="1383954" y="874868"/>
                    <a:pt x="1408241" y="827488"/>
                  </a:cubicBezTo>
                  <a:lnTo>
                    <a:pt x="1408349" y="827378"/>
                  </a:lnTo>
                  <a:cubicBezTo>
                    <a:pt x="1437116" y="784514"/>
                    <a:pt x="1483934" y="742208"/>
                    <a:pt x="1539758" y="749549"/>
                  </a:cubicBezTo>
                  <a:close/>
                  <a:moveTo>
                    <a:pt x="1429250" y="1045151"/>
                  </a:moveTo>
                  <a:lnTo>
                    <a:pt x="1429177" y="1045133"/>
                  </a:lnTo>
                  <a:cubicBezTo>
                    <a:pt x="1457384" y="1035546"/>
                    <a:pt x="1487274" y="1032162"/>
                    <a:pt x="1517154" y="1033289"/>
                  </a:cubicBezTo>
                  <a:cubicBezTo>
                    <a:pt x="1517718" y="1037802"/>
                    <a:pt x="1519984" y="1047378"/>
                    <a:pt x="1520538" y="1051891"/>
                  </a:cubicBezTo>
                  <a:cubicBezTo>
                    <a:pt x="1500238" y="1078407"/>
                    <a:pt x="1475422" y="1100964"/>
                    <a:pt x="1445532" y="1116190"/>
                  </a:cubicBezTo>
                  <a:cubicBezTo>
                    <a:pt x="1450714" y="1090813"/>
                    <a:pt x="1445620" y="1065434"/>
                    <a:pt x="1429247" y="1045151"/>
                  </a:cubicBezTo>
                  <a:close/>
                  <a:moveTo>
                    <a:pt x="1349096" y="1133610"/>
                  </a:moveTo>
                  <a:lnTo>
                    <a:pt x="1332739" y="1133610"/>
                  </a:lnTo>
                  <a:cubicBezTo>
                    <a:pt x="1331556" y="1121785"/>
                    <a:pt x="1331010" y="1109869"/>
                    <a:pt x="1330464" y="1098044"/>
                  </a:cubicBezTo>
                  <a:cubicBezTo>
                    <a:pt x="1337292" y="1108145"/>
                    <a:pt x="1344355" y="1123161"/>
                    <a:pt x="1349094" y="1133610"/>
                  </a:cubicBezTo>
                  <a:close/>
                  <a:moveTo>
                    <a:pt x="1332756" y="1059177"/>
                  </a:moveTo>
                  <a:lnTo>
                    <a:pt x="1332756" y="1059140"/>
                  </a:lnTo>
                  <a:cubicBezTo>
                    <a:pt x="1344035" y="1052938"/>
                    <a:pt x="1345728" y="1076059"/>
                    <a:pt x="1335576" y="1077186"/>
                  </a:cubicBezTo>
                  <a:cubicBezTo>
                    <a:pt x="1327118" y="1076096"/>
                    <a:pt x="1328210" y="1063725"/>
                    <a:pt x="1332756" y="1059177"/>
                  </a:cubicBezTo>
                  <a:close/>
                  <a:moveTo>
                    <a:pt x="2116105" y="10150"/>
                  </a:moveTo>
                  <a:cubicBezTo>
                    <a:pt x="2144848" y="36656"/>
                    <a:pt x="2128503" y="76696"/>
                    <a:pt x="2116669" y="107723"/>
                  </a:cubicBezTo>
                  <a:cubicBezTo>
                    <a:pt x="2104298" y="101509"/>
                    <a:pt x="2090745" y="93060"/>
                    <a:pt x="2085105" y="79516"/>
                  </a:cubicBezTo>
                  <a:cubicBezTo>
                    <a:pt x="2092420" y="55267"/>
                    <a:pt x="2100307" y="30450"/>
                    <a:pt x="2116105" y="10150"/>
                  </a:cubicBezTo>
                  <a:close/>
                  <a:moveTo>
                    <a:pt x="2036003" y="166937"/>
                  </a:moveTo>
                  <a:cubicBezTo>
                    <a:pt x="2052386" y="170321"/>
                    <a:pt x="2062535" y="183292"/>
                    <a:pt x="2074371" y="193452"/>
                  </a:cubicBezTo>
                  <a:cubicBezTo>
                    <a:pt x="2081739" y="172576"/>
                    <a:pt x="2060909" y="161297"/>
                    <a:pt x="2048996" y="147762"/>
                  </a:cubicBezTo>
                  <a:cubicBezTo>
                    <a:pt x="2058598" y="131973"/>
                    <a:pt x="2061394" y="106021"/>
                    <a:pt x="2081705" y="101509"/>
                  </a:cubicBezTo>
                  <a:cubicBezTo>
                    <a:pt x="2094112" y="107158"/>
                    <a:pt x="2101456" y="118436"/>
                    <a:pt x="2108211" y="129716"/>
                  </a:cubicBezTo>
                  <a:cubicBezTo>
                    <a:pt x="2101453" y="170885"/>
                    <a:pt x="2074507" y="203393"/>
                    <a:pt x="2055199" y="239132"/>
                  </a:cubicBezTo>
                  <a:cubicBezTo>
                    <a:pt x="2048117" y="252240"/>
                    <a:pt x="2036589" y="261690"/>
                    <a:pt x="2025864" y="271842"/>
                  </a:cubicBezTo>
                  <a:cubicBezTo>
                    <a:pt x="2020241" y="254359"/>
                    <a:pt x="2006126" y="243071"/>
                    <a:pt x="1993154" y="231227"/>
                  </a:cubicBezTo>
                  <a:cubicBezTo>
                    <a:pt x="2004980" y="208109"/>
                    <a:pt x="2023026" y="189498"/>
                    <a:pt x="2036003" y="166939"/>
                  </a:cubicBezTo>
                  <a:close/>
                  <a:moveTo>
                    <a:pt x="1981327" y="246464"/>
                  </a:moveTo>
                  <a:cubicBezTo>
                    <a:pt x="1994971" y="255877"/>
                    <a:pt x="2007298" y="267067"/>
                    <a:pt x="2017983" y="279738"/>
                  </a:cubicBezTo>
                  <a:cubicBezTo>
                    <a:pt x="2002184" y="305689"/>
                    <a:pt x="1976814" y="323172"/>
                    <a:pt x="1958195" y="346293"/>
                  </a:cubicBezTo>
                  <a:cubicBezTo>
                    <a:pt x="1948008" y="335013"/>
                    <a:pt x="1928360" y="328801"/>
                    <a:pt x="1927724" y="311883"/>
                  </a:cubicBezTo>
                  <a:cubicBezTo>
                    <a:pt x="1944083" y="288763"/>
                    <a:pt x="1962702" y="267897"/>
                    <a:pt x="1981322" y="246466"/>
                  </a:cubicBezTo>
                  <a:close/>
                  <a:moveTo>
                    <a:pt x="1867417" y="158479"/>
                  </a:moveTo>
                  <a:cubicBezTo>
                    <a:pt x="1876995" y="149455"/>
                    <a:pt x="1888274" y="165820"/>
                    <a:pt x="1897853" y="168638"/>
                  </a:cubicBezTo>
                  <a:cubicBezTo>
                    <a:pt x="1898426" y="165246"/>
                    <a:pt x="1900127" y="157914"/>
                    <a:pt x="1900691" y="154540"/>
                  </a:cubicBezTo>
                  <a:cubicBezTo>
                    <a:pt x="1889958" y="144379"/>
                    <a:pt x="1869037" y="134801"/>
                    <a:pt x="1876404" y="116745"/>
                  </a:cubicBezTo>
                  <a:lnTo>
                    <a:pt x="1876431" y="116745"/>
                  </a:lnTo>
                  <a:cubicBezTo>
                    <a:pt x="1880942" y="103210"/>
                    <a:pt x="1880379" y="82344"/>
                    <a:pt x="1896170" y="77268"/>
                  </a:cubicBezTo>
                  <a:cubicBezTo>
                    <a:pt x="1906320" y="81215"/>
                    <a:pt x="1909715" y="91930"/>
                    <a:pt x="1913652" y="100954"/>
                  </a:cubicBezTo>
                  <a:cubicBezTo>
                    <a:pt x="1925495" y="148900"/>
                    <a:pt x="1908577" y="196270"/>
                    <a:pt x="1895041" y="241388"/>
                  </a:cubicBezTo>
                  <a:cubicBezTo>
                    <a:pt x="1880942" y="230673"/>
                    <a:pt x="1866834" y="219957"/>
                    <a:pt x="1851616" y="212062"/>
                  </a:cubicBezTo>
                  <a:cubicBezTo>
                    <a:pt x="1857252" y="194582"/>
                    <a:pt x="1860071" y="175976"/>
                    <a:pt x="1867412" y="158480"/>
                  </a:cubicBezTo>
                  <a:close/>
                  <a:moveTo>
                    <a:pt x="1849353" y="228408"/>
                  </a:moveTo>
                  <a:cubicBezTo>
                    <a:pt x="1862888" y="236303"/>
                    <a:pt x="1875868" y="244763"/>
                    <a:pt x="1888839" y="253783"/>
                  </a:cubicBezTo>
                  <a:cubicBezTo>
                    <a:pt x="1876431" y="283684"/>
                    <a:pt x="1867963" y="315837"/>
                    <a:pt x="1851608" y="344025"/>
                  </a:cubicBezTo>
                  <a:cubicBezTo>
                    <a:pt x="1842603" y="325979"/>
                    <a:pt x="1829595" y="310197"/>
                    <a:pt x="1812131" y="301165"/>
                  </a:cubicBezTo>
                  <a:cubicBezTo>
                    <a:pt x="1825662" y="277483"/>
                    <a:pt x="1834120" y="250978"/>
                    <a:pt x="1849348" y="228410"/>
                  </a:cubicBezTo>
                  <a:close/>
                  <a:moveTo>
                    <a:pt x="1743903" y="398186"/>
                  </a:moveTo>
                  <a:cubicBezTo>
                    <a:pt x="1767589" y="373927"/>
                    <a:pt x="1785072" y="345730"/>
                    <a:pt x="1804802" y="318660"/>
                  </a:cubicBezTo>
                  <a:cubicBezTo>
                    <a:pt x="1822302" y="325991"/>
                    <a:pt x="1833582" y="341218"/>
                    <a:pt x="1845979" y="355317"/>
                  </a:cubicBezTo>
                  <a:cubicBezTo>
                    <a:pt x="1836392" y="366604"/>
                    <a:pt x="1823420" y="375068"/>
                    <a:pt x="1819482" y="390293"/>
                  </a:cubicBezTo>
                  <a:cubicBezTo>
                    <a:pt x="1857821" y="381269"/>
                    <a:pt x="1883773" y="351379"/>
                    <a:pt x="1911415" y="325994"/>
                  </a:cubicBezTo>
                  <a:cubicBezTo>
                    <a:pt x="1920420" y="336717"/>
                    <a:pt x="1940159" y="344604"/>
                    <a:pt x="1939604" y="360403"/>
                  </a:cubicBezTo>
                  <a:cubicBezTo>
                    <a:pt x="1930571" y="375628"/>
                    <a:pt x="1915355" y="385217"/>
                    <a:pt x="1902374" y="396497"/>
                  </a:cubicBezTo>
                  <a:cubicBezTo>
                    <a:pt x="1872493" y="423003"/>
                    <a:pt x="1840912" y="447834"/>
                    <a:pt x="1806499" y="467563"/>
                  </a:cubicBezTo>
                  <a:cubicBezTo>
                    <a:pt x="1791672" y="439912"/>
                    <a:pt x="1767932" y="418482"/>
                    <a:pt x="1743737" y="398188"/>
                  </a:cubicBezTo>
                  <a:close/>
                  <a:moveTo>
                    <a:pt x="1726384" y="414541"/>
                  </a:moveTo>
                  <a:cubicBezTo>
                    <a:pt x="1755164" y="424129"/>
                    <a:pt x="1779396" y="447251"/>
                    <a:pt x="1791809" y="474329"/>
                  </a:cubicBezTo>
                  <a:cubicBezTo>
                    <a:pt x="1780530" y="495761"/>
                    <a:pt x="1754024" y="501963"/>
                    <a:pt x="1736533" y="516617"/>
                  </a:cubicBezTo>
                  <a:cubicBezTo>
                    <a:pt x="1721980" y="493487"/>
                    <a:pt x="1704515" y="472065"/>
                    <a:pt x="1680229" y="458520"/>
                  </a:cubicBezTo>
                  <a:lnTo>
                    <a:pt x="1680139" y="458520"/>
                  </a:lnTo>
                  <a:cubicBezTo>
                    <a:pt x="1695915" y="443868"/>
                    <a:pt x="1711152" y="429196"/>
                    <a:pt x="1726378" y="414543"/>
                  </a:cubicBezTo>
                  <a:close/>
                  <a:moveTo>
                    <a:pt x="1622106" y="330494"/>
                  </a:moveTo>
                  <a:lnTo>
                    <a:pt x="1644101" y="318651"/>
                  </a:lnTo>
                  <a:cubicBezTo>
                    <a:pt x="1676261" y="344828"/>
                    <a:pt x="1674448" y="408541"/>
                    <a:pt x="1655380" y="446678"/>
                  </a:cubicBezTo>
                  <a:cubicBezTo>
                    <a:pt x="1639035" y="432318"/>
                    <a:pt x="1621273" y="419655"/>
                    <a:pt x="1602369" y="408885"/>
                  </a:cubicBezTo>
                  <a:cubicBezTo>
                    <a:pt x="1612460" y="383516"/>
                    <a:pt x="1622101" y="358138"/>
                    <a:pt x="1622101" y="330495"/>
                  </a:cubicBezTo>
                  <a:close/>
                  <a:moveTo>
                    <a:pt x="1369378" y="672851"/>
                  </a:moveTo>
                  <a:cubicBezTo>
                    <a:pt x="1406044" y="676252"/>
                    <a:pt x="1446085" y="685257"/>
                    <a:pt x="1470908" y="714583"/>
                  </a:cubicBezTo>
                  <a:cubicBezTo>
                    <a:pt x="1473728" y="722488"/>
                    <a:pt x="1495158" y="714583"/>
                    <a:pt x="1484997" y="707816"/>
                  </a:cubicBezTo>
                  <a:cubicBezTo>
                    <a:pt x="1457363" y="676798"/>
                    <a:pt x="1415631" y="661571"/>
                    <a:pt x="1374463" y="659306"/>
                  </a:cubicBezTo>
                  <a:cubicBezTo>
                    <a:pt x="1382913" y="632800"/>
                    <a:pt x="1398149" y="609669"/>
                    <a:pt x="1416195" y="589367"/>
                  </a:cubicBezTo>
                  <a:cubicBezTo>
                    <a:pt x="1456246" y="600655"/>
                    <a:pt x="1487262" y="629981"/>
                    <a:pt x="1520526" y="653676"/>
                  </a:cubicBezTo>
                  <a:cubicBezTo>
                    <a:pt x="1511512" y="610241"/>
                    <a:pt x="1462439" y="597835"/>
                    <a:pt x="1431421" y="573585"/>
                  </a:cubicBezTo>
                  <a:cubicBezTo>
                    <a:pt x="1444956" y="560614"/>
                    <a:pt x="1459055" y="547643"/>
                    <a:pt x="1475400" y="538061"/>
                  </a:cubicBezTo>
                  <a:cubicBezTo>
                    <a:pt x="1485561" y="534113"/>
                    <a:pt x="1494020" y="543136"/>
                    <a:pt x="1503043" y="546520"/>
                  </a:cubicBezTo>
                  <a:cubicBezTo>
                    <a:pt x="1531241" y="558927"/>
                    <a:pt x="1549861" y="584868"/>
                    <a:pt x="1570726" y="606308"/>
                  </a:cubicBezTo>
                  <a:cubicBezTo>
                    <a:pt x="1567898" y="565708"/>
                    <a:pt x="1529549" y="540316"/>
                    <a:pt x="1495700" y="525657"/>
                  </a:cubicBezTo>
                  <a:cubicBezTo>
                    <a:pt x="1510936" y="509866"/>
                    <a:pt x="1528418" y="496323"/>
                    <a:pt x="1544209" y="481096"/>
                  </a:cubicBezTo>
                  <a:cubicBezTo>
                    <a:pt x="1559999" y="496887"/>
                    <a:pt x="1583121" y="502527"/>
                    <a:pt x="1601168" y="516071"/>
                  </a:cubicBezTo>
                  <a:cubicBezTo>
                    <a:pt x="1619769" y="528479"/>
                    <a:pt x="1626542" y="553292"/>
                    <a:pt x="1647421" y="562880"/>
                  </a:cubicBezTo>
                  <a:cubicBezTo>
                    <a:pt x="1637260" y="517206"/>
                    <a:pt x="1592708" y="484490"/>
                    <a:pt x="1547583" y="476586"/>
                  </a:cubicBezTo>
                  <a:cubicBezTo>
                    <a:pt x="1561137" y="458530"/>
                    <a:pt x="1575236" y="440493"/>
                    <a:pt x="1589881" y="423001"/>
                  </a:cubicBezTo>
                  <a:lnTo>
                    <a:pt x="1589899" y="423001"/>
                  </a:lnTo>
                  <a:cubicBezTo>
                    <a:pt x="1613021" y="429779"/>
                    <a:pt x="1632195" y="444995"/>
                    <a:pt x="1648559" y="463052"/>
                  </a:cubicBezTo>
                  <a:cubicBezTo>
                    <a:pt x="1638560" y="471712"/>
                    <a:pt x="1629656" y="481560"/>
                    <a:pt x="1622045" y="492378"/>
                  </a:cubicBezTo>
                  <a:cubicBezTo>
                    <a:pt x="1641796" y="491815"/>
                    <a:pt x="1655318" y="476588"/>
                    <a:pt x="1670554" y="466428"/>
                  </a:cubicBezTo>
                  <a:cubicBezTo>
                    <a:pt x="1690854" y="481652"/>
                    <a:pt x="1707775" y="500837"/>
                    <a:pt x="1722447" y="521703"/>
                  </a:cubicBezTo>
                  <a:cubicBezTo>
                    <a:pt x="1695368" y="543706"/>
                    <a:pt x="1662645" y="557805"/>
                    <a:pt x="1636722" y="582054"/>
                  </a:cubicBezTo>
                  <a:cubicBezTo>
                    <a:pt x="1613028" y="601792"/>
                    <a:pt x="1593465" y="625077"/>
                    <a:pt x="1571859" y="646917"/>
                  </a:cubicBezTo>
                  <a:cubicBezTo>
                    <a:pt x="1548295" y="670737"/>
                    <a:pt x="1535203" y="701630"/>
                    <a:pt x="1519976" y="730391"/>
                  </a:cubicBezTo>
                  <a:cubicBezTo>
                    <a:pt x="1505877" y="741106"/>
                    <a:pt x="1486702" y="741106"/>
                    <a:pt x="1470912" y="749566"/>
                  </a:cubicBezTo>
                  <a:cubicBezTo>
                    <a:pt x="1452293" y="759153"/>
                    <a:pt x="1437065" y="742225"/>
                    <a:pt x="1420712" y="736586"/>
                  </a:cubicBezTo>
                  <a:cubicBezTo>
                    <a:pt x="1403785" y="734340"/>
                    <a:pt x="1386866" y="738851"/>
                    <a:pt x="1369382" y="738287"/>
                  </a:cubicBezTo>
                  <a:cubicBezTo>
                    <a:pt x="1365994" y="716848"/>
                    <a:pt x="1366549" y="694853"/>
                    <a:pt x="1369378" y="672851"/>
                  </a:cubicBezTo>
                  <a:close/>
                  <a:moveTo>
                    <a:pt x="1241315" y="874764"/>
                  </a:moveTo>
                  <a:cubicBezTo>
                    <a:pt x="1276880" y="837561"/>
                    <a:pt x="1304532" y="789625"/>
                    <a:pt x="1351831" y="764803"/>
                  </a:cubicBezTo>
                  <a:lnTo>
                    <a:pt x="1351859" y="764775"/>
                  </a:lnTo>
                  <a:cubicBezTo>
                    <a:pt x="1378365" y="750121"/>
                    <a:pt x="1413903" y="742217"/>
                    <a:pt x="1439844" y="761392"/>
                  </a:cubicBezTo>
                  <a:cubicBezTo>
                    <a:pt x="1426873" y="790726"/>
                    <a:pt x="1398102" y="809337"/>
                    <a:pt x="1385696" y="838662"/>
                  </a:cubicBezTo>
                  <a:cubicBezTo>
                    <a:pt x="1338819" y="912486"/>
                    <a:pt x="1257501" y="922354"/>
                    <a:pt x="1265565" y="1012378"/>
                  </a:cubicBezTo>
                  <a:cubicBezTo>
                    <a:pt x="1246955" y="1014634"/>
                    <a:pt x="1227206" y="1016891"/>
                    <a:pt x="1208596" y="1010122"/>
                  </a:cubicBezTo>
                  <a:cubicBezTo>
                    <a:pt x="1190541" y="998270"/>
                    <a:pt x="1177015" y="970636"/>
                    <a:pt x="1195617" y="953162"/>
                  </a:cubicBezTo>
                  <a:cubicBezTo>
                    <a:pt x="1227771" y="923827"/>
                    <a:pt x="1264429" y="897886"/>
                    <a:pt x="1291492" y="863485"/>
                  </a:cubicBezTo>
                  <a:cubicBezTo>
                    <a:pt x="1297704" y="856718"/>
                    <a:pt x="1298269" y="847130"/>
                    <a:pt x="1300524" y="839226"/>
                  </a:cubicBezTo>
                  <a:cubicBezTo>
                    <a:pt x="1271763" y="853334"/>
                    <a:pt x="1255408" y="883803"/>
                    <a:pt x="1231158" y="904090"/>
                  </a:cubicBezTo>
                  <a:cubicBezTo>
                    <a:pt x="1205771" y="924956"/>
                    <a:pt x="1173061" y="945259"/>
                    <a:pt x="1169677" y="981361"/>
                  </a:cubicBezTo>
                  <a:cubicBezTo>
                    <a:pt x="1164029" y="976286"/>
                    <a:pt x="1157825" y="971211"/>
                    <a:pt x="1152195" y="965569"/>
                  </a:cubicBezTo>
                  <a:cubicBezTo>
                    <a:pt x="1165163" y="922136"/>
                    <a:pt x="1211426" y="905218"/>
                    <a:pt x="1241315" y="874764"/>
                  </a:cubicBezTo>
                  <a:close/>
                  <a:moveTo>
                    <a:pt x="1206422" y="1034363"/>
                  </a:moveTo>
                  <a:cubicBezTo>
                    <a:pt x="1190069" y="1023098"/>
                    <a:pt x="1173717" y="1011832"/>
                    <a:pt x="1158544" y="998839"/>
                  </a:cubicBezTo>
                  <a:cubicBezTo>
                    <a:pt x="1158522" y="998839"/>
                    <a:pt x="1158500" y="998829"/>
                    <a:pt x="1158478" y="998828"/>
                  </a:cubicBezTo>
                  <a:lnTo>
                    <a:pt x="1158486" y="998792"/>
                  </a:lnTo>
                  <a:lnTo>
                    <a:pt x="1158544" y="998839"/>
                  </a:lnTo>
                  <a:cubicBezTo>
                    <a:pt x="1179945" y="1000564"/>
                    <a:pt x="1197972" y="1015771"/>
                    <a:pt x="1206422" y="1034363"/>
                  </a:cubicBezTo>
                  <a:close/>
                  <a:moveTo>
                    <a:pt x="1142632" y="1130844"/>
                  </a:moveTo>
                  <a:cubicBezTo>
                    <a:pt x="1149317" y="1120557"/>
                    <a:pt x="1161560" y="1135655"/>
                    <a:pt x="1153365" y="1142669"/>
                  </a:cubicBezTo>
                  <a:cubicBezTo>
                    <a:pt x="1145452" y="1151129"/>
                    <a:pt x="1133628" y="1137576"/>
                    <a:pt x="1142632" y="1130844"/>
                  </a:cubicBezTo>
                  <a:close/>
                  <a:moveTo>
                    <a:pt x="1127407" y="1146571"/>
                  </a:moveTo>
                  <a:cubicBezTo>
                    <a:pt x="1113309" y="1147708"/>
                    <a:pt x="1099210" y="1149401"/>
                    <a:pt x="1085102" y="1146571"/>
                  </a:cubicBezTo>
                  <a:cubicBezTo>
                    <a:pt x="1073277" y="1133564"/>
                    <a:pt x="1064817" y="1115554"/>
                    <a:pt x="1069821" y="1097999"/>
                  </a:cubicBezTo>
                  <a:lnTo>
                    <a:pt x="1069876" y="1098072"/>
                  </a:lnTo>
                  <a:cubicBezTo>
                    <a:pt x="1074388" y="1089621"/>
                    <a:pt x="1080025" y="1082290"/>
                    <a:pt x="1085667" y="1074949"/>
                  </a:cubicBezTo>
                  <a:cubicBezTo>
                    <a:pt x="1098652" y="1089050"/>
                    <a:pt x="1108231" y="1105976"/>
                    <a:pt x="1121776" y="1119500"/>
                  </a:cubicBezTo>
                  <a:cubicBezTo>
                    <a:pt x="1130234" y="1126278"/>
                    <a:pt x="1126287" y="1137557"/>
                    <a:pt x="1127414" y="1146571"/>
                  </a:cubicBezTo>
                  <a:close/>
                  <a:moveTo>
                    <a:pt x="1069876" y="1173077"/>
                  </a:moveTo>
                  <a:cubicBezTo>
                    <a:pt x="1063155" y="1178163"/>
                    <a:pt x="1059154" y="1176446"/>
                    <a:pt x="1058600" y="1168563"/>
                  </a:cubicBezTo>
                  <a:cubicBezTo>
                    <a:pt x="1064806" y="1163493"/>
                    <a:pt x="1068751" y="1164626"/>
                    <a:pt x="1069882" y="1173077"/>
                  </a:cubicBezTo>
                  <a:close/>
                  <a:moveTo>
                    <a:pt x="1010142" y="1171432"/>
                  </a:moveTo>
                  <a:cubicBezTo>
                    <a:pt x="1006235" y="1158437"/>
                    <a:pt x="997152" y="1143809"/>
                    <a:pt x="1006750" y="1130812"/>
                  </a:cubicBezTo>
                  <a:cubicBezTo>
                    <a:pt x="1010703" y="1115029"/>
                    <a:pt x="1031002" y="1108826"/>
                    <a:pt x="1043970" y="1118984"/>
                  </a:cubicBezTo>
                  <a:cubicBezTo>
                    <a:pt x="1057515" y="1124615"/>
                    <a:pt x="1061462" y="1140405"/>
                    <a:pt x="1068230" y="1152248"/>
                  </a:cubicBezTo>
                  <a:cubicBezTo>
                    <a:pt x="1048506" y="1157895"/>
                    <a:pt x="1029887" y="1166355"/>
                    <a:pt x="1010149" y="1171432"/>
                  </a:cubicBezTo>
                  <a:close/>
                  <a:moveTo>
                    <a:pt x="1065418" y="1038857"/>
                  </a:moveTo>
                  <a:cubicBezTo>
                    <a:pt x="1080080" y="1026449"/>
                    <a:pt x="1095308" y="1014607"/>
                    <a:pt x="1112798" y="1008395"/>
                  </a:cubicBezTo>
                  <a:cubicBezTo>
                    <a:pt x="1106021" y="1024186"/>
                    <a:pt x="1106021" y="1052392"/>
                    <a:pt x="1084591" y="1055767"/>
                  </a:cubicBezTo>
                  <a:cubicBezTo>
                    <a:pt x="1077769" y="1050765"/>
                    <a:pt x="1071585" y="1044489"/>
                    <a:pt x="1065399" y="1038848"/>
                  </a:cubicBezTo>
                  <a:close/>
                  <a:moveTo>
                    <a:pt x="1005021" y="1084609"/>
                  </a:moveTo>
                  <a:cubicBezTo>
                    <a:pt x="1012352" y="1064297"/>
                    <a:pt x="1035483" y="1058659"/>
                    <a:pt x="1051274" y="1045696"/>
                  </a:cubicBezTo>
                  <a:cubicBezTo>
                    <a:pt x="1059169" y="1053027"/>
                    <a:pt x="1067065" y="1060920"/>
                    <a:pt x="1074396" y="1068254"/>
                  </a:cubicBezTo>
                  <a:cubicBezTo>
                    <a:pt x="1067065" y="1080662"/>
                    <a:pt x="1058615" y="1091940"/>
                    <a:pt x="1050710" y="1103779"/>
                  </a:cubicBezTo>
                  <a:cubicBezTo>
                    <a:pt x="1035143" y="1098208"/>
                    <a:pt x="1019876" y="1091830"/>
                    <a:pt x="1004971" y="1084672"/>
                  </a:cubicBezTo>
                  <a:close/>
                  <a:moveTo>
                    <a:pt x="984137" y="1090222"/>
                  </a:moveTo>
                  <a:cubicBezTo>
                    <a:pt x="994852" y="1087394"/>
                    <a:pt x="1000500" y="1099809"/>
                    <a:pt x="1008396" y="1104884"/>
                  </a:cubicBezTo>
                  <a:cubicBezTo>
                    <a:pt x="999479" y="1115815"/>
                    <a:pt x="991550" y="1127517"/>
                    <a:pt x="984702" y="1139850"/>
                  </a:cubicBezTo>
                  <a:cubicBezTo>
                    <a:pt x="968875" y="1137576"/>
                    <a:pt x="953685" y="1131936"/>
                    <a:pt x="943496" y="1119020"/>
                  </a:cubicBezTo>
                  <a:cubicBezTo>
                    <a:pt x="956607" y="1109213"/>
                    <a:pt x="969728" y="1098886"/>
                    <a:pt x="984144" y="1090222"/>
                  </a:cubicBezTo>
                  <a:close/>
                  <a:moveTo>
                    <a:pt x="938528" y="1158470"/>
                  </a:moveTo>
                  <a:cubicBezTo>
                    <a:pt x="954883" y="1150011"/>
                    <a:pt x="971810" y="1154522"/>
                    <a:pt x="988165" y="1159034"/>
                  </a:cubicBezTo>
                  <a:cubicBezTo>
                    <a:pt x="989284" y="1165247"/>
                    <a:pt x="990985" y="1170876"/>
                    <a:pt x="992676" y="1177089"/>
                  </a:cubicBezTo>
                  <a:cubicBezTo>
                    <a:pt x="975749" y="1181601"/>
                    <a:pt x="959395" y="1188368"/>
                    <a:pt x="941903" y="1190051"/>
                  </a:cubicBezTo>
                  <a:cubicBezTo>
                    <a:pt x="940628" y="1179409"/>
                    <a:pt x="939538" y="1168675"/>
                    <a:pt x="938446" y="1158578"/>
                  </a:cubicBezTo>
                  <a:close/>
                  <a:moveTo>
                    <a:pt x="937929" y="1132547"/>
                  </a:moveTo>
                  <a:cubicBezTo>
                    <a:pt x="930598" y="1152276"/>
                    <a:pt x="919318" y="1171469"/>
                    <a:pt x="921020" y="1193454"/>
                  </a:cubicBezTo>
                  <a:cubicBezTo>
                    <a:pt x="909204" y="1187177"/>
                    <a:pt x="897361" y="1180993"/>
                    <a:pt x="885517" y="1174807"/>
                  </a:cubicBezTo>
                  <a:lnTo>
                    <a:pt x="885472" y="1174844"/>
                  </a:lnTo>
                  <a:cubicBezTo>
                    <a:pt x="892818" y="1152848"/>
                    <a:pt x="916503" y="1138749"/>
                    <a:pt x="937936" y="1132545"/>
                  </a:cubicBezTo>
                  <a:close/>
                  <a:moveTo>
                    <a:pt x="822882" y="1136958"/>
                  </a:moveTo>
                  <a:lnTo>
                    <a:pt x="822920" y="1137003"/>
                  </a:lnTo>
                  <a:lnTo>
                    <a:pt x="838108" y="1137003"/>
                  </a:lnTo>
                  <a:cubicBezTo>
                    <a:pt x="838672" y="1143780"/>
                    <a:pt x="839801" y="1150538"/>
                    <a:pt x="840364" y="1157879"/>
                  </a:cubicBezTo>
                  <a:cubicBezTo>
                    <a:pt x="834728" y="1150527"/>
                    <a:pt x="828541" y="1143810"/>
                    <a:pt x="822920" y="1137003"/>
                  </a:cubicBezTo>
                  <a:lnTo>
                    <a:pt x="822882" y="1137003"/>
                  </a:lnTo>
                  <a:close/>
                  <a:moveTo>
                    <a:pt x="782831" y="1266176"/>
                  </a:moveTo>
                  <a:cubicBezTo>
                    <a:pt x="782267" y="1259444"/>
                    <a:pt x="781139" y="1252622"/>
                    <a:pt x="780011" y="1245892"/>
                  </a:cubicBezTo>
                  <a:cubicBezTo>
                    <a:pt x="800877" y="1243062"/>
                    <a:pt x="811037" y="1259409"/>
                    <a:pt x="819497" y="1275208"/>
                  </a:cubicBezTo>
                  <a:cubicBezTo>
                    <a:pt x="807089" y="1272388"/>
                    <a:pt x="795254" y="1269553"/>
                    <a:pt x="782839" y="1266175"/>
                  </a:cubicBezTo>
                  <a:close/>
                  <a:moveTo>
                    <a:pt x="830212" y="1321435"/>
                  </a:moveTo>
                  <a:cubicBezTo>
                    <a:pt x="829084" y="1325948"/>
                    <a:pt x="827955" y="1334406"/>
                    <a:pt x="827392" y="1338354"/>
                  </a:cubicBezTo>
                  <a:cubicBezTo>
                    <a:pt x="819046" y="1332768"/>
                    <a:pt x="811145" y="1326547"/>
                    <a:pt x="803758" y="1319744"/>
                  </a:cubicBezTo>
                  <a:lnTo>
                    <a:pt x="803711" y="1319744"/>
                  </a:lnTo>
                  <a:lnTo>
                    <a:pt x="803711" y="1319707"/>
                  </a:lnTo>
                  <a:lnTo>
                    <a:pt x="803758" y="1319747"/>
                  </a:lnTo>
                  <a:cubicBezTo>
                    <a:pt x="812766" y="1320302"/>
                    <a:pt x="821203" y="1320880"/>
                    <a:pt x="830220" y="1321434"/>
                  </a:cubicBezTo>
                  <a:close/>
                  <a:moveTo>
                    <a:pt x="758589" y="1281993"/>
                  </a:moveTo>
                  <a:lnTo>
                    <a:pt x="773252" y="1281993"/>
                  </a:lnTo>
                  <a:cubicBezTo>
                    <a:pt x="773252" y="1285387"/>
                    <a:pt x="772688" y="1292708"/>
                    <a:pt x="772688" y="1296092"/>
                  </a:cubicBezTo>
                  <a:cubicBezTo>
                    <a:pt x="767827" y="1296753"/>
                    <a:pt x="762931" y="1297129"/>
                    <a:pt x="758026" y="1297220"/>
                  </a:cubicBezTo>
                  <a:cubicBezTo>
                    <a:pt x="758026" y="1293294"/>
                    <a:pt x="758589" y="1285971"/>
                    <a:pt x="758589" y="1281993"/>
                  </a:cubicBezTo>
                  <a:close/>
                  <a:moveTo>
                    <a:pt x="706699" y="1295456"/>
                  </a:moveTo>
                  <a:cubicBezTo>
                    <a:pt x="717976" y="1294892"/>
                    <a:pt x="729255" y="1294327"/>
                    <a:pt x="740532" y="1294327"/>
                  </a:cubicBezTo>
                  <a:cubicBezTo>
                    <a:pt x="755757" y="1333804"/>
                    <a:pt x="760271" y="1378930"/>
                    <a:pt x="746172" y="1419533"/>
                  </a:cubicBezTo>
                  <a:cubicBezTo>
                    <a:pt x="733201" y="1404309"/>
                    <a:pt x="724177" y="1386260"/>
                    <a:pt x="711771" y="1371024"/>
                  </a:cubicBezTo>
                  <a:cubicBezTo>
                    <a:pt x="726464" y="1347693"/>
                    <a:pt x="711900" y="1323775"/>
                    <a:pt x="706699" y="1295456"/>
                  </a:cubicBezTo>
                  <a:close/>
                  <a:moveTo>
                    <a:pt x="416242" y="1169701"/>
                  </a:moveTo>
                  <a:cubicBezTo>
                    <a:pt x="416242" y="1169688"/>
                    <a:pt x="416259" y="1169677"/>
                    <a:pt x="416266" y="1169665"/>
                  </a:cubicBezTo>
                  <a:cubicBezTo>
                    <a:pt x="424169" y="1138110"/>
                    <a:pt x="439944" y="1110500"/>
                    <a:pt x="457975" y="1084017"/>
                  </a:cubicBezTo>
                  <a:cubicBezTo>
                    <a:pt x="460231" y="1086837"/>
                    <a:pt x="465315" y="1092475"/>
                    <a:pt x="468124" y="1095295"/>
                  </a:cubicBezTo>
                  <a:cubicBezTo>
                    <a:pt x="450650" y="1120025"/>
                    <a:pt x="432051" y="1143755"/>
                    <a:pt x="416264" y="1169665"/>
                  </a:cubicBezTo>
                  <a:cubicBezTo>
                    <a:pt x="416264" y="1169692"/>
                    <a:pt x="416248" y="1169718"/>
                    <a:pt x="416241" y="1169746"/>
                  </a:cubicBezTo>
                  <a:close/>
                  <a:moveTo>
                    <a:pt x="394812" y="1140265"/>
                  </a:moveTo>
                  <a:lnTo>
                    <a:pt x="394812" y="1140365"/>
                  </a:lnTo>
                  <a:cubicBezTo>
                    <a:pt x="397632" y="1138109"/>
                    <a:pt x="403272" y="1133607"/>
                    <a:pt x="406083" y="1131341"/>
                  </a:cubicBezTo>
                  <a:cubicBezTo>
                    <a:pt x="403827" y="1142620"/>
                    <a:pt x="399889" y="1153900"/>
                    <a:pt x="396505" y="1165187"/>
                  </a:cubicBezTo>
                  <a:cubicBezTo>
                    <a:pt x="402145" y="1167433"/>
                    <a:pt x="407220" y="1170262"/>
                    <a:pt x="412860" y="1172518"/>
                  </a:cubicBezTo>
                  <a:cubicBezTo>
                    <a:pt x="410040" y="1178712"/>
                    <a:pt x="407220" y="1184925"/>
                    <a:pt x="404965" y="1191129"/>
                  </a:cubicBezTo>
                  <a:cubicBezTo>
                    <a:pt x="402145" y="1191129"/>
                    <a:pt x="397070" y="1190565"/>
                    <a:pt x="394250" y="1190565"/>
                  </a:cubicBezTo>
                  <a:cubicBezTo>
                    <a:pt x="394249" y="1173560"/>
                    <a:pt x="393120" y="1156642"/>
                    <a:pt x="394812" y="1140267"/>
                  </a:cubicBezTo>
                  <a:close/>
                  <a:moveTo>
                    <a:pt x="209254" y="1375054"/>
                  </a:moveTo>
                  <a:cubicBezTo>
                    <a:pt x="204728" y="1368286"/>
                    <a:pt x="197975" y="1362646"/>
                    <a:pt x="197402" y="1354188"/>
                  </a:cubicBezTo>
                  <a:cubicBezTo>
                    <a:pt x="200795" y="1339998"/>
                    <a:pt x="206990" y="1326444"/>
                    <a:pt x="212078" y="1312983"/>
                  </a:cubicBezTo>
                  <a:lnTo>
                    <a:pt x="212078" y="1313011"/>
                  </a:lnTo>
                  <a:cubicBezTo>
                    <a:pt x="216026" y="1311318"/>
                    <a:pt x="223349" y="1307944"/>
                    <a:pt x="226741" y="1306807"/>
                  </a:cubicBezTo>
                  <a:cubicBezTo>
                    <a:pt x="223343" y="1329930"/>
                    <a:pt x="218840" y="1353051"/>
                    <a:pt x="209254" y="1375054"/>
                  </a:cubicBezTo>
                  <a:close/>
                  <a:moveTo>
                    <a:pt x="231811" y="1290426"/>
                  </a:moveTo>
                  <a:lnTo>
                    <a:pt x="231811" y="1290453"/>
                  </a:lnTo>
                  <a:cubicBezTo>
                    <a:pt x="228428" y="1270154"/>
                    <a:pt x="238023" y="1250977"/>
                    <a:pt x="251550" y="1236305"/>
                  </a:cubicBezTo>
                  <a:cubicBezTo>
                    <a:pt x="250986" y="1255951"/>
                    <a:pt x="244783" y="1275780"/>
                    <a:pt x="231811" y="1290425"/>
                  </a:cubicBezTo>
                  <a:close/>
                  <a:moveTo>
                    <a:pt x="137059" y="1627114"/>
                  </a:moveTo>
                  <a:cubicBezTo>
                    <a:pt x="130291" y="1619838"/>
                    <a:pt x="124087" y="1611924"/>
                    <a:pt x="117885" y="1604011"/>
                  </a:cubicBezTo>
                  <a:lnTo>
                    <a:pt x="117885" y="1603993"/>
                  </a:lnTo>
                  <a:cubicBezTo>
                    <a:pt x="122960" y="1603429"/>
                    <a:pt x="133110" y="1602864"/>
                    <a:pt x="138185" y="1602300"/>
                  </a:cubicBezTo>
                  <a:cubicBezTo>
                    <a:pt x="138186" y="1610759"/>
                    <a:pt x="137622" y="1618655"/>
                    <a:pt x="137059" y="1627114"/>
                  </a:cubicBezTo>
                  <a:close/>
                  <a:moveTo>
                    <a:pt x="153422" y="1646853"/>
                  </a:moveTo>
                  <a:cubicBezTo>
                    <a:pt x="144398" y="1649673"/>
                    <a:pt x="141006" y="1646853"/>
                    <a:pt x="143261" y="1637848"/>
                  </a:cubicBezTo>
                  <a:lnTo>
                    <a:pt x="143261" y="1637830"/>
                  </a:lnTo>
                  <a:cubicBezTo>
                    <a:pt x="152858" y="1634445"/>
                    <a:pt x="156232" y="1637828"/>
                    <a:pt x="153422" y="1646853"/>
                  </a:cubicBezTo>
                  <a:close/>
                  <a:moveTo>
                    <a:pt x="154541" y="1601745"/>
                  </a:moveTo>
                  <a:cubicBezTo>
                    <a:pt x="151642" y="1601058"/>
                    <a:pt x="148811" y="1600111"/>
                    <a:pt x="146082" y="1598917"/>
                  </a:cubicBezTo>
                  <a:cubicBezTo>
                    <a:pt x="144963" y="1593277"/>
                    <a:pt x="144399" y="1587091"/>
                    <a:pt x="143262" y="1581452"/>
                  </a:cubicBezTo>
                  <a:lnTo>
                    <a:pt x="143262" y="1581434"/>
                  </a:lnTo>
                  <a:cubicBezTo>
                    <a:pt x="149466" y="1581434"/>
                    <a:pt x="155114" y="1580886"/>
                    <a:pt x="160745" y="1580886"/>
                  </a:cubicBezTo>
                  <a:cubicBezTo>
                    <a:pt x="158498" y="1587637"/>
                    <a:pt x="156232" y="1594977"/>
                    <a:pt x="154541" y="1601745"/>
                  </a:cubicBezTo>
                  <a:close/>
                  <a:moveTo>
                    <a:pt x="637311" y="1505282"/>
                  </a:moveTo>
                  <a:cubicBezTo>
                    <a:pt x="635055" y="1509229"/>
                    <a:pt x="629980" y="1517689"/>
                    <a:pt x="627733" y="1522200"/>
                  </a:cubicBezTo>
                  <a:cubicBezTo>
                    <a:pt x="642396" y="1520500"/>
                    <a:pt x="657058" y="1517674"/>
                    <a:pt x="672286" y="1515988"/>
                  </a:cubicBezTo>
                  <a:cubicBezTo>
                    <a:pt x="667282" y="1526400"/>
                    <a:pt x="660615" y="1535927"/>
                    <a:pt x="652547" y="1544195"/>
                  </a:cubicBezTo>
                  <a:cubicBezTo>
                    <a:pt x="633937" y="1552090"/>
                    <a:pt x="610251" y="1545323"/>
                    <a:pt x="596151" y="1563934"/>
                  </a:cubicBezTo>
                  <a:cubicBezTo>
                    <a:pt x="608549" y="1566754"/>
                    <a:pt x="620966" y="1569009"/>
                    <a:pt x="633372" y="1572393"/>
                  </a:cubicBezTo>
                  <a:cubicBezTo>
                    <a:pt x="614018" y="1582980"/>
                    <a:pt x="590421" y="1582118"/>
                    <a:pt x="571891" y="1570146"/>
                  </a:cubicBezTo>
                  <a:cubicBezTo>
                    <a:pt x="554409" y="1598335"/>
                    <a:pt x="515487" y="1598335"/>
                    <a:pt x="486734" y="1592131"/>
                  </a:cubicBezTo>
                  <a:cubicBezTo>
                    <a:pt x="473763" y="1608496"/>
                    <a:pt x="459101" y="1624276"/>
                    <a:pt x="439926" y="1632731"/>
                  </a:cubicBezTo>
                  <a:cubicBezTo>
                    <a:pt x="439362" y="1622581"/>
                    <a:pt x="438225" y="1612438"/>
                    <a:pt x="437106" y="1602281"/>
                  </a:cubicBezTo>
                  <a:cubicBezTo>
                    <a:pt x="426956" y="1613560"/>
                    <a:pt x="419614" y="1627095"/>
                    <a:pt x="407771" y="1636682"/>
                  </a:cubicBezTo>
                  <a:cubicBezTo>
                    <a:pt x="399313" y="1638947"/>
                    <a:pt x="390289" y="1639502"/>
                    <a:pt x="381829" y="1640639"/>
                  </a:cubicBezTo>
                  <a:cubicBezTo>
                    <a:pt x="390853" y="1627104"/>
                    <a:pt x="399875" y="1613561"/>
                    <a:pt x="406642" y="1598334"/>
                  </a:cubicBezTo>
                  <a:cubicBezTo>
                    <a:pt x="382393" y="1598898"/>
                    <a:pt x="377881" y="1629361"/>
                    <a:pt x="357569" y="1638375"/>
                  </a:cubicBezTo>
                  <a:cubicBezTo>
                    <a:pt x="342345" y="1651346"/>
                    <a:pt x="322613" y="1641195"/>
                    <a:pt x="306250" y="1637811"/>
                  </a:cubicBezTo>
                  <a:cubicBezTo>
                    <a:pt x="318093" y="1623149"/>
                    <a:pt x="330490" y="1609604"/>
                    <a:pt x="338959" y="1593249"/>
                  </a:cubicBezTo>
                  <a:cubicBezTo>
                    <a:pt x="316401" y="1592122"/>
                    <a:pt x="310189" y="1622020"/>
                    <a:pt x="289886" y="1626531"/>
                  </a:cubicBezTo>
                  <a:cubicBezTo>
                    <a:pt x="279171" y="1629915"/>
                    <a:pt x="268456" y="1624275"/>
                    <a:pt x="257741" y="1621456"/>
                  </a:cubicBezTo>
                  <a:cubicBezTo>
                    <a:pt x="274660" y="1610186"/>
                    <a:pt x="292706" y="1598334"/>
                    <a:pt x="302294" y="1579724"/>
                  </a:cubicBezTo>
                  <a:cubicBezTo>
                    <a:pt x="278044" y="1581980"/>
                    <a:pt x="263945" y="1609614"/>
                    <a:pt x="238003" y="1606803"/>
                  </a:cubicBezTo>
                  <a:cubicBezTo>
                    <a:pt x="226724" y="1607367"/>
                    <a:pt x="220520" y="1598335"/>
                    <a:pt x="214317" y="1590439"/>
                  </a:cubicBezTo>
                  <a:cubicBezTo>
                    <a:pt x="233490" y="1583098"/>
                    <a:pt x="253239" y="1576331"/>
                    <a:pt x="267901" y="1561104"/>
                  </a:cubicBezTo>
                  <a:cubicBezTo>
                    <a:pt x="251546" y="1553781"/>
                    <a:pt x="238567" y="1567318"/>
                    <a:pt x="223339" y="1570692"/>
                  </a:cubicBezTo>
                  <a:cubicBezTo>
                    <a:pt x="212069" y="1575218"/>
                    <a:pt x="200217" y="1572958"/>
                    <a:pt x="188938" y="1571256"/>
                  </a:cubicBezTo>
                  <a:cubicBezTo>
                    <a:pt x="202473" y="1556031"/>
                    <a:pt x="230680" y="1554337"/>
                    <a:pt x="234612" y="1531214"/>
                  </a:cubicBezTo>
                  <a:cubicBezTo>
                    <a:pt x="217130" y="1537427"/>
                    <a:pt x="201339" y="1546450"/>
                    <a:pt x="183863" y="1551514"/>
                  </a:cubicBezTo>
                  <a:cubicBezTo>
                    <a:pt x="179352" y="1544183"/>
                    <a:pt x="174839" y="1536852"/>
                    <a:pt x="170328" y="1530083"/>
                  </a:cubicBezTo>
                  <a:cubicBezTo>
                    <a:pt x="166371" y="1544182"/>
                    <a:pt x="163561" y="1559409"/>
                    <a:pt x="157357" y="1572943"/>
                  </a:cubicBezTo>
                  <a:cubicBezTo>
                    <a:pt x="153400" y="1551513"/>
                    <a:pt x="163561" y="1531774"/>
                    <a:pt x="169191" y="1511472"/>
                  </a:cubicBezTo>
                  <a:cubicBezTo>
                    <a:pt x="170328" y="1521073"/>
                    <a:pt x="174276" y="1528954"/>
                    <a:pt x="182172" y="1534594"/>
                  </a:cubicBezTo>
                  <a:cubicBezTo>
                    <a:pt x="186119" y="1518803"/>
                    <a:pt x="195143" y="1505260"/>
                    <a:pt x="202472" y="1490596"/>
                  </a:cubicBezTo>
                  <a:cubicBezTo>
                    <a:pt x="186672" y="1490596"/>
                    <a:pt x="170327" y="1494543"/>
                    <a:pt x="155653" y="1487776"/>
                  </a:cubicBezTo>
                  <a:cubicBezTo>
                    <a:pt x="134223" y="1478752"/>
                    <a:pt x="117868" y="1500183"/>
                    <a:pt x="102079" y="1510898"/>
                  </a:cubicBezTo>
                  <a:cubicBezTo>
                    <a:pt x="82340" y="1501875"/>
                    <a:pt x="75000" y="1471422"/>
                    <a:pt x="94757" y="1458441"/>
                  </a:cubicBezTo>
                  <a:cubicBezTo>
                    <a:pt x="107719" y="1447727"/>
                    <a:pt x="124637" y="1453915"/>
                    <a:pt x="139300" y="1456185"/>
                  </a:cubicBezTo>
                  <a:cubicBezTo>
                    <a:pt x="144572" y="1444990"/>
                    <a:pt x="150410" y="1434069"/>
                    <a:pt x="156792" y="1423467"/>
                  </a:cubicBezTo>
                  <a:cubicBezTo>
                    <a:pt x="175967" y="1418392"/>
                    <a:pt x="194577" y="1427424"/>
                    <a:pt x="205301" y="1443767"/>
                  </a:cubicBezTo>
                  <a:cubicBezTo>
                    <a:pt x="230688" y="1484381"/>
                    <a:pt x="262825" y="1521601"/>
                    <a:pt x="300619" y="1551491"/>
                  </a:cubicBezTo>
                  <a:cubicBezTo>
                    <a:pt x="320677" y="1566820"/>
                    <a:pt x="346361" y="1572779"/>
                    <a:pt x="371119" y="1567846"/>
                  </a:cubicBezTo>
                  <a:cubicBezTo>
                    <a:pt x="380143" y="1561069"/>
                    <a:pt x="387474" y="1552621"/>
                    <a:pt x="395369" y="1544160"/>
                  </a:cubicBezTo>
                  <a:cubicBezTo>
                    <a:pt x="419055" y="1556003"/>
                    <a:pt x="443315" y="1568419"/>
                    <a:pt x="469256" y="1573486"/>
                  </a:cubicBezTo>
                  <a:cubicBezTo>
                    <a:pt x="490687" y="1570110"/>
                    <a:pt x="524531" y="1565581"/>
                    <a:pt x="529044" y="1540212"/>
                  </a:cubicBezTo>
                  <a:cubicBezTo>
                    <a:pt x="511562" y="1545287"/>
                    <a:pt x="495772" y="1554888"/>
                    <a:pt x="478280" y="1558832"/>
                  </a:cubicBezTo>
                  <a:cubicBezTo>
                    <a:pt x="478843" y="1551491"/>
                    <a:pt x="479409" y="1544723"/>
                    <a:pt x="479409" y="1537402"/>
                  </a:cubicBezTo>
                  <a:cubicBezTo>
                    <a:pt x="461926" y="1543606"/>
                    <a:pt x="442751" y="1548680"/>
                    <a:pt x="424141" y="1544169"/>
                  </a:cubicBezTo>
                  <a:cubicBezTo>
                    <a:pt x="435985" y="1532881"/>
                    <a:pt x="453476" y="1524994"/>
                    <a:pt x="457414" y="1508076"/>
                  </a:cubicBezTo>
                  <a:cubicBezTo>
                    <a:pt x="449574" y="1510226"/>
                    <a:pt x="442143" y="1513655"/>
                    <a:pt x="435420" y="1518225"/>
                  </a:cubicBezTo>
                  <a:cubicBezTo>
                    <a:pt x="421142" y="1528122"/>
                    <a:pt x="402710" y="1524993"/>
                    <a:pt x="385793" y="1526684"/>
                  </a:cubicBezTo>
                  <a:cubicBezTo>
                    <a:pt x="400455" y="1515404"/>
                    <a:pt x="421895" y="1508073"/>
                    <a:pt x="424141" y="1487207"/>
                  </a:cubicBezTo>
                  <a:cubicBezTo>
                    <a:pt x="401019" y="1496230"/>
                    <a:pt x="380716" y="1517656"/>
                    <a:pt x="353641" y="1511466"/>
                  </a:cubicBezTo>
                  <a:cubicBezTo>
                    <a:pt x="352983" y="1507172"/>
                    <a:pt x="352603" y="1502839"/>
                    <a:pt x="352504" y="1498495"/>
                  </a:cubicBezTo>
                  <a:cubicBezTo>
                    <a:pt x="369423" y="1492283"/>
                    <a:pt x="388606" y="1486653"/>
                    <a:pt x="393117" y="1466350"/>
                  </a:cubicBezTo>
                  <a:cubicBezTo>
                    <a:pt x="372251" y="1473118"/>
                    <a:pt x="352504" y="1490600"/>
                    <a:pt x="329391" y="1486089"/>
                  </a:cubicBezTo>
                  <a:cubicBezTo>
                    <a:pt x="321496" y="1479885"/>
                    <a:pt x="315292" y="1473118"/>
                    <a:pt x="308515" y="1466350"/>
                  </a:cubicBezTo>
                  <a:cubicBezTo>
                    <a:pt x="324305" y="1459573"/>
                    <a:pt x="343491" y="1459573"/>
                    <a:pt x="355332" y="1446599"/>
                  </a:cubicBezTo>
                  <a:cubicBezTo>
                    <a:pt x="334466" y="1444343"/>
                    <a:pt x="313035" y="1446035"/>
                    <a:pt x="291597" y="1444343"/>
                  </a:cubicBezTo>
                  <a:cubicBezTo>
                    <a:pt x="287070" y="1438131"/>
                    <a:pt x="282009" y="1432499"/>
                    <a:pt x="277498" y="1426297"/>
                  </a:cubicBezTo>
                  <a:cubicBezTo>
                    <a:pt x="293853" y="1422340"/>
                    <a:pt x="312474" y="1424032"/>
                    <a:pt x="326571" y="1413881"/>
                  </a:cubicBezTo>
                  <a:cubicBezTo>
                    <a:pt x="311346" y="1409368"/>
                    <a:pt x="295544" y="1410497"/>
                    <a:pt x="280328" y="1407677"/>
                  </a:cubicBezTo>
                  <a:cubicBezTo>
                    <a:pt x="269048" y="1400919"/>
                    <a:pt x="262272" y="1389631"/>
                    <a:pt x="254941" y="1379470"/>
                  </a:cubicBezTo>
                  <a:cubicBezTo>
                    <a:pt x="270165" y="1377787"/>
                    <a:pt x="284842" y="1377224"/>
                    <a:pt x="300057" y="1376650"/>
                  </a:cubicBezTo>
                  <a:lnTo>
                    <a:pt x="300057" y="1365372"/>
                  </a:lnTo>
                  <a:cubicBezTo>
                    <a:pt x="279757" y="1364808"/>
                    <a:pt x="256068" y="1366499"/>
                    <a:pt x="242525" y="1347889"/>
                  </a:cubicBezTo>
                  <a:cubicBezTo>
                    <a:pt x="261135" y="1341122"/>
                    <a:pt x="283702" y="1341122"/>
                    <a:pt x="297800" y="1324767"/>
                  </a:cubicBezTo>
                  <a:cubicBezTo>
                    <a:pt x="279191" y="1322511"/>
                    <a:pt x="260570" y="1322511"/>
                    <a:pt x="242525" y="1320819"/>
                  </a:cubicBezTo>
                  <a:cubicBezTo>
                    <a:pt x="243652" y="1314607"/>
                    <a:pt x="245345" y="1308404"/>
                    <a:pt x="247051" y="1302208"/>
                  </a:cubicBezTo>
                  <a:cubicBezTo>
                    <a:pt x="264534" y="1302208"/>
                    <a:pt x="282576" y="1299380"/>
                    <a:pt x="293287" y="1284716"/>
                  </a:cubicBezTo>
                  <a:cubicBezTo>
                    <a:pt x="280002" y="1283105"/>
                    <a:pt x="266627" y="1282352"/>
                    <a:pt x="253245" y="1282460"/>
                  </a:cubicBezTo>
                  <a:cubicBezTo>
                    <a:pt x="254338" y="1275372"/>
                    <a:pt x="256035" y="1268391"/>
                    <a:pt x="258320" y="1261594"/>
                  </a:cubicBezTo>
                  <a:cubicBezTo>
                    <a:pt x="266217" y="1247485"/>
                    <a:pt x="282570" y="1242420"/>
                    <a:pt x="292148" y="1230003"/>
                  </a:cubicBezTo>
                  <a:cubicBezTo>
                    <a:pt x="280314" y="1227738"/>
                    <a:pt x="266636" y="1230180"/>
                    <a:pt x="257183" y="1222662"/>
                  </a:cubicBezTo>
                  <a:cubicBezTo>
                    <a:pt x="240587" y="1209452"/>
                    <a:pt x="218271" y="1211392"/>
                    <a:pt x="201916" y="1198420"/>
                  </a:cubicBezTo>
                  <a:cubicBezTo>
                    <a:pt x="187817" y="1180374"/>
                    <a:pt x="202480" y="1148784"/>
                    <a:pt x="226166" y="1152167"/>
                  </a:cubicBezTo>
                  <a:cubicBezTo>
                    <a:pt x="238573" y="1151039"/>
                    <a:pt x="247040" y="1161199"/>
                    <a:pt x="254937" y="1167957"/>
                  </a:cubicBezTo>
                  <a:lnTo>
                    <a:pt x="276922" y="1159499"/>
                  </a:lnTo>
                  <a:cubicBezTo>
                    <a:pt x="287647" y="1166266"/>
                    <a:pt x="303438" y="1171351"/>
                    <a:pt x="303438" y="1186577"/>
                  </a:cubicBezTo>
                  <a:cubicBezTo>
                    <a:pt x="306266" y="1226054"/>
                    <a:pt x="294414" y="1267227"/>
                    <a:pt x="307949" y="1305571"/>
                  </a:cubicBezTo>
                  <a:cubicBezTo>
                    <a:pt x="319761" y="1369746"/>
                    <a:pt x="369397" y="1455375"/>
                    <a:pt x="440496" y="1464069"/>
                  </a:cubicBezTo>
                  <a:cubicBezTo>
                    <a:pt x="453467" y="1460676"/>
                    <a:pt x="467002" y="1456165"/>
                    <a:pt x="480537" y="1454482"/>
                  </a:cubicBezTo>
                  <a:cubicBezTo>
                    <a:pt x="487869" y="1477604"/>
                    <a:pt x="513811" y="1487755"/>
                    <a:pt x="536378" y="1487755"/>
                  </a:cubicBezTo>
                  <a:cubicBezTo>
                    <a:pt x="547083" y="1488884"/>
                    <a:pt x="550467" y="1483808"/>
                    <a:pt x="545965" y="1473093"/>
                  </a:cubicBezTo>
                  <a:cubicBezTo>
                    <a:pt x="530166" y="1470837"/>
                    <a:pt x="513811" y="1469146"/>
                    <a:pt x="500291" y="1461249"/>
                  </a:cubicBezTo>
                  <a:cubicBezTo>
                    <a:pt x="499154" y="1458429"/>
                    <a:pt x="498035" y="1452217"/>
                    <a:pt x="496898" y="1449405"/>
                  </a:cubicBezTo>
                  <a:cubicBezTo>
                    <a:pt x="508176" y="1447714"/>
                    <a:pt x="518891" y="1446022"/>
                    <a:pt x="529616" y="1443765"/>
                  </a:cubicBezTo>
                  <a:cubicBezTo>
                    <a:pt x="530180" y="1439818"/>
                    <a:pt x="532436" y="1431923"/>
                    <a:pt x="533000" y="1428541"/>
                  </a:cubicBezTo>
                  <a:cubicBezTo>
                    <a:pt x="521157" y="1430233"/>
                    <a:pt x="509877" y="1433067"/>
                    <a:pt x="497475" y="1433616"/>
                  </a:cubicBezTo>
                  <a:cubicBezTo>
                    <a:pt x="485633" y="1435307"/>
                    <a:pt x="478856" y="1423466"/>
                    <a:pt x="471525" y="1416706"/>
                  </a:cubicBezTo>
                  <a:cubicBezTo>
                    <a:pt x="486760" y="1413313"/>
                    <a:pt x="501990" y="1410490"/>
                    <a:pt x="517214" y="1408238"/>
                  </a:cubicBezTo>
                  <a:lnTo>
                    <a:pt x="519470" y="1394713"/>
                  </a:lnTo>
                  <a:cubicBezTo>
                    <a:pt x="493520" y="1397523"/>
                    <a:pt x="461938" y="1404863"/>
                    <a:pt x="443327" y="1381170"/>
                  </a:cubicBezTo>
                  <a:cubicBezTo>
                    <a:pt x="462502" y="1378350"/>
                    <a:pt x="485060" y="1383434"/>
                    <a:pt x="501424" y="1369318"/>
                  </a:cubicBezTo>
                  <a:cubicBezTo>
                    <a:pt x="482813" y="1364807"/>
                    <a:pt x="463066" y="1366498"/>
                    <a:pt x="444456" y="1363124"/>
                  </a:cubicBezTo>
                  <a:cubicBezTo>
                    <a:pt x="433741" y="1356912"/>
                    <a:pt x="428665" y="1346759"/>
                    <a:pt x="425846" y="1335490"/>
                  </a:cubicBezTo>
                  <a:cubicBezTo>
                    <a:pt x="444456" y="1336619"/>
                    <a:pt x="465886" y="1347332"/>
                    <a:pt x="481687" y="1332662"/>
                  </a:cubicBezTo>
                  <a:cubicBezTo>
                    <a:pt x="468144" y="1323074"/>
                    <a:pt x="452361" y="1321947"/>
                    <a:pt x="436561" y="1319690"/>
                  </a:cubicBezTo>
                  <a:cubicBezTo>
                    <a:pt x="419642" y="1318563"/>
                    <a:pt x="415131" y="1300517"/>
                    <a:pt x="407800" y="1288673"/>
                  </a:cubicBezTo>
                  <a:cubicBezTo>
                    <a:pt x="424155" y="1290929"/>
                    <a:pt x="440518" y="1294313"/>
                    <a:pt x="457437" y="1293199"/>
                  </a:cubicBezTo>
                  <a:cubicBezTo>
                    <a:pt x="443337" y="1280228"/>
                    <a:pt x="423805" y="1274373"/>
                    <a:pt x="410628" y="1260481"/>
                  </a:cubicBezTo>
                  <a:cubicBezTo>
                    <a:pt x="400186" y="1249471"/>
                    <a:pt x="406681" y="1232838"/>
                    <a:pt x="406681" y="1219322"/>
                  </a:cubicBezTo>
                  <a:cubicBezTo>
                    <a:pt x="425854" y="1224962"/>
                    <a:pt x="443912" y="1241871"/>
                    <a:pt x="465341" y="1232838"/>
                  </a:cubicBezTo>
                  <a:cubicBezTo>
                    <a:pt x="448423" y="1221004"/>
                    <a:pt x="425856" y="1215919"/>
                    <a:pt x="415141" y="1197314"/>
                  </a:cubicBezTo>
                  <a:cubicBezTo>
                    <a:pt x="418534" y="1188855"/>
                    <a:pt x="423599" y="1182089"/>
                    <a:pt x="428676" y="1175320"/>
                  </a:cubicBezTo>
                  <a:cubicBezTo>
                    <a:pt x="442211" y="1182087"/>
                    <a:pt x="455192" y="1193366"/>
                    <a:pt x="471537" y="1189982"/>
                  </a:cubicBezTo>
                  <a:cubicBezTo>
                    <a:pt x="462513" y="1178704"/>
                    <a:pt x="450679" y="1170807"/>
                    <a:pt x="439956" y="1162339"/>
                  </a:cubicBezTo>
                  <a:lnTo>
                    <a:pt x="443340" y="1142039"/>
                  </a:lnTo>
                  <a:cubicBezTo>
                    <a:pt x="458564" y="1146551"/>
                    <a:pt x="472674" y="1153891"/>
                    <a:pt x="488456" y="1155584"/>
                  </a:cubicBezTo>
                  <a:cubicBezTo>
                    <a:pt x="488456" y="1138102"/>
                    <a:pt x="473793" y="1134154"/>
                    <a:pt x="459695" y="1130197"/>
                  </a:cubicBezTo>
                  <a:cubicBezTo>
                    <a:pt x="464769" y="1105947"/>
                    <a:pt x="490144" y="1103681"/>
                    <a:pt x="509887" y="1099748"/>
                  </a:cubicBezTo>
                  <a:cubicBezTo>
                    <a:pt x="490712" y="1091289"/>
                    <a:pt x="475495" y="1077189"/>
                    <a:pt x="464206" y="1059706"/>
                  </a:cubicBezTo>
                  <a:cubicBezTo>
                    <a:pt x="452363" y="1059706"/>
                    <a:pt x="440520" y="1060834"/>
                    <a:pt x="429241" y="1056314"/>
                  </a:cubicBezTo>
                  <a:cubicBezTo>
                    <a:pt x="419081" y="1042760"/>
                    <a:pt x="414565" y="1016201"/>
                    <a:pt x="433744" y="1008287"/>
                  </a:cubicBezTo>
                  <a:lnTo>
                    <a:pt x="433744" y="1008387"/>
                  </a:lnTo>
                  <a:cubicBezTo>
                    <a:pt x="451226" y="992595"/>
                    <a:pt x="471529" y="1011207"/>
                    <a:pt x="483371" y="1024177"/>
                  </a:cubicBezTo>
                  <a:cubicBezTo>
                    <a:pt x="490702" y="1036020"/>
                    <a:pt x="505930" y="1031508"/>
                    <a:pt x="516645" y="1035455"/>
                  </a:cubicBezTo>
                  <a:cubicBezTo>
                    <a:pt x="529624" y="1045605"/>
                    <a:pt x="540904" y="1060830"/>
                    <a:pt x="539202" y="1077753"/>
                  </a:cubicBezTo>
                  <a:cubicBezTo>
                    <a:pt x="524540" y="1113291"/>
                    <a:pt x="503110" y="1145436"/>
                    <a:pt x="489565" y="1181537"/>
                  </a:cubicBezTo>
                  <a:cubicBezTo>
                    <a:pt x="486182" y="1206912"/>
                    <a:pt x="484490" y="1232849"/>
                    <a:pt x="488438" y="1258235"/>
                  </a:cubicBezTo>
                  <a:cubicBezTo>
                    <a:pt x="502536" y="1305607"/>
                    <a:pt x="510995" y="1358636"/>
                    <a:pt x="546535" y="1395857"/>
                  </a:cubicBezTo>
                  <a:cubicBezTo>
                    <a:pt x="559506" y="1415032"/>
                    <a:pt x="583756" y="1427448"/>
                    <a:pt x="606885" y="1420116"/>
                  </a:cubicBezTo>
                  <a:cubicBezTo>
                    <a:pt x="630571" y="1406018"/>
                    <a:pt x="650883" y="1380631"/>
                    <a:pt x="646936" y="1351868"/>
                  </a:cubicBezTo>
                  <a:cubicBezTo>
                    <a:pt x="637335" y="1331569"/>
                    <a:pt x="611398" y="1326481"/>
                    <a:pt x="600683" y="1306752"/>
                  </a:cubicBezTo>
                  <a:cubicBezTo>
                    <a:pt x="596735" y="1296609"/>
                    <a:pt x="602375" y="1285886"/>
                    <a:pt x="606886" y="1276862"/>
                  </a:cubicBezTo>
                  <a:cubicBezTo>
                    <a:pt x="615345" y="1255996"/>
                    <a:pt x="642425" y="1252036"/>
                    <a:pt x="661600" y="1257679"/>
                  </a:cubicBezTo>
                  <a:cubicBezTo>
                    <a:pt x="673997" y="1246400"/>
                    <a:pt x="688106" y="1234566"/>
                    <a:pt x="705579" y="1235694"/>
                  </a:cubicBezTo>
                  <a:cubicBezTo>
                    <a:pt x="723634" y="1234565"/>
                    <a:pt x="736606" y="1249219"/>
                    <a:pt x="750140" y="1258816"/>
                  </a:cubicBezTo>
                  <a:lnTo>
                    <a:pt x="738276" y="1280800"/>
                  </a:lnTo>
                  <a:cubicBezTo>
                    <a:pt x="718537" y="1283620"/>
                    <a:pt x="701045" y="1273469"/>
                    <a:pt x="682436" y="1269512"/>
                  </a:cubicBezTo>
                  <a:cubicBezTo>
                    <a:pt x="680743" y="1282493"/>
                    <a:pt x="680743" y="1295463"/>
                    <a:pt x="678488" y="1308426"/>
                  </a:cubicBezTo>
                  <a:cubicBezTo>
                    <a:pt x="670584" y="1319704"/>
                    <a:pt x="657058" y="1325352"/>
                    <a:pt x="651410" y="1338315"/>
                  </a:cubicBezTo>
                  <a:cubicBezTo>
                    <a:pt x="659305" y="1339453"/>
                    <a:pt x="667765" y="1340016"/>
                    <a:pt x="675669" y="1341144"/>
                  </a:cubicBezTo>
                  <a:cubicBezTo>
                    <a:pt x="685819" y="1356935"/>
                    <a:pt x="695969" y="1372734"/>
                    <a:pt x="702176" y="1390781"/>
                  </a:cubicBezTo>
                  <a:cubicBezTo>
                    <a:pt x="685257" y="1390781"/>
                    <a:pt x="668338" y="1390217"/>
                    <a:pt x="650856" y="1391344"/>
                  </a:cubicBezTo>
                  <a:cubicBezTo>
                    <a:pt x="651983" y="1395871"/>
                    <a:pt x="654240" y="1404889"/>
                    <a:pt x="654803" y="1409400"/>
                  </a:cubicBezTo>
                  <a:cubicBezTo>
                    <a:pt x="675103" y="1411091"/>
                    <a:pt x="694854" y="1410527"/>
                    <a:pt x="714583" y="1409400"/>
                  </a:cubicBezTo>
                  <a:cubicBezTo>
                    <a:pt x="692034" y="1428565"/>
                    <a:pt x="661007" y="1422362"/>
                    <a:pt x="635620" y="1435341"/>
                  </a:cubicBezTo>
                  <a:cubicBezTo>
                    <a:pt x="634493" y="1437606"/>
                    <a:pt x="631673" y="1442682"/>
                    <a:pt x="629980" y="1445491"/>
                  </a:cubicBezTo>
                  <a:cubicBezTo>
                    <a:pt x="651410" y="1445491"/>
                    <a:pt x="672849" y="1441543"/>
                    <a:pt x="694281" y="1444364"/>
                  </a:cubicBezTo>
                  <a:cubicBezTo>
                    <a:pt x="683001" y="1462973"/>
                    <a:pt x="661571" y="1466921"/>
                    <a:pt x="641832" y="1470870"/>
                  </a:cubicBezTo>
                  <a:lnTo>
                    <a:pt x="641832" y="1486659"/>
                  </a:lnTo>
                  <a:cubicBezTo>
                    <a:pt x="655367" y="1484403"/>
                    <a:pt x="668902" y="1481019"/>
                    <a:pt x="682431" y="1478755"/>
                  </a:cubicBezTo>
                  <a:cubicBezTo>
                    <a:pt x="673969" y="1496813"/>
                    <a:pt x="655923" y="1503590"/>
                    <a:pt x="637311" y="1505282"/>
                  </a:cubicBezTo>
                  <a:close/>
                  <a:moveTo>
                    <a:pt x="698810" y="1347420"/>
                  </a:moveTo>
                  <a:cubicBezTo>
                    <a:pt x="692598" y="1338961"/>
                    <a:pt x="688649" y="1328766"/>
                    <a:pt x="685830" y="1318677"/>
                  </a:cubicBezTo>
                  <a:lnTo>
                    <a:pt x="685830" y="1318649"/>
                  </a:lnTo>
                  <a:cubicBezTo>
                    <a:pt x="703322" y="1318086"/>
                    <a:pt x="698810" y="1335578"/>
                    <a:pt x="698810" y="1347420"/>
                  </a:cubicBezTo>
                  <a:close/>
                  <a:moveTo>
                    <a:pt x="685830" y="1534683"/>
                  </a:moveTo>
                  <a:lnTo>
                    <a:pt x="690905" y="1500846"/>
                  </a:lnTo>
                  <a:cubicBezTo>
                    <a:pt x="698810" y="1502538"/>
                    <a:pt x="707260" y="1504784"/>
                    <a:pt x="715165" y="1506476"/>
                  </a:cubicBezTo>
                  <a:cubicBezTo>
                    <a:pt x="707260" y="1517762"/>
                    <a:pt x="696545" y="1526221"/>
                    <a:pt x="685830" y="1534683"/>
                  </a:cubicBezTo>
                  <a:close/>
                  <a:moveTo>
                    <a:pt x="701055" y="1486647"/>
                  </a:moveTo>
                  <a:cubicBezTo>
                    <a:pt x="701619" y="1465208"/>
                    <a:pt x="707823" y="1442085"/>
                    <a:pt x="723622" y="1427432"/>
                  </a:cubicBezTo>
                  <a:cubicBezTo>
                    <a:pt x="726442" y="1449418"/>
                    <a:pt x="737721" y="1467464"/>
                    <a:pt x="747872" y="1486647"/>
                  </a:cubicBezTo>
                  <a:cubicBezTo>
                    <a:pt x="732430" y="1489834"/>
                    <a:pt x="716499" y="1489836"/>
                    <a:pt x="701056" y="1486653"/>
                  </a:cubicBezTo>
                  <a:close/>
                  <a:moveTo>
                    <a:pt x="752938" y="1467501"/>
                  </a:moveTo>
                  <a:cubicBezTo>
                    <a:pt x="748436" y="1455040"/>
                    <a:pt x="750682" y="1442126"/>
                    <a:pt x="754631" y="1429661"/>
                  </a:cubicBezTo>
                  <a:lnTo>
                    <a:pt x="754631" y="1429707"/>
                  </a:lnTo>
                  <a:cubicBezTo>
                    <a:pt x="768166" y="1431407"/>
                    <a:pt x="781709" y="1434233"/>
                    <a:pt x="795244" y="1437047"/>
                  </a:cubicBezTo>
                  <a:cubicBezTo>
                    <a:pt x="785653" y="1452271"/>
                    <a:pt x="770987" y="1463559"/>
                    <a:pt x="752940" y="1467506"/>
                  </a:cubicBezTo>
                  <a:close/>
                  <a:moveTo>
                    <a:pt x="824570" y="1411077"/>
                  </a:moveTo>
                  <a:cubicBezTo>
                    <a:pt x="810649" y="1420932"/>
                    <a:pt x="793543" y="1420665"/>
                    <a:pt x="777198" y="1420101"/>
                  </a:cubicBezTo>
                  <a:cubicBezTo>
                    <a:pt x="773251" y="1415590"/>
                    <a:pt x="769867" y="1411633"/>
                    <a:pt x="765919" y="1407120"/>
                  </a:cubicBezTo>
                  <a:cubicBezTo>
                    <a:pt x="774378" y="1381288"/>
                    <a:pt x="773251" y="1352544"/>
                    <a:pt x="765356" y="1326529"/>
                  </a:cubicBezTo>
                  <a:lnTo>
                    <a:pt x="765356" y="1326474"/>
                  </a:lnTo>
                  <a:cubicBezTo>
                    <a:pt x="770979" y="1319151"/>
                    <a:pt x="776626" y="1312384"/>
                    <a:pt x="782838" y="1305608"/>
                  </a:cubicBezTo>
                  <a:cubicBezTo>
                    <a:pt x="792988" y="1320844"/>
                    <a:pt x="800884" y="1337753"/>
                    <a:pt x="810472" y="1354118"/>
                  </a:cubicBezTo>
                  <a:cubicBezTo>
                    <a:pt x="804832" y="1365960"/>
                    <a:pt x="798629" y="1378377"/>
                    <a:pt x="796937" y="1391339"/>
                  </a:cubicBezTo>
                  <a:cubicBezTo>
                    <a:pt x="809343" y="1382880"/>
                    <a:pt x="818367" y="1369345"/>
                    <a:pt x="831902" y="1361449"/>
                  </a:cubicBezTo>
                  <a:cubicBezTo>
                    <a:pt x="843180" y="1352981"/>
                    <a:pt x="857852" y="1350734"/>
                    <a:pt x="871378" y="1346224"/>
                  </a:cubicBezTo>
                  <a:lnTo>
                    <a:pt x="886602" y="1359759"/>
                  </a:lnTo>
                  <a:cubicBezTo>
                    <a:pt x="867433" y="1378930"/>
                    <a:pt x="846299" y="1395705"/>
                    <a:pt x="824572" y="1411083"/>
                  </a:cubicBezTo>
                  <a:close/>
                  <a:moveTo>
                    <a:pt x="887178" y="1336109"/>
                  </a:moveTo>
                  <a:cubicBezTo>
                    <a:pt x="874772" y="1323137"/>
                    <a:pt x="857852" y="1316370"/>
                    <a:pt x="841504" y="1309602"/>
                  </a:cubicBezTo>
                  <a:cubicBezTo>
                    <a:pt x="847698" y="1305645"/>
                    <a:pt x="853902" y="1301707"/>
                    <a:pt x="860679" y="1297759"/>
                  </a:cubicBezTo>
                  <a:cubicBezTo>
                    <a:pt x="838120" y="1266169"/>
                    <a:pt x="812733" y="1236851"/>
                    <a:pt x="783409" y="1212593"/>
                  </a:cubicBezTo>
                  <a:cubicBezTo>
                    <a:pt x="814436" y="1213730"/>
                    <a:pt x="841504" y="1229520"/>
                    <a:pt x="867437" y="1244184"/>
                  </a:cubicBezTo>
                  <a:cubicBezTo>
                    <a:pt x="865736" y="1220989"/>
                    <a:pt x="833600" y="1214258"/>
                    <a:pt x="839240" y="1189426"/>
                  </a:cubicBezTo>
                  <a:lnTo>
                    <a:pt x="839240" y="1189480"/>
                  </a:lnTo>
                  <a:cubicBezTo>
                    <a:pt x="857286" y="1192874"/>
                    <a:pt x="873087" y="1201888"/>
                    <a:pt x="887176" y="1213167"/>
                  </a:cubicBezTo>
                  <a:cubicBezTo>
                    <a:pt x="879844" y="1226701"/>
                    <a:pt x="872513" y="1241928"/>
                    <a:pt x="874770" y="1258273"/>
                  </a:cubicBezTo>
                  <a:cubicBezTo>
                    <a:pt x="873642" y="1279703"/>
                    <a:pt x="895080" y="1290991"/>
                    <a:pt x="907488" y="1305090"/>
                  </a:cubicBezTo>
                  <a:cubicBezTo>
                    <a:pt x="900715" y="1315248"/>
                    <a:pt x="893947" y="1325953"/>
                    <a:pt x="887180" y="1336114"/>
                  </a:cubicBezTo>
                  <a:close/>
                  <a:moveTo>
                    <a:pt x="997692" y="1420736"/>
                  </a:moveTo>
                  <a:cubicBezTo>
                    <a:pt x="997144" y="1431983"/>
                    <a:pt x="997144" y="1443243"/>
                    <a:pt x="996568" y="1454497"/>
                  </a:cubicBezTo>
                  <a:cubicBezTo>
                    <a:pt x="992620" y="1455626"/>
                    <a:pt x="984716" y="1457881"/>
                    <a:pt x="980778" y="1459572"/>
                  </a:cubicBezTo>
                  <a:lnTo>
                    <a:pt x="982479" y="1455634"/>
                  </a:lnTo>
                  <a:cubicBezTo>
                    <a:pt x="974319" y="1441211"/>
                    <a:pt x="968077" y="1428309"/>
                    <a:pt x="963319" y="1412227"/>
                  </a:cubicBezTo>
                  <a:cubicBezTo>
                    <a:pt x="961046" y="1401508"/>
                    <a:pt x="958235" y="1391331"/>
                    <a:pt x="955964" y="1380701"/>
                  </a:cubicBezTo>
                  <a:lnTo>
                    <a:pt x="956001" y="1380673"/>
                  </a:lnTo>
                  <a:cubicBezTo>
                    <a:pt x="962205" y="1378981"/>
                    <a:pt x="968972" y="1377853"/>
                    <a:pt x="975175" y="1376726"/>
                  </a:cubicBezTo>
                  <a:cubicBezTo>
                    <a:pt x="973943" y="1388139"/>
                    <a:pt x="973566" y="1399628"/>
                    <a:pt x="974047" y="1411097"/>
                  </a:cubicBezTo>
                  <a:cubicBezTo>
                    <a:pt x="977393" y="1410476"/>
                    <a:pt x="980779" y="1410100"/>
                    <a:pt x="984179" y="1409972"/>
                  </a:cubicBezTo>
                  <a:cubicBezTo>
                    <a:pt x="986453" y="1399147"/>
                    <a:pt x="988728" y="1389051"/>
                    <a:pt x="990364" y="1378864"/>
                  </a:cubicBezTo>
                  <a:lnTo>
                    <a:pt x="990382" y="1378946"/>
                  </a:lnTo>
                  <a:cubicBezTo>
                    <a:pt x="998286" y="1377818"/>
                    <a:pt x="1005606" y="1377254"/>
                    <a:pt x="1013514" y="1376690"/>
                  </a:cubicBezTo>
                  <a:cubicBezTo>
                    <a:pt x="1010077" y="1386631"/>
                    <a:pt x="1002129" y="1410554"/>
                    <a:pt x="997694" y="1420747"/>
                  </a:cubicBezTo>
                  <a:close/>
                  <a:moveTo>
                    <a:pt x="1065405" y="1371105"/>
                  </a:moveTo>
                  <a:lnTo>
                    <a:pt x="1065423" y="1371032"/>
                  </a:lnTo>
                  <a:lnTo>
                    <a:pt x="1084035" y="1357507"/>
                  </a:lnTo>
                  <a:cubicBezTo>
                    <a:pt x="1097570" y="1363147"/>
                    <a:pt x="1111668" y="1365394"/>
                    <a:pt x="1125767" y="1369341"/>
                  </a:cubicBezTo>
                  <a:cubicBezTo>
                    <a:pt x="1147197" y="1381193"/>
                    <a:pt x="1160743" y="1401486"/>
                    <a:pt x="1174830" y="1420679"/>
                  </a:cubicBezTo>
                  <a:cubicBezTo>
                    <a:pt x="1138174" y="1404953"/>
                    <a:pt x="1101518" y="1388671"/>
                    <a:pt x="1065407" y="1371116"/>
                  </a:cubicBezTo>
                  <a:close/>
                  <a:moveTo>
                    <a:pt x="1181607" y="1519434"/>
                  </a:moveTo>
                  <a:cubicBezTo>
                    <a:pt x="1173721" y="1511539"/>
                    <a:pt x="1164402" y="1504125"/>
                    <a:pt x="1160751" y="1492364"/>
                  </a:cubicBezTo>
                  <a:cubicBezTo>
                    <a:pt x="1154406" y="1471927"/>
                    <a:pt x="1144924" y="1452341"/>
                    <a:pt x="1141012" y="1430966"/>
                  </a:cubicBezTo>
                  <a:lnTo>
                    <a:pt x="1141012" y="1430883"/>
                  </a:lnTo>
                  <a:lnTo>
                    <a:pt x="1159614" y="1432584"/>
                  </a:lnTo>
                  <a:cubicBezTo>
                    <a:pt x="1159050" y="1450058"/>
                    <a:pt x="1157358" y="1468109"/>
                    <a:pt x="1160178" y="1485595"/>
                  </a:cubicBezTo>
                  <a:cubicBezTo>
                    <a:pt x="1163561" y="1486732"/>
                    <a:pt x="1170327" y="1488425"/>
                    <a:pt x="1173722" y="1489552"/>
                  </a:cubicBezTo>
                  <a:cubicBezTo>
                    <a:pt x="1173722" y="1472060"/>
                    <a:pt x="1172595" y="1455151"/>
                    <a:pt x="1172595" y="1438223"/>
                  </a:cubicBezTo>
                  <a:cubicBezTo>
                    <a:pt x="1178235" y="1437674"/>
                    <a:pt x="1189504" y="1437095"/>
                    <a:pt x="1195152" y="1436532"/>
                  </a:cubicBezTo>
                  <a:cubicBezTo>
                    <a:pt x="1191196" y="1464183"/>
                    <a:pt x="1184437" y="1491811"/>
                    <a:pt x="1181609" y="1519445"/>
                  </a:cubicBezTo>
                  <a:close/>
                  <a:moveTo>
                    <a:pt x="1160759" y="1379510"/>
                  </a:moveTo>
                  <a:cubicBezTo>
                    <a:pt x="1137065" y="1349620"/>
                    <a:pt x="1089692" y="1331574"/>
                    <a:pt x="1055291" y="1353559"/>
                  </a:cubicBezTo>
                  <a:cubicBezTo>
                    <a:pt x="1027084" y="1364284"/>
                    <a:pt x="995503" y="1351313"/>
                    <a:pt x="966742" y="1360900"/>
                  </a:cubicBezTo>
                  <a:cubicBezTo>
                    <a:pt x="946443" y="1367114"/>
                    <a:pt x="925564" y="1368231"/>
                    <a:pt x="904707" y="1366540"/>
                  </a:cubicBezTo>
                  <a:cubicBezTo>
                    <a:pt x="902443" y="1340598"/>
                    <a:pt x="916542" y="1318040"/>
                    <a:pt x="930640" y="1297174"/>
                  </a:cubicBezTo>
                  <a:cubicBezTo>
                    <a:pt x="918806" y="1282512"/>
                    <a:pt x="897368" y="1276875"/>
                    <a:pt x="890041" y="1258252"/>
                  </a:cubicBezTo>
                  <a:cubicBezTo>
                    <a:pt x="884401" y="1233437"/>
                    <a:pt x="905832" y="1214264"/>
                    <a:pt x="925565" y="1202985"/>
                  </a:cubicBezTo>
                  <a:cubicBezTo>
                    <a:pt x="929522" y="1204113"/>
                    <a:pt x="938545" y="1206933"/>
                    <a:pt x="943057" y="1208060"/>
                  </a:cubicBezTo>
                  <a:cubicBezTo>
                    <a:pt x="933456" y="1226106"/>
                    <a:pt x="902443" y="1233435"/>
                    <a:pt x="908647" y="1257687"/>
                  </a:cubicBezTo>
                  <a:cubicBezTo>
                    <a:pt x="912030" y="1267837"/>
                    <a:pt x="918797" y="1276871"/>
                    <a:pt x="924438" y="1285894"/>
                  </a:cubicBezTo>
                  <a:cubicBezTo>
                    <a:pt x="940783" y="1286458"/>
                    <a:pt x="954326" y="1277436"/>
                    <a:pt x="965037" y="1266156"/>
                  </a:cubicBezTo>
                  <a:cubicBezTo>
                    <a:pt x="951493" y="1250938"/>
                    <a:pt x="946982" y="1228934"/>
                    <a:pt x="956013" y="1210888"/>
                  </a:cubicBezTo>
                  <a:cubicBezTo>
                    <a:pt x="963908" y="1203557"/>
                    <a:pt x="974060" y="1199610"/>
                    <a:pt x="983647" y="1195664"/>
                  </a:cubicBezTo>
                  <a:cubicBezTo>
                    <a:pt x="1023688" y="1189460"/>
                    <a:pt x="1064865" y="1196227"/>
                    <a:pt x="1104348" y="1187769"/>
                  </a:cubicBezTo>
                  <a:cubicBezTo>
                    <a:pt x="1086307" y="1193978"/>
                    <a:pt x="1066556" y="1197366"/>
                    <a:pt x="1051901" y="1210901"/>
                  </a:cubicBezTo>
                  <a:cubicBezTo>
                    <a:pt x="1072767" y="1217104"/>
                    <a:pt x="1094761" y="1208081"/>
                    <a:pt x="1115063" y="1215976"/>
                  </a:cubicBezTo>
                  <a:cubicBezTo>
                    <a:pt x="1121267" y="1223880"/>
                    <a:pt x="1128034" y="1231775"/>
                    <a:pt x="1129725" y="1241926"/>
                  </a:cubicBezTo>
                  <a:cubicBezTo>
                    <a:pt x="1131982" y="1265049"/>
                    <a:pt x="1109426" y="1278020"/>
                    <a:pt x="1094761" y="1291563"/>
                  </a:cubicBezTo>
                  <a:cubicBezTo>
                    <a:pt x="1077278" y="1307918"/>
                    <a:pt x="1053019" y="1301713"/>
                    <a:pt x="1031597" y="1300022"/>
                  </a:cubicBezTo>
                  <a:lnTo>
                    <a:pt x="1031597" y="1320888"/>
                  </a:lnTo>
                  <a:cubicBezTo>
                    <a:pt x="1048525" y="1320888"/>
                    <a:pt x="1065998" y="1322580"/>
                    <a:pt x="1082363" y="1319197"/>
                  </a:cubicBezTo>
                  <a:cubicBezTo>
                    <a:pt x="1104920" y="1310173"/>
                    <a:pt x="1121599" y="1290652"/>
                    <a:pt x="1135383" y="1270687"/>
                  </a:cubicBezTo>
                  <a:cubicBezTo>
                    <a:pt x="1148091" y="1252282"/>
                    <a:pt x="1141577" y="1228390"/>
                    <a:pt x="1133119" y="1209780"/>
                  </a:cubicBezTo>
                  <a:cubicBezTo>
                    <a:pt x="1165263" y="1216548"/>
                    <a:pt x="1199110" y="1214865"/>
                    <a:pt x="1231820" y="1209780"/>
                  </a:cubicBezTo>
                  <a:cubicBezTo>
                    <a:pt x="1205870" y="1222742"/>
                    <a:pt x="1177672" y="1230646"/>
                    <a:pt x="1150602" y="1240806"/>
                  </a:cubicBezTo>
                  <a:cubicBezTo>
                    <a:pt x="1149721" y="1244892"/>
                    <a:pt x="1149153" y="1249040"/>
                    <a:pt x="1148902" y="1253213"/>
                  </a:cubicBezTo>
                  <a:cubicBezTo>
                    <a:pt x="1182184" y="1249256"/>
                    <a:pt x="1213201" y="1234603"/>
                    <a:pt x="1244777" y="1223323"/>
                  </a:cubicBezTo>
                  <a:cubicBezTo>
                    <a:pt x="1244777" y="1217683"/>
                    <a:pt x="1244228" y="1211471"/>
                    <a:pt x="1244228" y="1205268"/>
                  </a:cubicBezTo>
                  <a:cubicBezTo>
                    <a:pt x="1256167" y="1199532"/>
                    <a:pt x="1267346" y="1192333"/>
                    <a:pt x="1277508" y="1183838"/>
                  </a:cubicBezTo>
                  <a:cubicBezTo>
                    <a:pt x="1257770" y="1174814"/>
                    <a:pt x="1240287" y="1189487"/>
                    <a:pt x="1221684" y="1193439"/>
                  </a:cubicBezTo>
                  <a:cubicBezTo>
                    <a:pt x="1183336" y="1205837"/>
                    <a:pt x="1142713" y="1194003"/>
                    <a:pt x="1104373" y="1186108"/>
                  </a:cubicBezTo>
                  <a:cubicBezTo>
                    <a:pt x="1128059" y="1170883"/>
                    <a:pt x="1155702" y="1160721"/>
                    <a:pt x="1175995" y="1139864"/>
                  </a:cubicBezTo>
                  <a:cubicBezTo>
                    <a:pt x="1185582" y="1146068"/>
                    <a:pt x="1194041" y="1155654"/>
                    <a:pt x="1204766" y="1159603"/>
                  </a:cubicBezTo>
                  <a:cubicBezTo>
                    <a:pt x="1214915" y="1161294"/>
                    <a:pt x="1225624" y="1161294"/>
                    <a:pt x="1235783" y="1161859"/>
                  </a:cubicBezTo>
                  <a:cubicBezTo>
                    <a:pt x="1235219" y="1159039"/>
                    <a:pt x="1234646" y="1152835"/>
                    <a:pt x="1234090" y="1150025"/>
                  </a:cubicBezTo>
                  <a:cubicBezTo>
                    <a:pt x="1215479" y="1144950"/>
                    <a:pt x="1188974" y="1139309"/>
                    <a:pt x="1185017" y="1116743"/>
                  </a:cubicBezTo>
                  <a:cubicBezTo>
                    <a:pt x="1180506" y="1102644"/>
                    <a:pt x="1188974" y="1089109"/>
                    <a:pt x="1199693" y="1080086"/>
                  </a:cubicBezTo>
                  <a:cubicBezTo>
                    <a:pt x="1212655" y="1072191"/>
                    <a:pt x="1222806" y="1086853"/>
                    <a:pt x="1232403" y="1093057"/>
                  </a:cubicBezTo>
                  <a:cubicBezTo>
                    <a:pt x="1245365" y="1104909"/>
                    <a:pt x="1263984" y="1100388"/>
                    <a:pt x="1278647" y="1097004"/>
                  </a:cubicBezTo>
                  <a:cubicBezTo>
                    <a:pt x="1262292" y="1079522"/>
                    <a:pt x="1232957" y="1082906"/>
                    <a:pt x="1219423" y="1062040"/>
                  </a:cubicBezTo>
                  <a:cubicBezTo>
                    <a:pt x="1214910" y="1052452"/>
                    <a:pt x="1216612" y="1041747"/>
                    <a:pt x="1214910" y="1031578"/>
                  </a:cubicBezTo>
                  <a:cubicBezTo>
                    <a:pt x="1239736" y="1034961"/>
                    <a:pt x="1269058" y="1023127"/>
                    <a:pt x="1289916" y="1041738"/>
                  </a:cubicBezTo>
                  <a:cubicBezTo>
                    <a:pt x="1300639" y="1049625"/>
                    <a:pt x="1317559" y="1055828"/>
                    <a:pt x="1316430" y="1072188"/>
                  </a:cubicBezTo>
                  <a:cubicBezTo>
                    <a:pt x="1316994" y="1097563"/>
                    <a:pt x="1316430" y="1122389"/>
                    <a:pt x="1318121" y="1147194"/>
                  </a:cubicBezTo>
                  <a:cubicBezTo>
                    <a:pt x="1348011" y="1150024"/>
                    <a:pt x="1379038" y="1159610"/>
                    <a:pt x="1408921" y="1150024"/>
                  </a:cubicBezTo>
                  <a:cubicBezTo>
                    <a:pt x="1499721" y="1135347"/>
                    <a:pt x="1533010" y="1024807"/>
                    <a:pt x="1622115" y="1007325"/>
                  </a:cubicBezTo>
                  <a:cubicBezTo>
                    <a:pt x="1659900" y="989279"/>
                    <a:pt x="1691550" y="960667"/>
                    <a:pt x="1718560" y="928927"/>
                  </a:cubicBezTo>
                  <a:cubicBezTo>
                    <a:pt x="1737771" y="906352"/>
                    <a:pt x="1742028" y="871686"/>
                    <a:pt x="1771408" y="857587"/>
                  </a:cubicBezTo>
                  <a:lnTo>
                    <a:pt x="1771027" y="857277"/>
                  </a:lnTo>
                  <a:cubicBezTo>
                    <a:pt x="1797640" y="845441"/>
                    <a:pt x="1823452" y="831879"/>
                    <a:pt x="1848297" y="816678"/>
                  </a:cubicBezTo>
                  <a:cubicBezTo>
                    <a:pt x="1833644" y="858420"/>
                    <a:pt x="1798096" y="886617"/>
                    <a:pt x="1776101" y="924412"/>
                  </a:cubicBezTo>
                  <a:cubicBezTo>
                    <a:pt x="1773845" y="932862"/>
                    <a:pt x="1773273" y="941894"/>
                    <a:pt x="1772144" y="950908"/>
                  </a:cubicBezTo>
                  <a:cubicBezTo>
                    <a:pt x="1783424" y="953737"/>
                    <a:pt x="1794703" y="955983"/>
                    <a:pt x="1804289" y="962195"/>
                  </a:cubicBezTo>
                  <a:cubicBezTo>
                    <a:pt x="1828549" y="975166"/>
                    <a:pt x="1861822" y="975721"/>
                    <a:pt x="1877049" y="1001673"/>
                  </a:cubicBezTo>
                  <a:cubicBezTo>
                    <a:pt x="1906938" y="1045661"/>
                    <a:pt x="1900735" y="1103749"/>
                    <a:pt x="1876485" y="1149446"/>
                  </a:cubicBezTo>
                  <a:cubicBezTo>
                    <a:pt x="1869144" y="1170304"/>
                    <a:pt x="1847714" y="1182720"/>
                    <a:pt x="1842074" y="1204150"/>
                  </a:cubicBezTo>
                  <a:cubicBezTo>
                    <a:pt x="1846031" y="1203021"/>
                    <a:pt x="1854482" y="1201320"/>
                    <a:pt x="1859002" y="1200193"/>
                  </a:cubicBezTo>
                  <a:cubicBezTo>
                    <a:pt x="1908630" y="1151683"/>
                    <a:pt x="1926677" y="1072166"/>
                    <a:pt x="1898478" y="1008431"/>
                  </a:cubicBezTo>
                  <a:cubicBezTo>
                    <a:pt x="1889464" y="983617"/>
                    <a:pt x="1862954" y="972338"/>
                    <a:pt x="1844339" y="955974"/>
                  </a:cubicBezTo>
                  <a:cubicBezTo>
                    <a:pt x="1886626" y="961049"/>
                    <a:pt x="1925548" y="988692"/>
                    <a:pt x="1940784" y="1029297"/>
                  </a:cubicBezTo>
                  <a:cubicBezTo>
                    <a:pt x="1973329" y="1146494"/>
                    <a:pt x="1929700" y="1138226"/>
                    <a:pt x="1912023" y="1172559"/>
                  </a:cubicBezTo>
                  <a:cubicBezTo>
                    <a:pt x="1896233" y="1203008"/>
                    <a:pt x="1877612" y="1232339"/>
                    <a:pt x="1860130" y="1261673"/>
                  </a:cubicBezTo>
                  <a:cubicBezTo>
                    <a:pt x="1801974" y="1319829"/>
                    <a:pt x="1734025" y="1321224"/>
                    <a:pt x="1637360" y="1395340"/>
                  </a:cubicBezTo>
                  <a:cubicBezTo>
                    <a:pt x="1627210" y="1405490"/>
                    <a:pt x="1611985" y="1403235"/>
                    <a:pt x="1599012" y="1403808"/>
                  </a:cubicBezTo>
                  <a:cubicBezTo>
                    <a:pt x="1623516" y="1357368"/>
                    <a:pt x="1637749" y="1306202"/>
                    <a:pt x="1640744" y="1253778"/>
                  </a:cubicBezTo>
                  <a:cubicBezTo>
                    <a:pt x="1639616" y="1233479"/>
                    <a:pt x="1636796" y="1210345"/>
                    <a:pt x="1620432" y="1195681"/>
                  </a:cubicBezTo>
                  <a:cubicBezTo>
                    <a:pt x="1600703" y="1174261"/>
                    <a:pt x="1569676" y="1166357"/>
                    <a:pt x="1540915" y="1167476"/>
                  </a:cubicBezTo>
                  <a:cubicBezTo>
                    <a:pt x="1488467" y="1164100"/>
                    <a:pt x="1441085" y="1194554"/>
                    <a:pt x="1404989" y="1230084"/>
                  </a:cubicBezTo>
                  <a:cubicBezTo>
                    <a:pt x="1394839" y="1237979"/>
                    <a:pt x="1385260" y="1249249"/>
                    <a:pt x="1371152" y="1250384"/>
                  </a:cubicBezTo>
                  <a:cubicBezTo>
                    <a:pt x="1353669" y="1249820"/>
                    <a:pt x="1336751" y="1243052"/>
                    <a:pt x="1319822" y="1237976"/>
                  </a:cubicBezTo>
                  <a:cubicBezTo>
                    <a:pt x="1256087" y="1231199"/>
                    <a:pt x="1194625" y="1259970"/>
                    <a:pt x="1143860" y="1296063"/>
                  </a:cubicBezTo>
                  <a:cubicBezTo>
                    <a:pt x="1137656" y="1303958"/>
                    <a:pt x="1134836" y="1314119"/>
                    <a:pt x="1130888" y="1323133"/>
                  </a:cubicBezTo>
                  <a:cubicBezTo>
                    <a:pt x="1155714" y="1314119"/>
                    <a:pt x="1172057" y="1291552"/>
                    <a:pt x="1196871" y="1281401"/>
                  </a:cubicBezTo>
                  <a:cubicBezTo>
                    <a:pt x="1225641" y="1271813"/>
                    <a:pt x="1252711" y="1252630"/>
                    <a:pt x="1284292" y="1259971"/>
                  </a:cubicBezTo>
                  <a:cubicBezTo>
                    <a:pt x="1241433" y="1272933"/>
                    <a:pt x="1190667" y="1282530"/>
                    <a:pt x="1163592" y="1323135"/>
                  </a:cubicBezTo>
                  <a:cubicBezTo>
                    <a:pt x="1173752" y="1321442"/>
                    <a:pt x="1182775" y="1319187"/>
                    <a:pt x="1192926" y="1317495"/>
                  </a:cubicBezTo>
                  <a:cubicBezTo>
                    <a:pt x="1210972" y="1324262"/>
                    <a:pt x="1229018" y="1331030"/>
                    <a:pt x="1246501" y="1340053"/>
                  </a:cubicBezTo>
                  <a:cubicBezTo>
                    <a:pt x="1234649" y="1338352"/>
                    <a:pt x="1223378" y="1335550"/>
                    <a:pt x="1211536" y="1333286"/>
                  </a:cubicBezTo>
                  <a:cubicBezTo>
                    <a:pt x="1209845" y="1341181"/>
                    <a:pt x="1207579" y="1348511"/>
                    <a:pt x="1205332" y="1356408"/>
                  </a:cubicBezTo>
                  <a:cubicBezTo>
                    <a:pt x="1183902" y="1355853"/>
                    <a:pt x="1168111" y="1339490"/>
                    <a:pt x="1148918" y="1332158"/>
                  </a:cubicBezTo>
                  <a:cubicBezTo>
                    <a:pt x="1142714" y="1354152"/>
                    <a:pt x="1169794" y="1357545"/>
                    <a:pt x="1181636" y="1369943"/>
                  </a:cubicBezTo>
                  <a:cubicBezTo>
                    <a:pt x="1209843" y="1394769"/>
                    <a:pt x="1227889" y="1428594"/>
                    <a:pt x="1249311" y="1458492"/>
                  </a:cubicBezTo>
                  <a:cubicBezTo>
                    <a:pt x="1212071" y="1442129"/>
                    <a:pt x="1189512" y="1406035"/>
                    <a:pt x="1160760" y="1379521"/>
                  </a:cubicBezTo>
                  <a:close/>
                  <a:moveTo>
                    <a:pt x="940155" y="1250976"/>
                  </a:moveTo>
                  <a:cubicBezTo>
                    <a:pt x="939591" y="1254924"/>
                    <a:pt x="938463" y="1263384"/>
                    <a:pt x="937891" y="1267885"/>
                  </a:cubicBezTo>
                  <a:cubicBezTo>
                    <a:pt x="930956" y="1261677"/>
                    <a:pt x="924370" y="1255091"/>
                    <a:pt x="918162" y="1248156"/>
                  </a:cubicBezTo>
                  <a:cubicBezTo>
                    <a:pt x="925493" y="1249274"/>
                    <a:pt x="932832" y="1249847"/>
                    <a:pt x="940155" y="1250976"/>
                  </a:cubicBezTo>
                  <a:close/>
                  <a:moveTo>
                    <a:pt x="1668826" y="1393092"/>
                  </a:moveTo>
                  <a:lnTo>
                    <a:pt x="1668863" y="1393056"/>
                  </a:lnTo>
                  <a:cubicBezTo>
                    <a:pt x="1710031" y="1363176"/>
                    <a:pt x="1756840" y="1343993"/>
                    <a:pt x="1803084" y="1323690"/>
                  </a:cubicBezTo>
                  <a:cubicBezTo>
                    <a:pt x="1772058" y="1366077"/>
                    <a:pt x="1719027" y="1386906"/>
                    <a:pt x="1668826" y="1393092"/>
                  </a:cubicBezTo>
                  <a:close/>
                  <a:moveTo>
                    <a:pt x="1716862" y="1404390"/>
                  </a:moveTo>
                  <a:cubicBezTo>
                    <a:pt x="1697066" y="1418380"/>
                    <a:pt x="1674005" y="1422382"/>
                    <a:pt x="1650396" y="1419590"/>
                  </a:cubicBezTo>
                  <a:lnTo>
                    <a:pt x="1650305" y="1419616"/>
                  </a:lnTo>
                  <a:lnTo>
                    <a:pt x="1650278" y="1419580"/>
                  </a:lnTo>
                  <a:lnTo>
                    <a:pt x="1650394" y="1419590"/>
                  </a:lnTo>
                  <a:cubicBezTo>
                    <a:pt x="1672354" y="1412279"/>
                    <a:pt x="1694327" y="1408895"/>
                    <a:pt x="1716855" y="1404390"/>
                  </a:cubicBezTo>
                  <a:close/>
                  <a:moveTo>
                    <a:pt x="1395877" y="1665482"/>
                  </a:moveTo>
                  <a:cubicBezTo>
                    <a:pt x="1404901" y="1662652"/>
                    <a:pt x="1408285" y="1666046"/>
                    <a:pt x="1405465" y="1675060"/>
                  </a:cubicBezTo>
                  <a:cubicBezTo>
                    <a:pt x="1396460" y="1677880"/>
                    <a:pt x="1393095" y="1674511"/>
                    <a:pt x="1395914" y="1665509"/>
                  </a:cubicBezTo>
                  <a:close/>
                  <a:moveTo>
                    <a:pt x="1417327" y="1703284"/>
                  </a:moveTo>
                  <a:cubicBezTo>
                    <a:pt x="1450072" y="1706741"/>
                    <a:pt x="1485001" y="1706741"/>
                    <a:pt x="1513201" y="1688094"/>
                  </a:cubicBezTo>
                  <a:lnTo>
                    <a:pt x="1513219" y="1688039"/>
                  </a:lnTo>
                  <a:cubicBezTo>
                    <a:pt x="1519423" y="1678452"/>
                    <a:pt x="1522243" y="1668300"/>
                    <a:pt x="1526754" y="1658149"/>
                  </a:cubicBezTo>
                  <a:cubicBezTo>
                    <a:pt x="1529574" y="1683524"/>
                    <a:pt x="1532394" y="1709479"/>
                    <a:pt x="1526754" y="1734856"/>
                  </a:cubicBezTo>
                  <a:cubicBezTo>
                    <a:pt x="1520542" y="1745571"/>
                    <a:pt x="1511529" y="1755156"/>
                    <a:pt x="1500248" y="1760807"/>
                  </a:cubicBezTo>
                  <a:cubicBezTo>
                    <a:pt x="1463027" y="1764754"/>
                    <a:pt x="1425806" y="1758550"/>
                    <a:pt x="1388567" y="1754039"/>
                  </a:cubicBezTo>
                  <a:cubicBezTo>
                    <a:pt x="1350228" y="1752338"/>
                    <a:pt x="1312992" y="1763063"/>
                    <a:pt x="1275212" y="1768702"/>
                  </a:cubicBezTo>
                  <a:cubicBezTo>
                    <a:pt x="1286491" y="1746708"/>
                    <a:pt x="1309929" y="1737045"/>
                    <a:pt x="1329352" y="1724149"/>
                  </a:cubicBezTo>
                  <a:cubicBezTo>
                    <a:pt x="1346562" y="1712722"/>
                    <a:pt x="1359253" y="1688047"/>
                    <a:pt x="1382928" y="1692567"/>
                  </a:cubicBezTo>
                  <a:cubicBezTo>
                    <a:pt x="1395338" y="1692568"/>
                    <a:pt x="1405488" y="1700464"/>
                    <a:pt x="1417332" y="1703284"/>
                  </a:cubicBezTo>
                  <a:close/>
                  <a:moveTo>
                    <a:pt x="1504175" y="1627687"/>
                  </a:moveTo>
                  <a:cubicBezTo>
                    <a:pt x="1496947" y="1635193"/>
                    <a:pt x="1482708" y="1622685"/>
                    <a:pt x="1491168" y="1615317"/>
                  </a:cubicBezTo>
                  <a:cubicBezTo>
                    <a:pt x="1497613" y="1607189"/>
                    <a:pt x="1511971" y="1619598"/>
                    <a:pt x="1504180" y="1627687"/>
                  </a:cubicBezTo>
                  <a:close/>
                  <a:moveTo>
                    <a:pt x="1508124" y="1546497"/>
                  </a:moveTo>
                  <a:cubicBezTo>
                    <a:pt x="1516582" y="1539720"/>
                    <a:pt x="1525033" y="1554965"/>
                    <a:pt x="1516582" y="1560596"/>
                  </a:cubicBezTo>
                  <a:cubicBezTo>
                    <a:pt x="1508129" y="1567327"/>
                    <a:pt x="1500215" y="1552136"/>
                    <a:pt x="1508129" y="1546497"/>
                  </a:cubicBezTo>
                  <a:close/>
                  <a:moveTo>
                    <a:pt x="1508672" y="1644078"/>
                  </a:moveTo>
                  <a:cubicBezTo>
                    <a:pt x="1509236" y="1655930"/>
                    <a:pt x="1511501" y="1672849"/>
                    <a:pt x="1498523" y="1679602"/>
                  </a:cubicBezTo>
                  <a:cubicBezTo>
                    <a:pt x="1480820" y="1685158"/>
                    <a:pt x="1462509" y="1688544"/>
                    <a:pt x="1443990" y="1689687"/>
                  </a:cubicBezTo>
                  <a:cubicBezTo>
                    <a:pt x="1443927" y="1689708"/>
                    <a:pt x="1443873" y="1689741"/>
                    <a:pt x="1443811" y="1689762"/>
                  </a:cubicBezTo>
                  <a:lnTo>
                    <a:pt x="1443856" y="1689699"/>
                  </a:lnTo>
                  <a:cubicBezTo>
                    <a:pt x="1443901" y="1689699"/>
                    <a:pt x="1443947" y="1689689"/>
                    <a:pt x="1443993" y="1689687"/>
                  </a:cubicBezTo>
                  <a:cubicBezTo>
                    <a:pt x="1469847" y="1680622"/>
                    <a:pt x="1487304" y="1659269"/>
                    <a:pt x="1508683" y="1644078"/>
                  </a:cubicBezTo>
                  <a:close/>
                  <a:moveTo>
                    <a:pt x="1537997" y="1460203"/>
                  </a:moveTo>
                  <a:cubicBezTo>
                    <a:pt x="1539179" y="1469372"/>
                    <a:pt x="1539756" y="1478609"/>
                    <a:pt x="1539725" y="1487854"/>
                  </a:cubicBezTo>
                  <a:cubicBezTo>
                    <a:pt x="1526979" y="1482741"/>
                    <a:pt x="1523771" y="1467325"/>
                    <a:pt x="1538008" y="1460205"/>
                  </a:cubicBezTo>
                  <a:close/>
                  <a:moveTo>
                    <a:pt x="1554389" y="1486099"/>
                  </a:moveTo>
                  <a:lnTo>
                    <a:pt x="1554417" y="1486108"/>
                  </a:lnTo>
                  <a:cubicBezTo>
                    <a:pt x="1564004" y="1468626"/>
                    <a:pt x="1569641" y="1440982"/>
                    <a:pt x="1593902" y="1443248"/>
                  </a:cubicBezTo>
                  <a:cubicBezTo>
                    <a:pt x="1567952" y="1495132"/>
                    <a:pt x="1546522" y="1549835"/>
                    <a:pt x="1534100" y="1606805"/>
                  </a:cubicBezTo>
                  <a:cubicBezTo>
                    <a:pt x="1525020" y="1565052"/>
                    <a:pt x="1546486" y="1526122"/>
                    <a:pt x="1554400" y="1486099"/>
                  </a:cubicBezTo>
                  <a:close/>
                  <a:moveTo>
                    <a:pt x="1576320" y="1376645"/>
                  </a:moveTo>
                  <a:lnTo>
                    <a:pt x="1576338" y="1376682"/>
                  </a:lnTo>
                  <a:cubicBezTo>
                    <a:pt x="1581978" y="1368787"/>
                    <a:pt x="1595938" y="1378831"/>
                    <a:pt x="1589872" y="1386832"/>
                  </a:cubicBezTo>
                  <a:cubicBezTo>
                    <a:pt x="1583552" y="1395192"/>
                    <a:pt x="1570145" y="1385105"/>
                    <a:pt x="1576331" y="1376646"/>
                  </a:cubicBezTo>
                  <a:close/>
                  <a:moveTo>
                    <a:pt x="1553799" y="1351300"/>
                  </a:moveTo>
                  <a:cubicBezTo>
                    <a:pt x="1556628" y="1364835"/>
                    <a:pt x="1560576" y="1378379"/>
                    <a:pt x="1563401" y="1391342"/>
                  </a:cubicBezTo>
                  <a:cubicBezTo>
                    <a:pt x="1529554" y="1380627"/>
                    <a:pt x="1497975" y="1361452"/>
                    <a:pt x="1471468" y="1338321"/>
                  </a:cubicBezTo>
                  <a:cubicBezTo>
                    <a:pt x="1489514" y="1312946"/>
                    <a:pt x="1483875" y="1281361"/>
                    <a:pt x="1481055" y="1253164"/>
                  </a:cubicBezTo>
                  <a:cubicBezTo>
                    <a:pt x="1473724" y="1236236"/>
                    <a:pt x="1464127" y="1220446"/>
                    <a:pt x="1456242" y="1204091"/>
                  </a:cubicBezTo>
                  <a:cubicBezTo>
                    <a:pt x="1467665" y="1200882"/>
                    <a:pt x="1479376" y="1198804"/>
                    <a:pt x="1491206" y="1197887"/>
                  </a:cubicBezTo>
                  <a:cubicBezTo>
                    <a:pt x="1502495" y="1221009"/>
                    <a:pt x="1511506" y="1244694"/>
                    <a:pt x="1521096" y="1268387"/>
                  </a:cubicBezTo>
                  <a:cubicBezTo>
                    <a:pt x="1525044" y="1270643"/>
                    <a:pt x="1532940" y="1275155"/>
                    <a:pt x="1536886" y="1276846"/>
                  </a:cubicBezTo>
                  <a:cubicBezTo>
                    <a:pt x="1547614" y="1246396"/>
                    <a:pt x="1540351" y="1214301"/>
                    <a:pt x="1541976" y="1182665"/>
                  </a:cubicBezTo>
                  <a:cubicBezTo>
                    <a:pt x="1569607" y="1179276"/>
                    <a:pt x="1597800" y="1191690"/>
                    <a:pt x="1616421" y="1211427"/>
                  </a:cubicBezTo>
                  <a:cubicBezTo>
                    <a:pt x="1621293" y="1225017"/>
                    <a:pt x="1625064" y="1238976"/>
                    <a:pt x="1627700" y="1253169"/>
                  </a:cubicBezTo>
                  <a:cubicBezTo>
                    <a:pt x="1624306" y="1289262"/>
                    <a:pt x="1615857" y="1324801"/>
                    <a:pt x="1604569" y="1359194"/>
                  </a:cubicBezTo>
                  <a:cubicBezTo>
                    <a:pt x="1587637" y="1356945"/>
                    <a:pt x="1570728" y="1351300"/>
                    <a:pt x="1553799" y="1351300"/>
                  </a:cubicBezTo>
                  <a:close/>
                  <a:moveTo>
                    <a:pt x="1516551" y="1390222"/>
                  </a:moveTo>
                  <a:cubicBezTo>
                    <a:pt x="1499632" y="1390771"/>
                    <a:pt x="1488353" y="1378396"/>
                    <a:pt x="1480985" y="1365389"/>
                  </a:cubicBezTo>
                  <a:lnTo>
                    <a:pt x="1481021" y="1365399"/>
                  </a:lnTo>
                  <a:cubicBezTo>
                    <a:pt x="1494172" y="1371625"/>
                    <a:pt x="1506183" y="1380017"/>
                    <a:pt x="1516551" y="1390226"/>
                  </a:cubicBezTo>
                  <a:close/>
                  <a:moveTo>
                    <a:pt x="1209270" y="1354149"/>
                  </a:moveTo>
                  <a:lnTo>
                    <a:pt x="1209233" y="1354112"/>
                  </a:lnTo>
                  <a:cubicBezTo>
                    <a:pt x="1230099" y="1351292"/>
                    <a:pt x="1247027" y="1363690"/>
                    <a:pt x="1261116" y="1377798"/>
                  </a:cubicBezTo>
                  <a:cubicBezTo>
                    <a:pt x="1243106" y="1371079"/>
                    <a:pt x="1225097" y="1364894"/>
                    <a:pt x="1209270" y="1354160"/>
                  </a:cubicBezTo>
                  <a:close/>
                  <a:moveTo>
                    <a:pt x="1244781" y="1396395"/>
                  </a:moveTo>
                  <a:cubicBezTo>
                    <a:pt x="1237449" y="1397523"/>
                    <a:pt x="1230118" y="1399224"/>
                    <a:pt x="1222787" y="1400342"/>
                  </a:cubicBezTo>
                  <a:cubicBezTo>
                    <a:pt x="1219967" y="1391975"/>
                    <a:pt x="1216511" y="1383515"/>
                    <a:pt x="1214328" y="1374419"/>
                  </a:cubicBezTo>
                  <a:lnTo>
                    <a:pt x="1214328" y="1374401"/>
                  </a:lnTo>
                  <a:cubicBezTo>
                    <a:pt x="1225603" y="1380039"/>
                    <a:pt x="1235887" y="1387470"/>
                    <a:pt x="1244781" y="1396403"/>
                  </a:cubicBezTo>
                  <a:close/>
                  <a:moveTo>
                    <a:pt x="1347992" y="1376147"/>
                  </a:moveTo>
                  <a:cubicBezTo>
                    <a:pt x="1347444" y="1369943"/>
                    <a:pt x="1347444" y="1363731"/>
                    <a:pt x="1346865" y="1357545"/>
                  </a:cubicBezTo>
                  <a:cubicBezTo>
                    <a:pt x="1331170" y="1356492"/>
                    <a:pt x="1315543" y="1354607"/>
                    <a:pt x="1300048" y="1351897"/>
                  </a:cubicBezTo>
                  <a:cubicBezTo>
                    <a:pt x="1307234" y="1341255"/>
                    <a:pt x="1314511" y="1331068"/>
                    <a:pt x="1323606" y="1322062"/>
                  </a:cubicBezTo>
                  <a:lnTo>
                    <a:pt x="1323752" y="1322007"/>
                  </a:lnTo>
                  <a:cubicBezTo>
                    <a:pt x="1344052" y="1320315"/>
                    <a:pt x="1366048" y="1325955"/>
                    <a:pt x="1384659" y="1313548"/>
                  </a:cubicBezTo>
                  <a:cubicBezTo>
                    <a:pt x="1402705" y="1328773"/>
                    <a:pt x="1418497" y="1346258"/>
                    <a:pt x="1437106" y="1360357"/>
                  </a:cubicBezTo>
                  <a:cubicBezTo>
                    <a:pt x="1419060" y="1376147"/>
                    <a:pt x="1397991" y="1387301"/>
                    <a:pt x="1379575" y="1402099"/>
                  </a:cubicBezTo>
                  <a:cubicBezTo>
                    <a:pt x="1370167" y="1409659"/>
                    <a:pt x="1358071" y="1418180"/>
                    <a:pt x="1345737" y="1414497"/>
                  </a:cubicBezTo>
                  <a:cubicBezTo>
                    <a:pt x="1324717" y="1408220"/>
                    <a:pt x="1305696" y="1395331"/>
                    <a:pt x="1289897" y="1380659"/>
                  </a:cubicBezTo>
                  <a:cubicBezTo>
                    <a:pt x="1309072" y="1378411"/>
                    <a:pt x="1328819" y="1378411"/>
                    <a:pt x="1347992" y="1376155"/>
                  </a:cubicBezTo>
                  <a:close/>
                  <a:moveTo>
                    <a:pt x="1281419" y="1336670"/>
                  </a:moveTo>
                  <a:cubicBezTo>
                    <a:pt x="1263895" y="1334640"/>
                    <a:pt x="1251492" y="1321479"/>
                    <a:pt x="1237390" y="1313566"/>
                  </a:cubicBezTo>
                  <a:cubicBezTo>
                    <a:pt x="1246649" y="1308903"/>
                    <a:pt x="1260544" y="1297978"/>
                    <a:pt x="1276344" y="1294929"/>
                  </a:cubicBezTo>
                  <a:cubicBezTo>
                    <a:pt x="1289879" y="1291554"/>
                    <a:pt x="1300603" y="1302834"/>
                    <a:pt x="1311882" y="1308464"/>
                  </a:cubicBezTo>
                  <a:cubicBezTo>
                    <a:pt x="1302849" y="1319195"/>
                    <a:pt x="1298383" y="1338643"/>
                    <a:pt x="1281419" y="1336678"/>
                  </a:cubicBezTo>
                  <a:close/>
                  <a:moveTo>
                    <a:pt x="1376737" y="1287643"/>
                  </a:moveTo>
                  <a:cubicBezTo>
                    <a:pt x="1351813" y="1263902"/>
                    <a:pt x="1314612" y="1268450"/>
                    <a:pt x="1284775" y="1253260"/>
                  </a:cubicBezTo>
                  <a:lnTo>
                    <a:pt x="1284820" y="1253242"/>
                  </a:lnTo>
                  <a:cubicBezTo>
                    <a:pt x="1331065" y="1252105"/>
                    <a:pt x="1380695" y="1267341"/>
                    <a:pt x="1410582" y="1303991"/>
                  </a:cubicBezTo>
                  <a:cubicBezTo>
                    <a:pt x="1429192" y="1323165"/>
                    <a:pt x="1452315" y="1338392"/>
                    <a:pt x="1466977" y="1361523"/>
                  </a:cubicBezTo>
                  <a:cubicBezTo>
                    <a:pt x="1433705" y="1340670"/>
                    <a:pt x="1406645" y="1311901"/>
                    <a:pt x="1376737" y="1287658"/>
                  </a:cubicBezTo>
                  <a:close/>
                  <a:moveTo>
                    <a:pt x="1465859" y="1319797"/>
                  </a:moveTo>
                  <a:cubicBezTo>
                    <a:pt x="1461912" y="1320361"/>
                    <a:pt x="1454007" y="1320934"/>
                    <a:pt x="1450060" y="1321489"/>
                  </a:cubicBezTo>
                  <a:cubicBezTo>
                    <a:pt x="1431505" y="1300478"/>
                    <a:pt x="1411766" y="1280741"/>
                    <a:pt x="1389209" y="1264458"/>
                  </a:cubicBezTo>
                  <a:cubicBezTo>
                    <a:pt x="1406111" y="1246967"/>
                    <a:pt x="1424157" y="1217155"/>
                    <a:pt x="1451754" y="1223916"/>
                  </a:cubicBezTo>
                  <a:cubicBezTo>
                    <a:pt x="1470934" y="1252121"/>
                    <a:pt x="1471490" y="1287096"/>
                    <a:pt x="1465859" y="1319806"/>
                  </a:cubicBezTo>
                  <a:close/>
                  <a:moveTo>
                    <a:pt x="1526138" y="1228409"/>
                  </a:moveTo>
                  <a:cubicBezTo>
                    <a:pt x="1516551" y="1214310"/>
                    <a:pt x="1503581" y="1200212"/>
                    <a:pt x="1508100" y="1182164"/>
                  </a:cubicBezTo>
                  <a:cubicBezTo>
                    <a:pt x="1513167" y="1183292"/>
                    <a:pt x="1523325" y="1186112"/>
                    <a:pt x="1528400" y="1187239"/>
                  </a:cubicBezTo>
                  <a:cubicBezTo>
                    <a:pt x="1528502" y="1200978"/>
                    <a:pt x="1527742" y="1214709"/>
                    <a:pt x="1526126" y="1228353"/>
                  </a:cubicBezTo>
                  <a:close/>
                  <a:moveTo>
                    <a:pt x="1215992" y="1310152"/>
                  </a:moveTo>
                  <a:cubicBezTo>
                    <a:pt x="1205894" y="1307878"/>
                    <a:pt x="1212626" y="1292688"/>
                    <a:pt x="1221086" y="1294326"/>
                  </a:cubicBezTo>
                  <a:lnTo>
                    <a:pt x="1221059" y="1294363"/>
                  </a:lnTo>
                  <a:cubicBezTo>
                    <a:pt x="1231782" y="1296628"/>
                    <a:pt x="1225014" y="1312410"/>
                    <a:pt x="1215992" y="1310152"/>
                  </a:cubicBezTo>
                  <a:close/>
                  <a:moveTo>
                    <a:pt x="1240278" y="1415685"/>
                  </a:moveTo>
                  <a:lnTo>
                    <a:pt x="1240250" y="1415612"/>
                  </a:lnTo>
                  <a:cubicBezTo>
                    <a:pt x="1246454" y="1411655"/>
                    <a:pt x="1253221" y="1407707"/>
                    <a:pt x="1259989" y="1403196"/>
                  </a:cubicBezTo>
                  <a:cubicBezTo>
                    <a:pt x="1284815" y="1416741"/>
                    <a:pt x="1310738" y="1427456"/>
                    <a:pt x="1336696" y="1438161"/>
                  </a:cubicBezTo>
                  <a:cubicBezTo>
                    <a:pt x="1328106" y="1450806"/>
                    <a:pt x="1318686" y="1462867"/>
                    <a:pt x="1308498" y="1474263"/>
                  </a:cubicBezTo>
                  <a:cubicBezTo>
                    <a:pt x="1282035" y="1459712"/>
                    <a:pt x="1256650" y="1441611"/>
                    <a:pt x="1240278" y="1415686"/>
                  </a:cubicBezTo>
                  <a:close/>
                  <a:moveTo>
                    <a:pt x="1216528" y="1614760"/>
                  </a:moveTo>
                  <a:lnTo>
                    <a:pt x="1216511" y="1614723"/>
                  </a:lnTo>
                  <a:cubicBezTo>
                    <a:pt x="1224397" y="1605699"/>
                    <a:pt x="1235676" y="1620363"/>
                    <a:pt x="1228353" y="1627131"/>
                  </a:cubicBezTo>
                  <a:cubicBezTo>
                    <a:pt x="1220531" y="1635592"/>
                    <a:pt x="1208706" y="1622130"/>
                    <a:pt x="1216528" y="1614761"/>
                  </a:cubicBezTo>
                  <a:close/>
                  <a:moveTo>
                    <a:pt x="1212599" y="1643468"/>
                  </a:moveTo>
                  <a:lnTo>
                    <a:pt x="1212644" y="1643450"/>
                  </a:lnTo>
                  <a:cubicBezTo>
                    <a:pt x="1212644" y="1643469"/>
                    <a:pt x="1212644" y="1643490"/>
                    <a:pt x="1212636" y="1643509"/>
                  </a:cubicBezTo>
                  <a:cubicBezTo>
                    <a:pt x="1225025" y="1655912"/>
                    <a:pt x="1231221" y="1673375"/>
                    <a:pt x="1233475" y="1690840"/>
                  </a:cubicBezTo>
                  <a:cubicBezTo>
                    <a:pt x="1227835" y="1691969"/>
                    <a:pt x="1216556" y="1694787"/>
                    <a:pt x="1210916" y="1696480"/>
                  </a:cubicBezTo>
                  <a:cubicBezTo>
                    <a:pt x="1209281" y="1679035"/>
                    <a:pt x="1209282" y="1660956"/>
                    <a:pt x="1212636" y="1643509"/>
                  </a:cubicBezTo>
                  <a:cubicBezTo>
                    <a:pt x="1212622" y="1643496"/>
                    <a:pt x="1212612" y="1643481"/>
                    <a:pt x="1212599" y="1643469"/>
                  </a:cubicBezTo>
                  <a:close/>
                  <a:moveTo>
                    <a:pt x="1071019" y="1871378"/>
                  </a:moveTo>
                  <a:cubicBezTo>
                    <a:pt x="1040414" y="1894494"/>
                    <a:pt x="997696" y="1915931"/>
                    <a:pt x="996004" y="1958792"/>
                  </a:cubicBezTo>
                  <a:cubicBezTo>
                    <a:pt x="987353" y="2003094"/>
                    <a:pt x="1084088" y="1986466"/>
                    <a:pt x="1041693" y="2084567"/>
                  </a:cubicBezTo>
                  <a:cubicBezTo>
                    <a:pt x="983551" y="2157024"/>
                    <a:pt x="873358" y="2212030"/>
                    <a:pt x="836970" y="2236288"/>
                  </a:cubicBezTo>
                  <a:cubicBezTo>
                    <a:pt x="820615" y="2247003"/>
                    <a:pt x="812156" y="2270689"/>
                    <a:pt x="821178" y="2288745"/>
                  </a:cubicBezTo>
                  <a:cubicBezTo>
                    <a:pt x="824562" y="2299460"/>
                    <a:pt x="833021" y="2310175"/>
                    <a:pt x="827382" y="2321455"/>
                  </a:cubicBezTo>
                  <a:cubicBezTo>
                    <a:pt x="804825" y="2356993"/>
                    <a:pt x="769363" y="2380951"/>
                    <a:pt x="736013" y="2405493"/>
                  </a:cubicBezTo>
                  <a:cubicBezTo>
                    <a:pt x="626359" y="2486186"/>
                    <a:pt x="583237" y="2547913"/>
                    <a:pt x="551027" y="2576394"/>
                  </a:cubicBezTo>
                  <a:cubicBezTo>
                    <a:pt x="574149" y="2528449"/>
                    <a:pt x="615567" y="2493792"/>
                    <a:pt x="653111" y="2457955"/>
                  </a:cubicBezTo>
                  <a:cubicBezTo>
                    <a:pt x="670413" y="2441439"/>
                    <a:pt x="692588" y="2429758"/>
                    <a:pt x="708378" y="2411712"/>
                  </a:cubicBezTo>
                  <a:cubicBezTo>
                    <a:pt x="741088" y="2386337"/>
                    <a:pt x="776053" y="2361519"/>
                    <a:pt x="798611" y="2325987"/>
                  </a:cubicBezTo>
                  <a:cubicBezTo>
                    <a:pt x="806516" y="2306812"/>
                    <a:pt x="789588" y="2291586"/>
                    <a:pt x="787331" y="2274103"/>
                  </a:cubicBezTo>
                  <a:cubicBezTo>
                    <a:pt x="793504" y="2218554"/>
                    <a:pt x="927608" y="2165747"/>
                    <a:pt x="997149" y="2068243"/>
                  </a:cubicBezTo>
                  <a:cubicBezTo>
                    <a:pt x="1005896" y="2028878"/>
                    <a:pt x="932043" y="2031739"/>
                    <a:pt x="930584" y="1991546"/>
                  </a:cubicBezTo>
                  <a:cubicBezTo>
                    <a:pt x="927774" y="1970116"/>
                    <a:pt x="923826" y="1946993"/>
                    <a:pt x="932285" y="1926120"/>
                  </a:cubicBezTo>
                  <a:cubicBezTo>
                    <a:pt x="984193" y="1836460"/>
                    <a:pt x="1083725" y="1801304"/>
                    <a:pt x="1223312" y="1714071"/>
                  </a:cubicBezTo>
                  <a:cubicBezTo>
                    <a:pt x="1246999" y="1692068"/>
                    <a:pt x="1272376" y="1670073"/>
                    <a:pt x="1285347" y="1639611"/>
                  </a:cubicBezTo>
                  <a:cubicBezTo>
                    <a:pt x="1303958" y="1597315"/>
                    <a:pt x="1294948" y="1548811"/>
                    <a:pt x="1313554" y="1505944"/>
                  </a:cubicBezTo>
                  <a:cubicBezTo>
                    <a:pt x="1323132" y="1499740"/>
                    <a:pt x="1334974" y="1500869"/>
                    <a:pt x="1345699" y="1498049"/>
                  </a:cubicBezTo>
                  <a:cubicBezTo>
                    <a:pt x="1340059" y="1489591"/>
                    <a:pt x="1333328" y="1482222"/>
                    <a:pt x="1328234" y="1473223"/>
                  </a:cubicBezTo>
                  <a:lnTo>
                    <a:pt x="1328207" y="1473214"/>
                  </a:lnTo>
                  <a:cubicBezTo>
                    <a:pt x="1356960" y="1428098"/>
                    <a:pt x="1403213" y="1395379"/>
                    <a:pt x="1451158" y="1372264"/>
                  </a:cubicBezTo>
                  <a:cubicBezTo>
                    <a:pt x="1488380" y="1395950"/>
                    <a:pt x="1525599" y="1419072"/>
                    <a:pt x="1565077" y="1438246"/>
                  </a:cubicBezTo>
                  <a:lnTo>
                    <a:pt x="1553243" y="1456856"/>
                  </a:lnTo>
                  <a:cubicBezTo>
                    <a:pt x="1542519" y="1447842"/>
                    <a:pt x="1531239" y="1440501"/>
                    <a:pt x="1518267" y="1436563"/>
                  </a:cubicBezTo>
                  <a:cubicBezTo>
                    <a:pt x="1516113" y="1446587"/>
                    <a:pt x="1514790" y="1456771"/>
                    <a:pt x="1514310" y="1467013"/>
                  </a:cubicBezTo>
                  <a:cubicBezTo>
                    <a:pt x="1492889" y="1481675"/>
                    <a:pt x="1469757" y="1495775"/>
                    <a:pt x="1456786" y="1518906"/>
                  </a:cubicBezTo>
                  <a:cubicBezTo>
                    <a:pt x="1439313" y="1544280"/>
                    <a:pt x="1434793" y="1576429"/>
                    <a:pt x="1415618" y="1600689"/>
                  </a:cubicBezTo>
                  <a:lnTo>
                    <a:pt x="1393624" y="1563468"/>
                  </a:lnTo>
                  <a:cubicBezTo>
                    <a:pt x="1390819" y="1567193"/>
                    <a:pt x="1388316" y="1569688"/>
                    <a:pt x="1386312" y="1573175"/>
                  </a:cubicBezTo>
                  <a:cubicBezTo>
                    <a:pt x="1385183" y="1589497"/>
                    <a:pt x="1385179" y="1606367"/>
                    <a:pt x="1384064" y="1622689"/>
                  </a:cubicBezTo>
                  <a:cubicBezTo>
                    <a:pt x="1391395" y="1620998"/>
                    <a:pt x="1398718" y="1618742"/>
                    <a:pt x="1406059" y="1617049"/>
                  </a:cubicBezTo>
                  <a:cubicBezTo>
                    <a:pt x="1410006" y="1639044"/>
                    <a:pt x="1424115" y="1655962"/>
                    <a:pt x="1436508" y="1673445"/>
                  </a:cubicBezTo>
                  <a:lnTo>
                    <a:pt x="1421284" y="1673445"/>
                  </a:lnTo>
                  <a:cubicBezTo>
                    <a:pt x="1412833" y="1653716"/>
                    <a:pt x="1404929" y="1627771"/>
                    <a:pt x="1381243" y="1622689"/>
                  </a:cubicBezTo>
                  <a:cubicBezTo>
                    <a:pt x="1380740" y="1631938"/>
                    <a:pt x="1379900" y="1641571"/>
                    <a:pt x="1379030" y="1651075"/>
                  </a:cubicBezTo>
                  <a:cubicBezTo>
                    <a:pt x="1379111" y="1656081"/>
                    <a:pt x="1379802" y="1656561"/>
                    <a:pt x="1378391" y="1658145"/>
                  </a:cubicBezTo>
                  <a:cubicBezTo>
                    <a:pt x="1378401" y="1658354"/>
                    <a:pt x="1378414" y="1658566"/>
                    <a:pt x="1378422" y="1658773"/>
                  </a:cubicBezTo>
                  <a:lnTo>
                    <a:pt x="1378403" y="1658773"/>
                  </a:lnTo>
                  <a:cubicBezTo>
                    <a:pt x="1351333" y="1681340"/>
                    <a:pt x="1328211" y="1708981"/>
                    <a:pt x="1296622" y="1725336"/>
                  </a:cubicBezTo>
                  <a:cubicBezTo>
                    <a:pt x="1223306" y="1777189"/>
                    <a:pt x="1142510" y="1817385"/>
                    <a:pt x="1071019" y="1871378"/>
                  </a:cubicBezTo>
                  <a:close/>
                  <a:moveTo>
                    <a:pt x="1849951" y="1435362"/>
                  </a:moveTo>
                  <a:cubicBezTo>
                    <a:pt x="1820903" y="1465674"/>
                    <a:pt x="1741057" y="1444894"/>
                    <a:pt x="1687524" y="1506992"/>
                  </a:cubicBezTo>
                  <a:cubicBezTo>
                    <a:pt x="1673989" y="1522783"/>
                    <a:pt x="1654242" y="1531806"/>
                    <a:pt x="1637896" y="1544213"/>
                  </a:cubicBezTo>
                  <a:cubicBezTo>
                    <a:pt x="1647498" y="1544777"/>
                    <a:pt x="1658196" y="1549853"/>
                    <a:pt x="1667231" y="1542522"/>
                  </a:cubicBezTo>
                  <a:cubicBezTo>
                    <a:pt x="1701993" y="1522104"/>
                    <a:pt x="1772767" y="1506074"/>
                    <a:pt x="1811047" y="1518836"/>
                  </a:cubicBezTo>
                  <a:cubicBezTo>
                    <a:pt x="1788490" y="1524476"/>
                    <a:pt x="1764804" y="1525603"/>
                    <a:pt x="1743372" y="1535755"/>
                  </a:cubicBezTo>
                  <a:cubicBezTo>
                    <a:pt x="1706143" y="1549845"/>
                    <a:pt x="1683022" y="1583691"/>
                    <a:pt x="1650302" y="1604557"/>
                  </a:cubicBezTo>
                  <a:cubicBezTo>
                    <a:pt x="1632256" y="1614707"/>
                    <a:pt x="1609703" y="1611324"/>
                    <a:pt x="1590524" y="1619219"/>
                  </a:cubicBezTo>
                  <a:cubicBezTo>
                    <a:pt x="1597291" y="1622603"/>
                    <a:pt x="1604623" y="1625987"/>
                    <a:pt x="1611390" y="1628820"/>
                  </a:cubicBezTo>
                  <a:cubicBezTo>
                    <a:pt x="1641279" y="1643473"/>
                    <a:pt x="1672289" y="1620916"/>
                    <a:pt x="1703878" y="1625991"/>
                  </a:cubicBezTo>
                  <a:cubicBezTo>
                    <a:pt x="1669487" y="1659274"/>
                    <a:pt x="1621533" y="1685215"/>
                    <a:pt x="1573028" y="1677320"/>
                  </a:cubicBezTo>
                  <a:lnTo>
                    <a:pt x="1573028" y="1687470"/>
                  </a:lnTo>
                  <a:cubicBezTo>
                    <a:pt x="1589947" y="1700441"/>
                    <a:pt x="1607993" y="1717920"/>
                    <a:pt x="1631125" y="1715667"/>
                  </a:cubicBezTo>
                  <a:cubicBezTo>
                    <a:pt x="1649735" y="1717350"/>
                    <a:pt x="1667227" y="1710027"/>
                    <a:pt x="1684701" y="1706080"/>
                  </a:cubicBezTo>
                  <a:cubicBezTo>
                    <a:pt x="1626626" y="1769434"/>
                    <a:pt x="1586719" y="1750435"/>
                    <a:pt x="1548775" y="1745556"/>
                  </a:cubicBezTo>
                  <a:cubicBezTo>
                    <a:pt x="1561183" y="1774327"/>
                    <a:pt x="1595011" y="1782787"/>
                    <a:pt x="1619834" y="1796320"/>
                  </a:cubicBezTo>
                  <a:cubicBezTo>
                    <a:pt x="1593337" y="1809855"/>
                    <a:pt x="1564566" y="1798576"/>
                    <a:pt x="1536923" y="1793500"/>
                  </a:cubicBezTo>
                  <a:cubicBezTo>
                    <a:pt x="1546511" y="1814940"/>
                    <a:pt x="1567373" y="1826774"/>
                    <a:pt x="1579793" y="1845947"/>
                  </a:cubicBezTo>
                  <a:cubicBezTo>
                    <a:pt x="1589934" y="1860610"/>
                    <a:pt x="1599522" y="1875848"/>
                    <a:pt x="1605167" y="1892756"/>
                  </a:cubicBezTo>
                  <a:cubicBezTo>
                    <a:pt x="1605167" y="1903900"/>
                    <a:pt x="1610359" y="1919584"/>
                    <a:pt x="1603473" y="1927475"/>
                  </a:cubicBezTo>
                  <a:cubicBezTo>
                    <a:pt x="1603210" y="1920864"/>
                    <a:pt x="1602241" y="1914300"/>
                    <a:pt x="1600583" y="1907894"/>
                  </a:cubicBezTo>
                  <a:cubicBezTo>
                    <a:pt x="1599705" y="1899583"/>
                    <a:pt x="1595957" y="1891837"/>
                    <a:pt x="1589986" y="1885989"/>
                  </a:cubicBezTo>
                  <a:cubicBezTo>
                    <a:pt x="1562343" y="1842564"/>
                    <a:pt x="1513843" y="1822263"/>
                    <a:pt x="1471547" y="1796320"/>
                  </a:cubicBezTo>
                  <a:cubicBezTo>
                    <a:pt x="1460269" y="1823390"/>
                    <a:pt x="1488466" y="1842565"/>
                    <a:pt x="1493533" y="1866820"/>
                  </a:cubicBezTo>
                  <a:cubicBezTo>
                    <a:pt x="1461388" y="1848765"/>
                    <a:pt x="1437138" y="1812093"/>
                    <a:pt x="1396533" y="1813236"/>
                  </a:cubicBezTo>
                  <a:cubicBezTo>
                    <a:pt x="1401044" y="1822823"/>
                    <a:pt x="1407812" y="1831282"/>
                    <a:pt x="1414015" y="1839742"/>
                  </a:cubicBezTo>
                  <a:cubicBezTo>
                    <a:pt x="1382425" y="1832411"/>
                    <a:pt x="1349716" y="1827898"/>
                    <a:pt x="1320390" y="1812672"/>
                  </a:cubicBezTo>
                  <a:cubicBezTo>
                    <a:pt x="1312494" y="1807597"/>
                    <a:pt x="1303462" y="1805341"/>
                    <a:pt x="1294439" y="1803658"/>
                  </a:cubicBezTo>
                  <a:cubicBezTo>
                    <a:pt x="1302340" y="1829116"/>
                    <a:pt x="1328094" y="1829518"/>
                    <a:pt x="1364391" y="1884868"/>
                  </a:cubicBezTo>
                  <a:cubicBezTo>
                    <a:pt x="1335620" y="1865129"/>
                    <a:pt x="1301219" y="1857234"/>
                    <a:pt x="1268516" y="1847083"/>
                  </a:cubicBezTo>
                  <a:cubicBezTo>
                    <a:pt x="1243690" y="1839752"/>
                    <a:pt x="1224510" y="1821696"/>
                    <a:pt x="1208728" y="1801967"/>
                  </a:cubicBezTo>
                  <a:cubicBezTo>
                    <a:pt x="1221699" y="1792943"/>
                    <a:pt x="1235234" y="1784485"/>
                    <a:pt x="1247640" y="1775451"/>
                  </a:cubicBezTo>
                  <a:cubicBezTo>
                    <a:pt x="1285989" y="1791806"/>
                    <a:pt x="1326030" y="1772067"/>
                    <a:pt x="1364942" y="1770376"/>
                  </a:cubicBezTo>
                  <a:cubicBezTo>
                    <a:pt x="1396524" y="1766429"/>
                    <a:pt x="1428678" y="1772633"/>
                    <a:pt x="1459123" y="1780518"/>
                  </a:cubicBezTo>
                  <a:cubicBezTo>
                    <a:pt x="1490704" y="1789542"/>
                    <a:pt x="1528750" y="1773482"/>
                    <a:pt x="1539773" y="1742169"/>
                  </a:cubicBezTo>
                  <a:cubicBezTo>
                    <a:pt x="1545872" y="1724839"/>
                    <a:pt x="1552189" y="1706077"/>
                    <a:pt x="1546550" y="1687466"/>
                  </a:cubicBezTo>
                  <a:cubicBezTo>
                    <a:pt x="1539773" y="1659259"/>
                    <a:pt x="1550508" y="1630498"/>
                    <a:pt x="1552754" y="1602300"/>
                  </a:cubicBezTo>
                  <a:cubicBezTo>
                    <a:pt x="1555010" y="1580869"/>
                    <a:pt x="1564597" y="1561686"/>
                    <a:pt x="1570237" y="1541384"/>
                  </a:cubicBezTo>
                  <a:cubicBezTo>
                    <a:pt x="1577004" y="1510366"/>
                    <a:pt x="1592230" y="1482733"/>
                    <a:pt x="1607466" y="1455099"/>
                  </a:cubicBezTo>
                  <a:cubicBezTo>
                    <a:pt x="1614233" y="1437053"/>
                    <a:pt x="1637346" y="1438744"/>
                    <a:pt x="1653711" y="1437053"/>
                  </a:cubicBezTo>
                  <a:cubicBezTo>
                    <a:pt x="1689813" y="1437626"/>
                    <a:pt x="1724768" y="1425209"/>
                    <a:pt x="1756924" y="1409419"/>
                  </a:cubicBezTo>
                  <a:cubicBezTo>
                    <a:pt x="1747892" y="1417878"/>
                    <a:pt x="1738692" y="1427291"/>
                    <a:pt x="1729281" y="1435925"/>
                  </a:cubicBezTo>
                  <a:cubicBezTo>
                    <a:pt x="1717224" y="1446985"/>
                    <a:pt x="1694305" y="1447777"/>
                    <a:pt x="1695434" y="1469207"/>
                  </a:cubicBezTo>
                  <a:cubicBezTo>
                    <a:pt x="1717429" y="1461303"/>
                    <a:pt x="1737739" y="1449456"/>
                    <a:pt x="1760288" y="1443265"/>
                  </a:cubicBezTo>
                  <a:cubicBezTo>
                    <a:pt x="1790178" y="1438754"/>
                    <a:pt x="1820060" y="1433670"/>
                    <a:pt x="1849948" y="1435362"/>
                  </a:cubicBezTo>
                  <a:close/>
                  <a:moveTo>
                    <a:pt x="1961012" y="1341799"/>
                  </a:moveTo>
                  <a:cubicBezTo>
                    <a:pt x="1927751" y="1380932"/>
                    <a:pt x="1867685" y="1375490"/>
                    <a:pt x="1761354" y="1409474"/>
                  </a:cubicBezTo>
                  <a:cubicBezTo>
                    <a:pt x="1781105" y="1388043"/>
                    <a:pt x="1808181" y="1375627"/>
                    <a:pt x="1827346" y="1354199"/>
                  </a:cubicBezTo>
                  <a:cubicBezTo>
                    <a:pt x="1832348" y="1349650"/>
                    <a:pt x="1836896" y="1340009"/>
                    <a:pt x="1845356" y="1343466"/>
                  </a:cubicBezTo>
                  <a:cubicBezTo>
                    <a:pt x="1875189" y="1353195"/>
                    <a:pt x="1925001" y="1340225"/>
                    <a:pt x="1961010" y="1341799"/>
                  </a:cubicBezTo>
                  <a:close/>
                  <a:moveTo>
                    <a:pt x="1902409" y="1310173"/>
                  </a:moveTo>
                  <a:cubicBezTo>
                    <a:pt x="1890012" y="1319760"/>
                    <a:pt x="1875330" y="1324272"/>
                    <a:pt x="1861249" y="1329912"/>
                  </a:cubicBezTo>
                  <a:cubicBezTo>
                    <a:pt x="1868007" y="1311865"/>
                    <a:pt x="1878741" y="1295511"/>
                    <a:pt x="1888319" y="1279147"/>
                  </a:cubicBezTo>
                  <a:cubicBezTo>
                    <a:pt x="1917427" y="1235668"/>
                    <a:pt x="1936528" y="1183273"/>
                    <a:pt x="1978916" y="1149984"/>
                  </a:cubicBezTo>
                  <a:lnTo>
                    <a:pt x="1979124" y="1150011"/>
                  </a:lnTo>
                  <a:cubicBezTo>
                    <a:pt x="2006202" y="1125752"/>
                    <a:pt x="2043987" y="1114473"/>
                    <a:pt x="2079517" y="1121804"/>
                  </a:cubicBezTo>
                  <a:cubicBezTo>
                    <a:pt x="2039476" y="1165801"/>
                    <a:pt x="1986457" y="1193990"/>
                    <a:pt x="1933454" y="1220506"/>
                  </a:cubicBezTo>
                  <a:cubicBezTo>
                    <a:pt x="1953175" y="1231221"/>
                    <a:pt x="1974760" y="1223260"/>
                    <a:pt x="1994353" y="1217686"/>
                  </a:cubicBezTo>
                  <a:cubicBezTo>
                    <a:pt x="2012531" y="1212514"/>
                    <a:pt x="2031584" y="1215421"/>
                    <a:pt x="2049620" y="1217686"/>
                  </a:cubicBezTo>
                  <a:cubicBezTo>
                    <a:pt x="1999996" y="1248705"/>
                    <a:pt x="1948658" y="1275772"/>
                    <a:pt x="1902409" y="1310173"/>
                  </a:cubicBezTo>
                  <a:close/>
                  <a:moveTo>
                    <a:pt x="2099765" y="1201893"/>
                  </a:moveTo>
                  <a:cubicBezTo>
                    <a:pt x="2066493" y="1202991"/>
                    <a:pt x="2033313" y="1204619"/>
                    <a:pt x="2000586" y="1200717"/>
                  </a:cubicBezTo>
                  <a:lnTo>
                    <a:pt x="2000499" y="1200766"/>
                  </a:lnTo>
                  <a:lnTo>
                    <a:pt x="2000527" y="1200711"/>
                  </a:lnTo>
                  <a:lnTo>
                    <a:pt x="2000586" y="1200711"/>
                  </a:lnTo>
                  <a:cubicBezTo>
                    <a:pt x="2012394" y="1194502"/>
                    <a:pt x="2023080" y="1184389"/>
                    <a:pt x="2036601" y="1182713"/>
                  </a:cubicBezTo>
                  <a:cubicBezTo>
                    <a:pt x="2071566" y="1195111"/>
                    <a:pt x="2109915" y="1191172"/>
                    <a:pt x="2146018" y="1188353"/>
                  </a:cubicBezTo>
                  <a:cubicBezTo>
                    <a:pt x="2131342" y="1194562"/>
                    <a:pt x="2116124" y="1202449"/>
                    <a:pt x="2099761" y="1201893"/>
                  </a:cubicBezTo>
                  <a:close/>
                  <a:moveTo>
                    <a:pt x="2104301" y="1218215"/>
                  </a:moveTo>
                  <a:cubicBezTo>
                    <a:pt x="2121204" y="1210314"/>
                    <a:pt x="2138703" y="1203000"/>
                    <a:pt x="2157870" y="1203564"/>
                  </a:cubicBezTo>
                  <a:cubicBezTo>
                    <a:pt x="2157097" y="1217788"/>
                    <a:pt x="2155211" y="1231930"/>
                    <a:pt x="2152230" y="1245860"/>
                  </a:cubicBezTo>
                  <a:cubicBezTo>
                    <a:pt x="2135307" y="1239043"/>
                    <a:pt x="2116669" y="1233400"/>
                    <a:pt x="2104297" y="1218218"/>
                  </a:cubicBezTo>
                  <a:close/>
                  <a:moveTo>
                    <a:pt x="2124015" y="1257158"/>
                  </a:moveTo>
                  <a:cubicBezTo>
                    <a:pt x="2119066" y="1263459"/>
                    <a:pt x="2107642" y="1255430"/>
                    <a:pt x="2113282" y="1248699"/>
                  </a:cubicBezTo>
                  <a:cubicBezTo>
                    <a:pt x="2117799" y="1242498"/>
                    <a:pt x="2129232" y="1250512"/>
                    <a:pt x="2124011" y="1257161"/>
                  </a:cubicBezTo>
                  <a:close/>
                  <a:moveTo>
                    <a:pt x="2175313" y="1278570"/>
                  </a:moveTo>
                  <a:cubicBezTo>
                    <a:pt x="2162538" y="1274001"/>
                    <a:pt x="2150261" y="1268143"/>
                    <a:pt x="2138673" y="1261088"/>
                  </a:cubicBezTo>
                  <a:cubicBezTo>
                    <a:pt x="2158973" y="1258258"/>
                    <a:pt x="2178704" y="1263908"/>
                    <a:pt x="2199015" y="1261651"/>
                  </a:cubicBezTo>
                  <a:cubicBezTo>
                    <a:pt x="2235774" y="1260991"/>
                    <a:pt x="2262832" y="1232417"/>
                    <a:pt x="2276286" y="1221592"/>
                  </a:cubicBezTo>
                  <a:cubicBezTo>
                    <a:pt x="2291510" y="1203554"/>
                    <a:pt x="2311242" y="1191143"/>
                    <a:pt x="2329288" y="1176484"/>
                  </a:cubicBezTo>
                  <a:cubicBezTo>
                    <a:pt x="2332117" y="1177048"/>
                    <a:pt x="2337193" y="1177048"/>
                    <a:pt x="2340021" y="1177613"/>
                  </a:cubicBezTo>
                  <a:cubicBezTo>
                    <a:pt x="2320270" y="1213151"/>
                    <a:pt x="2294896" y="1246416"/>
                    <a:pt x="2259931" y="1267291"/>
                  </a:cubicBezTo>
                  <a:cubicBezTo>
                    <a:pt x="2232290" y="1275189"/>
                    <a:pt x="2204083" y="1284767"/>
                    <a:pt x="2175313" y="1278573"/>
                  </a:cubicBezTo>
                  <a:close/>
                  <a:moveTo>
                    <a:pt x="2215912" y="1299491"/>
                  </a:moveTo>
                  <a:cubicBezTo>
                    <a:pt x="2245246" y="1307959"/>
                    <a:pt x="2279076" y="1313590"/>
                    <a:pt x="2307845" y="1298927"/>
                  </a:cubicBezTo>
                  <a:cubicBezTo>
                    <a:pt x="2325950" y="1292105"/>
                    <a:pt x="2345139" y="1284829"/>
                    <a:pt x="2358601" y="1270184"/>
                  </a:cubicBezTo>
                  <a:lnTo>
                    <a:pt x="2358609" y="1270166"/>
                  </a:lnTo>
                  <a:cubicBezTo>
                    <a:pt x="2374391" y="1254376"/>
                    <a:pt x="2396958" y="1244792"/>
                    <a:pt x="2404283" y="1222786"/>
                  </a:cubicBezTo>
                  <a:cubicBezTo>
                    <a:pt x="2409368" y="1224486"/>
                    <a:pt x="2418382" y="1227312"/>
                    <a:pt x="2422903" y="1228998"/>
                  </a:cubicBezTo>
                  <a:cubicBezTo>
                    <a:pt x="2367228" y="1271170"/>
                    <a:pt x="2330203" y="1362015"/>
                    <a:pt x="2215908" y="1299494"/>
                  </a:cubicBezTo>
                  <a:close/>
                  <a:moveTo>
                    <a:pt x="2283642" y="1340697"/>
                  </a:moveTo>
                  <a:lnTo>
                    <a:pt x="2283659" y="1340660"/>
                  </a:lnTo>
                  <a:cubicBezTo>
                    <a:pt x="2301697" y="1346863"/>
                    <a:pt x="2310166" y="1365473"/>
                    <a:pt x="2319753" y="1381259"/>
                  </a:cubicBezTo>
                  <a:cubicBezTo>
                    <a:pt x="2304467" y="1371079"/>
                    <a:pt x="2289822" y="1358158"/>
                    <a:pt x="2283637" y="1340699"/>
                  </a:cubicBezTo>
                  <a:close/>
                  <a:moveTo>
                    <a:pt x="2309056" y="1337739"/>
                  </a:moveTo>
                  <a:cubicBezTo>
                    <a:pt x="2324847" y="1324776"/>
                    <a:pt x="2347414" y="1322515"/>
                    <a:pt x="2361513" y="1306157"/>
                  </a:cubicBezTo>
                  <a:cubicBezTo>
                    <a:pt x="2376066" y="1291604"/>
                    <a:pt x="2391256" y="1275868"/>
                    <a:pt x="2407084" y="1261677"/>
                  </a:cubicBezTo>
                  <a:lnTo>
                    <a:pt x="2407184" y="1261613"/>
                  </a:lnTo>
                  <a:cubicBezTo>
                    <a:pt x="2419592" y="1257656"/>
                    <a:pt x="2432130" y="1264736"/>
                    <a:pt x="2442722" y="1270072"/>
                  </a:cubicBezTo>
                  <a:cubicBezTo>
                    <a:pt x="2459870" y="1278493"/>
                    <a:pt x="2475346" y="1289958"/>
                    <a:pt x="2488397" y="1303909"/>
                  </a:cubicBezTo>
                  <a:cubicBezTo>
                    <a:pt x="2493463" y="1307293"/>
                    <a:pt x="2495156" y="1316880"/>
                    <a:pt x="2488397" y="1319134"/>
                  </a:cubicBezTo>
                  <a:cubicBezTo>
                    <a:pt x="2458496" y="1334925"/>
                    <a:pt x="2434821" y="1363678"/>
                    <a:pt x="2399848" y="1367079"/>
                  </a:cubicBezTo>
                  <a:cubicBezTo>
                    <a:pt x="2382929" y="1368762"/>
                    <a:pt x="2365456" y="1378913"/>
                    <a:pt x="2349083" y="1369890"/>
                  </a:cubicBezTo>
                  <a:cubicBezTo>
                    <a:pt x="2330472" y="1366513"/>
                    <a:pt x="2319757" y="1351287"/>
                    <a:pt x="2309052" y="1337742"/>
                  </a:cubicBezTo>
                  <a:close/>
                  <a:moveTo>
                    <a:pt x="2353027" y="1467504"/>
                  </a:moveTo>
                  <a:cubicBezTo>
                    <a:pt x="2341738" y="1459617"/>
                    <a:pt x="2341193" y="1444955"/>
                    <a:pt x="2339501" y="1432549"/>
                  </a:cubicBezTo>
                  <a:lnTo>
                    <a:pt x="2336664" y="1425208"/>
                  </a:lnTo>
                  <a:cubicBezTo>
                    <a:pt x="2338928" y="1421270"/>
                    <a:pt x="2344004" y="1413364"/>
                    <a:pt x="2346265" y="1408853"/>
                  </a:cubicBezTo>
                  <a:cubicBezTo>
                    <a:pt x="2347948" y="1434227"/>
                    <a:pt x="2361489" y="1458480"/>
                    <a:pt x="2384040" y="1470324"/>
                  </a:cubicBezTo>
                  <a:cubicBezTo>
                    <a:pt x="2398148" y="1481602"/>
                    <a:pt x="2417322" y="1477655"/>
                    <a:pt x="2433123" y="1483295"/>
                  </a:cubicBezTo>
                  <a:cubicBezTo>
                    <a:pt x="2405454" y="1491600"/>
                    <a:pt x="2375470" y="1485690"/>
                    <a:pt x="2353023" y="1467506"/>
                  </a:cubicBezTo>
                  <a:close/>
                  <a:moveTo>
                    <a:pt x="2375537" y="1513792"/>
                  </a:moveTo>
                  <a:lnTo>
                    <a:pt x="2375529" y="1513757"/>
                  </a:lnTo>
                  <a:cubicBezTo>
                    <a:pt x="2384543" y="1510937"/>
                    <a:pt x="2387389" y="1513757"/>
                    <a:pt x="2384543" y="1523344"/>
                  </a:cubicBezTo>
                  <a:cubicBezTo>
                    <a:pt x="2375533" y="1526166"/>
                    <a:pt x="2372169" y="1522801"/>
                    <a:pt x="2375533" y="1513795"/>
                  </a:cubicBezTo>
                  <a:close/>
                  <a:moveTo>
                    <a:pt x="2377794" y="1529065"/>
                  </a:moveTo>
                  <a:lnTo>
                    <a:pt x="2377802" y="1529038"/>
                  </a:lnTo>
                  <a:cubicBezTo>
                    <a:pt x="2386261" y="1560065"/>
                    <a:pt x="2405436" y="1586006"/>
                    <a:pt x="2428003" y="1608565"/>
                  </a:cubicBezTo>
                  <a:cubicBezTo>
                    <a:pt x="2387432" y="1608021"/>
                    <a:pt x="2376152" y="1561723"/>
                    <a:pt x="2377790" y="1529068"/>
                  </a:cubicBezTo>
                  <a:close/>
                  <a:moveTo>
                    <a:pt x="2388045" y="1659303"/>
                  </a:moveTo>
                  <a:lnTo>
                    <a:pt x="2387990" y="1659295"/>
                  </a:lnTo>
                  <a:cubicBezTo>
                    <a:pt x="2389127" y="1645760"/>
                    <a:pt x="2385161" y="1629405"/>
                    <a:pt x="2397004" y="1619253"/>
                  </a:cubicBezTo>
                  <a:cubicBezTo>
                    <a:pt x="2395885" y="1644640"/>
                    <a:pt x="2389127" y="1673967"/>
                    <a:pt x="2406038" y="1695960"/>
                  </a:cubicBezTo>
                  <a:cubicBezTo>
                    <a:pt x="2424648" y="1719646"/>
                    <a:pt x="2456238" y="1725295"/>
                    <a:pt x="2481613" y="1738266"/>
                  </a:cubicBezTo>
                  <a:cubicBezTo>
                    <a:pt x="2449468" y="1736573"/>
                    <a:pt x="2413384" y="1725295"/>
                    <a:pt x="2395328" y="1695960"/>
                  </a:cubicBezTo>
                  <a:cubicBezTo>
                    <a:pt x="2386310" y="1685775"/>
                    <a:pt x="2387495" y="1671676"/>
                    <a:pt x="2388041" y="1659306"/>
                  </a:cubicBezTo>
                  <a:close/>
                  <a:moveTo>
                    <a:pt x="2400961" y="1731449"/>
                  </a:moveTo>
                  <a:cubicBezTo>
                    <a:pt x="2391929" y="1750632"/>
                    <a:pt x="2371617" y="1765850"/>
                    <a:pt x="2374437" y="1788972"/>
                  </a:cubicBezTo>
                  <a:cubicBezTo>
                    <a:pt x="2373889" y="1819999"/>
                    <a:pt x="2408847" y="1829023"/>
                    <a:pt x="2426329" y="1848197"/>
                  </a:cubicBezTo>
                  <a:cubicBezTo>
                    <a:pt x="2398752" y="1839631"/>
                    <a:pt x="2380939" y="1837258"/>
                    <a:pt x="2365430" y="1815479"/>
                  </a:cubicBezTo>
                  <a:cubicBezTo>
                    <a:pt x="2355278" y="1784467"/>
                    <a:pt x="2372195" y="1746672"/>
                    <a:pt x="2400957" y="1731445"/>
                  </a:cubicBezTo>
                  <a:close/>
                  <a:moveTo>
                    <a:pt x="2367769" y="1851601"/>
                  </a:moveTo>
                  <a:cubicBezTo>
                    <a:pt x="2367747" y="1851601"/>
                    <a:pt x="2367723" y="1851601"/>
                    <a:pt x="2367701" y="1851601"/>
                  </a:cubicBezTo>
                  <a:lnTo>
                    <a:pt x="2367782" y="1851583"/>
                  </a:lnTo>
                  <a:lnTo>
                    <a:pt x="2367769" y="1851607"/>
                  </a:lnTo>
                  <a:cubicBezTo>
                    <a:pt x="2395383" y="1852188"/>
                    <a:pt x="2424690" y="1864018"/>
                    <a:pt x="2441588" y="1886558"/>
                  </a:cubicBezTo>
                  <a:cubicBezTo>
                    <a:pt x="2455123" y="1914201"/>
                    <a:pt x="2435948" y="1941271"/>
                    <a:pt x="2422415" y="1964401"/>
                  </a:cubicBezTo>
                  <a:cubicBezTo>
                    <a:pt x="2397589" y="1952550"/>
                    <a:pt x="2371650" y="1939027"/>
                    <a:pt x="2355867" y="1915892"/>
                  </a:cubicBezTo>
                  <a:cubicBezTo>
                    <a:pt x="2347411" y="1893872"/>
                    <a:pt x="2354771" y="1870234"/>
                    <a:pt x="2367769" y="1851590"/>
                  </a:cubicBezTo>
                  <a:close/>
                  <a:moveTo>
                    <a:pt x="2349583" y="1846575"/>
                  </a:moveTo>
                  <a:cubicBezTo>
                    <a:pt x="2342823" y="1867997"/>
                    <a:pt x="2335492" y="1889991"/>
                    <a:pt x="2339441" y="1913122"/>
                  </a:cubicBezTo>
                  <a:cubicBezTo>
                    <a:pt x="2350164" y="1939072"/>
                    <a:pt x="2373842" y="1956546"/>
                    <a:pt x="2394700" y="1974592"/>
                  </a:cubicBezTo>
                  <a:cubicBezTo>
                    <a:pt x="2368139" y="1960403"/>
                    <a:pt x="2330845" y="1950851"/>
                    <a:pt x="2324661" y="1917560"/>
                  </a:cubicBezTo>
                  <a:lnTo>
                    <a:pt x="2324769" y="1917633"/>
                  </a:lnTo>
                  <a:cubicBezTo>
                    <a:pt x="2317992" y="1891117"/>
                    <a:pt x="2329844" y="1864037"/>
                    <a:pt x="2349583" y="1846565"/>
                  </a:cubicBezTo>
                  <a:close/>
                  <a:moveTo>
                    <a:pt x="2309042" y="1963823"/>
                  </a:moveTo>
                  <a:cubicBezTo>
                    <a:pt x="2348528" y="1953673"/>
                    <a:pt x="2387442" y="1990337"/>
                    <a:pt x="2384602" y="2029241"/>
                  </a:cubicBezTo>
                  <a:cubicBezTo>
                    <a:pt x="2377271" y="2050671"/>
                    <a:pt x="2360926" y="2067034"/>
                    <a:pt x="2348529" y="2085654"/>
                  </a:cubicBezTo>
                  <a:cubicBezTo>
                    <a:pt x="2324242" y="2069917"/>
                    <a:pt x="2291589" y="2059182"/>
                    <a:pt x="2280855" y="2029259"/>
                  </a:cubicBezTo>
                  <a:lnTo>
                    <a:pt x="2280837" y="2029241"/>
                  </a:lnTo>
                  <a:cubicBezTo>
                    <a:pt x="2269565" y="2004426"/>
                    <a:pt x="2289858" y="1978475"/>
                    <a:pt x="2309042" y="1963812"/>
                  </a:cubicBezTo>
                  <a:close/>
                  <a:moveTo>
                    <a:pt x="2250364" y="2008958"/>
                  </a:moveTo>
                  <a:cubicBezTo>
                    <a:pt x="2253748" y="1985272"/>
                    <a:pt x="2272357" y="1966097"/>
                    <a:pt x="2291541" y="1951998"/>
                  </a:cubicBezTo>
                  <a:cubicBezTo>
                    <a:pt x="2278006" y="1975684"/>
                    <a:pt x="2258267" y="1999370"/>
                    <a:pt x="2264462" y="2028705"/>
                  </a:cubicBezTo>
                  <a:cubicBezTo>
                    <a:pt x="2271230" y="2047880"/>
                    <a:pt x="2284762" y="2064229"/>
                    <a:pt x="2296607" y="2081153"/>
                  </a:cubicBezTo>
                  <a:cubicBezTo>
                    <a:pt x="2276959" y="2060778"/>
                    <a:pt x="2247034" y="2041130"/>
                    <a:pt x="2250400" y="2008930"/>
                  </a:cubicBezTo>
                  <a:close/>
                  <a:moveTo>
                    <a:pt x="2198517" y="2074367"/>
                  </a:moveTo>
                  <a:cubicBezTo>
                    <a:pt x="2206573" y="2059970"/>
                    <a:pt x="2221051" y="2050316"/>
                    <a:pt x="2237439" y="2048416"/>
                  </a:cubicBezTo>
                  <a:cubicBezTo>
                    <a:pt x="2226141" y="2062516"/>
                    <a:pt x="2208669" y="2072102"/>
                    <a:pt x="2201915" y="2090158"/>
                  </a:cubicBezTo>
                  <a:cubicBezTo>
                    <a:pt x="2197949" y="2109323"/>
                    <a:pt x="2203607" y="2128507"/>
                    <a:pt x="2206982" y="2147682"/>
                  </a:cubicBezTo>
                  <a:cubicBezTo>
                    <a:pt x="2191148" y="2127386"/>
                    <a:pt x="2179323" y="2096369"/>
                    <a:pt x="2198516" y="2074356"/>
                  </a:cubicBezTo>
                  <a:close/>
                  <a:moveTo>
                    <a:pt x="2235721" y="2188347"/>
                  </a:moveTo>
                  <a:cubicBezTo>
                    <a:pt x="2261671" y="2218237"/>
                    <a:pt x="2241361" y="2270130"/>
                    <a:pt x="2204703" y="2279717"/>
                  </a:cubicBezTo>
                  <a:cubicBezTo>
                    <a:pt x="2190605" y="2252065"/>
                    <a:pt x="2159587" y="2230689"/>
                    <a:pt x="2162953" y="2196306"/>
                  </a:cubicBezTo>
                  <a:cubicBezTo>
                    <a:pt x="2162953" y="2181985"/>
                    <a:pt x="2172866" y="2173538"/>
                    <a:pt x="2185502" y="2166917"/>
                  </a:cubicBezTo>
                  <a:cubicBezTo>
                    <a:pt x="2205259" y="2162952"/>
                    <a:pt x="2221621" y="2177041"/>
                    <a:pt x="2235719" y="2188329"/>
                  </a:cubicBezTo>
                  <a:close/>
                  <a:moveTo>
                    <a:pt x="2133572" y="2196251"/>
                  </a:moveTo>
                  <a:cubicBezTo>
                    <a:pt x="2139222" y="2172565"/>
                    <a:pt x="2155002" y="2148871"/>
                    <a:pt x="2181518" y="2147188"/>
                  </a:cubicBezTo>
                  <a:cubicBezTo>
                    <a:pt x="2171916" y="2162413"/>
                    <a:pt x="2155003" y="2172562"/>
                    <a:pt x="2148800" y="2190048"/>
                  </a:cubicBezTo>
                  <a:cubicBezTo>
                    <a:pt x="2142588" y="2215422"/>
                    <a:pt x="2160078" y="2237420"/>
                    <a:pt x="2166837" y="2260548"/>
                  </a:cubicBezTo>
                  <a:cubicBezTo>
                    <a:pt x="2147827" y="2244721"/>
                    <a:pt x="2130817" y="2222708"/>
                    <a:pt x="2133637" y="2196239"/>
                  </a:cubicBezTo>
                  <a:close/>
                  <a:moveTo>
                    <a:pt x="2099762" y="2246408"/>
                  </a:moveTo>
                  <a:lnTo>
                    <a:pt x="2099735" y="2246371"/>
                  </a:lnTo>
                  <a:cubicBezTo>
                    <a:pt x="2101435" y="2233973"/>
                    <a:pt x="2116653" y="2234529"/>
                    <a:pt x="2125695" y="2231135"/>
                  </a:cubicBezTo>
                  <a:cubicBezTo>
                    <a:pt x="2119464" y="2242987"/>
                    <a:pt x="2109886" y="2252011"/>
                    <a:pt x="2102555" y="2263290"/>
                  </a:cubicBezTo>
                  <a:cubicBezTo>
                    <a:pt x="2100308" y="2274014"/>
                    <a:pt x="2098598" y="2284720"/>
                    <a:pt x="2094668" y="2295435"/>
                  </a:cubicBezTo>
                  <a:cubicBezTo>
                    <a:pt x="2094099" y="2278930"/>
                    <a:pt x="2095813" y="2262426"/>
                    <a:pt x="2099761" y="2246390"/>
                  </a:cubicBezTo>
                  <a:close/>
                  <a:moveTo>
                    <a:pt x="2070418" y="2400987"/>
                  </a:moveTo>
                  <a:cubicBezTo>
                    <a:pt x="2060231" y="2391345"/>
                    <a:pt x="2063050" y="2376700"/>
                    <a:pt x="2063050" y="2364876"/>
                  </a:cubicBezTo>
                  <a:lnTo>
                    <a:pt x="2063077" y="2364894"/>
                  </a:lnTo>
                  <a:cubicBezTo>
                    <a:pt x="2063077" y="2344594"/>
                    <a:pt x="2068708" y="2324281"/>
                    <a:pt x="2081687" y="2307935"/>
                  </a:cubicBezTo>
                  <a:cubicBezTo>
                    <a:pt x="2107066" y="2355287"/>
                    <a:pt x="2112757" y="2370536"/>
                    <a:pt x="2070417" y="2400967"/>
                  </a:cubicBezTo>
                  <a:close/>
                  <a:moveTo>
                    <a:pt x="2068699" y="2287114"/>
                  </a:moveTo>
                  <a:lnTo>
                    <a:pt x="2068717" y="2287032"/>
                  </a:lnTo>
                  <a:cubicBezTo>
                    <a:pt x="2072111" y="2285905"/>
                    <a:pt x="2078305" y="2283648"/>
                    <a:pt x="2081134" y="2282521"/>
                  </a:cubicBezTo>
                  <a:cubicBezTo>
                    <a:pt x="2063088" y="2305643"/>
                    <a:pt x="2055747" y="2333841"/>
                    <a:pt x="2042776" y="2359791"/>
                  </a:cubicBezTo>
                  <a:cubicBezTo>
                    <a:pt x="2037681" y="2333302"/>
                    <a:pt x="2051228" y="2306287"/>
                    <a:pt x="2068698" y="2287094"/>
                  </a:cubicBezTo>
                  <a:close/>
                  <a:moveTo>
                    <a:pt x="2026484" y="2378420"/>
                  </a:moveTo>
                  <a:cubicBezTo>
                    <a:pt x="2032133" y="2390828"/>
                    <a:pt x="2045104" y="2403807"/>
                    <a:pt x="2037763" y="2418471"/>
                  </a:cubicBezTo>
                  <a:cubicBezTo>
                    <a:pt x="2032035" y="2438200"/>
                    <a:pt x="2015132" y="2451750"/>
                    <a:pt x="1996039" y="2457942"/>
                  </a:cubicBezTo>
                  <a:cubicBezTo>
                    <a:pt x="1996042" y="2429150"/>
                    <a:pt x="2006183" y="2399263"/>
                    <a:pt x="2026483" y="2378400"/>
                  </a:cubicBezTo>
                  <a:close/>
                  <a:moveTo>
                    <a:pt x="2033770" y="2472619"/>
                  </a:moveTo>
                  <a:cubicBezTo>
                    <a:pt x="2029729" y="2497536"/>
                    <a:pt x="2030491" y="2522995"/>
                    <a:pt x="2036017" y="2547625"/>
                  </a:cubicBezTo>
                  <a:cubicBezTo>
                    <a:pt x="2022492" y="2551009"/>
                    <a:pt x="2007274" y="2555520"/>
                    <a:pt x="1993720" y="2548753"/>
                  </a:cubicBezTo>
                  <a:cubicBezTo>
                    <a:pt x="1974527" y="2542567"/>
                    <a:pt x="1964340" y="2522281"/>
                    <a:pt x="1963794" y="2503091"/>
                  </a:cubicBezTo>
                  <a:lnTo>
                    <a:pt x="1963839" y="2503063"/>
                  </a:lnTo>
                  <a:cubicBezTo>
                    <a:pt x="1989232" y="2497976"/>
                    <a:pt x="2012339" y="2487251"/>
                    <a:pt x="2033769" y="2472599"/>
                  </a:cubicBezTo>
                  <a:close/>
                  <a:moveTo>
                    <a:pt x="1967215" y="2417297"/>
                  </a:moveTo>
                  <a:cubicBezTo>
                    <a:pt x="1966087" y="2435353"/>
                    <a:pt x="1963831" y="2452835"/>
                    <a:pt x="1962140" y="2470881"/>
                  </a:cubicBezTo>
                  <a:cubicBezTo>
                    <a:pt x="1949223" y="2481614"/>
                    <a:pt x="1935119" y="2490620"/>
                    <a:pt x="1919298" y="2495707"/>
                  </a:cubicBezTo>
                  <a:lnTo>
                    <a:pt x="1919270" y="2495689"/>
                  </a:lnTo>
                  <a:cubicBezTo>
                    <a:pt x="1919829" y="2465213"/>
                    <a:pt x="1931112" y="2418968"/>
                    <a:pt x="1967213" y="2417276"/>
                  </a:cubicBezTo>
                  <a:close/>
                  <a:moveTo>
                    <a:pt x="1948605" y="2513223"/>
                  </a:moveTo>
                  <a:cubicBezTo>
                    <a:pt x="1958192" y="2530151"/>
                    <a:pt x="1968344" y="2545950"/>
                    <a:pt x="1979054" y="2561732"/>
                  </a:cubicBezTo>
                  <a:cubicBezTo>
                    <a:pt x="1968339" y="2576957"/>
                    <a:pt x="1958755" y="2592749"/>
                    <a:pt x="1949166" y="2608541"/>
                  </a:cubicBezTo>
                  <a:cubicBezTo>
                    <a:pt x="1935066" y="2601763"/>
                    <a:pt x="1920969" y="2592741"/>
                    <a:pt x="1912509" y="2579206"/>
                  </a:cubicBezTo>
                  <a:cubicBezTo>
                    <a:pt x="1902423" y="2567302"/>
                    <a:pt x="1906405" y="2550951"/>
                    <a:pt x="1905239" y="2536318"/>
                  </a:cubicBezTo>
                  <a:lnTo>
                    <a:pt x="1905173" y="2536355"/>
                  </a:lnTo>
                  <a:lnTo>
                    <a:pt x="1905238" y="2536272"/>
                  </a:lnTo>
                  <a:lnTo>
                    <a:pt x="1905238" y="2536318"/>
                  </a:lnTo>
                  <a:cubicBezTo>
                    <a:pt x="1919323" y="2527845"/>
                    <a:pt x="1933963" y="2520541"/>
                    <a:pt x="1948603" y="2513202"/>
                  </a:cubicBezTo>
                  <a:close/>
                  <a:moveTo>
                    <a:pt x="1898986" y="2512050"/>
                  </a:moveTo>
                  <a:lnTo>
                    <a:pt x="1898986" y="2512068"/>
                  </a:lnTo>
                  <a:cubicBezTo>
                    <a:pt x="1904070" y="2505291"/>
                    <a:pt x="1920981" y="2510939"/>
                    <a:pt x="1913084" y="2519963"/>
                  </a:cubicBezTo>
                  <a:cubicBezTo>
                    <a:pt x="1907989" y="2527220"/>
                    <a:pt x="1891616" y="2521034"/>
                    <a:pt x="1898980" y="2512029"/>
                  </a:cubicBezTo>
                  <a:close/>
                  <a:moveTo>
                    <a:pt x="1886560" y="2475375"/>
                  </a:moveTo>
                  <a:cubicBezTo>
                    <a:pt x="1885441" y="2492857"/>
                    <a:pt x="1889954" y="2515974"/>
                    <a:pt x="1873589" y="2528387"/>
                  </a:cubicBezTo>
                  <a:cubicBezTo>
                    <a:pt x="1865771" y="2534573"/>
                    <a:pt x="1855034" y="2533389"/>
                    <a:pt x="1845482" y="2535663"/>
                  </a:cubicBezTo>
                  <a:lnTo>
                    <a:pt x="1845410" y="2535718"/>
                  </a:lnTo>
                  <a:cubicBezTo>
                    <a:pt x="1856125" y="2513129"/>
                    <a:pt x="1861754" y="2486059"/>
                    <a:pt x="1886559" y="2475354"/>
                  </a:cubicBezTo>
                  <a:close/>
                  <a:moveTo>
                    <a:pt x="1836368" y="2491219"/>
                  </a:moveTo>
                  <a:lnTo>
                    <a:pt x="1836404" y="2491237"/>
                  </a:lnTo>
                  <a:cubicBezTo>
                    <a:pt x="1840930" y="2490674"/>
                    <a:pt x="1849929" y="2488991"/>
                    <a:pt x="1855015" y="2488417"/>
                  </a:cubicBezTo>
                  <a:cubicBezTo>
                    <a:pt x="1848803" y="2498018"/>
                    <a:pt x="1842034" y="2507027"/>
                    <a:pt x="1835276" y="2516051"/>
                  </a:cubicBezTo>
                  <a:cubicBezTo>
                    <a:pt x="1835185" y="2507481"/>
                    <a:pt x="1835822" y="2499022"/>
                    <a:pt x="1836367" y="2491199"/>
                  </a:cubicBezTo>
                  <a:close/>
                  <a:moveTo>
                    <a:pt x="1824443" y="2551045"/>
                  </a:moveTo>
                  <a:lnTo>
                    <a:pt x="1824489" y="2550999"/>
                  </a:lnTo>
                  <a:cubicBezTo>
                    <a:pt x="1834090" y="2548179"/>
                    <a:pt x="1836896" y="2551563"/>
                    <a:pt x="1834090" y="2560600"/>
                  </a:cubicBezTo>
                  <a:cubicBezTo>
                    <a:pt x="1824442" y="2563394"/>
                    <a:pt x="1821714" y="2560028"/>
                    <a:pt x="1824442" y="2551024"/>
                  </a:cubicBezTo>
                  <a:close/>
                  <a:moveTo>
                    <a:pt x="1822307" y="2583654"/>
                  </a:moveTo>
                  <a:cubicBezTo>
                    <a:pt x="1843163" y="2568429"/>
                    <a:pt x="1866849" y="2556021"/>
                    <a:pt x="1892236" y="2550936"/>
                  </a:cubicBezTo>
                  <a:cubicBezTo>
                    <a:pt x="1897321" y="2572930"/>
                    <a:pt x="1897321" y="2597753"/>
                    <a:pt x="1878146" y="2612981"/>
                  </a:cubicBezTo>
                  <a:cubicBezTo>
                    <a:pt x="1854405" y="2620349"/>
                    <a:pt x="1834666" y="2602338"/>
                    <a:pt x="1822297" y="2583691"/>
                  </a:cubicBezTo>
                  <a:close/>
                  <a:moveTo>
                    <a:pt x="1870215" y="2633919"/>
                  </a:moveTo>
                  <a:cubicBezTo>
                    <a:pt x="1874726" y="2645762"/>
                    <a:pt x="1875290" y="2658745"/>
                    <a:pt x="1876983" y="2671149"/>
                  </a:cubicBezTo>
                  <a:cubicBezTo>
                    <a:pt x="1850511" y="2671149"/>
                    <a:pt x="1823954" y="2669966"/>
                    <a:pt x="1798029" y="2671697"/>
                  </a:cubicBezTo>
                  <a:cubicBezTo>
                    <a:pt x="1792954" y="2648575"/>
                    <a:pt x="1801967" y="2626023"/>
                    <a:pt x="1816631" y="2608543"/>
                  </a:cubicBezTo>
                  <a:cubicBezTo>
                    <a:pt x="1834676" y="2616415"/>
                    <a:pt x="1852722" y="2624302"/>
                    <a:pt x="1870214" y="2633899"/>
                  </a:cubicBezTo>
                  <a:close/>
                  <a:moveTo>
                    <a:pt x="1786741" y="2580838"/>
                  </a:moveTo>
                  <a:cubicBezTo>
                    <a:pt x="1791825" y="2568431"/>
                    <a:pt x="1800285" y="2555451"/>
                    <a:pt x="1814375" y="2553760"/>
                  </a:cubicBezTo>
                  <a:cubicBezTo>
                    <a:pt x="1811009" y="2567405"/>
                    <a:pt x="1798638" y="2575227"/>
                    <a:pt x="1786723" y="2580866"/>
                  </a:cubicBezTo>
                  <a:close/>
                  <a:moveTo>
                    <a:pt x="1754604" y="2617477"/>
                  </a:moveTo>
                  <a:lnTo>
                    <a:pt x="1754632" y="2617494"/>
                  </a:lnTo>
                  <a:cubicBezTo>
                    <a:pt x="1773243" y="2605642"/>
                    <a:pt x="1792990" y="2596065"/>
                    <a:pt x="1813292" y="2587032"/>
                  </a:cubicBezTo>
                  <a:cubicBezTo>
                    <a:pt x="1797511" y="2609027"/>
                    <a:pt x="1786214" y="2633841"/>
                    <a:pt x="1776063" y="2659236"/>
                  </a:cubicBezTo>
                  <a:cubicBezTo>
                    <a:pt x="1768167" y="2655843"/>
                    <a:pt x="1759699" y="2653032"/>
                    <a:pt x="1753514" y="2647948"/>
                  </a:cubicBezTo>
                  <a:cubicBezTo>
                    <a:pt x="1751147" y="2637827"/>
                    <a:pt x="1748964" y="2626548"/>
                    <a:pt x="1754603" y="2617452"/>
                  </a:cubicBezTo>
                  <a:close/>
                  <a:moveTo>
                    <a:pt x="1732028" y="2633895"/>
                  </a:moveTo>
                  <a:cubicBezTo>
                    <a:pt x="1740487" y="2651377"/>
                    <a:pt x="1754577" y="2664356"/>
                    <a:pt x="1769249" y="2676192"/>
                  </a:cubicBezTo>
                  <a:cubicBezTo>
                    <a:pt x="1737140" y="2675095"/>
                    <a:pt x="1704394" y="2679012"/>
                    <a:pt x="1671649" y="2675095"/>
                  </a:cubicBezTo>
                  <a:cubicBezTo>
                    <a:pt x="1687205" y="2659520"/>
                    <a:pt x="1712717" y="2644033"/>
                    <a:pt x="1732026" y="2633870"/>
                  </a:cubicBezTo>
                  <a:close/>
                  <a:moveTo>
                    <a:pt x="1662689" y="2659210"/>
                  </a:moveTo>
                  <a:cubicBezTo>
                    <a:pt x="1668335" y="2646251"/>
                    <a:pt x="1679612" y="2638377"/>
                    <a:pt x="1693679" y="2636114"/>
                  </a:cubicBezTo>
                  <a:cubicBezTo>
                    <a:pt x="1687499" y="2648567"/>
                    <a:pt x="1675685" y="2655841"/>
                    <a:pt x="1662689" y="2659210"/>
                  </a:cubicBezTo>
                  <a:lnTo>
                    <a:pt x="1662672" y="2659246"/>
                  </a:lnTo>
                  <a:lnTo>
                    <a:pt x="1662662" y="2659218"/>
                  </a:lnTo>
                  <a:close/>
                  <a:moveTo>
                    <a:pt x="1472055" y="2704372"/>
                  </a:moveTo>
                  <a:cubicBezTo>
                    <a:pt x="1501980" y="2697003"/>
                    <a:pt x="1533544" y="2702007"/>
                    <a:pt x="1563469" y="2695275"/>
                  </a:cubicBezTo>
                  <a:lnTo>
                    <a:pt x="1563432" y="2695357"/>
                  </a:lnTo>
                  <a:cubicBezTo>
                    <a:pt x="1608548" y="2694220"/>
                    <a:pt x="1653674" y="2688580"/>
                    <a:pt x="1698782" y="2693083"/>
                  </a:cubicBezTo>
                  <a:cubicBezTo>
                    <a:pt x="1698218" y="2694220"/>
                    <a:pt x="1697090" y="2696485"/>
                    <a:pt x="1696525" y="2697609"/>
                  </a:cubicBezTo>
                  <a:cubicBezTo>
                    <a:pt x="1645196" y="2704932"/>
                    <a:pt x="1592749" y="2702694"/>
                    <a:pt x="1541421" y="2706068"/>
                  </a:cubicBezTo>
                  <a:cubicBezTo>
                    <a:pt x="1530150" y="2704377"/>
                    <a:pt x="1523375" y="2713409"/>
                    <a:pt x="1516046" y="2719603"/>
                  </a:cubicBezTo>
                  <a:cubicBezTo>
                    <a:pt x="1536346" y="2732011"/>
                    <a:pt x="1558915" y="2741033"/>
                    <a:pt x="1580909" y="2750053"/>
                  </a:cubicBezTo>
                  <a:cubicBezTo>
                    <a:pt x="1542556" y="2740449"/>
                    <a:pt x="1502517" y="2730288"/>
                    <a:pt x="1472053" y="2704347"/>
                  </a:cubicBezTo>
                  <a:close/>
                  <a:moveTo>
                    <a:pt x="1491748" y="2784452"/>
                  </a:moveTo>
                  <a:lnTo>
                    <a:pt x="1491748" y="2796860"/>
                  </a:lnTo>
                  <a:cubicBezTo>
                    <a:pt x="1487295" y="2792951"/>
                    <a:pt x="1482206" y="2789590"/>
                    <a:pt x="1477661" y="2785589"/>
                  </a:cubicBezTo>
                  <a:cubicBezTo>
                    <a:pt x="1482331" y="2784923"/>
                    <a:pt x="1487036" y="2784535"/>
                    <a:pt x="1491752" y="2784428"/>
                  </a:cubicBezTo>
                  <a:close/>
                  <a:moveTo>
                    <a:pt x="1138698" y="2883708"/>
                  </a:moveTo>
                  <a:cubicBezTo>
                    <a:pt x="1094582" y="2865152"/>
                    <a:pt x="1052836" y="2838137"/>
                    <a:pt x="1018995" y="2803117"/>
                  </a:cubicBezTo>
                  <a:lnTo>
                    <a:pt x="1019122" y="2803053"/>
                  </a:lnTo>
                  <a:cubicBezTo>
                    <a:pt x="1078337" y="2807000"/>
                    <a:pt x="1138125" y="2819962"/>
                    <a:pt x="1197913" y="2812076"/>
                  </a:cubicBezTo>
                  <a:cubicBezTo>
                    <a:pt x="1224419" y="2804745"/>
                    <a:pt x="1251946" y="2810919"/>
                    <a:pt x="1278563" y="2806427"/>
                  </a:cubicBezTo>
                  <a:cubicBezTo>
                    <a:pt x="1305537" y="2801876"/>
                    <a:pt x="1333267" y="2804736"/>
                    <a:pt x="1360345" y="2804736"/>
                  </a:cubicBezTo>
                  <a:cubicBezTo>
                    <a:pt x="1408281" y="2805299"/>
                    <a:pt x="1456790" y="2802479"/>
                    <a:pt x="1504162" y="2812631"/>
                  </a:cubicBezTo>
                  <a:cubicBezTo>
                    <a:pt x="1530113" y="2816587"/>
                    <a:pt x="1557183" y="2817143"/>
                    <a:pt x="1581997" y="2827307"/>
                  </a:cubicBezTo>
                  <a:cubicBezTo>
                    <a:pt x="1537444" y="2835765"/>
                    <a:pt x="1495139" y="2815464"/>
                    <a:pt x="1450587" y="2815464"/>
                  </a:cubicBezTo>
                  <a:cubicBezTo>
                    <a:pt x="1388542" y="2812071"/>
                    <a:pt x="1326507" y="2811507"/>
                    <a:pt x="1264473" y="2818284"/>
                  </a:cubicBezTo>
                  <a:cubicBezTo>
                    <a:pt x="1203556" y="2833520"/>
                    <a:pt x="1139820" y="2826179"/>
                    <a:pt x="1077798" y="2825052"/>
                  </a:cubicBezTo>
                  <a:cubicBezTo>
                    <a:pt x="1091333" y="2845344"/>
                    <a:pt x="1115019" y="2853249"/>
                    <a:pt x="1133629" y="2867913"/>
                  </a:cubicBezTo>
                  <a:cubicBezTo>
                    <a:pt x="1168048" y="2887096"/>
                    <a:pt x="1207516" y="2897247"/>
                    <a:pt x="1245864" y="2906271"/>
                  </a:cubicBezTo>
                  <a:cubicBezTo>
                    <a:pt x="1237891" y="2911149"/>
                    <a:pt x="1229596" y="2915483"/>
                    <a:pt x="1221038" y="2919242"/>
                  </a:cubicBezTo>
                  <a:cubicBezTo>
                    <a:pt x="1199064" y="2897218"/>
                    <a:pt x="1165782" y="2897218"/>
                    <a:pt x="1138702" y="2883684"/>
                  </a:cubicBezTo>
                  <a:close/>
                  <a:moveTo>
                    <a:pt x="1280309" y="2892705"/>
                  </a:moveTo>
                  <a:cubicBezTo>
                    <a:pt x="1252121" y="2889340"/>
                    <a:pt x="1214390" y="2895519"/>
                    <a:pt x="1194646" y="2870716"/>
                  </a:cubicBezTo>
                  <a:lnTo>
                    <a:pt x="1194588" y="2870716"/>
                  </a:lnTo>
                  <a:lnTo>
                    <a:pt x="1194625" y="2870699"/>
                  </a:lnTo>
                  <a:lnTo>
                    <a:pt x="1194646" y="2870722"/>
                  </a:lnTo>
                  <a:cubicBezTo>
                    <a:pt x="1220004" y="2872419"/>
                    <a:pt x="1245364" y="2878046"/>
                    <a:pt x="1271285" y="2875797"/>
                  </a:cubicBezTo>
                  <a:cubicBezTo>
                    <a:pt x="1273542" y="2879727"/>
                    <a:pt x="1278045" y="2888187"/>
                    <a:pt x="1280309" y="2892705"/>
                  </a:cubicBezTo>
                  <a:close/>
                  <a:moveTo>
                    <a:pt x="1180972" y="2873567"/>
                  </a:moveTo>
                  <a:cubicBezTo>
                    <a:pt x="1161326" y="2866836"/>
                    <a:pt x="1131945" y="2865108"/>
                    <a:pt x="1126850" y="2841459"/>
                  </a:cubicBezTo>
                  <a:lnTo>
                    <a:pt x="1126823" y="2841422"/>
                  </a:lnTo>
                  <a:cubicBezTo>
                    <a:pt x="1148818" y="2843106"/>
                    <a:pt x="1168009" y="2856083"/>
                    <a:pt x="1180972" y="2873560"/>
                  </a:cubicBezTo>
                  <a:close/>
                  <a:moveTo>
                    <a:pt x="1072616" y="2962699"/>
                  </a:moveTo>
                  <a:lnTo>
                    <a:pt x="1072698" y="2962671"/>
                  </a:lnTo>
                  <a:cubicBezTo>
                    <a:pt x="1098073" y="2945189"/>
                    <a:pt x="1124591" y="2926579"/>
                    <a:pt x="1156164" y="2922057"/>
                  </a:cubicBezTo>
                  <a:cubicBezTo>
                    <a:pt x="1149961" y="2929961"/>
                    <a:pt x="1131914" y="2936165"/>
                    <a:pt x="1141502" y="2948008"/>
                  </a:cubicBezTo>
                  <a:cubicBezTo>
                    <a:pt x="1170263" y="2951401"/>
                    <a:pt x="1199607" y="2948008"/>
                    <a:pt x="1227806" y="2954784"/>
                  </a:cubicBezTo>
                  <a:cubicBezTo>
                    <a:pt x="1216526" y="2961552"/>
                    <a:pt x="1205802" y="2975084"/>
                    <a:pt x="1191140" y="2968883"/>
                  </a:cubicBezTo>
                  <a:cubicBezTo>
                    <a:pt x="1152756" y="2958234"/>
                    <a:pt x="1112093" y="2962146"/>
                    <a:pt x="1072620" y="2962692"/>
                  </a:cubicBezTo>
                  <a:close/>
                  <a:moveTo>
                    <a:pt x="1188379" y="2997654"/>
                  </a:moveTo>
                  <a:cubicBezTo>
                    <a:pt x="1177037" y="3007181"/>
                    <a:pt x="1163615" y="3013356"/>
                    <a:pt x="1149553" y="3018443"/>
                  </a:cubicBezTo>
                  <a:cubicBezTo>
                    <a:pt x="1149526" y="3018472"/>
                    <a:pt x="1149494" y="3018491"/>
                    <a:pt x="1149467" y="3018520"/>
                  </a:cubicBezTo>
                  <a:lnTo>
                    <a:pt x="1149449" y="3018483"/>
                  </a:lnTo>
                  <a:lnTo>
                    <a:pt x="1149553" y="3018442"/>
                  </a:lnTo>
                  <a:cubicBezTo>
                    <a:pt x="1159987" y="3007598"/>
                    <a:pt x="1173575" y="3000321"/>
                    <a:pt x="1188385" y="2997647"/>
                  </a:cubicBezTo>
                  <a:close/>
                  <a:moveTo>
                    <a:pt x="1219934" y="3002693"/>
                  </a:moveTo>
                  <a:cubicBezTo>
                    <a:pt x="1225019" y="3015101"/>
                    <a:pt x="1239109" y="3029763"/>
                    <a:pt x="1226702" y="3042734"/>
                  </a:cubicBezTo>
                  <a:cubicBezTo>
                    <a:pt x="1211477" y="3062473"/>
                    <a:pt x="1203579" y="3085594"/>
                    <a:pt x="1193983" y="3108716"/>
                  </a:cubicBezTo>
                  <a:cubicBezTo>
                    <a:pt x="1181012" y="3101939"/>
                    <a:pt x="1166914" y="3096873"/>
                    <a:pt x="1153942" y="3089551"/>
                  </a:cubicBezTo>
                  <a:cubicBezTo>
                    <a:pt x="1139844" y="3083457"/>
                    <a:pt x="1134204" y="3067630"/>
                    <a:pt x="1125199" y="3056350"/>
                  </a:cubicBezTo>
                  <a:lnTo>
                    <a:pt x="1125181" y="3056268"/>
                  </a:lnTo>
                  <a:cubicBezTo>
                    <a:pt x="1152820" y="3032576"/>
                    <a:pt x="1184965" y="3012274"/>
                    <a:pt x="1219940" y="3002686"/>
                  </a:cubicBezTo>
                  <a:close/>
                  <a:moveTo>
                    <a:pt x="690346" y="3103094"/>
                  </a:moveTo>
                  <a:cubicBezTo>
                    <a:pt x="661011" y="3121150"/>
                    <a:pt x="630558" y="3140315"/>
                    <a:pt x="595593" y="3144263"/>
                  </a:cubicBezTo>
                  <a:cubicBezTo>
                    <a:pt x="597849" y="3136932"/>
                    <a:pt x="599550" y="3129601"/>
                    <a:pt x="601805" y="3122277"/>
                  </a:cubicBezTo>
                  <a:cubicBezTo>
                    <a:pt x="615903" y="3120013"/>
                    <a:pt x="630566" y="3119449"/>
                    <a:pt x="645229" y="3118876"/>
                  </a:cubicBezTo>
                  <a:cubicBezTo>
                    <a:pt x="648604" y="3106959"/>
                    <a:pt x="652551" y="3095681"/>
                    <a:pt x="657064" y="3083856"/>
                  </a:cubicBezTo>
                  <a:lnTo>
                    <a:pt x="657064" y="3083920"/>
                  </a:lnTo>
                  <a:cubicBezTo>
                    <a:pt x="671740" y="3083914"/>
                    <a:pt x="685267" y="3088432"/>
                    <a:pt x="690351" y="3103089"/>
                  </a:cubicBezTo>
                  <a:close/>
                  <a:moveTo>
                    <a:pt x="600658" y="3093016"/>
                  </a:moveTo>
                  <a:cubicBezTo>
                    <a:pt x="605733" y="3085111"/>
                    <a:pt x="620969" y="3093016"/>
                    <a:pt x="614193" y="3101474"/>
                  </a:cubicBezTo>
                  <a:cubicBezTo>
                    <a:pt x="609128" y="3109292"/>
                    <a:pt x="593903" y="3101378"/>
                    <a:pt x="600663" y="3093010"/>
                  </a:cubicBezTo>
                  <a:close/>
                  <a:moveTo>
                    <a:pt x="548828" y="3045580"/>
                  </a:moveTo>
                  <a:lnTo>
                    <a:pt x="548774" y="3045626"/>
                  </a:lnTo>
                  <a:lnTo>
                    <a:pt x="548774" y="3045553"/>
                  </a:lnTo>
                  <a:lnTo>
                    <a:pt x="548828" y="3045580"/>
                  </a:lnTo>
                  <a:cubicBezTo>
                    <a:pt x="552767" y="3042204"/>
                    <a:pt x="556697" y="3038846"/>
                    <a:pt x="560617" y="3036030"/>
                  </a:cubicBezTo>
                  <a:cubicBezTo>
                    <a:pt x="564001" y="3042807"/>
                    <a:pt x="567958" y="3050138"/>
                    <a:pt x="571897" y="3057469"/>
                  </a:cubicBezTo>
                  <a:cubicBezTo>
                    <a:pt x="564016" y="3053379"/>
                    <a:pt x="556709" y="3049478"/>
                    <a:pt x="548833" y="3045575"/>
                  </a:cubicBezTo>
                  <a:close/>
                  <a:moveTo>
                    <a:pt x="585432" y="3041077"/>
                  </a:moveTo>
                  <a:lnTo>
                    <a:pt x="585432" y="3041050"/>
                  </a:lnTo>
                  <a:cubicBezTo>
                    <a:pt x="585452" y="3041066"/>
                    <a:pt x="585476" y="3041080"/>
                    <a:pt x="585496" y="3041097"/>
                  </a:cubicBezTo>
                  <a:cubicBezTo>
                    <a:pt x="610322" y="3048982"/>
                    <a:pt x="648590" y="3055204"/>
                    <a:pt x="645774" y="3089021"/>
                  </a:cubicBezTo>
                  <a:cubicBezTo>
                    <a:pt x="629429" y="3089585"/>
                    <a:pt x="624352" y="3073786"/>
                    <a:pt x="617013" y="3062515"/>
                  </a:cubicBezTo>
                  <a:cubicBezTo>
                    <a:pt x="606884" y="3055164"/>
                    <a:pt x="595631" y="3048985"/>
                    <a:pt x="585496" y="3041097"/>
                  </a:cubicBezTo>
                  <a:close/>
                  <a:moveTo>
                    <a:pt x="589379" y="3070967"/>
                  </a:moveTo>
                  <a:lnTo>
                    <a:pt x="589379" y="3071003"/>
                  </a:lnTo>
                  <a:cubicBezTo>
                    <a:pt x="596711" y="3068183"/>
                    <a:pt x="608553" y="3072704"/>
                    <a:pt x="609679" y="3081153"/>
                  </a:cubicBezTo>
                  <a:cubicBezTo>
                    <a:pt x="605740" y="3092337"/>
                    <a:pt x="585437" y="3079966"/>
                    <a:pt x="589385" y="3070962"/>
                  </a:cubicBezTo>
                  <a:close/>
                  <a:moveTo>
                    <a:pt x="577527" y="3171932"/>
                  </a:moveTo>
                  <a:cubicBezTo>
                    <a:pt x="602902" y="3157256"/>
                    <a:pt x="632493" y="3154480"/>
                    <a:pt x="658177" y="3140351"/>
                  </a:cubicBezTo>
                  <a:cubicBezTo>
                    <a:pt x="766999" y="3080497"/>
                    <a:pt x="770374" y="3066065"/>
                    <a:pt x="920362" y="3031953"/>
                  </a:cubicBezTo>
                  <a:lnTo>
                    <a:pt x="920425" y="3032071"/>
                  </a:lnTo>
                  <a:cubicBezTo>
                    <a:pt x="990925" y="3027545"/>
                    <a:pt x="1062550" y="3029815"/>
                    <a:pt x="1130798" y="3007812"/>
                  </a:cubicBezTo>
                  <a:cubicBezTo>
                    <a:pt x="1110498" y="3022488"/>
                    <a:pt x="1088510" y="3040521"/>
                    <a:pt x="1061996" y="3039393"/>
                  </a:cubicBezTo>
                  <a:cubicBezTo>
                    <a:pt x="1028149" y="3040521"/>
                    <a:pt x="994311" y="3045041"/>
                    <a:pt x="960475" y="3042213"/>
                  </a:cubicBezTo>
                  <a:cubicBezTo>
                    <a:pt x="919861" y="3038829"/>
                    <a:pt x="879825" y="3051237"/>
                    <a:pt x="842027" y="3064216"/>
                  </a:cubicBezTo>
                  <a:cubicBezTo>
                    <a:pt x="791277" y="3089030"/>
                    <a:pt x="744454" y="3124559"/>
                    <a:pt x="687504" y="3134146"/>
                  </a:cubicBezTo>
                  <a:cubicBezTo>
                    <a:pt x="675661" y="3132453"/>
                    <a:pt x="675661" y="3144296"/>
                    <a:pt x="672841" y="3152756"/>
                  </a:cubicBezTo>
                  <a:cubicBezTo>
                    <a:pt x="704996" y="3153893"/>
                    <a:pt x="736567" y="3149382"/>
                    <a:pt x="768158" y="3153893"/>
                  </a:cubicBezTo>
                  <a:cubicBezTo>
                    <a:pt x="794672" y="3156149"/>
                    <a:pt x="822306" y="3156149"/>
                    <a:pt x="846557" y="3169684"/>
                  </a:cubicBezTo>
                  <a:cubicBezTo>
                    <a:pt x="812720" y="3184337"/>
                    <a:pt x="782266" y="3204085"/>
                    <a:pt x="751240" y="3222705"/>
                  </a:cubicBezTo>
                  <a:cubicBezTo>
                    <a:pt x="750112" y="3226652"/>
                    <a:pt x="748421" y="3235112"/>
                    <a:pt x="747857" y="3239060"/>
                  </a:cubicBezTo>
                  <a:cubicBezTo>
                    <a:pt x="769287" y="3239060"/>
                    <a:pt x="789589" y="3231728"/>
                    <a:pt x="811029" y="3228345"/>
                  </a:cubicBezTo>
                  <a:cubicBezTo>
                    <a:pt x="796366" y="3239623"/>
                    <a:pt x="777747" y="3242443"/>
                    <a:pt x="760264" y="3248083"/>
                  </a:cubicBezTo>
                  <a:cubicBezTo>
                    <a:pt x="736578" y="3253723"/>
                    <a:pt x="712882" y="3261045"/>
                    <a:pt x="688069" y="3257661"/>
                  </a:cubicBezTo>
                  <a:cubicBezTo>
                    <a:pt x="709499" y="3241880"/>
                    <a:pt x="733743" y="3231155"/>
                    <a:pt x="754615" y="3214246"/>
                  </a:cubicBezTo>
                  <a:cubicBezTo>
                    <a:pt x="767022" y="3202967"/>
                    <a:pt x="782822" y="3197319"/>
                    <a:pt x="795793" y="3187168"/>
                  </a:cubicBezTo>
                  <a:cubicBezTo>
                    <a:pt x="797484" y="3172492"/>
                    <a:pt x="777747" y="3175897"/>
                    <a:pt x="768150" y="3172492"/>
                  </a:cubicBezTo>
                  <a:cubicBezTo>
                    <a:pt x="725288" y="3160657"/>
                    <a:pt x="679599" y="3162914"/>
                    <a:pt x="636176" y="3173629"/>
                  </a:cubicBezTo>
                  <a:cubicBezTo>
                    <a:pt x="617010" y="3177003"/>
                    <a:pt x="596698" y="3175884"/>
                    <a:pt x="577533" y="3171927"/>
                  </a:cubicBezTo>
                  <a:close/>
                  <a:moveTo>
                    <a:pt x="795805" y="3117193"/>
                  </a:moveTo>
                  <a:cubicBezTo>
                    <a:pt x="789038" y="3127926"/>
                    <a:pt x="765915" y="3117193"/>
                    <a:pt x="782270" y="3109279"/>
                  </a:cubicBezTo>
                  <a:lnTo>
                    <a:pt x="782270" y="3109297"/>
                  </a:lnTo>
                  <a:cubicBezTo>
                    <a:pt x="787914" y="3103657"/>
                    <a:pt x="802023" y="3108732"/>
                    <a:pt x="795811" y="3117187"/>
                  </a:cubicBezTo>
                  <a:close/>
                  <a:moveTo>
                    <a:pt x="767043" y="3139779"/>
                  </a:moveTo>
                  <a:cubicBezTo>
                    <a:pt x="758019" y="3137505"/>
                    <a:pt x="749551" y="3135867"/>
                    <a:pt x="741100" y="3133593"/>
                  </a:cubicBezTo>
                  <a:lnTo>
                    <a:pt x="763094" y="3126816"/>
                  </a:lnTo>
                  <a:cubicBezTo>
                    <a:pt x="764670" y="3131053"/>
                    <a:pt x="765990" y="3135379"/>
                    <a:pt x="767048" y="3139774"/>
                  </a:cubicBezTo>
                  <a:close/>
                  <a:moveTo>
                    <a:pt x="726443" y="3185977"/>
                  </a:moveTo>
                  <a:cubicBezTo>
                    <a:pt x="736029" y="3187106"/>
                    <a:pt x="745616" y="3188233"/>
                    <a:pt x="755767" y="3189934"/>
                  </a:cubicBezTo>
                  <a:cubicBezTo>
                    <a:pt x="748265" y="3197325"/>
                    <a:pt x="740358" y="3204291"/>
                    <a:pt x="732081" y="3210800"/>
                  </a:cubicBezTo>
                  <a:cubicBezTo>
                    <a:pt x="730377" y="3202339"/>
                    <a:pt x="728129" y="3193883"/>
                    <a:pt x="726446" y="3185972"/>
                  </a:cubicBezTo>
                  <a:close/>
                  <a:moveTo>
                    <a:pt x="680751" y="3219342"/>
                  </a:moveTo>
                  <a:cubicBezTo>
                    <a:pt x="680187" y="3214275"/>
                    <a:pt x="679624" y="3208627"/>
                    <a:pt x="679059" y="3202996"/>
                  </a:cubicBezTo>
                  <a:cubicBezTo>
                    <a:pt x="667263" y="3198920"/>
                    <a:pt x="654918" y="3196640"/>
                    <a:pt x="643671" y="3191682"/>
                  </a:cubicBezTo>
                  <a:lnTo>
                    <a:pt x="643534" y="3191708"/>
                  </a:lnTo>
                  <a:lnTo>
                    <a:pt x="643534" y="3191626"/>
                  </a:lnTo>
                  <a:cubicBezTo>
                    <a:pt x="643581" y="3191646"/>
                    <a:pt x="643632" y="3191661"/>
                    <a:pt x="643671" y="3191682"/>
                  </a:cubicBezTo>
                  <a:cubicBezTo>
                    <a:pt x="665059" y="3188275"/>
                    <a:pt x="687574" y="3179870"/>
                    <a:pt x="709518" y="3186058"/>
                  </a:cubicBezTo>
                  <a:lnTo>
                    <a:pt x="711210" y="3221034"/>
                  </a:lnTo>
                  <a:cubicBezTo>
                    <a:pt x="695553" y="3232905"/>
                    <a:pt x="678011" y="3242059"/>
                    <a:pt x="659317" y="3248112"/>
                  </a:cubicBezTo>
                  <a:cubicBezTo>
                    <a:pt x="650293" y="3234577"/>
                    <a:pt x="640144" y="3222161"/>
                    <a:pt x="631120" y="3209190"/>
                  </a:cubicBezTo>
                  <a:cubicBezTo>
                    <a:pt x="648045" y="3210876"/>
                    <a:pt x="663272" y="3220463"/>
                    <a:pt x="680754" y="3219336"/>
                  </a:cubicBezTo>
                  <a:close/>
                  <a:moveTo>
                    <a:pt x="641839" y="3248557"/>
                  </a:moveTo>
                  <a:lnTo>
                    <a:pt x="641839" y="3248647"/>
                  </a:lnTo>
                  <a:cubicBezTo>
                    <a:pt x="650863" y="3255988"/>
                    <a:pt x="658194" y="3265010"/>
                    <a:pt x="668345" y="3271206"/>
                  </a:cubicBezTo>
                  <a:cubicBezTo>
                    <a:pt x="684136" y="3273470"/>
                    <a:pt x="699936" y="3273470"/>
                    <a:pt x="715717" y="3274026"/>
                  </a:cubicBezTo>
                  <a:cubicBezTo>
                    <a:pt x="715717" y="3277410"/>
                    <a:pt x="714580" y="3283613"/>
                    <a:pt x="714580" y="3287005"/>
                  </a:cubicBezTo>
                  <a:cubicBezTo>
                    <a:pt x="698799" y="3294901"/>
                    <a:pt x="683563" y="3302230"/>
                    <a:pt x="667772" y="3308990"/>
                  </a:cubicBezTo>
                  <a:cubicBezTo>
                    <a:pt x="669463" y="3302233"/>
                    <a:pt x="670592" y="3294901"/>
                    <a:pt x="672298" y="3288124"/>
                  </a:cubicBezTo>
                  <a:cubicBezTo>
                    <a:pt x="655377" y="3281206"/>
                    <a:pt x="639585" y="3268836"/>
                    <a:pt x="641842" y="3248552"/>
                  </a:cubicBezTo>
                  <a:close/>
                  <a:moveTo>
                    <a:pt x="417927" y="3135216"/>
                  </a:moveTo>
                  <a:cubicBezTo>
                    <a:pt x="429779" y="3147632"/>
                    <a:pt x="442186" y="3160603"/>
                    <a:pt x="445570" y="3178641"/>
                  </a:cubicBezTo>
                  <a:cubicBezTo>
                    <a:pt x="440495" y="3178077"/>
                    <a:pt x="431471" y="3176950"/>
                    <a:pt x="426396" y="3176394"/>
                  </a:cubicBezTo>
                  <a:cubicBezTo>
                    <a:pt x="423576" y="3162932"/>
                    <a:pt x="421321" y="3148833"/>
                    <a:pt x="417928" y="3135280"/>
                  </a:cubicBezTo>
                  <a:lnTo>
                    <a:pt x="417928" y="3135216"/>
                  </a:lnTo>
                  <a:close/>
                  <a:moveTo>
                    <a:pt x="380715" y="3169690"/>
                  </a:moveTo>
                  <a:lnTo>
                    <a:pt x="380715" y="3169625"/>
                  </a:lnTo>
                  <a:lnTo>
                    <a:pt x="380745" y="3169677"/>
                  </a:lnTo>
                  <a:cubicBezTo>
                    <a:pt x="388631" y="3166309"/>
                    <a:pt x="396519" y="3163483"/>
                    <a:pt x="403837" y="3160666"/>
                  </a:cubicBezTo>
                  <a:cubicBezTo>
                    <a:pt x="405538" y="3165177"/>
                    <a:pt x="408364" y="3173073"/>
                    <a:pt x="409478" y="3177021"/>
                  </a:cubicBezTo>
                  <a:cubicBezTo>
                    <a:pt x="407786" y="3184925"/>
                    <a:pt x="397634" y="3185489"/>
                    <a:pt x="391995" y="3190000"/>
                  </a:cubicBezTo>
                  <a:cubicBezTo>
                    <a:pt x="388620" y="3183196"/>
                    <a:pt x="384675" y="3176391"/>
                    <a:pt x="380748" y="3169677"/>
                  </a:cubicBezTo>
                  <a:close/>
                  <a:moveTo>
                    <a:pt x="387491" y="3249161"/>
                  </a:moveTo>
                  <a:cubicBezTo>
                    <a:pt x="385226" y="3235609"/>
                    <a:pt x="391994" y="3222690"/>
                    <a:pt x="396505" y="3210776"/>
                  </a:cubicBezTo>
                  <a:lnTo>
                    <a:pt x="396505" y="3210803"/>
                  </a:lnTo>
                  <a:cubicBezTo>
                    <a:pt x="400452" y="3197824"/>
                    <a:pt x="416805" y="3199525"/>
                    <a:pt x="427532" y="3195579"/>
                  </a:cubicBezTo>
                  <a:cubicBezTo>
                    <a:pt x="425267" y="3220003"/>
                    <a:pt x="425834" y="3244608"/>
                    <a:pt x="429223" y="3268902"/>
                  </a:cubicBezTo>
                  <a:cubicBezTo>
                    <a:pt x="415123" y="3263260"/>
                    <a:pt x="394821" y="3265505"/>
                    <a:pt x="387489" y="3249161"/>
                  </a:cubicBezTo>
                  <a:close/>
                  <a:moveTo>
                    <a:pt x="482226" y="3360860"/>
                  </a:moveTo>
                  <a:lnTo>
                    <a:pt x="469818" y="3373258"/>
                  </a:lnTo>
                  <a:cubicBezTo>
                    <a:pt x="464178" y="3368732"/>
                    <a:pt x="459103" y="3364225"/>
                    <a:pt x="453463" y="3359723"/>
                  </a:cubicBezTo>
                  <a:cubicBezTo>
                    <a:pt x="452336" y="3350700"/>
                    <a:pt x="451199" y="3341667"/>
                    <a:pt x="450643" y="3333217"/>
                  </a:cubicBezTo>
                  <a:cubicBezTo>
                    <a:pt x="439355" y="3329270"/>
                    <a:pt x="427521" y="3324759"/>
                    <a:pt x="420742" y="3314607"/>
                  </a:cubicBezTo>
                  <a:cubicBezTo>
                    <a:pt x="414539" y="3293741"/>
                    <a:pt x="424690" y="3270619"/>
                    <a:pt x="442737" y="3259332"/>
                  </a:cubicBezTo>
                  <a:cubicBezTo>
                    <a:pt x="438798" y="3240139"/>
                    <a:pt x="435978" y="3219856"/>
                    <a:pt x="443875" y="3201208"/>
                  </a:cubicBezTo>
                  <a:lnTo>
                    <a:pt x="443875" y="3201253"/>
                  </a:lnTo>
                  <a:cubicBezTo>
                    <a:pt x="452898" y="3192229"/>
                    <a:pt x="474324" y="3193912"/>
                    <a:pt x="472636" y="3210267"/>
                  </a:cubicBezTo>
                  <a:cubicBezTo>
                    <a:pt x="475024" y="3241651"/>
                    <a:pt x="480887" y="3272674"/>
                    <a:pt x="490118" y="3302765"/>
                  </a:cubicBezTo>
                  <a:cubicBezTo>
                    <a:pt x="505343" y="3334919"/>
                    <a:pt x="536371" y="3355222"/>
                    <a:pt x="568517" y="3367064"/>
                  </a:cubicBezTo>
                  <a:cubicBezTo>
                    <a:pt x="561740" y="3374951"/>
                    <a:pt x="554982" y="3382289"/>
                    <a:pt x="548218" y="3389613"/>
                  </a:cubicBezTo>
                  <a:cubicBezTo>
                    <a:pt x="542578" y="3382282"/>
                    <a:pt x="536375" y="3375523"/>
                    <a:pt x="530743" y="3368737"/>
                  </a:cubicBezTo>
                  <a:cubicBezTo>
                    <a:pt x="521711" y="3381153"/>
                    <a:pt x="521142" y="3395825"/>
                    <a:pt x="520583" y="3410480"/>
                  </a:cubicBezTo>
                  <a:cubicBezTo>
                    <a:pt x="495196" y="3408796"/>
                    <a:pt x="490684" y="3380018"/>
                    <a:pt x="482224" y="3360860"/>
                  </a:cubicBezTo>
                  <a:close/>
                  <a:moveTo>
                    <a:pt x="666092" y="3329285"/>
                  </a:moveTo>
                  <a:lnTo>
                    <a:pt x="666092" y="3329320"/>
                  </a:lnTo>
                  <a:cubicBezTo>
                    <a:pt x="695981" y="3315786"/>
                    <a:pt x="722496" y="3295473"/>
                    <a:pt x="755206" y="3290408"/>
                  </a:cubicBezTo>
                  <a:cubicBezTo>
                    <a:pt x="737160" y="3317486"/>
                    <a:pt x="699939" y="3314094"/>
                    <a:pt x="673988" y="3329886"/>
                  </a:cubicBezTo>
                  <a:cubicBezTo>
                    <a:pt x="547252" y="3403287"/>
                    <a:pt x="533773" y="3441928"/>
                    <a:pt x="491813" y="3469191"/>
                  </a:cubicBezTo>
                  <a:cubicBezTo>
                    <a:pt x="470947" y="3484981"/>
                    <a:pt x="448954" y="3498515"/>
                    <a:pt x="429215" y="3515998"/>
                  </a:cubicBezTo>
                  <a:cubicBezTo>
                    <a:pt x="451208" y="3532362"/>
                    <a:pt x="478842" y="3514880"/>
                    <a:pt x="504229" y="3522218"/>
                  </a:cubicBezTo>
                  <a:cubicBezTo>
                    <a:pt x="479403" y="3535180"/>
                    <a:pt x="450654" y="3531805"/>
                    <a:pt x="424139" y="3532934"/>
                  </a:cubicBezTo>
                  <a:cubicBezTo>
                    <a:pt x="412296" y="3533498"/>
                    <a:pt x="400452" y="3531234"/>
                    <a:pt x="389174" y="3527850"/>
                  </a:cubicBezTo>
                  <a:cubicBezTo>
                    <a:pt x="417371" y="3515444"/>
                    <a:pt x="443314" y="3499089"/>
                    <a:pt x="465317" y="3477101"/>
                  </a:cubicBezTo>
                  <a:cubicBezTo>
                    <a:pt x="529606" y="3424523"/>
                    <a:pt x="592205" y="3368129"/>
                    <a:pt x="666092" y="3329285"/>
                  </a:cubicBezTo>
                  <a:close/>
                  <a:moveTo>
                    <a:pt x="455155" y="3614103"/>
                  </a:moveTo>
                  <a:cubicBezTo>
                    <a:pt x="447823" y="3619751"/>
                    <a:pt x="439355" y="3624826"/>
                    <a:pt x="431459" y="3629902"/>
                  </a:cubicBezTo>
                  <a:cubicBezTo>
                    <a:pt x="432032" y="3625354"/>
                    <a:pt x="432032" y="3616258"/>
                    <a:pt x="432596" y="3611797"/>
                  </a:cubicBezTo>
                  <a:lnTo>
                    <a:pt x="432596" y="3611843"/>
                  </a:lnTo>
                  <a:cubicBezTo>
                    <a:pt x="440161" y="3612041"/>
                    <a:pt x="447701" y="3612796"/>
                    <a:pt x="455155" y="3614103"/>
                  </a:cubicBezTo>
                  <a:close/>
                  <a:moveTo>
                    <a:pt x="479968" y="3544690"/>
                  </a:moveTo>
                  <a:cubicBezTo>
                    <a:pt x="477140" y="3552585"/>
                    <a:pt x="473766" y="3559926"/>
                    <a:pt x="470944" y="3567240"/>
                  </a:cubicBezTo>
                  <a:cubicBezTo>
                    <a:pt x="457991" y="3565605"/>
                    <a:pt x="447287" y="3559342"/>
                    <a:pt x="437147" y="3551442"/>
                  </a:cubicBezTo>
                  <a:lnTo>
                    <a:pt x="437107" y="3551448"/>
                  </a:lnTo>
                  <a:lnTo>
                    <a:pt x="437107" y="3551413"/>
                  </a:lnTo>
                  <a:lnTo>
                    <a:pt x="437147" y="3551442"/>
                  </a:lnTo>
                  <a:cubicBezTo>
                    <a:pt x="451235" y="3548627"/>
                    <a:pt x="465883" y="3546372"/>
                    <a:pt x="479968" y="3544690"/>
                  </a:cubicBezTo>
                  <a:close/>
                  <a:moveTo>
                    <a:pt x="241402" y="3314572"/>
                  </a:moveTo>
                  <a:lnTo>
                    <a:pt x="241419" y="3314595"/>
                  </a:lnTo>
                  <a:cubicBezTo>
                    <a:pt x="261154" y="3319670"/>
                    <a:pt x="285389" y="3328705"/>
                    <a:pt x="282006" y="3353502"/>
                  </a:cubicBezTo>
                  <a:cubicBezTo>
                    <a:pt x="262271" y="3349593"/>
                    <a:pt x="253254" y="3328694"/>
                    <a:pt x="241419" y="3314595"/>
                  </a:cubicBezTo>
                  <a:lnTo>
                    <a:pt x="241402" y="3314595"/>
                  </a:lnTo>
                  <a:close/>
                  <a:moveTo>
                    <a:pt x="190711" y="3306822"/>
                  </a:moveTo>
                  <a:cubicBezTo>
                    <a:pt x="190688" y="3306803"/>
                    <a:pt x="190662" y="3306786"/>
                    <a:pt x="190637" y="3306766"/>
                  </a:cubicBezTo>
                  <a:lnTo>
                    <a:pt x="190637" y="3306729"/>
                  </a:lnTo>
                  <a:cubicBezTo>
                    <a:pt x="190662" y="3306759"/>
                    <a:pt x="190687" y="3306793"/>
                    <a:pt x="190711" y="3306822"/>
                  </a:cubicBezTo>
                  <a:cubicBezTo>
                    <a:pt x="205359" y="3318639"/>
                    <a:pt x="222240" y="3328211"/>
                    <a:pt x="235181" y="3342296"/>
                  </a:cubicBezTo>
                  <a:cubicBezTo>
                    <a:pt x="212683" y="3341661"/>
                    <a:pt x="203087" y="3321467"/>
                    <a:pt x="190717" y="3306822"/>
                  </a:cubicBezTo>
                  <a:close/>
                  <a:moveTo>
                    <a:pt x="213754" y="3366536"/>
                  </a:moveTo>
                  <a:cubicBezTo>
                    <a:pt x="228979" y="3360332"/>
                    <a:pt x="245337" y="3354684"/>
                    <a:pt x="261127" y="3361442"/>
                  </a:cubicBezTo>
                  <a:cubicBezTo>
                    <a:pt x="251551" y="3382272"/>
                    <a:pt x="229555" y="3375542"/>
                    <a:pt x="213765" y="3366536"/>
                  </a:cubicBezTo>
                  <a:close/>
                  <a:moveTo>
                    <a:pt x="367177" y="3512000"/>
                  </a:moveTo>
                  <a:cubicBezTo>
                    <a:pt x="369997" y="3503522"/>
                    <a:pt x="373381" y="3495627"/>
                    <a:pt x="376779" y="3487174"/>
                  </a:cubicBezTo>
                  <a:cubicBezTo>
                    <a:pt x="360941" y="3487360"/>
                    <a:pt x="345110" y="3486417"/>
                    <a:pt x="329406" y="3484354"/>
                  </a:cubicBezTo>
                  <a:cubicBezTo>
                    <a:pt x="341814" y="3477023"/>
                    <a:pt x="357040" y="3473637"/>
                    <a:pt x="363807" y="3460094"/>
                  </a:cubicBezTo>
                  <a:cubicBezTo>
                    <a:pt x="340685" y="3461795"/>
                    <a:pt x="316436" y="3467999"/>
                    <a:pt x="294441" y="3457274"/>
                  </a:cubicBezTo>
                  <a:cubicBezTo>
                    <a:pt x="302336" y="3449388"/>
                    <a:pt x="310796" y="3441493"/>
                    <a:pt x="318691" y="3433588"/>
                  </a:cubicBezTo>
                  <a:cubicBezTo>
                    <a:pt x="296214" y="3412716"/>
                    <a:pt x="282798" y="3470321"/>
                    <a:pt x="247069" y="3418352"/>
                  </a:cubicBezTo>
                  <a:cubicBezTo>
                    <a:pt x="243676" y="3405381"/>
                    <a:pt x="251007" y="3392978"/>
                    <a:pt x="258911" y="3383388"/>
                  </a:cubicBezTo>
                  <a:cubicBezTo>
                    <a:pt x="265669" y="3372673"/>
                    <a:pt x="279778" y="3376056"/>
                    <a:pt x="291066" y="3373800"/>
                  </a:cubicBezTo>
                  <a:cubicBezTo>
                    <a:pt x="293295" y="3361339"/>
                    <a:pt x="296677" y="3349515"/>
                    <a:pt x="300061" y="3337052"/>
                  </a:cubicBezTo>
                  <a:lnTo>
                    <a:pt x="300061" y="3337143"/>
                  </a:lnTo>
                  <a:cubicBezTo>
                    <a:pt x="308520" y="3338844"/>
                    <a:pt x="316980" y="3339408"/>
                    <a:pt x="324874" y="3342792"/>
                  </a:cubicBezTo>
                  <a:cubicBezTo>
                    <a:pt x="364820" y="3394355"/>
                    <a:pt x="342261" y="3418368"/>
                    <a:pt x="461933" y="3458967"/>
                  </a:cubicBezTo>
                  <a:cubicBezTo>
                    <a:pt x="435981" y="3483793"/>
                    <a:pt x="406091" y="3514238"/>
                    <a:pt x="367177" y="3512000"/>
                  </a:cubicBezTo>
                  <a:close/>
                  <a:moveTo>
                    <a:pt x="401587" y="3622002"/>
                  </a:moveTo>
                  <a:cubicBezTo>
                    <a:pt x="389268" y="3628985"/>
                    <a:pt x="377893" y="3637517"/>
                    <a:pt x="367741" y="3647389"/>
                  </a:cubicBezTo>
                  <a:cubicBezTo>
                    <a:pt x="344619" y="3645697"/>
                    <a:pt x="324372" y="3631005"/>
                    <a:pt x="300066" y="3633281"/>
                  </a:cubicBezTo>
                  <a:cubicBezTo>
                    <a:pt x="284304" y="3634757"/>
                    <a:pt x="269049" y="3628770"/>
                    <a:pt x="254392" y="3623139"/>
                  </a:cubicBezTo>
                  <a:cubicBezTo>
                    <a:pt x="252701" y="3600582"/>
                    <a:pt x="276377" y="3601126"/>
                    <a:pt x="292169" y="3600582"/>
                  </a:cubicBezTo>
                  <a:cubicBezTo>
                    <a:pt x="283710" y="3592123"/>
                    <a:pt x="272995" y="3585301"/>
                    <a:pt x="266226" y="3575207"/>
                  </a:cubicBezTo>
                  <a:cubicBezTo>
                    <a:pt x="261151" y="3562218"/>
                    <a:pt x="272430" y="3551503"/>
                    <a:pt x="278070" y="3541352"/>
                  </a:cubicBezTo>
                  <a:cubicBezTo>
                    <a:pt x="286529" y="3542489"/>
                    <a:pt x="294989" y="3542489"/>
                    <a:pt x="302884" y="3545319"/>
                  </a:cubicBezTo>
                  <a:cubicBezTo>
                    <a:pt x="314726" y="3555460"/>
                    <a:pt x="321503" y="3569551"/>
                    <a:pt x="331081" y="3581403"/>
                  </a:cubicBezTo>
                  <a:cubicBezTo>
                    <a:pt x="331654" y="3571253"/>
                    <a:pt x="332218" y="3561652"/>
                    <a:pt x="332218" y="3552068"/>
                  </a:cubicBezTo>
                  <a:cubicBezTo>
                    <a:pt x="353084" y="3550940"/>
                    <a:pt x="369439" y="3563920"/>
                    <a:pt x="379599" y="3581403"/>
                  </a:cubicBezTo>
                  <a:cubicBezTo>
                    <a:pt x="382973" y="3575763"/>
                    <a:pt x="386366" y="3570124"/>
                    <a:pt x="389186" y="3564484"/>
                  </a:cubicBezTo>
                  <a:cubicBezTo>
                    <a:pt x="411743" y="3561656"/>
                    <a:pt x="432046" y="3568987"/>
                    <a:pt x="450102" y="3581403"/>
                  </a:cubicBezTo>
                  <a:cubicBezTo>
                    <a:pt x="433742" y="3594364"/>
                    <a:pt x="420199" y="3611847"/>
                    <a:pt x="401588" y="3621998"/>
                  </a:cubicBezTo>
                  <a:close/>
                  <a:moveTo>
                    <a:pt x="422999" y="3644606"/>
                  </a:moveTo>
                  <a:cubicBezTo>
                    <a:pt x="435406" y="3640095"/>
                    <a:pt x="447825" y="3636138"/>
                    <a:pt x="460793" y="3635005"/>
                  </a:cubicBezTo>
                  <a:cubicBezTo>
                    <a:pt x="454589" y="3641772"/>
                    <a:pt x="448951" y="3648550"/>
                    <a:pt x="441618" y="3653616"/>
                  </a:cubicBezTo>
                  <a:cubicBezTo>
                    <a:pt x="437108" y="3651337"/>
                    <a:pt x="428085" y="3646784"/>
                    <a:pt x="423001" y="3644602"/>
                  </a:cubicBezTo>
                  <a:close/>
                  <a:moveTo>
                    <a:pt x="327127" y="3783833"/>
                  </a:moveTo>
                  <a:cubicBezTo>
                    <a:pt x="345736" y="3765913"/>
                    <a:pt x="364921" y="3747266"/>
                    <a:pt x="384086" y="3728621"/>
                  </a:cubicBezTo>
                  <a:lnTo>
                    <a:pt x="384086" y="3728556"/>
                  </a:lnTo>
                  <a:cubicBezTo>
                    <a:pt x="417924" y="3701486"/>
                    <a:pt x="444437" y="3664821"/>
                    <a:pt x="483350" y="3643963"/>
                  </a:cubicBezTo>
                  <a:cubicBezTo>
                    <a:pt x="475464" y="3668222"/>
                    <a:pt x="450981" y="3678044"/>
                    <a:pt x="432031" y="3691908"/>
                  </a:cubicBezTo>
                  <a:cubicBezTo>
                    <a:pt x="396627" y="3717815"/>
                    <a:pt x="368859" y="3753370"/>
                    <a:pt x="341789" y="3787217"/>
                  </a:cubicBezTo>
                  <a:cubicBezTo>
                    <a:pt x="311899" y="3816543"/>
                    <a:pt x="292716" y="3854336"/>
                    <a:pt x="263964" y="3884226"/>
                  </a:cubicBezTo>
                  <a:cubicBezTo>
                    <a:pt x="278064" y="3846980"/>
                    <a:pt x="302870" y="3815407"/>
                    <a:pt x="327127" y="3783833"/>
                  </a:cubicBezTo>
                  <a:close/>
                  <a:moveTo>
                    <a:pt x="147218" y="4072643"/>
                  </a:moveTo>
                  <a:cubicBezTo>
                    <a:pt x="130845" y="4073769"/>
                    <a:pt x="114400" y="4073195"/>
                    <a:pt x="98145" y="4070932"/>
                  </a:cubicBezTo>
                  <a:cubicBezTo>
                    <a:pt x="96592" y="4068040"/>
                    <a:pt x="95272" y="4065029"/>
                    <a:pt x="94197" y="4061928"/>
                  </a:cubicBezTo>
                  <a:cubicBezTo>
                    <a:pt x="115627" y="4045555"/>
                    <a:pt x="142143" y="4033730"/>
                    <a:pt x="161880" y="4013992"/>
                  </a:cubicBezTo>
                  <a:cubicBezTo>
                    <a:pt x="198536" y="3972250"/>
                    <a:pt x="225616" y="3921476"/>
                    <a:pt x="266775" y="3883709"/>
                  </a:cubicBezTo>
                  <a:cubicBezTo>
                    <a:pt x="251550" y="3916417"/>
                    <a:pt x="230119" y="3946863"/>
                    <a:pt x="206987" y="3974509"/>
                  </a:cubicBezTo>
                  <a:cubicBezTo>
                    <a:pt x="189504" y="3995375"/>
                    <a:pt x="174286" y="4018507"/>
                    <a:pt x="151163" y="4033733"/>
                  </a:cubicBezTo>
                  <a:cubicBezTo>
                    <a:pt x="151726" y="4038227"/>
                    <a:pt x="152292" y="4047832"/>
                    <a:pt x="152855" y="4052335"/>
                  </a:cubicBezTo>
                  <a:cubicBezTo>
                    <a:pt x="182190" y="4046131"/>
                    <a:pt x="209260" y="4033733"/>
                    <a:pt x="236893" y="4021317"/>
                  </a:cubicBezTo>
                  <a:cubicBezTo>
                    <a:pt x="265091" y="4009474"/>
                    <a:pt x="287642" y="3986916"/>
                    <a:pt x="316420" y="3975074"/>
                  </a:cubicBezTo>
                  <a:lnTo>
                    <a:pt x="307952" y="3991993"/>
                  </a:lnTo>
                  <a:cubicBezTo>
                    <a:pt x="257752" y="4024137"/>
                    <a:pt x="206988" y="4059113"/>
                    <a:pt x="147218" y="4072643"/>
                  </a:cubicBezTo>
                  <a:close/>
                  <a:moveTo>
                    <a:pt x="276918" y="4078246"/>
                  </a:moveTo>
                  <a:cubicBezTo>
                    <a:pt x="262105" y="4085851"/>
                    <a:pt x="245910" y="4087278"/>
                    <a:pt x="230109" y="4086714"/>
                  </a:cubicBezTo>
                  <a:cubicBezTo>
                    <a:pt x="238568" y="4077126"/>
                    <a:pt x="247038" y="4066975"/>
                    <a:pt x="258316" y="4060199"/>
                  </a:cubicBezTo>
                  <a:cubicBezTo>
                    <a:pt x="275235" y="4053923"/>
                    <a:pt x="293854" y="4052831"/>
                    <a:pt x="309646" y="4043192"/>
                  </a:cubicBezTo>
                  <a:lnTo>
                    <a:pt x="309646" y="4043273"/>
                  </a:lnTo>
                  <a:cubicBezTo>
                    <a:pt x="323744" y="4035941"/>
                    <a:pt x="337853" y="4026918"/>
                    <a:pt x="354198" y="4025790"/>
                  </a:cubicBezTo>
                  <a:cubicBezTo>
                    <a:pt x="333332" y="4049475"/>
                    <a:pt x="304298" y="4064188"/>
                    <a:pt x="276918" y="4078246"/>
                  </a:cubicBezTo>
                  <a:close/>
                  <a:moveTo>
                    <a:pt x="290472" y="4112083"/>
                  </a:moveTo>
                  <a:lnTo>
                    <a:pt x="290472" y="4112128"/>
                  </a:lnTo>
                  <a:cubicBezTo>
                    <a:pt x="299494" y="4109318"/>
                    <a:pt x="302878" y="4112128"/>
                    <a:pt x="299494" y="4121729"/>
                  </a:cubicBezTo>
                  <a:cubicBezTo>
                    <a:pt x="290472" y="4124454"/>
                    <a:pt x="287076" y="4121088"/>
                    <a:pt x="290472" y="4112083"/>
                  </a:cubicBezTo>
                  <a:close/>
                  <a:moveTo>
                    <a:pt x="287079" y="4202343"/>
                  </a:moveTo>
                  <a:cubicBezTo>
                    <a:pt x="278064" y="4209619"/>
                    <a:pt x="270733" y="4193884"/>
                    <a:pt x="278628" y="4188790"/>
                  </a:cubicBezTo>
                  <a:lnTo>
                    <a:pt x="278628" y="4188808"/>
                  </a:lnTo>
                  <a:cubicBezTo>
                    <a:pt x="287076" y="4182040"/>
                    <a:pt x="294983" y="4197266"/>
                    <a:pt x="287076" y="4202343"/>
                  </a:cubicBezTo>
                  <a:close/>
                  <a:moveTo>
                    <a:pt x="200239" y="4566110"/>
                  </a:moveTo>
                  <a:cubicBezTo>
                    <a:pt x="215463" y="4539596"/>
                    <a:pt x="244791" y="4515900"/>
                    <a:pt x="240838" y="4482628"/>
                  </a:cubicBezTo>
                  <a:cubicBezTo>
                    <a:pt x="222228" y="4495607"/>
                    <a:pt x="206437" y="4513090"/>
                    <a:pt x="185562" y="4521540"/>
                  </a:cubicBezTo>
                  <a:cubicBezTo>
                    <a:pt x="148341" y="4537331"/>
                    <a:pt x="108931" y="4545528"/>
                    <a:pt x="68815" y="4548620"/>
                  </a:cubicBezTo>
                  <a:cubicBezTo>
                    <a:pt x="58678" y="4549400"/>
                    <a:pt x="49649" y="4544116"/>
                    <a:pt x="40053" y="4540733"/>
                  </a:cubicBezTo>
                  <a:cubicBezTo>
                    <a:pt x="99559" y="4508275"/>
                    <a:pt x="114869" y="4499806"/>
                    <a:pt x="171464" y="4374358"/>
                  </a:cubicBezTo>
                  <a:cubicBezTo>
                    <a:pt x="184999" y="4326239"/>
                    <a:pt x="206429" y="4280577"/>
                    <a:pt x="224476" y="4234279"/>
                  </a:cubicBezTo>
                  <a:lnTo>
                    <a:pt x="224476" y="4234471"/>
                  </a:lnTo>
                  <a:cubicBezTo>
                    <a:pt x="240831" y="4201753"/>
                    <a:pt x="256621" y="4167924"/>
                    <a:pt x="280880" y="4140845"/>
                  </a:cubicBezTo>
                  <a:cubicBezTo>
                    <a:pt x="254374" y="4198942"/>
                    <a:pt x="234073" y="4259275"/>
                    <a:pt x="212078" y="4319073"/>
                  </a:cubicBezTo>
                  <a:cubicBezTo>
                    <a:pt x="205866" y="4350081"/>
                    <a:pt x="191202" y="4379423"/>
                    <a:pt x="179360" y="4408732"/>
                  </a:cubicBezTo>
                  <a:cubicBezTo>
                    <a:pt x="173156" y="4429031"/>
                    <a:pt x="162441" y="4448233"/>
                    <a:pt x="151726" y="4466828"/>
                  </a:cubicBezTo>
                  <a:cubicBezTo>
                    <a:pt x="141566" y="4480935"/>
                    <a:pt x="129733" y="4493906"/>
                    <a:pt x="123529" y="4510825"/>
                  </a:cubicBezTo>
                  <a:cubicBezTo>
                    <a:pt x="147779" y="4518166"/>
                    <a:pt x="169773" y="4504058"/>
                    <a:pt x="190648" y="4493906"/>
                  </a:cubicBezTo>
                  <a:cubicBezTo>
                    <a:pt x="217718" y="4480935"/>
                    <a:pt x="240276" y="4459515"/>
                    <a:pt x="264535" y="4442596"/>
                  </a:cubicBezTo>
                  <a:cubicBezTo>
                    <a:pt x="270175" y="4469093"/>
                    <a:pt x="256630" y="4492206"/>
                    <a:pt x="245352" y="4514773"/>
                  </a:cubicBezTo>
                  <a:cubicBezTo>
                    <a:pt x="238584" y="4524360"/>
                    <a:pt x="248736" y="4532828"/>
                    <a:pt x="252693" y="4541297"/>
                  </a:cubicBezTo>
                  <a:cubicBezTo>
                    <a:pt x="238033" y="4554261"/>
                    <a:pt x="221102" y="4565529"/>
                    <a:pt x="200239" y="4566110"/>
                  </a:cubicBezTo>
                  <a:close/>
                  <a:moveTo>
                    <a:pt x="208689" y="4387365"/>
                  </a:moveTo>
                  <a:cubicBezTo>
                    <a:pt x="198539" y="4390731"/>
                    <a:pt x="196893" y="4373971"/>
                    <a:pt x="205869" y="4370992"/>
                  </a:cubicBezTo>
                  <a:cubicBezTo>
                    <a:pt x="215524" y="4367788"/>
                    <a:pt x="217713" y="4385100"/>
                    <a:pt x="208689" y="4387365"/>
                  </a:cubicBezTo>
                  <a:close/>
                  <a:moveTo>
                    <a:pt x="174861" y="4458923"/>
                  </a:moveTo>
                  <a:cubicBezTo>
                    <a:pt x="172597" y="4471893"/>
                    <a:pt x="168084" y="4484297"/>
                    <a:pt x="163583" y="4496707"/>
                  </a:cubicBezTo>
                  <a:cubicBezTo>
                    <a:pt x="159616" y="4496159"/>
                    <a:pt x="151731" y="4494523"/>
                    <a:pt x="147783" y="4493887"/>
                  </a:cubicBezTo>
                  <a:cubicBezTo>
                    <a:pt x="156242" y="4481489"/>
                    <a:pt x="164137" y="4469074"/>
                    <a:pt x="174861" y="4458923"/>
                  </a:cubicBezTo>
                  <a:close/>
                  <a:moveTo>
                    <a:pt x="306260" y="4959268"/>
                  </a:moveTo>
                  <a:cubicBezTo>
                    <a:pt x="297228" y="4968282"/>
                    <a:pt x="284831" y="4973359"/>
                    <a:pt x="273542" y="4979568"/>
                  </a:cubicBezTo>
                  <a:cubicBezTo>
                    <a:pt x="282001" y="4941783"/>
                    <a:pt x="302303" y="4905681"/>
                    <a:pt x="298917" y="4866196"/>
                  </a:cubicBezTo>
                  <a:cubicBezTo>
                    <a:pt x="281435" y="4871836"/>
                    <a:pt x="278387" y="4891352"/>
                    <a:pt x="267344" y="4903435"/>
                  </a:cubicBezTo>
                  <a:cubicBezTo>
                    <a:pt x="246646" y="4926348"/>
                    <a:pt x="222703" y="4946105"/>
                    <a:pt x="196277" y="4962077"/>
                  </a:cubicBezTo>
                  <a:cubicBezTo>
                    <a:pt x="204172" y="4931628"/>
                    <a:pt x="219964" y="4904564"/>
                    <a:pt x="228422" y="4874665"/>
                  </a:cubicBezTo>
                  <a:cubicBezTo>
                    <a:pt x="243979" y="4770650"/>
                    <a:pt x="222541" y="4706386"/>
                    <a:pt x="233507" y="4655260"/>
                  </a:cubicBezTo>
                  <a:cubicBezTo>
                    <a:pt x="240265" y="4637250"/>
                    <a:pt x="245341" y="4618694"/>
                    <a:pt x="253245" y="4601230"/>
                  </a:cubicBezTo>
                  <a:lnTo>
                    <a:pt x="253245" y="4601137"/>
                  </a:lnTo>
                  <a:cubicBezTo>
                    <a:pt x="259449" y="4588164"/>
                    <a:pt x="262260" y="4571819"/>
                    <a:pt x="276368" y="4565043"/>
                  </a:cubicBezTo>
                  <a:cubicBezTo>
                    <a:pt x="253245" y="4615807"/>
                    <a:pt x="236892" y="4671068"/>
                    <a:pt x="242530" y="4727471"/>
                  </a:cubicBezTo>
                  <a:cubicBezTo>
                    <a:pt x="247057" y="4755668"/>
                    <a:pt x="244787" y="4783865"/>
                    <a:pt x="248734" y="4812064"/>
                  </a:cubicBezTo>
                  <a:cubicBezTo>
                    <a:pt x="256629" y="4843655"/>
                    <a:pt x="240276" y="4874117"/>
                    <a:pt x="241967" y="4905689"/>
                  </a:cubicBezTo>
                  <a:cubicBezTo>
                    <a:pt x="257191" y="4897803"/>
                    <a:pt x="268129" y="4882773"/>
                    <a:pt x="279752" y="4870151"/>
                  </a:cubicBezTo>
                  <a:cubicBezTo>
                    <a:pt x="293553" y="4855164"/>
                    <a:pt x="297798" y="4831257"/>
                    <a:pt x="318110" y="4822789"/>
                  </a:cubicBezTo>
                  <a:cubicBezTo>
                    <a:pt x="325433" y="4854370"/>
                    <a:pt x="309641" y="4884833"/>
                    <a:pt x="306267" y="4916414"/>
                  </a:cubicBezTo>
                  <a:cubicBezTo>
                    <a:pt x="309651" y="4915287"/>
                    <a:pt x="316982" y="4913586"/>
                    <a:pt x="320930" y="4912457"/>
                  </a:cubicBezTo>
                  <a:cubicBezTo>
                    <a:pt x="380422" y="4846346"/>
                    <a:pt x="363794" y="4844046"/>
                    <a:pt x="383528" y="4801906"/>
                  </a:cubicBezTo>
                  <a:cubicBezTo>
                    <a:pt x="388041" y="4804734"/>
                    <a:pt x="391987" y="4808128"/>
                    <a:pt x="396499" y="4811507"/>
                  </a:cubicBezTo>
                  <a:cubicBezTo>
                    <a:pt x="357074" y="4904240"/>
                    <a:pt x="367452" y="4898079"/>
                    <a:pt x="306262" y="4959268"/>
                  </a:cubicBezTo>
                  <a:close/>
                  <a:moveTo>
                    <a:pt x="560060" y="5225398"/>
                  </a:moveTo>
                  <a:cubicBezTo>
                    <a:pt x="553821" y="5250626"/>
                    <a:pt x="552729" y="5277292"/>
                    <a:pt x="539760" y="5300404"/>
                  </a:cubicBezTo>
                  <a:cubicBezTo>
                    <a:pt x="529610" y="5317896"/>
                    <a:pt x="520585" y="5336506"/>
                    <a:pt x="506477" y="5351160"/>
                  </a:cubicBezTo>
                  <a:cubicBezTo>
                    <a:pt x="505913" y="5316196"/>
                    <a:pt x="505913" y="5281231"/>
                    <a:pt x="504786" y="5246274"/>
                  </a:cubicBezTo>
                  <a:cubicBezTo>
                    <a:pt x="498592" y="5216373"/>
                    <a:pt x="498592" y="5184230"/>
                    <a:pt x="481663" y="5157725"/>
                  </a:cubicBezTo>
                  <a:cubicBezTo>
                    <a:pt x="463044" y="5215812"/>
                    <a:pt x="459668" y="5277855"/>
                    <a:pt x="432027" y="5333132"/>
                  </a:cubicBezTo>
                  <a:cubicBezTo>
                    <a:pt x="419055" y="5357946"/>
                    <a:pt x="406640" y="5383888"/>
                    <a:pt x="387474" y="5405318"/>
                  </a:cubicBezTo>
                  <a:cubicBezTo>
                    <a:pt x="383527" y="5377111"/>
                    <a:pt x="388602" y="5348914"/>
                    <a:pt x="383527" y="5321290"/>
                  </a:cubicBezTo>
                  <a:cubicBezTo>
                    <a:pt x="368960" y="5229088"/>
                    <a:pt x="337868" y="5155189"/>
                    <a:pt x="352501" y="5015036"/>
                  </a:cubicBezTo>
                  <a:cubicBezTo>
                    <a:pt x="366610" y="4958822"/>
                    <a:pt x="376761" y="4900700"/>
                    <a:pt x="398191" y="4845941"/>
                  </a:cubicBezTo>
                  <a:lnTo>
                    <a:pt x="398191" y="4845814"/>
                  </a:lnTo>
                  <a:cubicBezTo>
                    <a:pt x="407214" y="4846951"/>
                    <a:pt x="411162" y="4856547"/>
                    <a:pt x="417366" y="4862186"/>
                  </a:cubicBezTo>
                  <a:cubicBezTo>
                    <a:pt x="394807" y="4909559"/>
                    <a:pt x="378453" y="4959751"/>
                    <a:pt x="364345" y="5009952"/>
                  </a:cubicBezTo>
                  <a:cubicBezTo>
                    <a:pt x="348434" y="5209794"/>
                    <a:pt x="384508" y="5188707"/>
                    <a:pt x="401002" y="5328049"/>
                  </a:cubicBezTo>
                  <a:cubicBezTo>
                    <a:pt x="406272" y="5327955"/>
                    <a:pt x="411543" y="5328138"/>
                    <a:pt x="416794" y="5328598"/>
                  </a:cubicBezTo>
                  <a:cubicBezTo>
                    <a:pt x="454015" y="5266573"/>
                    <a:pt x="450639" y="5192123"/>
                    <a:pt x="468685" y="5124438"/>
                  </a:cubicBezTo>
                  <a:cubicBezTo>
                    <a:pt x="481657" y="5140237"/>
                    <a:pt x="487860" y="5159986"/>
                    <a:pt x="499703" y="5176331"/>
                  </a:cubicBezTo>
                  <a:cubicBezTo>
                    <a:pt x="517758" y="5212988"/>
                    <a:pt x="521133" y="5254167"/>
                    <a:pt x="523962" y="5294206"/>
                  </a:cubicBezTo>
                  <a:cubicBezTo>
                    <a:pt x="532421" y="5291378"/>
                    <a:pt x="539187" y="5285747"/>
                    <a:pt x="540317" y="5276724"/>
                  </a:cubicBezTo>
                  <a:cubicBezTo>
                    <a:pt x="549341" y="5247389"/>
                    <a:pt x="554416" y="5217499"/>
                    <a:pt x="559492" y="5187601"/>
                  </a:cubicBezTo>
                  <a:cubicBezTo>
                    <a:pt x="561751" y="5200010"/>
                    <a:pt x="563147" y="5212914"/>
                    <a:pt x="560060" y="5225398"/>
                  </a:cubicBezTo>
                  <a:close/>
                  <a:moveTo>
                    <a:pt x="428650" y="4913560"/>
                  </a:moveTo>
                  <a:cubicBezTo>
                    <a:pt x="420297" y="4919888"/>
                    <a:pt x="410604" y="4905646"/>
                    <a:pt x="419062" y="4900007"/>
                  </a:cubicBezTo>
                  <a:lnTo>
                    <a:pt x="419062" y="4900025"/>
                  </a:lnTo>
                  <a:cubicBezTo>
                    <a:pt x="426957" y="4893257"/>
                    <a:pt x="436648" y="4907500"/>
                    <a:pt x="428650" y="4913560"/>
                  </a:cubicBezTo>
                  <a:close/>
                  <a:moveTo>
                    <a:pt x="434288" y="5050637"/>
                  </a:moveTo>
                  <a:cubicBezTo>
                    <a:pt x="431840" y="5037814"/>
                    <a:pt x="431082" y="5024726"/>
                    <a:pt x="432032" y="5011706"/>
                  </a:cubicBezTo>
                  <a:lnTo>
                    <a:pt x="432032" y="5011724"/>
                  </a:lnTo>
                  <a:cubicBezTo>
                    <a:pt x="447260" y="5021875"/>
                    <a:pt x="438237" y="5037674"/>
                    <a:pt x="434288" y="5050643"/>
                  </a:cubicBezTo>
                  <a:close/>
                  <a:moveTo>
                    <a:pt x="457411" y="4965471"/>
                  </a:moveTo>
                  <a:cubicBezTo>
                    <a:pt x="452900" y="4966034"/>
                    <a:pt x="444440" y="4967162"/>
                    <a:pt x="439928" y="4967717"/>
                  </a:cubicBezTo>
                  <a:cubicBezTo>
                    <a:pt x="441057" y="4957979"/>
                    <a:pt x="442748" y="4948434"/>
                    <a:pt x="444440" y="4938884"/>
                  </a:cubicBezTo>
                  <a:lnTo>
                    <a:pt x="444440" y="4938956"/>
                  </a:lnTo>
                  <a:cubicBezTo>
                    <a:pt x="449548" y="4947387"/>
                    <a:pt x="453889" y="4956259"/>
                    <a:pt x="457411" y="4965467"/>
                  </a:cubicBezTo>
                  <a:close/>
                  <a:moveTo>
                    <a:pt x="420195" y="5131242"/>
                  </a:moveTo>
                  <a:cubicBezTo>
                    <a:pt x="421897" y="5130134"/>
                    <a:pt x="424704" y="5129015"/>
                    <a:pt x="426393" y="5127871"/>
                  </a:cubicBezTo>
                  <a:lnTo>
                    <a:pt x="426393" y="5148171"/>
                  </a:lnTo>
                  <a:cubicBezTo>
                    <a:pt x="436543" y="5153245"/>
                    <a:pt x="445013" y="5146480"/>
                    <a:pt x="452344" y="5140294"/>
                  </a:cubicBezTo>
                  <a:cubicBezTo>
                    <a:pt x="434288" y="5191623"/>
                    <a:pt x="438809" y="5249137"/>
                    <a:pt x="412859" y="5298210"/>
                  </a:cubicBezTo>
                  <a:cubicBezTo>
                    <a:pt x="407218" y="5280164"/>
                    <a:pt x="395940" y="5263234"/>
                    <a:pt x="397634" y="5244052"/>
                  </a:cubicBezTo>
                  <a:cubicBezTo>
                    <a:pt x="408301" y="5233207"/>
                    <a:pt x="419807" y="5223219"/>
                    <a:pt x="432044" y="5214182"/>
                  </a:cubicBezTo>
                  <a:cubicBezTo>
                    <a:pt x="437107" y="5185348"/>
                    <a:pt x="430341" y="5157706"/>
                    <a:pt x="420195" y="5131242"/>
                  </a:cubicBezTo>
                  <a:close/>
                  <a:moveTo>
                    <a:pt x="386916" y="5147016"/>
                  </a:moveTo>
                  <a:cubicBezTo>
                    <a:pt x="394247" y="5169573"/>
                    <a:pt x="397066" y="5193259"/>
                    <a:pt x="391991" y="5216372"/>
                  </a:cubicBezTo>
                  <a:cubicBezTo>
                    <a:pt x="379585" y="5175212"/>
                    <a:pt x="370824" y="5131307"/>
                    <a:pt x="375636" y="5088355"/>
                  </a:cubicBezTo>
                  <a:cubicBezTo>
                    <a:pt x="378350" y="5064116"/>
                    <a:pt x="372808" y="5039873"/>
                    <a:pt x="380711" y="5016678"/>
                  </a:cubicBezTo>
                  <a:lnTo>
                    <a:pt x="380711" y="5016723"/>
                  </a:lnTo>
                  <a:cubicBezTo>
                    <a:pt x="384658" y="5002061"/>
                    <a:pt x="385786" y="4986274"/>
                    <a:pt x="390861" y="4972171"/>
                  </a:cubicBezTo>
                  <a:cubicBezTo>
                    <a:pt x="400448" y="4993037"/>
                    <a:pt x="390861" y="5013340"/>
                    <a:pt x="384084" y="5033088"/>
                  </a:cubicBezTo>
                  <a:cubicBezTo>
                    <a:pt x="377884" y="5070875"/>
                    <a:pt x="380704" y="5109789"/>
                    <a:pt x="386916" y="5147018"/>
                  </a:cubicBezTo>
                  <a:close/>
                  <a:moveTo>
                    <a:pt x="474329" y="4997613"/>
                  </a:moveTo>
                  <a:cubicBezTo>
                    <a:pt x="487864" y="5011130"/>
                    <a:pt x="496324" y="5028630"/>
                    <a:pt x="503656" y="5046113"/>
                  </a:cubicBezTo>
                  <a:cubicBezTo>
                    <a:pt x="494632" y="5046113"/>
                    <a:pt x="486173" y="5045549"/>
                    <a:pt x="477141" y="5045549"/>
                  </a:cubicBezTo>
                  <a:cubicBezTo>
                    <a:pt x="475467" y="5029725"/>
                    <a:pt x="473766" y="5013898"/>
                    <a:pt x="474329" y="4997615"/>
                  </a:cubicBezTo>
                  <a:close/>
                  <a:moveTo>
                    <a:pt x="528478" y="5082124"/>
                  </a:moveTo>
                  <a:cubicBezTo>
                    <a:pt x="522274" y="5090038"/>
                    <a:pt x="505919" y="5082760"/>
                    <a:pt x="511559" y="5073119"/>
                  </a:cubicBezTo>
                  <a:cubicBezTo>
                    <a:pt x="517199" y="5064654"/>
                    <a:pt x="533552" y="5073122"/>
                    <a:pt x="528478" y="5082127"/>
                  </a:cubicBezTo>
                  <a:close/>
                  <a:moveTo>
                    <a:pt x="544833" y="5118318"/>
                  </a:moveTo>
                  <a:cubicBezTo>
                    <a:pt x="542003" y="5154411"/>
                    <a:pt x="545970" y="5191641"/>
                    <a:pt x="538065" y="5227725"/>
                  </a:cubicBezTo>
                  <a:cubicBezTo>
                    <a:pt x="526225" y="5211266"/>
                    <a:pt x="520585" y="5192174"/>
                    <a:pt x="517202" y="5172449"/>
                  </a:cubicBezTo>
                  <a:cubicBezTo>
                    <a:pt x="524531" y="5153263"/>
                    <a:pt x="531854" y="5133536"/>
                    <a:pt x="544833" y="5118321"/>
                  </a:cubicBezTo>
                  <a:close/>
                  <a:moveTo>
                    <a:pt x="563998" y="5177450"/>
                  </a:moveTo>
                  <a:lnTo>
                    <a:pt x="555539" y="5177450"/>
                  </a:lnTo>
                  <a:cubicBezTo>
                    <a:pt x="556676" y="5165080"/>
                    <a:pt x="556676" y="5152709"/>
                    <a:pt x="556676" y="5140247"/>
                  </a:cubicBezTo>
                  <a:cubicBezTo>
                    <a:pt x="560606" y="5139778"/>
                    <a:pt x="564564" y="5139589"/>
                    <a:pt x="568520" y="5139683"/>
                  </a:cubicBezTo>
                  <a:cubicBezTo>
                    <a:pt x="566818" y="5152075"/>
                    <a:pt x="565699" y="5165055"/>
                    <a:pt x="564002" y="5177453"/>
                  </a:cubicBezTo>
                  <a:close/>
                  <a:moveTo>
                    <a:pt x="535818" y="5067526"/>
                  </a:moveTo>
                  <a:cubicBezTo>
                    <a:pt x="426655" y="4897973"/>
                    <a:pt x="443995" y="4873368"/>
                    <a:pt x="398760" y="4793425"/>
                  </a:cubicBezTo>
                  <a:cubicBezTo>
                    <a:pt x="389736" y="4752493"/>
                    <a:pt x="375065" y="4713563"/>
                    <a:pt x="369425" y="4671902"/>
                  </a:cubicBezTo>
                  <a:lnTo>
                    <a:pt x="369425" y="4671619"/>
                  </a:lnTo>
                  <a:cubicBezTo>
                    <a:pt x="382960" y="4697561"/>
                    <a:pt x="386916" y="4726878"/>
                    <a:pt x="395367" y="4754510"/>
                  </a:cubicBezTo>
                  <a:cubicBezTo>
                    <a:pt x="408347" y="4780461"/>
                    <a:pt x="419053" y="4807531"/>
                    <a:pt x="424701" y="4836293"/>
                  </a:cubicBezTo>
                  <a:cubicBezTo>
                    <a:pt x="442183" y="4885912"/>
                    <a:pt x="468126" y="4932175"/>
                    <a:pt x="494067" y="4978410"/>
                  </a:cubicBezTo>
                  <a:cubicBezTo>
                    <a:pt x="524529" y="5036515"/>
                    <a:pt x="565138" y="5087539"/>
                    <a:pt x="604053" y="5139732"/>
                  </a:cubicBezTo>
                  <a:cubicBezTo>
                    <a:pt x="647067" y="5197440"/>
                    <a:pt x="702359" y="5245346"/>
                    <a:pt x="760286" y="5287498"/>
                  </a:cubicBezTo>
                  <a:cubicBezTo>
                    <a:pt x="767501" y="5292747"/>
                    <a:pt x="772694" y="5299895"/>
                    <a:pt x="777205" y="5307227"/>
                  </a:cubicBezTo>
                  <a:cubicBezTo>
                    <a:pt x="768182" y="5305536"/>
                    <a:pt x="756905" y="5305536"/>
                    <a:pt x="750135" y="5298213"/>
                  </a:cubicBezTo>
                  <a:cubicBezTo>
                    <a:pt x="721928" y="5271698"/>
                    <a:pt x="686971" y="5253087"/>
                    <a:pt x="662150" y="5223197"/>
                  </a:cubicBezTo>
                  <a:cubicBezTo>
                    <a:pt x="651435" y="5210790"/>
                    <a:pt x="641850" y="5197810"/>
                    <a:pt x="629440" y="5187659"/>
                  </a:cubicBezTo>
                  <a:cubicBezTo>
                    <a:pt x="589958" y="5154395"/>
                    <a:pt x="569077" y="5105887"/>
                    <a:pt x="535818" y="5067529"/>
                  </a:cubicBezTo>
                  <a:close/>
                  <a:moveTo>
                    <a:pt x="743927" y="5497876"/>
                  </a:moveTo>
                  <a:cubicBezTo>
                    <a:pt x="739980" y="5515913"/>
                    <a:pt x="736032" y="5534524"/>
                    <a:pt x="726445" y="5550897"/>
                  </a:cubicBezTo>
                  <a:cubicBezTo>
                    <a:pt x="717413" y="5549196"/>
                    <a:pt x="710090" y="5539618"/>
                    <a:pt x="713474" y="5530597"/>
                  </a:cubicBezTo>
                  <a:cubicBezTo>
                    <a:pt x="717411" y="5515224"/>
                    <a:pt x="717411" y="5499489"/>
                    <a:pt x="723623" y="5484843"/>
                  </a:cubicBezTo>
                  <a:lnTo>
                    <a:pt x="723623" y="5484890"/>
                  </a:lnTo>
                  <a:cubicBezTo>
                    <a:pt x="730391" y="5488855"/>
                    <a:pt x="737158" y="5493358"/>
                    <a:pt x="743927" y="5497879"/>
                  </a:cubicBezTo>
                  <a:close/>
                  <a:moveTo>
                    <a:pt x="737158" y="5457199"/>
                  </a:moveTo>
                  <a:cubicBezTo>
                    <a:pt x="733201" y="5435204"/>
                    <a:pt x="721367" y="5417713"/>
                    <a:pt x="707824" y="5400794"/>
                  </a:cubicBezTo>
                  <a:cubicBezTo>
                    <a:pt x="718032" y="5401374"/>
                    <a:pt x="728201" y="5402504"/>
                    <a:pt x="738287" y="5404178"/>
                  </a:cubicBezTo>
                  <a:lnTo>
                    <a:pt x="733203" y="5377158"/>
                  </a:lnTo>
                  <a:lnTo>
                    <a:pt x="733203" y="5377103"/>
                  </a:lnTo>
                  <a:cubicBezTo>
                    <a:pt x="752386" y="5400789"/>
                    <a:pt x="750685" y="5431830"/>
                    <a:pt x="747879" y="5460004"/>
                  </a:cubicBezTo>
                  <a:cubicBezTo>
                    <a:pt x="744242" y="5459332"/>
                    <a:pt x="740659" y="5458396"/>
                    <a:pt x="737158" y="5457202"/>
                  </a:cubicBezTo>
                  <a:close/>
                  <a:moveTo>
                    <a:pt x="712332" y="5290242"/>
                  </a:moveTo>
                  <a:cubicBezTo>
                    <a:pt x="725304" y="5292516"/>
                    <a:pt x="735455" y="5301521"/>
                    <a:pt x="742222" y="5312809"/>
                  </a:cubicBezTo>
                  <a:cubicBezTo>
                    <a:pt x="735455" y="5312236"/>
                    <a:pt x="728687" y="5311108"/>
                    <a:pt x="721923" y="5309980"/>
                  </a:cubicBezTo>
                  <a:cubicBezTo>
                    <a:pt x="717975" y="5303798"/>
                    <a:pt x="715165" y="5296520"/>
                    <a:pt x="712336" y="5290245"/>
                  </a:cubicBezTo>
                  <a:close/>
                  <a:moveTo>
                    <a:pt x="730942" y="5321359"/>
                  </a:moveTo>
                  <a:cubicBezTo>
                    <a:pt x="746167" y="5345044"/>
                    <a:pt x="762523" y="5368731"/>
                    <a:pt x="774931" y="5394672"/>
                  </a:cubicBezTo>
                  <a:cubicBezTo>
                    <a:pt x="749556" y="5378303"/>
                    <a:pt x="739406" y="5348922"/>
                    <a:pt x="730946" y="5321361"/>
                  </a:cubicBezTo>
                  <a:close/>
                  <a:moveTo>
                    <a:pt x="683570" y="5432421"/>
                  </a:moveTo>
                  <a:cubicBezTo>
                    <a:pt x="696999" y="5456042"/>
                    <a:pt x="704543" y="5482549"/>
                    <a:pt x="705563" y="5509701"/>
                  </a:cubicBezTo>
                  <a:cubicBezTo>
                    <a:pt x="688081" y="5467959"/>
                    <a:pt x="663831" y="5428474"/>
                    <a:pt x="651989" y="5384474"/>
                  </a:cubicBezTo>
                  <a:cubicBezTo>
                    <a:pt x="633379" y="5337084"/>
                    <a:pt x="605736" y="5290876"/>
                    <a:pt x="608556" y="5237850"/>
                  </a:cubicBezTo>
                  <a:cubicBezTo>
                    <a:pt x="628294" y="5258708"/>
                    <a:pt x="627166" y="5289179"/>
                    <a:pt x="636763" y="5314556"/>
                  </a:cubicBezTo>
                  <a:cubicBezTo>
                    <a:pt x="652547" y="5354026"/>
                    <a:pt x="662576" y="5395591"/>
                    <a:pt x="683574" y="5432424"/>
                  </a:cubicBezTo>
                  <a:close/>
                  <a:moveTo>
                    <a:pt x="656500" y="5245144"/>
                  </a:moveTo>
                  <a:lnTo>
                    <a:pt x="656500" y="5245126"/>
                  </a:lnTo>
                  <a:cubicBezTo>
                    <a:pt x="665524" y="5241734"/>
                    <a:pt x="668907" y="5245126"/>
                    <a:pt x="666087" y="5254150"/>
                  </a:cubicBezTo>
                  <a:cubicBezTo>
                    <a:pt x="656504" y="5257069"/>
                    <a:pt x="653684" y="5254243"/>
                    <a:pt x="656504" y="5245147"/>
                  </a:cubicBezTo>
                  <a:close/>
                  <a:moveTo>
                    <a:pt x="770983" y="5536706"/>
                  </a:moveTo>
                  <a:cubicBezTo>
                    <a:pt x="759325" y="5574938"/>
                    <a:pt x="760909" y="5625312"/>
                    <a:pt x="690333" y="5690120"/>
                  </a:cubicBezTo>
                  <a:cubicBezTo>
                    <a:pt x="690882" y="5654018"/>
                    <a:pt x="695536" y="5617830"/>
                    <a:pt x="690333" y="5582396"/>
                  </a:cubicBezTo>
                  <a:cubicBezTo>
                    <a:pt x="681868" y="5524732"/>
                    <a:pt x="666046" y="5468299"/>
                    <a:pt x="637886" y="5416569"/>
                  </a:cubicBezTo>
                  <a:cubicBezTo>
                    <a:pt x="596380" y="5340332"/>
                    <a:pt x="563434" y="5252451"/>
                    <a:pt x="581482" y="5164469"/>
                  </a:cubicBezTo>
                  <a:cubicBezTo>
                    <a:pt x="596158" y="5181970"/>
                    <a:pt x="585994" y="5205646"/>
                    <a:pt x="591631" y="5225958"/>
                  </a:cubicBezTo>
                  <a:cubicBezTo>
                    <a:pt x="598399" y="5252455"/>
                    <a:pt x="597218" y="5280480"/>
                    <a:pt x="605730" y="5306594"/>
                  </a:cubicBezTo>
                  <a:cubicBezTo>
                    <a:pt x="618335" y="5345273"/>
                    <a:pt x="636757" y="5381064"/>
                    <a:pt x="651974" y="5418830"/>
                  </a:cubicBezTo>
                  <a:cubicBezTo>
                    <a:pt x="671725" y="5478054"/>
                    <a:pt x="707805" y="5532767"/>
                    <a:pt x="713454" y="5596503"/>
                  </a:cubicBezTo>
                  <a:cubicBezTo>
                    <a:pt x="716838" y="5595939"/>
                    <a:pt x="723604" y="5594802"/>
                    <a:pt x="726426" y="5594238"/>
                  </a:cubicBezTo>
                  <a:cubicBezTo>
                    <a:pt x="744463" y="5547985"/>
                    <a:pt x="758570" y="5498920"/>
                    <a:pt x="761392" y="5449285"/>
                  </a:cubicBezTo>
                  <a:cubicBezTo>
                    <a:pt x="763656" y="5449849"/>
                    <a:pt x="767604" y="5451549"/>
                    <a:pt x="769850" y="5452113"/>
                  </a:cubicBezTo>
                  <a:cubicBezTo>
                    <a:pt x="772115" y="5480314"/>
                    <a:pt x="776062" y="5508521"/>
                    <a:pt x="770987" y="5536709"/>
                  </a:cubicBezTo>
                  <a:close/>
                  <a:moveTo>
                    <a:pt x="761405" y="5438079"/>
                  </a:moveTo>
                  <a:cubicBezTo>
                    <a:pt x="761405" y="5427277"/>
                    <a:pt x="761405" y="5417199"/>
                    <a:pt x="760843" y="5406489"/>
                  </a:cubicBezTo>
                  <a:cubicBezTo>
                    <a:pt x="767045" y="5411574"/>
                    <a:pt x="773249" y="5416639"/>
                    <a:pt x="780015" y="5421724"/>
                  </a:cubicBezTo>
                  <a:cubicBezTo>
                    <a:pt x="773816" y="5426803"/>
                    <a:pt x="767612" y="5432433"/>
                    <a:pt x="761410" y="5438081"/>
                  </a:cubicBezTo>
                  <a:close/>
                  <a:moveTo>
                    <a:pt x="849391" y="5546349"/>
                  </a:moveTo>
                  <a:cubicBezTo>
                    <a:pt x="832482" y="5522117"/>
                    <a:pt x="822321" y="5493902"/>
                    <a:pt x="803716" y="5470774"/>
                  </a:cubicBezTo>
                  <a:cubicBezTo>
                    <a:pt x="795266" y="5460059"/>
                    <a:pt x="786798" y="5448788"/>
                    <a:pt x="783417" y="5435263"/>
                  </a:cubicBezTo>
                  <a:cubicBezTo>
                    <a:pt x="803716" y="5451036"/>
                    <a:pt x="811060" y="5475862"/>
                    <a:pt x="824016" y="5496726"/>
                  </a:cubicBezTo>
                  <a:cubicBezTo>
                    <a:pt x="827973" y="5495025"/>
                    <a:pt x="834731" y="5491659"/>
                    <a:pt x="838115" y="5489976"/>
                  </a:cubicBezTo>
                  <a:cubicBezTo>
                    <a:pt x="830220" y="5457724"/>
                    <a:pt x="835841" y="5424473"/>
                    <a:pt x="827986" y="5392400"/>
                  </a:cubicBezTo>
                  <a:lnTo>
                    <a:pt x="827964" y="5392400"/>
                  </a:lnTo>
                  <a:lnTo>
                    <a:pt x="827964" y="5392291"/>
                  </a:lnTo>
                  <a:cubicBezTo>
                    <a:pt x="827973" y="5392329"/>
                    <a:pt x="827976" y="5392368"/>
                    <a:pt x="827986" y="5392406"/>
                  </a:cubicBezTo>
                  <a:cubicBezTo>
                    <a:pt x="830247" y="5392963"/>
                    <a:pt x="834727" y="5394103"/>
                    <a:pt x="836986" y="5394657"/>
                  </a:cubicBezTo>
                  <a:cubicBezTo>
                    <a:pt x="840935" y="5445413"/>
                    <a:pt x="860679" y="5495022"/>
                    <a:pt x="849395" y="5546351"/>
                  </a:cubicBezTo>
                  <a:close/>
                  <a:moveTo>
                    <a:pt x="804829" y="5417794"/>
                  </a:moveTo>
                  <a:lnTo>
                    <a:pt x="804829" y="5417767"/>
                  </a:lnTo>
                  <a:cubicBezTo>
                    <a:pt x="808786" y="5413264"/>
                    <a:pt x="812733" y="5409308"/>
                    <a:pt x="816671" y="5404795"/>
                  </a:cubicBezTo>
                  <a:cubicBezTo>
                    <a:pt x="818928" y="5420577"/>
                    <a:pt x="821746" y="5436940"/>
                    <a:pt x="823439" y="5452731"/>
                  </a:cubicBezTo>
                  <a:cubicBezTo>
                    <a:pt x="820045" y="5452168"/>
                    <a:pt x="814415" y="5450475"/>
                    <a:pt x="811596" y="5449904"/>
                  </a:cubicBezTo>
                  <a:cubicBezTo>
                    <a:pt x="809909" y="5438627"/>
                    <a:pt x="808226" y="5427895"/>
                    <a:pt x="804833" y="5417797"/>
                  </a:cubicBezTo>
                  <a:close/>
                  <a:moveTo>
                    <a:pt x="830216" y="5352886"/>
                  </a:moveTo>
                  <a:cubicBezTo>
                    <a:pt x="811061" y="5341068"/>
                    <a:pt x="787386" y="5331427"/>
                    <a:pt x="778918" y="5308897"/>
                  </a:cubicBezTo>
                  <a:lnTo>
                    <a:pt x="778891" y="5308888"/>
                  </a:lnTo>
                  <a:lnTo>
                    <a:pt x="778899" y="5308860"/>
                  </a:lnTo>
                  <a:cubicBezTo>
                    <a:pt x="778899" y="5308874"/>
                    <a:pt x="778912" y="5308884"/>
                    <a:pt x="778917" y="5308897"/>
                  </a:cubicBezTo>
                  <a:cubicBezTo>
                    <a:pt x="814238" y="5318994"/>
                    <a:pt x="842767" y="5361619"/>
                    <a:pt x="969524" y="5411545"/>
                  </a:cubicBezTo>
                  <a:cubicBezTo>
                    <a:pt x="981376" y="5414929"/>
                    <a:pt x="994337" y="5416620"/>
                    <a:pt x="1006745" y="5419432"/>
                  </a:cubicBezTo>
                  <a:cubicBezTo>
                    <a:pt x="1007031" y="5423229"/>
                    <a:pt x="1007599" y="5426999"/>
                    <a:pt x="1008446" y="5430710"/>
                  </a:cubicBezTo>
                  <a:cubicBezTo>
                    <a:pt x="985323" y="5427882"/>
                    <a:pt x="967267" y="5413236"/>
                    <a:pt x="945274" y="5407024"/>
                  </a:cubicBezTo>
                  <a:cubicBezTo>
                    <a:pt x="904107" y="5396304"/>
                    <a:pt x="866314" y="5375447"/>
                    <a:pt x="830220" y="5352889"/>
                  </a:cubicBezTo>
                  <a:close/>
                  <a:moveTo>
                    <a:pt x="989815" y="5592602"/>
                  </a:moveTo>
                  <a:cubicBezTo>
                    <a:pt x="936785" y="5539572"/>
                    <a:pt x="914228" y="5466804"/>
                    <a:pt x="882082" y="5400852"/>
                  </a:cubicBezTo>
                  <a:lnTo>
                    <a:pt x="882099" y="5400843"/>
                  </a:lnTo>
                  <a:cubicBezTo>
                    <a:pt x="889827" y="5403076"/>
                    <a:pt x="897369" y="5405907"/>
                    <a:pt x="904657" y="5409311"/>
                  </a:cubicBezTo>
                  <a:cubicBezTo>
                    <a:pt x="918182" y="5430733"/>
                    <a:pt x="922695" y="5457256"/>
                    <a:pt x="935674" y="5479241"/>
                  </a:cubicBezTo>
                  <a:cubicBezTo>
                    <a:pt x="952029" y="5508002"/>
                    <a:pt x="961061" y="5541849"/>
                    <a:pt x="985311" y="5565535"/>
                  </a:cubicBezTo>
                  <a:cubicBezTo>
                    <a:pt x="993203" y="5572302"/>
                    <a:pt x="989819" y="5583573"/>
                    <a:pt x="989819" y="5592604"/>
                  </a:cubicBezTo>
                  <a:close/>
                  <a:moveTo>
                    <a:pt x="989770" y="5539536"/>
                  </a:moveTo>
                  <a:cubicBezTo>
                    <a:pt x="986632" y="5538696"/>
                    <a:pt x="983427" y="5538127"/>
                    <a:pt x="980192" y="5537835"/>
                  </a:cubicBezTo>
                  <a:cubicBezTo>
                    <a:pt x="963273" y="5499632"/>
                    <a:pt x="938532" y="5464067"/>
                    <a:pt x="929443" y="5422316"/>
                  </a:cubicBezTo>
                  <a:lnTo>
                    <a:pt x="929443" y="5422226"/>
                  </a:lnTo>
                  <a:cubicBezTo>
                    <a:pt x="954830" y="5427301"/>
                    <a:pt x="979635" y="5436334"/>
                    <a:pt x="1003331" y="5445912"/>
                  </a:cubicBezTo>
                  <a:cubicBezTo>
                    <a:pt x="998251" y="5476936"/>
                    <a:pt x="995422" y="5508521"/>
                    <a:pt x="989774" y="5539539"/>
                  </a:cubicBezTo>
                  <a:close/>
                  <a:moveTo>
                    <a:pt x="990416" y="5880242"/>
                  </a:moveTo>
                  <a:cubicBezTo>
                    <a:pt x="965041" y="5899415"/>
                    <a:pt x="942470" y="5925916"/>
                    <a:pt x="910335" y="5935509"/>
                  </a:cubicBezTo>
                  <a:cubicBezTo>
                    <a:pt x="923306" y="5911823"/>
                    <a:pt x="941916" y="5892093"/>
                    <a:pt x="948684" y="5865569"/>
                  </a:cubicBezTo>
                  <a:cubicBezTo>
                    <a:pt x="957134" y="5835689"/>
                    <a:pt x="975190" y="5809184"/>
                    <a:pt x="978018" y="5778166"/>
                  </a:cubicBezTo>
                  <a:cubicBezTo>
                    <a:pt x="982531" y="5739262"/>
                    <a:pt x="999440" y="5702591"/>
                    <a:pt x="1001704" y="5663673"/>
                  </a:cubicBezTo>
                  <a:cubicBezTo>
                    <a:pt x="1008472" y="5622496"/>
                    <a:pt x="1014676" y="5580762"/>
                    <a:pt x="1009601" y="5539595"/>
                  </a:cubicBezTo>
                  <a:cubicBezTo>
                    <a:pt x="1006598" y="5506849"/>
                    <a:pt x="1018969" y="5477014"/>
                    <a:pt x="1022971" y="5445451"/>
                  </a:cubicBezTo>
                  <a:lnTo>
                    <a:pt x="1023126" y="5445414"/>
                  </a:lnTo>
                  <a:cubicBezTo>
                    <a:pt x="1034968" y="5408167"/>
                    <a:pt x="1050769" y="5371518"/>
                    <a:pt x="1076710" y="5342183"/>
                  </a:cubicBezTo>
                  <a:cubicBezTo>
                    <a:pt x="1050768" y="5390701"/>
                    <a:pt x="1033841" y="5443713"/>
                    <a:pt x="1024263" y="5497853"/>
                  </a:cubicBezTo>
                  <a:cubicBezTo>
                    <a:pt x="1023126" y="5524931"/>
                    <a:pt x="1020870" y="5551993"/>
                    <a:pt x="1018613" y="5579063"/>
                  </a:cubicBezTo>
                  <a:cubicBezTo>
                    <a:pt x="1018613" y="5596565"/>
                    <a:pt x="1020870" y="5614587"/>
                    <a:pt x="1017486" y="5632083"/>
                  </a:cubicBezTo>
                  <a:cubicBezTo>
                    <a:pt x="1010718" y="5667607"/>
                    <a:pt x="1015793" y="5705415"/>
                    <a:pt x="1002261" y="5739807"/>
                  </a:cubicBezTo>
                  <a:cubicBezTo>
                    <a:pt x="991556" y="5778710"/>
                    <a:pt x="976887" y="5815951"/>
                    <a:pt x="966167" y="5854290"/>
                  </a:cubicBezTo>
                  <a:cubicBezTo>
                    <a:pt x="974062" y="5853725"/>
                    <a:pt x="983086" y="5857117"/>
                    <a:pt x="990417" y="5852607"/>
                  </a:cubicBezTo>
                  <a:cubicBezTo>
                    <a:pt x="1024827" y="5821578"/>
                    <a:pt x="1050196" y="5782666"/>
                    <a:pt x="1076712" y="5746011"/>
                  </a:cubicBezTo>
                  <a:cubicBezTo>
                    <a:pt x="1060350" y="5797342"/>
                    <a:pt x="1027076" y="5841335"/>
                    <a:pt x="990420" y="5880248"/>
                  </a:cubicBezTo>
                  <a:close/>
                  <a:moveTo>
                    <a:pt x="1074409" y="5912337"/>
                  </a:moveTo>
                  <a:cubicBezTo>
                    <a:pt x="1081139" y="5864310"/>
                    <a:pt x="1092419" y="5817011"/>
                    <a:pt x="1091873" y="5768438"/>
                  </a:cubicBezTo>
                  <a:lnTo>
                    <a:pt x="1091891" y="5768511"/>
                  </a:lnTo>
                  <a:cubicBezTo>
                    <a:pt x="1105999" y="5769076"/>
                    <a:pt x="1118969" y="5765691"/>
                    <a:pt x="1128557" y="5755549"/>
                  </a:cubicBezTo>
                  <a:cubicBezTo>
                    <a:pt x="1101491" y="5804063"/>
                    <a:pt x="1108822" y="5866658"/>
                    <a:pt x="1074413" y="5912340"/>
                  </a:cubicBezTo>
                  <a:close/>
                  <a:moveTo>
                    <a:pt x="1137033" y="6184800"/>
                  </a:moveTo>
                  <a:cubicBezTo>
                    <a:pt x="1124635" y="6205658"/>
                    <a:pt x="1107707" y="6225959"/>
                    <a:pt x="1085150" y="6236673"/>
                  </a:cubicBezTo>
                  <a:cubicBezTo>
                    <a:pt x="1095874" y="6200016"/>
                    <a:pt x="1114476" y="6165615"/>
                    <a:pt x="1117294" y="6127258"/>
                  </a:cubicBezTo>
                  <a:cubicBezTo>
                    <a:pt x="1120123" y="6095131"/>
                    <a:pt x="1126362" y="6064100"/>
                    <a:pt x="1126882" y="6031960"/>
                  </a:cubicBezTo>
                  <a:cubicBezTo>
                    <a:pt x="1127162" y="6009191"/>
                    <a:pt x="1129457" y="5986493"/>
                    <a:pt x="1133740" y="5964130"/>
                  </a:cubicBezTo>
                  <a:cubicBezTo>
                    <a:pt x="1133698" y="5963993"/>
                    <a:pt x="1133678" y="5963856"/>
                    <a:pt x="1133636" y="5963712"/>
                  </a:cubicBezTo>
                  <a:lnTo>
                    <a:pt x="1133791" y="5963828"/>
                  </a:lnTo>
                  <a:cubicBezTo>
                    <a:pt x="1133772" y="5963929"/>
                    <a:pt x="1133759" y="5964028"/>
                    <a:pt x="1133740" y="5964127"/>
                  </a:cubicBezTo>
                  <a:cubicBezTo>
                    <a:pt x="1141451" y="5989378"/>
                    <a:pt x="1136471" y="6015725"/>
                    <a:pt x="1137593" y="6041543"/>
                  </a:cubicBezTo>
                  <a:cubicBezTo>
                    <a:pt x="1139294" y="6079883"/>
                    <a:pt x="1125750" y="6117676"/>
                    <a:pt x="1133082" y="6155461"/>
                  </a:cubicBezTo>
                  <a:cubicBezTo>
                    <a:pt x="1153948" y="6139670"/>
                    <a:pt x="1162408" y="6113711"/>
                    <a:pt x="1179335" y="6094562"/>
                  </a:cubicBezTo>
                  <a:cubicBezTo>
                    <a:pt x="1171440" y="6127260"/>
                    <a:pt x="1154520" y="6156030"/>
                    <a:pt x="1137037" y="6184802"/>
                  </a:cubicBezTo>
                  <a:close/>
                  <a:moveTo>
                    <a:pt x="1186137" y="6065218"/>
                  </a:moveTo>
                  <a:cubicBezTo>
                    <a:pt x="1190652" y="6062435"/>
                    <a:pt x="1195361" y="6059980"/>
                    <a:pt x="1200228" y="6057872"/>
                  </a:cubicBezTo>
                  <a:cubicBezTo>
                    <a:pt x="1199665" y="6064084"/>
                    <a:pt x="1198528" y="6070279"/>
                    <a:pt x="1197972" y="6077045"/>
                  </a:cubicBezTo>
                  <a:cubicBezTo>
                    <a:pt x="1195152" y="6077609"/>
                    <a:pt x="1189513" y="6078737"/>
                    <a:pt x="1186684" y="6079292"/>
                  </a:cubicBezTo>
                  <a:cubicBezTo>
                    <a:pt x="1186684" y="6075936"/>
                    <a:pt x="1186138" y="6068595"/>
                    <a:pt x="1186135" y="6065215"/>
                  </a:cubicBezTo>
                  <a:close/>
                  <a:moveTo>
                    <a:pt x="1217648" y="6222611"/>
                  </a:moveTo>
                  <a:lnTo>
                    <a:pt x="1217574" y="6222306"/>
                  </a:lnTo>
                  <a:cubicBezTo>
                    <a:pt x="1202917" y="6187990"/>
                    <a:pt x="1183882" y="6150869"/>
                    <a:pt x="1196817" y="6113185"/>
                  </a:cubicBezTo>
                  <a:cubicBezTo>
                    <a:pt x="1200173" y="6149738"/>
                    <a:pt x="1208595" y="6186291"/>
                    <a:pt x="1217574" y="6222306"/>
                  </a:cubicBezTo>
                  <a:cubicBezTo>
                    <a:pt x="1217613" y="6222398"/>
                    <a:pt x="1217655" y="6222490"/>
                    <a:pt x="1217693" y="6222580"/>
                  </a:cubicBezTo>
                  <a:close/>
                  <a:moveTo>
                    <a:pt x="1217693" y="6144176"/>
                  </a:moveTo>
                  <a:lnTo>
                    <a:pt x="1217630" y="6144221"/>
                  </a:lnTo>
                  <a:cubicBezTo>
                    <a:pt x="1217630" y="6144143"/>
                    <a:pt x="1217630" y="6144066"/>
                    <a:pt x="1217617" y="6143988"/>
                  </a:cubicBezTo>
                  <a:cubicBezTo>
                    <a:pt x="1206389" y="6120353"/>
                    <a:pt x="1207041" y="6092793"/>
                    <a:pt x="1219376" y="6069716"/>
                  </a:cubicBezTo>
                  <a:cubicBezTo>
                    <a:pt x="1219133" y="6072165"/>
                    <a:pt x="1218888" y="6074555"/>
                    <a:pt x="1218646" y="6076925"/>
                  </a:cubicBezTo>
                  <a:cubicBezTo>
                    <a:pt x="1218708" y="6076407"/>
                    <a:pt x="1218752" y="6075885"/>
                    <a:pt x="1218816" y="6075368"/>
                  </a:cubicBezTo>
                  <a:cubicBezTo>
                    <a:pt x="1235171" y="6087212"/>
                    <a:pt x="1229527" y="6108637"/>
                    <a:pt x="1231236" y="6126128"/>
                  </a:cubicBezTo>
                  <a:cubicBezTo>
                    <a:pt x="1234056" y="6153198"/>
                    <a:pt x="1223895" y="6180268"/>
                    <a:pt x="1232919" y="6206778"/>
                  </a:cubicBezTo>
                  <a:cubicBezTo>
                    <a:pt x="1225650" y="6186403"/>
                    <a:pt x="1218820" y="6165573"/>
                    <a:pt x="1217729" y="6144107"/>
                  </a:cubicBezTo>
                  <a:close/>
                  <a:moveTo>
                    <a:pt x="1218767" y="6250217"/>
                  </a:moveTo>
                  <a:cubicBezTo>
                    <a:pt x="1219316" y="6245123"/>
                    <a:pt x="1221041" y="6233844"/>
                    <a:pt x="1222133" y="6228204"/>
                  </a:cubicBezTo>
                  <a:lnTo>
                    <a:pt x="1222151" y="6228222"/>
                  </a:lnTo>
                  <a:cubicBezTo>
                    <a:pt x="1227799" y="6239492"/>
                    <a:pt x="1232866" y="6250779"/>
                    <a:pt x="1237940" y="6262068"/>
                  </a:cubicBezTo>
                  <a:cubicBezTo>
                    <a:pt x="1231183" y="6258106"/>
                    <a:pt x="1224976" y="6254177"/>
                    <a:pt x="1218766" y="6250219"/>
                  </a:cubicBezTo>
                  <a:close/>
                  <a:moveTo>
                    <a:pt x="1253751" y="6352884"/>
                  </a:moveTo>
                  <a:cubicBezTo>
                    <a:pt x="1250385" y="6359069"/>
                    <a:pt x="1242563" y="6360252"/>
                    <a:pt x="1235740" y="6362526"/>
                  </a:cubicBezTo>
                  <a:lnTo>
                    <a:pt x="1235703" y="6362480"/>
                  </a:lnTo>
                  <a:cubicBezTo>
                    <a:pt x="1263347" y="6325249"/>
                    <a:pt x="1284786" y="6282954"/>
                    <a:pt x="1306770" y="6242340"/>
                  </a:cubicBezTo>
                  <a:cubicBezTo>
                    <a:pt x="1305078" y="6284084"/>
                    <a:pt x="1279691" y="6320744"/>
                    <a:pt x="1253750" y="6352886"/>
                  </a:cubicBezTo>
                  <a:close/>
                  <a:moveTo>
                    <a:pt x="1315758" y="6035907"/>
                  </a:moveTo>
                  <a:cubicBezTo>
                    <a:pt x="1316307" y="6032450"/>
                    <a:pt x="1317396" y="6025719"/>
                    <a:pt x="1317942" y="6022354"/>
                  </a:cubicBezTo>
                  <a:lnTo>
                    <a:pt x="1318024" y="6022382"/>
                  </a:lnTo>
                  <a:cubicBezTo>
                    <a:pt x="1321408" y="6021263"/>
                    <a:pt x="1328185" y="6020135"/>
                    <a:pt x="1331559" y="6019008"/>
                  </a:cubicBezTo>
                  <a:cubicBezTo>
                    <a:pt x="1331559" y="6023501"/>
                    <a:pt x="1330995" y="6031406"/>
                    <a:pt x="1330995" y="6035908"/>
                  </a:cubicBezTo>
                  <a:lnTo>
                    <a:pt x="1315757" y="6035908"/>
                  </a:lnTo>
                  <a:close/>
                  <a:moveTo>
                    <a:pt x="1331021" y="6121556"/>
                  </a:moveTo>
                  <a:lnTo>
                    <a:pt x="1331031" y="6121620"/>
                  </a:lnTo>
                  <a:cubicBezTo>
                    <a:pt x="1342873" y="6135728"/>
                    <a:pt x="1342873" y="6154338"/>
                    <a:pt x="1349633" y="6170701"/>
                  </a:cubicBezTo>
                  <a:cubicBezTo>
                    <a:pt x="1355282" y="6184218"/>
                    <a:pt x="1360357" y="6198326"/>
                    <a:pt x="1364857" y="6212424"/>
                  </a:cubicBezTo>
                  <a:cubicBezTo>
                    <a:pt x="1344580" y="6186957"/>
                    <a:pt x="1331566" y="6154302"/>
                    <a:pt x="1331020" y="6121557"/>
                  </a:cubicBezTo>
                  <a:close/>
                  <a:moveTo>
                    <a:pt x="1397559" y="6263172"/>
                  </a:moveTo>
                  <a:cubicBezTo>
                    <a:pt x="1389192" y="6269994"/>
                    <a:pt x="1381277" y="6254167"/>
                    <a:pt x="1388007" y="6248527"/>
                  </a:cubicBezTo>
                  <a:lnTo>
                    <a:pt x="1387972" y="6248508"/>
                  </a:lnTo>
                  <a:cubicBezTo>
                    <a:pt x="1396426" y="6242297"/>
                    <a:pt x="1403752" y="6256965"/>
                    <a:pt x="1397558" y="6263173"/>
                  </a:cubicBezTo>
                  <a:close/>
                  <a:moveTo>
                    <a:pt x="1393657" y="6150362"/>
                  </a:moveTo>
                  <a:cubicBezTo>
                    <a:pt x="1391964" y="6146970"/>
                    <a:pt x="1388017" y="6140761"/>
                    <a:pt x="1386335" y="6137391"/>
                  </a:cubicBezTo>
                  <a:cubicBezTo>
                    <a:pt x="1384079" y="6144704"/>
                    <a:pt x="1381251" y="6152615"/>
                    <a:pt x="1378431" y="6160503"/>
                  </a:cubicBezTo>
                  <a:cubicBezTo>
                    <a:pt x="1378431" y="6160170"/>
                    <a:pt x="1378431" y="6159839"/>
                    <a:pt x="1378421" y="6159506"/>
                  </a:cubicBezTo>
                  <a:cubicBezTo>
                    <a:pt x="1377993" y="6171342"/>
                    <a:pt x="1377820" y="6182150"/>
                    <a:pt x="1377820" y="6183052"/>
                  </a:cubicBezTo>
                  <a:cubicBezTo>
                    <a:pt x="1345183" y="6144689"/>
                    <a:pt x="1349165" y="6090058"/>
                    <a:pt x="1354163" y="6043778"/>
                  </a:cubicBezTo>
                  <a:lnTo>
                    <a:pt x="1354134" y="6043755"/>
                  </a:lnTo>
                  <a:lnTo>
                    <a:pt x="1354171" y="6043700"/>
                  </a:lnTo>
                  <a:lnTo>
                    <a:pt x="1354163" y="6043778"/>
                  </a:lnTo>
                  <a:cubicBezTo>
                    <a:pt x="1366441" y="6052128"/>
                    <a:pt x="1377290" y="6062407"/>
                    <a:pt x="1386289" y="6074219"/>
                  </a:cubicBezTo>
                  <a:lnTo>
                    <a:pt x="1386289" y="6074253"/>
                  </a:lnTo>
                  <a:lnTo>
                    <a:pt x="1386335" y="6074227"/>
                  </a:lnTo>
                  <a:cubicBezTo>
                    <a:pt x="1388026" y="6101279"/>
                    <a:pt x="1387454" y="6130051"/>
                    <a:pt x="1404937" y="6152617"/>
                  </a:cubicBezTo>
                  <a:cubicBezTo>
                    <a:pt x="1402114" y="6152046"/>
                    <a:pt x="1396484" y="6150918"/>
                    <a:pt x="1393655" y="6150363"/>
                  </a:cubicBezTo>
                  <a:close/>
                  <a:moveTo>
                    <a:pt x="1359286" y="5992445"/>
                  </a:moveTo>
                  <a:lnTo>
                    <a:pt x="1359228" y="5992455"/>
                  </a:lnTo>
                  <a:lnTo>
                    <a:pt x="1359246" y="5992390"/>
                  </a:lnTo>
                  <a:cubicBezTo>
                    <a:pt x="1359259" y="5992409"/>
                    <a:pt x="1359272" y="5992428"/>
                    <a:pt x="1359286" y="5992445"/>
                  </a:cubicBezTo>
                  <a:cubicBezTo>
                    <a:pt x="1389157" y="5986273"/>
                    <a:pt x="1419026" y="5991341"/>
                    <a:pt x="1447205" y="5999240"/>
                  </a:cubicBezTo>
                  <a:cubicBezTo>
                    <a:pt x="1448906" y="6021235"/>
                    <a:pt x="1431424" y="6034764"/>
                    <a:pt x="1416188" y="6046603"/>
                  </a:cubicBezTo>
                  <a:cubicBezTo>
                    <a:pt x="1394282" y="6032434"/>
                    <a:pt x="1373932" y="6014435"/>
                    <a:pt x="1359285" y="5992446"/>
                  </a:cubicBezTo>
                  <a:close/>
                  <a:moveTo>
                    <a:pt x="1612515" y="6568318"/>
                  </a:moveTo>
                  <a:cubicBezTo>
                    <a:pt x="1605756" y="6548567"/>
                    <a:pt x="1609603" y="6527620"/>
                    <a:pt x="1605756" y="6507402"/>
                  </a:cubicBezTo>
                  <a:cubicBezTo>
                    <a:pt x="1599721" y="6475661"/>
                    <a:pt x="1588829" y="6444803"/>
                    <a:pt x="1581496" y="6413221"/>
                  </a:cubicBezTo>
                  <a:cubicBezTo>
                    <a:pt x="1575292" y="6395730"/>
                    <a:pt x="1573601" y="6373727"/>
                    <a:pt x="1554426" y="6365275"/>
                  </a:cubicBezTo>
                  <a:cubicBezTo>
                    <a:pt x="1550479" y="6402523"/>
                    <a:pt x="1554990" y="6443128"/>
                    <a:pt x="1528476" y="6473564"/>
                  </a:cubicBezTo>
                  <a:cubicBezTo>
                    <a:pt x="1520571" y="6435215"/>
                    <a:pt x="1512121" y="6395729"/>
                    <a:pt x="1491255" y="6361916"/>
                  </a:cubicBezTo>
                  <a:cubicBezTo>
                    <a:pt x="1461987" y="6308286"/>
                    <a:pt x="1421374" y="6255936"/>
                    <a:pt x="1419679" y="6192239"/>
                  </a:cubicBezTo>
                  <a:cubicBezTo>
                    <a:pt x="1419661" y="6192200"/>
                    <a:pt x="1419642" y="6192161"/>
                    <a:pt x="1419624" y="6192121"/>
                  </a:cubicBezTo>
                  <a:lnTo>
                    <a:pt x="1419671" y="6192092"/>
                  </a:lnTo>
                  <a:cubicBezTo>
                    <a:pt x="1419671" y="6192142"/>
                    <a:pt x="1419679" y="6192190"/>
                    <a:pt x="1419680" y="6192238"/>
                  </a:cubicBezTo>
                  <a:cubicBezTo>
                    <a:pt x="1429250" y="6212500"/>
                    <a:pt x="1438814" y="6232784"/>
                    <a:pt x="1446701" y="6253599"/>
                  </a:cubicBezTo>
                  <a:cubicBezTo>
                    <a:pt x="1466439" y="6305493"/>
                    <a:pt x="1504224" y="6348917"/>
                    <a:pt x="1521151" y="6402510"/>
                  </a:cubicBezTo>
                  <a:cubicBezTo>
                    <a:pt x="1535259" y="6405320"/>
                    <a:pt x="1538079" y="6388393"/>
                    <a:pt x="1541451" y="6378816"/>
                  </a:cubicBezTo>
                  <a:cubicBezTo>
                    <a:pt x="1543715" y="6361906"/>
                    <a:pt x="1548228" y="6344960"/>
                    <a:pt x="1556127" y="6329734"/>
                  </a:cubicBezTo>
                  <a:cubicBezTo>
                    <a:pt x="1584878" y="6385009"/>
                    <a:pt x="1602936" y="6444799"/>
                    <a:pt x="1613659" y="6505710"/>
                  </a:cubicBezTo>
                  <a:cubicBezTo>
                    <a:pt x="1618725" y="6506275"/>
                    <a:pt x="1628313" y="6507402"/>
                    <a:pt x="1633388" y="6507966"/>
                  </a:cubicBezTo>
                  <a:cubicBezTo>
                    <a:pt x="1633952" y="6484827"/>
                    <a:pt x="1629995" y="6460576"/>
                    <a:pt x="1637335" y="6438037"/>
                  </a:cubicBezTo>
                  <a:cubicBezTo>
                    <a:pt x="1645223" y="6482569"/>
                    <a:pt x="1637892" y="6530523"/>
                    <a:pt x="1612515" y="6568318"/>
                  </a:cubicBezTo>
                  <a:close/>
                  <a:moveTo>
                    <a:pt x="1636718" y="6435227"/>
                  </a:moveTo>
                  <a:cubicBezTo>
                    <a:pt x="1628259" y="6434044"/>
                    <a:pt x="1626531" y="6421673"/>
                    <a:pt x="1632170" y="6416573"/>
                  </a:cubicBezTo>
                  <a:lnTo>
                    <a:pt x="1632197" y="6416600"/>
                  </a:lnTo>
                  <a:cubicBezTo>
                    <a:pt x="1644041" y="6409847"/>
                    <a:pt x="1649126" y="6434095"/>
                    <a:pt x="1636718" y="6435224"/>
                  </a:cubicBezTo>
                  <a:close/>
                  <a:moveTo>
                    <a:pt x="1748927" y="6487092"/>
                  </a:moveTo>
                  <a:cubicBezTo>
                    <a:pt x="1745553" y="6509086"/>
                    <a:pt x="1748364" y="6531653"/>
                    <a:pt x="1742169" y="6552501"/>
                  </a:cubicBezTo>
                  <a:cubicBezTo>
                    <a:pt x="1733137" y="6576187"/>
                    <a:pt x="1724123" y="6600447"/>
                    <a:pt x="1709451" y="6621303"/>
                  </a:cubicBezTo>
                  <a:cubicBezTo>
                    <a:pt x="1706058" y="6595362"/>
                    <a:pt x="1699864" y="6569412"/>
                    <a:pt x="1700428" y="6543487"/>
                  </a:cubicBezTo>
                  <a:cubicBezTo>
                    <a:pt x="1699299" y="6518661"/>
                    <a:pt x="1688584" y="6496087"/>
                    <a:pt x="1685203" y="6472420"/>
                  </a:cubicBezTo>
                  <a:cubicBezTo>
                    <a:pt x="1677872" y="6452108"/>
                    <a:pt x="1668857" y="6431807"/>
                    <a:pt x="1662645" y="6411504"/>
                  </a:cubicBezTo>
                  <a:cubicBezTo>
                    <a:pt x="1655823" y="6390673"/>
                    <a:pt x="1641088" y="6372026"/>
                    <a:pt x="1643908" y="6349469"/>
                  </a:cubicBezTo>
                  <a:lnTo>
                    <a:pt x="1644026" y="6349477"/>
                  </a:lnTo>
                  <a:cubicBezTo>
                    <a:pt x="1665658" y="6388610"/>
                    <a:pt x="1682326" y="6430289"/>
                    <a:pt x="1693645" y="6473546"/>
                  </a:cubicBezTo>
                  <a:cubicBezTo>
                    <a:pt x="1702687" y="6497233"/>
                    <a:pt x="1700432" y="6523183"/>
                    <a:pt x="1704378" y="6547997"/>
                  </a:cubicBezTo>
                  <a:cubicBezTo>
                    <a:pt x="1708890" y="6547997"/>
                    <a:pt x="1718476" y="6548562"/>
                    <a:pt x="1722989" y="6548562"/>
                  </a:cubicBezTo>
                  <a:cubicBezTo>
                    <a:pt x="1732690" y="6495467"/>
                    <a:pt x="1730747" y="6434258"/>
                    <a:pt x="1732022" y="6408554"/>
                  </a:cubicBezTo>
                  <a:cubicBezTo>
                    <a:pt x="1724606" y="6379767"/>
                    <a:pt x="1725137" y="6349897"/>
                    <a:pt x="1721233" y="6320661"/>
                  </a:cubicBezTo>
                  <a:lnTo>
                    <a:pt x="1721343" y="6320734"/>
                  </a:lnTo>
                  <a:cubicBezTo>
                    <a:pt x="1729248" y="6344420"/>
                    <a:pt x="1735996" y="6368114"/>
                    <a:pt x="1742219" y="6392374"/>
                  </a:cubicBezTo>
                  <a:cubicBezTo>
                    <a:pt x="1741744" y="6390480"/>
                    <a:pt x="1741216" y="6388594"/>
                    <a:pt x="1740655" y="6386716"/>
                  </a:cubicBezTo>
                  <a:cubicBezTo>
                    <a:pt x="1747269" y="6409436"/>
                    <a:pt x="1742478" y="6424263"/>
                    <a:pt x="1748931" y="6443656"/>
                  </a:cubicBezTo>
                  <a:cubicBezTo>
                    <a:pt x="1753454" y="6457768"/>
                    <a:pt x="1750628" y="6472992"/>
                    <a:pt x="1748927" y="6487090"/>
                  </a:cubicBezTo>
                  <a:close/>
                  <a:moveTo>
                    <a:pt x="1750101" y="6303781"/>
                  </a:moveTo>
                  <a:cubicBezTo>
                    <a:pt x="1755973" y="6286431"/>
                    <a:pt x="1760848" y="6274616"/>
                    <a:pt x="1763108" y="6268761"/>
                  </a:cubicBezTo>
                  <a:lnTo>
                    <a:pt x="1763095" y="6268796"/>
                  </a:lnTo>
                  <a:cubicBezTo>
                    <a:pt x="1781131" y="6268233"/>
                    <a:pt x="1798630" y="6269362"/>
                    <a:pt x="1816101" y="6270488"/>
                  </a:cubicBezTo>
                  <a:cubicBezTo>
                    <a:pt x="1815538" y="6279520"/>
                    <a:pt x="1814401" y="6288544"/>
                    <a:pt x="1813845" y="6297577"/>
                  </a:cubicBezTo>
                  <a:cubicBezTo>
                    <a:pt x="1796363" y="6313937"/>
                    <a:pt x="1770976" y="6314493"/>
                    <a:pt x="1750101" y="6303778"/>
                  </a:cubicBezTo>
                  <a:close/>
                  <a:moveTo>
                    <a:pt x="1740459" y="6799575"/>
                  </a:moveTo>
                  <a:cubicBezTo>
                    <a:pt x="1719909" y="6817302"/>
                    <a:pt x="1694976" y="6829187"/>
                    <a:pt x="1668264" y="6833986"/>
                  </a:cubicBezTo>
                  <a:cubicBezTo>
                    <a:pt x="1706848" y="6800382"/>
                    <a:pt x="1763056" y="6715872"/>
                    <a:pt x="1765845" y="6667038"/>
                  </a:cubicBezTo>
                  <a:cubicBezTo>
                    <a:pt x="1766408" y="6647872"/>
                    <a:pt x="1776551" y="6630390"/>
                    <a:pt x="1774859" y="6611771"/>
                  </a:cubicBezTo>
                  <a:cubicBezTo>
                    <a:pt x="1775423" y="6594297"/>
                    <a:pt x="1769493" y="6577376"/>
                    <a:pt x="1769219" y="6560441"/>
                  </a:cubicBezTo>
                  <a:cubicBezTo>
                    <a:pt x="1768936" y="6542960"/>
                    <a:pt x="1769219" y="6525466"/>
                    <a:pt x="1765271" y="6508558"/>
                  </a:cubicBezTo>
                  <a:cubicBezTo>
                    <a:pt x="1760360" y="6487001"/>
                    <a:pt x="1767636" y="6465533"/>
                    <a:pt x="1764817" y="6444158"/>
                  </a:cubicBezTo>
                  <a:lnTo>
                    <a:pt x="1764727" y="6444259"/>
                  </a:lnTo>
                  <a:cubicBezTo>
                    <a:pt x="1763026" y="6431851"/>
                    <a:pt x="1760200" y="6419432"/>
                    <a:pt x="1760200" y="6406464"/>
                  </a:cubicBezTo>
                  <a:cubicBezTo>
                    <a:pt x="1774863" y="6456674"/>
                    <a:pt x="1790750" y="6507406"/>
                    <a:pt x="1791227" y="6560441"/>
                  </a:cubicBezTo>
                  <a:cubicBezTo>
                    <a:pt x="1792332" y="6683031"/>
                    <a:pt x="1770943" y="6700947"/>
                    <a:pt x="1768661" y="6743180"/>
                  </a:cubicBezTo>
                  <a:cubicBezTo>
                    <a:pt x="1795740" y="6735831"/>
                    <a:pt x="1797987" y="6701447"/>
                    <a:pt x="1821663" y="6688476"/>
                  </a:cubicBezTo>
                  <a:cubicBezTo>
                    <a:pt x="1810398" y="6734718"/>
                    <a:pt x="1775657" y="6769464"/>
                    <a:pt x="1740459" y="6799570"/>
                  </a:cubicBezTo>
                  <a:close/>
                  <a:moveTo>
                    <a:pt x="1917068" y="6655186"/>
                  </a:moveTo>
                  <a:cubicBezTo>
                    <a:pt x="1897329" y="6715520"/>
                    <a:pt x="1865176" y="6778128"/>
                    <a:pt x="1808788" y="6810828"/>
                  </a:cubicBezTo>
                  <a:cubicBezTo>
                    <a:pt x="1814419" y="6789970"/>
                    <a:pt x="1822323" y="6770229"/>
                    <a:pt x="1825697" y="6749365"/>
                  </a:cubicBezTo>
                  <a:cubicBezTo>
                    <a:pt x="1838113" y="6745982"/>
                    <a:pt x="1849947" y="6740907"/>
                    <a:pt x="1856169" y="6729066"/>
                  </a:cubicBezTo>
                  <a:cubicBezTo>
                    <a:pt x="1871950" y="6700850"/>
                    <a:pt x="1891134" y="6673779"/>
                    <a:pt x="1900157" y="6642208"/>
                  </a:cubicBezTo>
                  <a:cubicBezTo>
                    <a:pt x="1906916" y="6625835"/>
                    <a:pt x="1906361" y="6607797"/>
                    <a:pt x="1911445" y="6590870"/>
                  </a:cubicBezTo>
                  <a:cubicBezTo>
                    <a:pt x="1921542" y="6556487"/>
                    <a:pt x="1916448" y="6519831"/>
                    <a:pt x="1923270" y="6484264"/>
                  </a:cubicBezTo>
                  <a:cubicBezTo>
                    <a:pt x="1938242" y="6538123"/>
                    <a:pt x="1930195" y="6625434"/>
                    <a:pt x="1917068" y="6655183"/>
                  </a:cubicBezTo>
                  <a:close/>
                  <a:moveTo>
                    <a:pt x="1983022" y="6463952"/>
                  </a:moveTo>
                  <a:cubicBezTo>
                    <a:pt x="1962165" y="6449276"/>
                    <a:pt x="1948372" y="6424999"/>
                    <a:pt x="1924935" y="6413196"/>
                  </a:cubicBezTo>
                  <a:cubicBezTo>
                    <a:pt x="1915471" y="6408428"/>
                    <a:pt x="1911964" y="6397960"/>
                    <a:pt x="1906889" y="6389510"/>
                  </a:cubicBezTo>
                  <a:cubicBezTo>
                    <a:pt x="1930020" y="6399111"/>
                    <a:pt x="1945247" y="6419400"/>
                    <a:pt x="1959346" y="6438573"/>
                  </a:cubicBezTo>
                  <a:cubicBezTo>
                    <a:pt x="1963858" y="6436882"/>
                    <a:pt x="1972871" y="6434071"/>
                    <a:pt x="1977402" y="6432379"/>
                  </a:cubicBezTo>
                  <a:cubicBezTo>
                    <a:pt x="1958664" y="6396267"/>
                    <a:pt x="1946838" y="6357337"/>
                    <a:pt x="1927101" y="6321772"/>
                  </a:cubicBezTo>
                  <a:lnTo>
                    <a:pt x="1927183" y="6321828"/>
                  </a:lnTo>
                  <a:cubicBezTo>
                    <a:pt x="1935651" y="6322392"/>
                    <a:pt x="1944684" y="6322946"/>
                    <a:pt x="1953707" y="6324084"/>
                  </a:cubicBezTo>
                  <a:cubicBezTo>
                    <a:pt x="1950314" y="6329169"/>
                    <a:pt x="1946366" y="6334799"/>
                    <a:pt x="1942419" y="6340438"/>
                  </a:cubicBezTo>
                  <a:cubicBezTo>
                    <a:pt x="1972871" y="6373698"/>
                    <a:pt x="1985851" y="6419397"/>
                    <a:pt x="1983022" y="6463949"/>
                  </a:cubicBezTo>
                  <a:close/>
                  <a:moveTo>
                    <a:pt x="1881524" y="6211852"/>
                  </a:moveTo>
                  <a:cubicBezTo>
                    <a:pt x="1952037" y="6254148"/>
                    <a:pt x="2008995" y="6325216"/>
                    <a:pt x="2024213" y="6406980"/>
                  </a:cubicBezTo>
                  <a:cubicBezTo>
                    <a:pt x="2002218" y="6384996"/>
                    <a:pt x="1985309" y="6358498"/>
                    <a:pt x="1961615" y="6338187"/>
                  </a:cubicBezTo>
                  <a:cubicBezTo>
                    <a:pt x="1968955" y="6341008"/>
                    <a:pt x="1976850" y="6343811"/>
                    <a:pt x="1984173" y="6346646"/>
                  </a:cubicBezTo>
                  <a:cubicBezTo>
                    <a:pt x="1985302" y="6337068"/>
                    <a:pt x="1987003" y="6326346"/>
                    <a:pt x="1979089" y="6319012"/>
                  </a:cubicBezTo>
                  <a:cubicBezTo>
                    <a:pt x="1951983" y="6278442"/>
                    <a:pt x="1914143" y="6247427"/>
                    <a:pt x="1881488" y="6211860"/>
                  </a:cubicBezTo>
                  <a:close/>
                  <a:moveTo>
                    <a:pt x="1944678" y="6299837"/>
                  </a:moveTo>
                  <a:cubicBezTo>
                    <a:pt x="1927750" y="6297590"/>
                    <a:pt x="1910831" y="6293070"/>
                    <a:pt x="1893349" y="6291960"/>
                  </a:cubicBezTo>
                  <a:cubicBezTo>
                    <a:pt x="1895595" y="6300411"/>
                    <a:pt x="1896169" y="6310562"/>
                    <a:pt x="1903490" y="6316773"/>
                  </a:cubicBezTo>
                  <a:cubicBezTo>
                    <a:pt x="1922673" y="6336512"/>
                    <a:pt x="1930005" y="6364137"/>
                    <a:pt x="1941285" y="6388396"/>
                  </a:cubicBezTo>
                  <a:cubicBezTo>
                    <a:pt x="1923793" y="6381627"/>
                    <a:pt x="1910823" y="6368097"/>
                    <a:pt x="1898987" y="6354559"/>
                  </a:cubicBezTo>
                  <a:cubicBezTo>
                    <a:pt x="1887709" y="6337076"/>
                    <a:pt x="1887709" y="6315645"/>
                    <a:pt x="1884871" y="6296463"/>
                  </a:cubicBezTo>
                  <a:cubicBezTo>
                    <a:pt x="1880322" y="6274543"/>
                    <a:pt x="1873046" y="6253712"/>
                    <a:pt x="1870772" y="6231152"/>
                  </a:cubicBezTo>
                  <a:lnTo>
                    <a:pt x="1870790" y="6231042"/>
                  </a:lnTo>
                  <a:cubicBezTo>
                    <a:pt x="1899539" y="6249083"/>
                    <a:pt x="1921552" y="6275589"/>
                    <a:pt x="1944674" y="6299839"/>
                  </a:cubicBezTo>
                  <a:close/>
                  <a:moveTo>
                    <a:pt x="1862931" y="6171829"/>
                  </a:moveTo>
                  <a:cubicBezTo>
                    <a:pt x="1862367" y="6184227"/>
                    <a:pt x="1871389" y="6194378"/>
                    <a:pt x="1875328" y="6206230"/>
                  </a:cubicBezTo>
                  <a:cubicBezTo>
                    <a:pt x="1856682" y="6194405"/>
                    <a:pt x="1842583" y="6177486"/>
                    <a:pt x="1833032" y="6157748"/>
                  </a:cubicBezTo>
                  <a:lnTo>
                    <a:pt x="1833041" y="6157730"/>
                  </a:lnTo>
                  <a:cubicBezTo>
                    <a:pt x="1845456" y="6139681"/>
                    <a:pt x="1868565" y="6137430"/>
                    <a:pt x="1887754" y="6145322"/>
                  </a:cubicBezTo>
                  <a:cubicBezTo>
                    <a:pt x="1878737" y="6153210"/>
                    <a:pt x="1863492" y="6157731"/>
                    <a:pt x="1862928" y="6171830"/>
                  </a:cubicBezTo>
                  <a:close/>
                  <a:moveTo>
                    <a:pt x="1905227" y="6153765"/>
                  </a:moveTo>
                  <a:cubicBezTo>
                    <a:pt x="1899496" y="6160587"/>
                    <a:pt x="1886580" y="6152129"/>
                    <a:pt x="1892220" y="6144760"/>
                  </a:cubicBezTo>
                  <a:lnTo>
                    <a:pt x="1892257" y="6144723"/>
                  </a:lnTo>
                  <a:cubicBezTo>
                    <a:pt x="1897883" y="6137411"/>
                    <a:pt x="1910300" y="6146425"/>
                    <a:pt x="1905224" y="6153766"/>
                  </a:cubicBezTo>
                  <a:close/>
                  <a:moveTo>
                    <a:pt x="2017954" y="6211878"/>
                  </a:moveTo>
                  <a:cubicBezTo>
                    <a:pt x="1997088" y="6208494"/>
                    <a:pt x="1979606" y="6194961"/>
                    <a:pt x="1961550" y="6185372"/>
                  </a:cubicBezTo>
                  <a:cubicBezTo>
                    <a:pt x="1945268" y="6176456"/>
                    <a:pt x="1928896" y="6166817"/>
                    <a:pt x="1914160" y="6154991"/>
                  </a:cubicBezTo>
                  <a:lnTo>
                    <a:pt x="1914178" y="6154909"/>
                  </a:lnTo>
                  <a:cubicBezTo>
                    <a:pt x="1939552" y="6160548"/>
                    <a:pt x="1963805" y="6171827"/>
                    <a:pt x="1982972" y="6189873"/>
                  </a:cubicBezTo>
                  <a:cubicBezTo>
                    <a:pt x="1986355" y="6184235"/>
                    <a:pt x="1989193" y="6179159"/>
                    <a:pt x="1992573" y="6174092"/>
                  </a:cubicBezTo>
                  <a:cubicBezTo>
                    <a:pt x="2001576" y="6186502"/>
                    <a:pt x="2010055" y="6198910"/>
                    <a:pt x="2017952" y="6211880"/>
                  </a:cubicBezTo>
                  <a:close/>
                  <a:moveTo>
                    <a:pt x="1989765" y="6167850"/>
                  </a:moveTo>
                  <a:cubicBezTo>
                    <a:pt x="1954810" y="6149811"/>
                    <a:pt x="1942957" y="6109762"/>
                    <a:pt x="1916442" y="6083246"/>
                  </a:cubicBezTo>
                  <a:cubicBezTo>
                    <a:pt x="1900069" y="6064146"/>
                    <a:pt x="1879694" y="6049955"/>
                    <a:pt x="1859956" y="6034764"/>
                  </a:cubicBezTo>
                  <a:lnTo>
                    <a:pt x="1860056" y="6034747"/>
                  </a:lnTo>
                  <a:cubicBezTo>
                    <a:pt x="1868524" y="6036437"/>
                    <a:pt x="1876974" y="6038129"/>
                    <a:pt x="1883751" y="6043778"/>
                  </a:cubicBezTo>
                  <a:cubicBezTo>
                    <a:pt x="1929992" y="6073666"/>
                    <a:pt x="1968906" y="6116535"/>
                    <a:pt x="1989762" y="6167856"/>
                  </a:cubicBezTo>
                  <a:close/>
                  <a:moveTo>
                    <a:pt x="1813312" y="6013325"/>
                  </a:moveTo>
                  <a:cubicBezTo>
                    <a:pt x="1813344" y="6013350"/>
                    <a:pt x="1813382" y="6013368"/>
                    <a:pt x="1813414" y="6013391"/>
                  </a:cubicBezTo>
                  <a:cubicBezTo>
                    <a:pt x="1830860" y="6016216"/>
                    <a:pt x="1848296" y="6021874"/>
                    <a:pt x="1861248" y="6034246"/>
                  </a:cubicBezTo>
                  <a:cubicBezTo>
                    <a:pt x="1844000" y="6030781"/>
                    <a:pt x="1827691" y="6023670"/>
                    <a:pt x="1813414" y="6013391"/>
                  </a:cubicBezTo>
                  <a:cubicBezTo>
                    <a:pt x="1813377" y="6013391"/>
                    <a:pt x="1813340" y="6013375"/>
                    <a:pt x="1813303" y="6013371"/>
                  </a:cubicBezTo>
                  <a:close/>
                  <a:moveTo>
                    <a:pt x="1826192" y="6038712"/>
                  </a:moveTo>
                  <a:cubicBezTo>
                    <a:pt x="1844812" y="6049437"/>
                    <a:pt x="1866807" y="6055640"/>
                    <a:pt x="1882042" y="6071986"/>
                  </a:cubicBezTo>
                  <a:cubicBezTo>
                    <a:pt x="1903463" y="6092285"/>
                    <a:pt x="1927717" y="6112585"/>
                    <a:pt x="1935619" y="6142499"/>
                  </a:cubicBezTo>
                  <a:cubicBezTo>
                    <a:pt x="1913069" y="6135158"/>
                    <a:pt x="1891630" y="6124443"/>
                    <a:pt x="1867944" y="6122198"/>
                  </a:cubicBezTo>
                  <a:cubicBezTo>
                    <a:pt x="1851589" y="6119361"/>
                    <a:pt x="1839191" y="6132348"/>
                    <a:pt x="1823955" y="6136289"/>
                  </a:cubicBezTo>
                  <a:cubicBezTo>
                    <a:pt x="1787892" y="6091394"/>
                    <a:pt x="1783082" y="6050850"/>
                    <a:pt x="1693105" y="5984590"/>
                  </a:cubicBezTo>
                  <a:cubicBezTo>
                    <a:pt x="1646869" y="5964278"/>
                    <a:pt x="1602317" y="5940029"/>
                    <a:pt x="1556630" y="5918034"/>
                  </a:cubicBezTo>
                  <a:cubicBezTo>
                    <a:pt x="1522844" y="5905501"/>
                    <a:pt x="1495320" y="5881358"/>
                    <a:pt x="1472140" y="5854302"/>
                  </a:cubicBezTo>
                  <a:cubicBezTo>
                    <a:pt x="1472101" y="5854302"/>
                    <a:pt x="1472062" y="5854302"/>
                    <a:pt x="1472023" y="5854292"/>
                  </a:cubicBezTo>
                  <a:lnTo>
                    <a:pt x="1472033" y="5854183"/>
                  </a:lnTo>
                  <a:cubicBezTo>
                    <a:pt x="1472067" y="5854221"/>
                    <a:pt x="1472106" y="5854262"/>
                    <a:pt x="1472140" y="5854302"/>
                  </a:cubicBezTo>
                  <a:cubicBezTo>
                    <a:pt x="1480565" y="5855414"/>
                    <a:pt x="1489544" y="5854302"/>
                    <a:pt x="1497966" y="5858256"/>
                  </a:cubicBezTo>
                  <a:cubicBezTo>
                    <a:pt x="1530676" y="5872910"/>
                    <a:pt x="1565077" y="5885880"/>
                    <a:pt x="1601742" y="5889838"/>
                  </a:cubicBezTo>
                  <a:cubicBezTo>
                    <a:pt x="1665460" y="5905628"/>
                    <a:pt x="1732025" y="5908457"/>
                    <a:pt x="1795187" y="5929315"/>
                  </a:cubicBezTo>
                  <a:cubicBezTo>
                    <a:pt x="1767563" y="5931579"/>
                    <a:pt x="1739920" y="5931026"/>
                    <a:pt x="1712850" y="5937209"/>
                  </a:cubicBezTo>
                  <a:cubicBezTo>
                    <a:pt x="1702617" y="5944708"/>
                    <a:pt x="1692996" y="5953009"/>
                    <a:pt x="1684080" y="5962035"/>
                  </a:cubicBezTo>
                  <a:cubicBezTo>
                    <a:pt x="1685208" y="5965983"/>
                    <a:pt x="1688606" y="5973879"/>
                    <a:pt x="1690283" y="5977817"/>
                  </a:cubicBezTo>
                  <a:cubicBezTo>
                    <a:pt x="1735946" y="5996985"/>
                    <a:pt x="1780518" y="6018992"/>
                    <a:pt x="1826190" y="6038719"/>
                  </a:cubicBezTo>
                  <a:close/>
                  <a:moveTo>
                    <a:pt x="1964424" y="6007677"/>
                  </a:moveTo>
                  <a:cubicBezTo>
                    <a:pt x="1918179" y="5991886"/>
                    <a:pt x="1872507" y="5973841"/>
                    <a:pt x="1823999" y="5967078"/>
                  </a:cubicBezTo>
                  <a:cubicBezTo>
                    <a:pt x="1796366" y="5960301"/>
                    <a:pt x="1768158" y="5954670"/>
                    <a:pt x="1739388" y="5958063"/>
                  </a:cubicBezTo>
                  <a:cubicBezTo>
                    <a:pt x="1728109" y="5964259"/>
                    <a:pt x="1715702" y="5973845"/>
                    <a:pt x="1703863" y="5962011"/>
                  </a:cubicBezTo>
                  <a:cubicBezTo>
                    <a:pt x="1761951" y="5930420"/>
                    <a:pt x="1826815" y="5958063"/>
                    <a:pt x="1887730" y="5962559"/>
                  </a:cubicBezTo>
                  <a:cubicBezTo>
                    <a:pt x="1878143" y="5943958"/>
                    <a:pt x="1859524" y="5934936"/>
                    <a:pt x="1840922" y="5928159"/>
                  </a:cubicBezTo>
                  <a:cubicBezTo>
                    <a:pt x="1800308" y="5905037"/>
                    <a:pt x="1752917" y="5902799"/>
                    <a:pt x="1709502" y="5890391"/>
                  </a:cubicBezTo>
                  <a:cubicBezTo>
                    <a:pt x="1625675" y="5881935"/>
                    <a:pt x="1540579" y="5865573"/>
                    <a:pt x="1465017" y="5826136"/>
                  </a:cubicBezTo>
                  <a:cubicBezTo>
                    <a:pt x="1464927" y="5826120"/>
                    <a:pt x="1464837" y="5826100"/>
                    <a:pt x="1464743" y="5826082"/>
                  </a:cubicBezTo>
                  <a:lnTo>
                    <a:pt x="1464907" y="5826082"/>
                  </a:lnTo>
                  <a:cubicBezTo>
                    <a:pt x="1464943" y="5826100"/>
                    <a:pt x="1464979" y="5826117"/>
                    <a:pt x="1465014" y="5826136"/>
                  </a:cubicBezTo>
                  <a:cubicBezTo>
                    <a:pt x="1482408" y="5829509"/>
                    <a:pt x="1499802" y="5833406"/>
                    <a:pt x="1517747" y="5833969"/>
                  </a:cubicBezTo>
                  <a:cubicBezTo>
                    <a:pt x="1569640" y="5846384"/>
                    <a:pt x="1621524" y="5860493"/>
                    <a:pt x="1673407" y="5874020"/>
                  </a:cubicBezTo>
                  <a:cubicBezTo>
                    <a:pt x="1691471" y="5878522"/>
                    <a:pt x="1710638" y="5876267"/>
                    <a:pt x="1727556" y="5883044"/>
                  </a:cubicBezTo>
                  <a:cubicBezTo>
                    <a:pt x="1745612" y="5890939"/>
                    <a:pt x="1765349" y="5888118"/>
                    <a:pt x="1783381" y="5895442"/>
                  </a:cubicBezTo>
                  <a:cubicBezTo>
                    <a:pt x="1866895" y="5922284"/>
                    <a:pt x="1883521" y="5921620"/>
                    <a:pt x="1964421" y="6007684"/>
                  </a:cubicBezTo>
                  <a:close/>
                  <a:moveTo>
                    <a:pt x="1700439" y="5663101"/>
                  </a:moveTo>
                  <a:cubicBezTo>
                    <a:pt x="1699311" y="5667040"/>
                    <a:pt x="1697610" y="5675490"/>
                    <a:pt x="1696491" y="5679446"/>
                  </a:cubicBezTo>
                  <a:cubicBezTo>
                    <a:pt x="1730328" y="5707653"/>
                    <a:pt x="1750413" y="5750674"/>
                    <a:pt x="1759655" y="5793374"/>
                  </a:cubicBezTo>
                  <a:cubicBezTo>
                    <a:pt x="1765905" y="5822254"/>
                    <a:pt x="1780530" y="5849213"/>
                    <a:pt x="1781648" y="5879658"/>
                  </a:cubicBezTo>
                  <a:cubicBezTo>
                    <a:pt x="1750057" y="5875156"/>
                    <a:pt x="1735413" y="5843001"/>
                    <a:pt x="1712856" y="5824391"/>
                  </a:cubicBezTo>
                  <a:cubicBezTo>
                    <a:pt x="1645293" y="5742476"/>
                    <a:pt x="1493822" y="5661249"/>
                    <a:pt x="1446643" y="5634884"/>
                  </a:cubicBezTo>
                  <a:cubicBezTo>
                    <a:pt x="1403216" y="5610616"/>
                    <a:pt x="1354136" y="5593225"/>
                    <a:pt x="1317480" y="5558841"/>
                  </a:cubicBezTo>
                  <a:lnTo>
                    <a:pt x="1317480" y="5558749"/>
                  </a:lnTo>
                  <a:cubicBezTo>
                    <a:pt x="1338909" y="5559313"/>
                    <a:pt x="1354476" y="5574970"/>
                    <a:pt x="1372183" y="5584136"/>
                  </a:cubicBezTo>
                  <a:cubicBezTo>
                    <a:pt x="1417875" y="5607794"/>
                    <a:pt x="1462417" y="5633192"/>
                    <a:pt x="1508668" y="5656331"/>
                  </a:cubicBezTo>
                  <a:cubicBezTo>
                    <a:pt x="1550410" y="5680571"/>
                    <a:pt x="1592706" y="5706531"/>
                    <a:pt x="1629369" y="5738679"/>
                  </a:cubicBezTo>
                  <a:cubicBezTo>
                    <a:pt x="1669968" y="5766884"/>
                    <a:pt x="1708332" y="5799578"/>
                    <a:pt x="1744995" y="5832860"/>
                  </a:cubicBezTo>
                  <a:cubicBezTo>
                    <a:pt x="1748933" y="5833978"/>
                    <a:pt x="1756264" y="5835116"/>
                    <a:pt x="1759640" y="5835679"/>
                  </a:cubicBezTo>
                  <a:cubicBezTo>
                    <a:pt x="1757947" y="5819906"/>
                    <a:pt x="1755146" y="5804098"/>
                    <a:pt x="1746114" y="5790563"/>
                  </a:cubicBezTo>
                  <a:cubicBezTo>
                    <a:pt x="1728058" y="5762356"/>
                    <a:pt x="1720035" y="5729340"/>
                    <a:pt x="1699871" y="5702578"/>
                  </a:cubicBezTo>
                  <a:cubicBezTo>
                    <a:pt x="1688252" y="5687156"/>
                    <a:pt x="1689146" y="5666476"/>
                    <a:pt x="1676739" y="5651813"/>
                  </a:cubicBezTo>
                  <a:cubicBezTo>
                    <a:pt x="1701565" y="5651247"/>
                    <a:pt x="1724684" y="5663664"/>
                    <a:pt x="1749498" y="5663664"/>
                  </a:cubicBezTo>
                  <a:cubicBezTo>
                    <a:pt x="1770374" y="5663101"/>
                    <a:pt x="1788974" y="5675499"/>
                    <a:pt x="1809848" y="5676071"/>
                  </a:cubicBezTo>
                  <a:cubicBezTo>
                    <a:pt x="1810412" y="5670996"/>
                    <a:pt x="1810977" y="5661415"/>
                    <a:pt x="1810977" y="5656887"/>
                  </a:cubicBezTo>
                  <a:cubicBezTo>
                    <a:pt x="1779960" y="5641114"/>
                    <a:pt x="1761325" y="5609525"/>
                    <a:pt x="1739337" y="5583565"/>
                  </a:cubicBezTo>
                  <a:cubicBezTo>
                    <a:pt x="1783889" y="5616846"/>
                    <a:pt x="1818308" y="5661418"/>
                    <a:pt x="1863980" y="5692989"/>
                  </a:cubicBezTo>
                  <a:cubicBezTo>
                    <a:pt x="1808161" y="5694117"/>
                    <a:pt x="1753454" y="5678890"/>
                    <a:pt x="1700436" y="5663108"/>
                  </a:cubicBezTo>
                  <a:close/>
                  <a:moveTo>
                    <a:pt x="2150547" y="5596537"/>
                  </a:moveTo>
                  <a:cubicBezTo>
                    <a:pt x="2144199" y="5598221"/>
                    <a:pt x="2137864" y="5600225"/>
                    <a:pt x="2131284" y="5600170"/>
                  </a:cubicBezTo>
                  <a:cubicBezTo>
                    <a:pt x="2137868" y="5600229"/>
                    <a:pt x="2144220" y="5598223"/>
                    <a:pt x="2150574" y="5596537"/>
                  </a:cubicBezTo>
                  <a:cubicBezTo>
                    <a:pt x="2159606" y="5604996"/>
                    <a:pt x="2168066" y="5614011"/>
                    <a:pt x="2176525" y="5623034"/>
                  </a:cubicBezTo>
                  <a:cubicBezTo>
                    <a:pt x="2153395" y="5621897"/>
                    <a:pt x="2130272" y="5617959"/>
                    <a:pt x="2108842" y="5609507"/>
                  </a:cubicBezTo>
                  <a:cubicBezTo>
                    <a:pt x="2098692" y="5608933"/>
                    <a:pt x="2082336" y="5603295"/>
                    <a:pt x="2079516" y="5617393"/>
                  </a:cubicBezTo>
                  <a:cubicBezTo>
                    <a:pt x="2094752" y="5639407"/>
                    <a:pt x="2106030" y="5664201"/>
                    <a:pt x="2123514" y="5684514"/>
                  </a:cubicBezTo>
                  <a:cubicBezTo>
                    <a:pt x="2136485" y="5700306"/>
                    <a:pt x="2151711" y="5714976"/>
                    <a:pt x="2162426" y="5732460"/>
                  </a:cubicBezTo>
                  <a:cubicBezTo>
                    <a:pt x="2127462" y="5731341"/>
                    <a:pt x="2091360" y="5732460"/>
                    <a:pt x="2057522" y="5721735"/>
                  </a:cubicBezTo>
                  <a:cubicBezTo>
                    <a:pt x="1974630" y="5712712"/>
                    <a:pt x="1898478" y="5674372"/>
                    <a:pt x="1829667" y="5628693"/>
                  </a:cubicBezTo>
                  <a:cubicBezTo>
                    <a:pt x="1807654" y="5609046"/>
                    <a:pt x="1781640" y="5594952"/>
                    <a:pt x="1759715" y="5575749"/>
                  </a:cubicBezTo>
                  <a:lnTo>
                    <a:pt x="1759725" y="5575667"/>
                  </a:lnTo>
                  <a:cubicBezTo>
                    <a:pt x="1788495" y="5573956"/>
                    <a:pt x="1806533" y="5599334"/>
                    <a:pt x="1829664" y="5611177"/>
                  </a:cubicBezTo>
                  <a:cubicBezTo>
                    <a:pt x="1881660" y="5639822"/>
                    <a:pt x="1935549" y="5664888"/>
                    <a:pt x="1990954" y="5686204"/>
                  </a:cubicBezTo>
                  <a:cubicBezTo>
                    <a:pt x="2018042" y="5698610"/>
                    <a:pt x="2047932" y="5699730"/>
                    <a:pt x="2076679" y="5708190"/>
                  </a:cubicBezTo>
                  <a:cubicBezTo>
                    <a:pt x="2088531" y="5707070"/>
                    <a:pt x="2114482" y="5716084"/>
                    <a:pt x="2113355" y="5696919"/>
                  </a:cubicBezTo>
                  <a:cubicBezTo>
                    <a:pt x="2086839" y="5664201"/>
                    <a:pt x="2069930" y="5625287"/>
                    <a:pt x="2040032" y="5595420"/>
                  </a:cubicBezTo>
                  <a:cubicBezTo>
                    <a:pt x="2068229" y="5591640"/>
                    <a:pt x="2096876" y="5592966"/>
                    <a:pt x="2124603" y="5599336"/>
                  </a:cubicBezTo>
                  <a:cubicBezTo>
                    <a:pt x="2129121" y="5595973"/>
                    <a:pt x="2133067" y="5592581"/>
                    <a:pt x="2137569" y="5589199"/>
                  </a:cubicBezTo>
                  <a:cubicBezTo>
                    <a:pt x="2117194" y="5570097"/>
                    <a:pt x="2093453" y="5554270"/>
                    <a:pt x="2075442" y="5533441"/>
                  </a:cubicBezTo>
                  <a:lnTo>
                    <a:pt x="2075542" y="5533378"/>
                  </a:lnTo>
                  <a:cubicBezTo>
                    <a:pt x="2104873" y="5548598"/>
                    <a:pt x="2126294" y="5574549"/>
                    <a:pt x="2150544" y="5596540"/>
                  </a:cubicBezTo>
                  <a:close/>
                  <a:moveTo>
                    <a:pt x="2067073" y="5505188"/>
                  </a:moveTo>
                  <a:lnTo>
                    <a:pt x="2067081" y="5505171"/>
                  </a:lnTo>
                  <a:cubicBezTo>
                    <a:pt x="2083463" y="5506854"/>
                    <a:pt x="2096982" y="5517014"/>
                    <a:pt x="2113344" y="5519833"/>
                  </a:cubicBezTo>
                  <a:cubicBezTo>
                    <a:pt x="2130826" y="5522653"/>
                    <a:pt x="2149455" y="5525463"/>
                    <a:pt x="2165219" y="5534478"/>
                  </a:cubicBezTo>
                  <a:cubicBezTo>
                    <a:pt x="2130743" y="5537310"/>
                    <a:pt x="2092993" y="5529488"/>
                    <a:pt x="2067070" y="5505201"/>
                  </a:cubicBezTo>
                  <a:close/>
                  <a:moveTo>
                    <a:pt x="2186649" y="5539000"/>
                  </a:moveTo>
                  <a:cubicBezTo>
                    <a:pt x="2181555" y="5545730"/>
                    <a:pt x="2167995" y="5537818"/>
                    <a:pt x="2174188" y="5530541"/>
                  </a:cubicBezTo>
                  <a:lnTo>
                    <a:pt x="2174233" y="5530549"/>
                  </a:lnTo>
                  <a:cubicBezTo>
                    <a:pt x="2179323" y="5523211"/>
                    <a:pt x="2192840" y="5531115"/>
                    <a:pt x="2186646" y="5539012"/>
                  </a:cubicBezTo>
                  <a:close/>
                  <a:moveTo>
                    <a:pt x="2162945" y="5516422"/>
                  </a:moveTo>
                  <a:lnTo>
                    <a:pt x="2162945" y="5506235"/>
                  </a:lnTo>
                  <a:lnTo>
                    <a:pt x="2162955" y="5506262"/>
                  </a:lnTo>
                  <a:cubicBezTo>
                    <a:pt x="2183507" y="5505103"/>
                    <a:pt x="2204125" y="5506241"/>
                    <a:pt x="2224426" y="5509656"/>
                  </a:cubicBezTo>
                  <a:cubicBezTo>
                    <a:pt x="2251951" y="5514301"/>
                    <a:pt x="2281967" y="5501742"/>
                    <a:pt x="2308463" y="5506262"/>
                  </a:cubicBezTo>
                  <a:cubicBezTo>
                    <a:pt x="2308930" y="5508680"/>
                    <a:pt x="2309120" y="5511143"/>
                    <a:pt x="2309027" y="5513603"/>
                  </a:cubicBezTo>
                  <a:cubicBezTo>
                    <a:pt x="2260515" y="5519254"/>
                    <a:pt x="2212024" y="5517563"/>
                    <a:pt x="2162942" y="5516438"/>
                  </a:cubicBezTo>
                  <a:close/>
                  <a:moveTo>
                    <a:pt x="2282548" y="5444865"/>
                  </a:moveTo>
                  <a:cubicBezTo>
                    <a:pt x="2293273" y="5441474"/>
                    <a:pt x="2305097" y="5439781"/>
                    <a:pt x="2312998" y="5431894"/>
                  </a:cubicBezTo>
                  <a:cubicBezTo>
                    <a:pt x="2310742" y="5417786"/>
                    <a:pt x="2288748" y="5429066"/>
                    <a:pt x="2278597" y="5425673"/>
                  </a:cubicBezTo>
                  <a:cubicBezTo>
                    <a:pt x="2274071" y="5440897"/>
                    <a:pt x="2257731" y="5443165"/>
                    <a:pt x="2245879" y="5449359"/>
                  </a:cubicBezTo>
                  <a:cubicBezTo>
                    <a:pt x="2228900" y="5458802"/>
                    <a:pt x="2208659" y="5452114"/>
                    <a:pt x="2190672" y="5451005"/>
                  </a:cubicBezTo>
                  <a:lnTo>
                    <a:pt x="2190602" y="5451050"/>
                  </a:lnTo>
                  <a:lnTo>
                    <a:pt x="2190574" y="5450995"/>
                  </a:lnTo>
                  <a:cubicBezTo>
                    <a:pt x="2190606" y="5450995"/>
                    <a:pt x="2190640" y="5451002"/>
                    <a:pt x="2190672" y="5451005"/>
                  </a:cubicBezTo>
                  <a:cubicBezTo>
                    <a:pt x="2239727" y="5420007"/>
                    <a:pt x="2285377" y="5383369"/>
                    <a:pt x="2331598" y="5348966"/>
                  </a:cubicBezTo>
                  <a:cubicBezTo>
                    <a:pt x="2358678" y="5350103"/>
                    <a:pt x="2385183" y="5356870"/>
                    <a:pt x="2411700" y="5363074"/>
                  </a:cubicBezTo>
                  <a:cubicBezTo>
                    <a:pt x="2334942" y="5409112"/>
                    <a:pt x="2323600" y="5408500"/>
                    <a:pt x="2322013" y="5439781"/>
                  </a:cubicBezTo>
                  <a:cubicBezTo>
                    <a:pt x="2308487" y="5439228"/>
                    <a:pt x="2295510" y="5442058"/>
                    <a:pt x="2282544" y="5444878"/>
                  </a:cubicBezTo>
                  <a:close/>
                  <a:moveTo>
                    <a:pt x="2356973" y="5433494"/>
                  </a:moveTo>
                  <a:cubicBezTo>
                    <a:pt x="2363750" y="5428982"/>
                    <a:pt x="2380669" y="5427281"/>
                    <a:pt x="2383489" y="5436322"/>
                  </a:cubicBezTo>
                  <a:cubicBezTo>
                    <a:pt x="2376666" y="5440324"/>
                    <a:pt x="2360293" y="5441416"/>
                    <a:pt x="2356928" y="5433502"/>
                  </a:cubicBezTo>
                  <a:close/>
                  <a:moveTo>
                    <a:pt x="2320280" y="5505188"/>
                  </a:moveTo>
                  <a:lnTo>
                    <a:pt x="2320280" y="5498976"/>
                  </a:lnTo>
                  <a:cubicBezTo>
                    <a:pt x="2337208" y="5492199"/>
                    <a:pt x="2355818" y="5497285"/>
                    <a:pt x="2372746" y="5492199"/>
                  </a:cubicBezTo>
                  <a:cubicBezTo>
                    <a:pt x="2398121" y="5474163"/>
                    <a:pt x="2433653" y="5490508"/>
                    <a:pt x="2456220" y="5466825"/>
                  </a:cubicBezTo>
                  <a:cubicBezTo>
                    <a:pt x="2448316" y="5461740"/>
                    <a:pt x="2440421" y="5456683"/>
                    <a:pt x="2431961" y="5452162"/>
                  </a:cubicBezTo>
                  <a:cubicBezTo>
                    <a:pt x="2432597" y="5448796"/>
                    <a:pt x="2433143" y="5441429"/>
                    <a:pt x="2433689" y="5437518"/>
                  </a:cubicBezTo>
                  <a:lnTo>
                    <a:pt x="2433652" y="5437490"/>
                  </a:lnTo>
                  <a:cubicBezTo>
                    <a:pt x="2464102" y="5450462"/>
                    <a:pt x="2498517" y="5452715"/>
                    <a:pt x="2527832" y="5469081"/>
                  </a:cubicBezTo>
                  <a:cubicBezTo>
                    <a:pt x="2497951" y="5478682"/>
                    <a:pt x="2467481" y="5482043"/>
                    <a:pt x="2437032" y="5485436"/>
                  </a:cubicBezTo>
                  <a:cubicBezTo>
                    <a:pt x="2397546" y="5488838"/>
                    <a:pt x="2359761" y="5510841"/>
                    <a:pt x="2320276" y="5505201"/>
                  </a:cubicBezTo>
                  <a:close/>
                  <a:moveTo>
                    <a:pt x="2391902" y="5437496"/>
                  </a:moveTo>
                  <a:cubicBezTo>
                    <a:pt x="2400934" y="5436377"/>
                    <a:pt x="2410521" y="5435795"/>
                    <a:pt x="2419536" y="5434685"/>
                  </a:cubicBezTo>
                  <a:cubicBezTo>
                    <a:pt x="2419536" y="5438060"/>
                    <a:pt x="2420099" y="5444263"/>
                    <a:pt x="2420099" y="5447074"/>
                  </a:cubicBezTo>
                  <a:cubicBezTo>
                    <a:pt x="2411085" y="5447637"/>
                    <a:pt x="2402061" y="5448202"/>
                    <a:pt x="2392466" y="5448775"/>
                  </a:cubicBezTo>
                  <a:cubicBezTo>
                    <a:pt x="2392555" y="5445007"/>
                    <a:pt x="2392372" y="5441237"/>
                    <a:pt x="2391917" y="5437496"/>
                  </a:cubicBezTo>
                  <a:close/>
                  <a:moveTo>
                    <a:pt x="2501336" y="5425062"/>
                  </a:moveTo>
                  <a:cubicBezTo>
                    <a:pt x="2549846" y="5431839"/>
                    <a:pt x="2592136" y="5459464"/>
                    <a:pt x="2631054" y="5487670"/>
                  </a:cubicBezTo>
                  <a:cubicBezTo>
                    <a:pt x="2639999" y="5495674"/>
                    <a:pt x="2648123" y="5504550"/>
                    <a:pt x="2655304" y="5514167"/>
                  </a:cubicBezTo>
                  <a:cubicBezTo>
                    <a:pt x="2633884" y="5513038"/>
                    <a:pt x="2612444" y="5516431"/>
                    <a:pt x="2591013" y="5513038"/>
                  </a:cubicBezTo>
                  <a:cubicBezTo>
                    <a:pt x="2564518" y="5509010"/>
                    <a:pt x="2537644" y="5508070"/>
                    <a:pt x="2510932" y="5510237"/>
                  </a:cubicBezTo>
                  <a:cubicBezTo>
                    <a:pt x="2467498" y="5514731"/>
                    <a:pt x="2424074" y="5514167"/>
                    <a:pt x="2381195" y="5515296"/>
                  </a:cubicBezTo>
                  <a:cubicBezTo>
                    <a:pt x="2395871" y="5507409"/>
                    <a:pt x="2413359" y="5509672"/>
                    <a:pt x="2429705" y="5505708"/>
                  </a:cubicBezTo>
                  <a:cubicBezTo>
                    <a:pt x="2474267" y="5493301"/>
                    <a:pt x="2520504" y="5491054"/>
                    <a:pt x="2566191" y="5485415"/>
                  </a:cubicBezTo>
                  <a:cubicBezTo>
                    <a:pt x="2575223" y="5476392"/>
                    <a:pt x="2563953" y="5470180"/>
                    <a:pt x="2557723" y="5464549"/>
                  </a:cubicBezTo>
                  <a:cubicBezTo>
                    <a:pt x="2496887" y="5431813"/>
                    <a:pt x="2427507" y="5423895"/>
                    <a:pt x="2360395" y="5412620"/>
                  </a:cubicBezTo>
                  <a:lnTo>
                    <a:pt x="2360339" y="5412666"/>
                  </a:lnTo>
                  <a:lnTo>
                    <a:pt x="2360339" y="5412611"/>
                  </a:lnTo>
                  <a:lnTo>
                    <a:pt x="2360395" y="5412620"/>
                  </a:lnTo>
                  <a:cubicBezTo>
                    <a:pt x="2363236" y="5410338"/>
                    <a:pt x="2369377" y="5405314"/>
                    <a:pt x="2372191" y="5403069"/>
                  </a:cubicBezTo>
                  <a:cubicBezTo>
                    <a:pt x="2415592" y="5407582"/>
                    <a:pt x="2459590" y="5412103"/>
                    <a:pt x="2501332" y="5425075"/>
                  </a:cubicBezTo>
                  <a:close/>
                  <a:moveTo>
                    <a:pt x="2457929" y="5360826"/>
                  </a:moveTo>
                  <a:cubicBezTo>
                    <a:pt x="2455109" y="5353458"/>
                    <a:pt x="2452289" y="5345545"/>
                    <a:pt x="2449471" y="5338269"/>
                  </a:cubicBezTo>
                  <a:cubicBezTo>
                    <a:pt x="2469200" y="5336022"/>
                    <a:pt x="2489538" y="5335441"/>
                    <a:pt x="2509272" y="5341653"/>
                  </a:cubicBezTo>
                  <a:cubicBezTo>
                    <a:pt x="2493182" y="5350514"/>
                    <a:pt x="2475884" y="5356978"/>
                    <a:pt x="2457925" y="5360839"/>
                  </a:cubicBezTo>
                  <a:close/>
                  <a:moveTo>
                    <a:pt x="2360875" y="5321313"/>
                  </a:moveTo>
                  <a:cubicBezTo>
                    <a:pt x="2383434" y="5301014"/>
                    <a:pt x="2415015" y="5315101"/>
                    <a:pt x="2442093" y="5308897"/>
                  </a:cubicBezTo>
                  <a:cubicBezTo>
                    <a:pt x="2469199" y="5302258"/>
                    <a:pt x="2497943" y="5305077"/>
                    <a:pt x="2524412" y="5294343"/>
                  </a:cubicBezTo>
                  <a:lnTo>
                    <a:pt x="2524430" y="5294234"/>
                  </a:lnTo>
                  <a:cubicBezTo>
                    <a:pt x="2540230" y="5289707"/>
                    <a:pt x="2554893" y="5281262"/>
                    <a:pt x="2571811" y="5278452"/>
                  </a:cubicBezTo>
                  <a:cubicBezTo>
                    <a:pt x="2512575" y="5323008"/>
                    <a:pt x="2432493" y="5335424"/>
                    <a:pt x="2360871" y="5321325"/>
                  </a:cubicBezTo>
                  <a:close/>
                  <a:moveTo>
                    <a:pt x="2574092" y="5258715"/>
                  </a:moveTo>
                  <a:cubicBezTo>
                    <a:pt x="2543642" y="5275643"/>
                    <a:pt x="2508666" y="5279590"/>
                    <a:pt x="2476519" y="5290305"/>
                  </a:cubicBezTo>
                  <a:cubicBezTo>
                    <a:pt x="2450558" y="5293135"/>
                    <a:pt x="2424626" y="5291996"/>
                    <a:pt x="2399248" y="5291996"/>
                  </a:cubicBezTo>
                  <a:cubicBezTo>
                    <a:pt x="2414473" y="5272831"/>
                    <a:pt x="2431958" y="5255913"/>
                    <a:pt x="2449441" y="5238994"/>
                  </a:cubicBezTo>
                  <a:cubicBezTo>
                    <a:pt x="2450568" y="5244642"/>
                    <a:pt x="2452261" y="5255339"/>
                    <a:pt x="2453406" y="5260989"/>
                  </a:cubicBezTo>
                  <a:cubicBezTo>
                    <a:pt x="2499080" y="5262108"/>
                    <a:pt x="2537999" y="5233345"/>
                    <a:pt x="2580869" y="5220374"/>
                  </a:cubicBezTo>
                  <a:cubicBezTo>
                    <a:pt x="2610193" y="5200075"/>
                    <a:pt x="2646279" y="5196688"/>
                    <a:pt x="2678451" y="5182598"/>
                  </a:cubicBezTo>
                  <a:cubicBezTo>
                    <a:pt x="2701564" y="5172437"/>
                    <a:pt x="2732581" y="5168489"/>
                    <a:pt x="2741050" y="5140302"/>
                  </a:cubicBezTo>
                  <a:cubicBezTo>
                    <a:pt x="2734581" y="5141845"/>
                    <a:pt x="2727949" y="5142596"/>
                    <a:pt x="2721299" y="5142539"/>
                  </a:cubicBezTo>
                  <a:cubicBezTo>
                    <a:pt x="2719028" y="5139687"/>
                    <a:pt x="2716975" y="5136668"/>
                    <a:pt x="2715155" y="5133510"/>
                  </a:cubicBezTo>
                  <a:lnTo>
                    <a:pt x="2715077" y="5133516"/>
                  </a:lnTo>
                  <a:lnTo>
                    <a:pt x="2715114" y="5133442"/>
                  </a:lnTo>
                  <a:cubicBezTo>
                    <a:pt x="2715128" y="5133464"/>
                    <a:pt x="2715143" y="5133488"/>
                    <a:pt x="2715155" y="5133510"/>
                  </a:cubicBezTo>
                  <a:cubicBezTo>
                    <a:pt x="2743892" y="5131244"/>
                    <a:pt x="2773199" y="5126763"/>
                    <a:pt x="2801935" y="5131252"/>
                  </a:cubicBezTo>
                  <a:cubicBezTo>
                    <a:pt x="2755118" y="5159467"/>
                    <a:pt x="2706060" y="5184846"/>
                    <a:pt x="2660374" y="5215299"/>
                  </a:cubicBezTo>
                  <a:cubicBezTo>
                    <a:pt x="2633297" y="5232792"/>
                    <a:pt x="2601706" y="5242372"/>
                    <a:pt x="2574092" y="5258715"/>
                  </a:cubicBezTo>
                  <a:close/>
                  <a:moveTo>
                    <a:pt x="2655938" y="5236592"/>
                  </a:moveTo>
                  <a:cubicBezTo>
                    <a:pt x="2655914" y="5236617"/>
                    <a:pt x="2655888" y="5236641"/>
                    <a:pt x="2655864" y="5236666"/>
                  </a:cubicBezTo>
                  <a:lnTo>
                    <a:pt x="2655836" y="5236629"/>
                  </a:lnTo>
                  <a:cubicBezTo>
                    <a:pt x="2655872" y="5236620"/>
                    <a:pt x="2655903" y="5236603"/>
                    <a:pt x="2655938" y="5236592"/>
                  </a:cubicBezTo>
                  <a:cubicBezTo>
                    <a:pt x="2666636" y="5225353"/>
                    <a:pt x="2680724" y="5215246"/>
                    <a:pt x="2697586" y="5215800"/>
                  </a:cubicBezTo>
                  <a:cubicBezTo>
                    <a:pt x="2684066" y="5224242"/>
                    <a:pt x="2670542" y="5232133"/>
                    <a:pt x="2655938" y="5236595"/>
                  </a:cubicBezTo>
                  <a:close/>
                  <a:moveTo>
                    <a:pt x="2737664" y="5108101"/>
                  </a:moveTo>
                  <a:cubicBezTo>
                    <a:pt x="2836792" y="5104954"/>
                    <a:pt x="2878580" y="5096579"/>
                    <a:pt x="2915310" y="5115432"/>
                  </a:cubicBezTo>
                  <a:cubicBezTo>
                    <a:pt x="2898955" y="5126148"/>
                    <a:pt x="2879218" y="5127830"/>
                    <a:pt x="2861172" y="5134043"/>
                  </a:cubicBezTo>
                  <a:cubicBezTo>
                    <a:pt x="2821121" y="5150979"/>
                    <a:pt x="2782218" y="5168452"/>
                    <a:pt x="2744997" y="5189884"/>
                  </a:cubicBezTo>
                  <a:lnTo>
                    <a:pt x="2741613" y="5194959"/>
                  </a:lnTo>
                  <a:cubicBezTo>
                    <a:pt x="2727505" y="5200598"/>
                    <a:pt x="2713970" y="5208474"/>
                    <a:pt x="2698744" y="5212995"/>
                  </a:cubicBezTo>
                  <a:cubicBezTo>
                    <a:pt x="2718483" y="5196640"/>
                    <a:pt x="2739922" y="5182546"/>
                    <a:pt x="2763608" y="5172381"/>
                  </a:cubicBezTo>
                  <a:cubicBezTo>
                    <a:pt x="2787303" y="5161682"/>
                    <a:pt x="2805904" y="5140808"/>
                    <a:pt x="2831855" y="5135733"/>
                  </a:cubicBezTo>
                  <a:lnTo>
                    <a:pt x="2831855" y="5117687"/>
                  </a:lnTo>
                  <a:cubicBezTo>
                    <a:pt x="2792943" y="5110346"/>
                    <a:pt x="2753457" y="5119934"/>
                    <a:pt x="2713970" y="5115430"/>
                  </a:cubicBezTo>
                  <a:cubicBezTo>
                    <a:pt x="2721301" y="5111469"/>
                    <a:pt x="2728642" y="5106976"/>
                    <a:pt x="2737664" y="5108104"/>
                  </a:cubicBezTo>
                  <a:close/>
                  <a:moveTo>
                    <a:pt x="2702099" y="5096305"/>
                  </a:moveTo>
                  <a:cubicBezTo>
                    <a:pt x="2704372" y="5087759"/>
                    <a:pt x="2707190" y="5079936"/>
                    <a:pt x="2709464" y="5071479"/>
                  </a:cubicBezTo>
                  <a:lnTo>
                    <a:pt x="2709440" y="5071479"/>
                  </a:lnTo>
                  <a:cubicBezTo>
                    <a:pt x="2710948" y="5071391"/>
                    <a:pt x="2703344" y="5071479"/>
                    <a:pt x="2727478" y="5071479"/>
                  </a:cubicBezTo>
                  <a:cubicBezTo>
                    <a:pt x="2719581" y="5079933"/>
                    <a:pt x="2710556" y="5088395"/>
                    <a:pt x="2702099" y="5096308"/>
                  </a:cubicBezTo>
                  <a:close/>
                  <a:moveTo>
                    <a:pt x="2751763" y="5024101"/>
                  </a:moveTo>
                  <a:cubicBezTo>
                    <a:pt x="2741622" y="5025812"/>
                    <a:pt x="2731463" y="5028067"/>
                    <a:pt x="2723010" y="5034826"/>
                  </a:cubicBezTo>
                  <a:cubicBezTo>
                    <a:pt x="2679014" y="5065861"/>
                    <a:pt x="2627135" y="5083908"/>
                    <a:pt x="2574118" y="5092922"/>
                  </a:cubicBezTo>
                  <a:cubicBezTo>
                    <a:pt x="2609768" y="5067066"/>
                    <a:pt x="2652369" y="5086148"/>
                    <a:pt x="2739379" y="5000974"/>
                  </a:cubicBezTo>
                  <a:cubicBezTo>
                    <a:pt x="2746138" y="4992534"/>
                    <a:pt x="2757972" y="4993092"/>
                    <a:pt x="2767553" y="4990847"/>
                  </a:cubicBezTo>
                  <a:cubicBezTo>
                    <a:pt x="2762871" y="5002199"/>
                    <a:pt x="2757601" y="5013300"/>
                    <a:pt x="2751763" y="5024104"/>
                  </a:cubicBezTo>
                  <a:close/>
                  <a:moveTo>
                    <a:pt x="2819965" y="4646624"/>
                  </a:moveTo>
                  <a:lnTo>
                    <a:pt x="2819956" y="4646789"/>
                  </a:lnTo>
                  <a:cubicBezTo>
                    <a:pt x="2844782" y="4629316"/>
                    <a:pt x="2872968" y="4618592"/>
                    <a:pt x="2901184" y="4606767"/>
                  </a:cubicBezTo>
                  <a:cubicBezTo>
                    <a:pt x="2896528" y="4617867"/>
                    <a:pt x="2891059" y="4628608"/>
                    <a:pt x="2884821" y="4638902"/>
                  </a:cubicBezTo>
                  <a:cubicBezTo>
                    <a:pt x="2842130" y="4711934"/>
                    <a:pt x="2840268" y="4799647"/>
                    <a:pt x="2805304" y="4875207"/>
                  </a:cubicBezTo>
                  <a:cubicBezTo>
                    <a:pt x="2795154" y="4902841"/>
                    <a:pt x="2785553" y="4931611"/>
                    <a:pt x="2766391" y="4954734"/>
                  </a:cubicBezTo>
                  <a:cubicBezTo>
                    <a:pt x="2718446" y="5004934"/>
                    <a:pt x="2662615" y="5054573"/>
                    <a:pt x="2592112" y="5066405"/>
                  </a:cubicBezTo>
                  <a:lnTo>
                    <a:pt x="2592112" y="5061330"/>
                  </a:lnTo>
                  <a:cubicBezTo>
                    <a:pt x="2596069" y="5054563"/>
                    <a:pt x="2600570" y="5047796"/>
                    <a:pt x="2604527" y="5040464"/>
                  </a:cubicBezTo>
                  <a:cubicBezTo>
                    <a:pt x="2643995" y="5030877"/>
                    <a:pt x="2680661" y="5010574"/>
                    <a:pt x="2708294" y="4981240"/>
                  </a:cubicBezTo>
                  <a:cubicBezTo>
                    <a:pt x="2757922" y="4936688"/>
                    <a:pt x="2793452" y="4876891"/>
                    <a:pt x="2807550" y="4811481"/>
                  </a:cubicBezTo>
                  <a:cubicBezTo>
                    <a:pt x="2812635" y="4783838"/>
                    <a:pt x="2820531" y="4756768"/>
                    <a:pt x="2828416" y="4729690"/>
                  </a:cubicBezTo>
                  <a:cubicBezTo>
                    <a:pt x="2834065" y="4709951"/>
                    <a:pt x="2847600" y="4692478"/>
                    <a:pt x="2845917" y="4671612"/>
                  </a:cubicBezTo>
                  <a:cubicBezTo>
                    <a:pt x="2793450" y="4681754"/>
                    <a:pt x="2761879" y="4729690"/>
                    <a:pt x="2735366" y="4771986"/>
                  </a:cubicBezTo>
                  <a:cubicBezTo>
                    <a:pt x="2733109" y="4767493"/>
                    <a:pt x="2729726" y="4758461"/>
                    <a:pt x="2727471" y="4754504"/>
                  </a:cubicBezTo>
                  <a:cubicBezTo>
                    <a:pt x="2734607" y="4751194"/>
                    <a:pt x="2741958" y="4748368"/>
                    <a:pt x="2749474" y="4746045"/>
                  </a:cubicBezTo>
                  <a:cubicBezTo>
                    <a:pt x="2755110" y="4703023"/>
                    <a:pt x="2790130" y="4674276"/>
                    <a:pt x="2819965" y="4646627"/>
                  </a:cubicBezTo>
                  <a:close/>
                  <a:moveTo>
                    <a:pt x="2743258" y="4627042"/>
                  </a:moveTo>
                  <a:cubicBezTo>
                    <a:pt x="2741565" y="4641123"/>
                    <a:pt x="2740428" y="4655785"/>
                    <a:pt x="2737627" y="4669902"/>
                  </a:cubicBezTo>
                  <a:cubicBezTo>
                    <a:pt x="2731406" y="4681172"/>
                    <a:pt x="2716761" y="4685684"/>
                    <a:pt x="2712802" y="4698091"/>
                  </a:cubicBezTo>
                  <a:cubicBezTo>
                    <a:pt x="2701531" y="4724615"/>
                    <a:pt x="2689689" y="4752818"/>
                    <a:pt x="2665439" y="4769722"/>
                  </a:cubicBezTo>
                  <a:cubicBezTo>
                    <a:pt x="2668890" y="4745170"/>
                    <a:pt x="2691130" y="4728045"/>
                    <a:pt x="2709982" y="4672630"/>
                  </a:cubicBezTo>
                  <a:lnTo>
                    <a:pt x="2709982" y="4672712"/>
                  </a:lnTo>
                  <a:cubicBezTo>
                    <a:pt x="2716198" y="4654669"/>
                    <a:pt x="2728605" y="4638869"/>
                    <a:pt x="2743258" y="4627045"/>
                  </a:cubicBezTo>
                  <a:close/>
                  <a:moveTo>
                    <a:pt x="2640673" y="4298776"/>
                  </a:moveTo>
                  <a:lnTo>
                    <a:pt x="2640728" y="4298693"/>
                  </a:lnTo>
                  <a:lnTo>
                    <a:pt x="2640687" y="4298756"/>
                  </a:lnTo>
                  <a:cubicBezTo>
                    <a:pt x="2663808" y="4263220"/>
                    <a:pt x="2697076" y="4235600"/>
                    <a:pt x="2734299" y="4216419"/>
                  </a:cubicBezTo>
                  <a:cubicBezTo>
                    <a:pt x="2726958" y="4244626"/>
                    <a:pt x="2716252" y="4271687"/>
                    <a:pt x="2712859" y="4301021"/>
                  </a:cubicBezTo>
                  <a:cubicBezTo>
                    <a:pt x="2706884" y="4330215"/>
                    <a:pt x="2713480" y="4351726"/>
                    <a:pt x="2709145" y="4389443"/>
                  </a:cubicBezTo>
                  <a:cubicBezTo>
                    <a:pt x="2709648" y="4385123"/>
                    <a:pt x="2710180" y="4380770"/>
                    <a:pt x="2710630" y="4376508"/>
                  </a:cubicBezTo>
                  <a:lnTo>
                    <a:pt x="2710621" y="4376636"/>
                  </a:lnTo>
                  <a:cubicBezTo>
                    <a:pt x="2712929" y="4451065"/>
                    <a:pt x="2728336" y="4427248"/>
                    <a:pt x="2717961" y="4596605"/>
                  </a:cubicBezTo>
                  <a:cubicBezTo>
                    <a:pt x="2707237" y="4643968"/>
                    <a:pt x="2692011" y="4689657"/>
                    <a:pt x="2668888" y="4731953"/>
                  </a:cubicBezTo>
                  <a:cubicBezTo>
                    <a:pt x="2664923" y="4731953"/>
                    <a:pt x="2657045" y="4731389"/>
                    <a:pt x="2653107" y="4731389"/>
                  </a:cubicBezTo>
                  <a:cubicBezTo>
                    <a:pt x="2693066" y="4640577"/>
                    <a:pt x="2722372" y="4587942"/>
                    <a:pt x="2704990" y="4426263"/>
                  </a:cubicBezTo>
                  <a:cubicBezTo>
                    <a:pt x="2705474" y="4421393"/>
                    <a:pt x="2706074" y="4416448"/>
                    <a:pt x="2706636" y="4411525"/>
                  </a:cubicBezTo>
                  <a:cubicBezTo>
                    <a:pt x="2706067" y="4416440"/>
                    <a:pt x="2705470" y="4421384"/>
                    <a:pt x="2704970" y="4426227"/>
                  </a:cubicBezTo>
                  <a:cubicBezTo>
                    <a:pt x="2689745" y="4375463"/>
                    <a:pt x="2701022" y="4321341"/>
                    <a:pt x="2700467" y="4268875"/>
                  </a:cubicBezTo>
                  <a:cubicBezTo>
                    <a:pt x="2681838" y="4271121"/>
                    <a:pt x="2670840" y="4287208"/>
                    <a:pt x="2658161" y="4299337"/>
                  </a:cubicBezTo>
                  <a:cubicBezTo>
                    <a:pt x="2638841" y="4317820"/>
                    <a:pt x="2625451" y="4341069"/>
                    <a:pt x="2608524" y="4361363"/>
                  </a:cubicBezTo>
                  <a:cubicBezTo>
                    <a:pt x="2619246" y="4340466"/>
                    <a:pt x="2627156" y="4317934"/>
                    <a:pt x="2640683" y="4298755"/>
                  </a:cubicBezTo>
                  <a:close/>
                  <a:moveTo>
                    <a:pt x="2593821" y="4479858"/>
                  </a:moveTo>
                  <a:cubicBezTo>
                    <a:pt x="2600461" y="4448841"/>
                    <a:pt x="2601097" y="4416186"/>
                    <a:pt x="2616833" y="4387989"/>
                  </a:cubicBezTo>
                  <a:lnTo>
                    <a:pt x="2616934" y="4387916"/>
                  </a:lnTo>
                  <a:cubicBezTo>
                    <a:pt x="2634416" y="4356325"/>
                    <a:pt x="2650207" y="4319678"/>
                    <a:pt x="2682925" y="4301058"/>
                  </a:cubicBezTo>
                  <a:cubicBezTo>
                    <a:pt x="2680669" y="4345610"/>
                    <a:pt x="2684054" y="4390726"/>
                    <a:pt x="2688010" y="4435297"/>
                  </a:cubicBezTo>
                  <a:cubicBezTo>
                    <a:pt x="2707166" y="4524392"/>
                    <a:pt x="2691394" y="4619154"/>
                    <a:pt x="2650779" y="4700372"/>
                  </a:cubicBezTo>
                  <a:cubicBezTo>
                    <a:pt x="2648923" y="4696496"/>
                    <a:pt x="2646846" y="4692730"/>
                    <a:pt x="2644558" y="4689093"/>
                  </a:cubicBezTo>
                  <a:cubicBezTo>
                    <a:pt x="2658102" y="4650180"/>
                    <a:pt x="2665997" y="4610122"/>
                    <a:pt x="2671637" y="4569517"/>
                  </a:cubicBezTo>
                  <a:cubicBezTo>
                    <a:pt x="2661495" y="4505236"/>
                    <a:pt x="2669944" y="4439244"/>
                    <a:pt x="2664860" y="4373808"/>
                  </a:cubicBezTo>
                  <a:cubicBezTo>
                    <a:pt x="2657547" y="4364230"/>
                    <a:pt x="2649635" y="4376637"/>
                    <a:pt x="2642311" y="4380029"/>
                  </a:cubicBezTo>
                  <a:cubicBezTo>
                    <a:pt x="2637064" y="4380492"/>
                    <a:pt x="2631796" y="4380677"/>
                    <a:pt x="2626529" y="4380585"/>
                  </a:cubicBezTo>
                  <a:cubicBezTo>
                    <a:pt x="2629340" y="4400336"/>
                    <a:pt x="2633287" y="4421199"/>
                    <a:pt x="2625965" y="4440363"/>
                  </a:cubicBezTo>
                  <a:cubicBezTo>
                    <a:pt x="2609602" y="4481540"/>
                    <a:pt x="2633297" y="4531732"/>
                    <a:pt x="2603416" y="4568398"/>
                  </a:cubicBezTo>
                  <a:cubicBezTo>
                    <a:pt x="2612994" y="4577976"/>
                    <a:pt x="2609611" y="4591520"/>
                    <a:pt x="2607919" y="4603363"/>
                  </a:cubicBezTo>
                  <a:cubicBezTo>
                    <a:pt x="2593821" y="4592092"/>
                    <a:pt x="2585361" y="4575729"/>
                    <a:pt x="2576320" y="4559928"/>
                  </a:cubicBezTo>
                  <a:cubicBezTo>
                    <a:pt x="2563359" y="4536242"/>
                    <a:pt x="2537416" y="4522707"/>
                    <a:pt x="2525564" y="4497911"/>
                  </a:cubicBezTo>
                  <a:cubicBezTo>
                    <a:pt x="2518243" y="4486059"/>
                    <a:pt x="2520498" y="4471951"/>
                    <a:pt x="2520498" y="4458989"/>
                  </a:cubicBezTo>
                  <a:cubicBezTo>
                    <a:pt x="2548122" y="4482102"/>
                    <a:pt x="2565623" y="4518214"/>
                    <a:pt x="2599451" y="4534004"/>
                  </a:cubicBezTo>
                  <a:cubicBezTo>
                    <a:pt x="2597768" y="4515955"/>
                    <a:pt x="2590427" y="4497918"/>
                    <a:pt x="2593821" y="4479861"/>
                  </a:cubicBezTo>
                  <a:close/>
                  <a:moveTo>
                    <a:pt x="2558328" y="4454409"/>
                  </a:moveTo>
                  <a:cubicBezTo>
                    <a:pt x="2563976" y="4462877"/>
                    <a:pt x="2575246" y="4461740"/>
                    <a:pt x="2584279" y="4464569"/>
                  </a:cubicBezTo>
                  <a:cubicBezTo>
                    <a:pt x="2582586" y="4475268"/>
                    <a:pt x="2580895" y="4485989"/>
                    <a:pt x="2579194" y="4497270"/>
                  </a:cubicBezTo>
                  <a:cubicBezTo>
                    <a:pt x="2554282" y="4474054"/>
                    <a:pt x="2532101" y="4445822"/>
                    <a:pt x="2517151" y="4414933"/>
                  </a:cubicBezTo>
                  <a:cubicBezTo>
                    <a:pt x="2532949" y="4425650"/>
                    <a:pt x="2545911" y="4439739"/>
                    <a:pt x="2558328" y="4454409"/>
                  </a:cubicBezTo>
                  <a:close/>
                  <a:moveTo>
                    <a:pt x="2479920" y="4364658"/>
                  </a:moveTo>
                  <a:cubicBezTo>
                    <a:pt x="2479931" y="4364691"/>
                    <a:pt x="2479938" y="4364725"/>
                    <a:pt x="2479949" y="4364758"/>
                  </a:cubicBezTo>
                  <a:cubicBezTo>
                    <a:pt x="2494000" y="4368749"/>
                    <a:pt x="2500749" y="4382242"/>
                    <a:pt x="2508636" y="4394057"/>
                  </a:cubicBezTo>
                  <a:cubicBezTo>
                    <a:pt x="2488897" y="4420007"/>
                    <a:pt x="2506935" y="4453281"/>
                    <a:pt x="2504110" y="4483180"/>
                  </a:cubicBezTo>
                  <a:cubicBezTo>
                    <a:pt x="2478299" y="4448736"/>
                    <a:pt x="2492893" y="4403123"/>
                    <a:pt x="2479944" y="4364758"/>
                  </a:cubicBezTo>
                  <a:cubicBezTo>
                    <a:pt x="2479911" y="4364748"/>
                    <a:pt x="2479883" y="4364732"/>
                    <a:pt x="2479850" y="4364722"/>
                  </a:cubicBezTo>
                  <a:close/>
                  <a:moveTo>
                    <a:pt x="2482148" y="4518717"/>
                  </a:moveTo>
                  <a:cubicBezTo>
                    <a:pt x="2501321" y="4527176"/>
                    <a:pt x="2513729" y="4546351"/>
                    <a:pt x="2529528" y="4559865"/>
                  </a:cubicBezTo>
                  <a:cubicBezTo>
                    <a:pt x="2521642" y="4563822"/>
                    <a:pt x="2514293" y="4568343"/>
                    <a:pt x="2506406" y="4572845"/>
                  </a:cubicBezTo>
                  <a:cubicBezTo>
                    <a:pt x="2490033" y="4563840"/>
                    <a:pt x="2473114" y="4557108"/>
                    <a:pt x="2456196" y="4549740"/>
                  </a:cubicBezTo>
                  <a:cubicBezTo>
                    <a:pt x="2464080" y="4539022"/>
                    <a:pt x="2464093" y="4514191"/>
                    <a:pt x="2482148" y="4518720"/>
                  </a:cubicBezTo>
                  <a:close/>
                  <a:moveTo>
                    <a:pt x="2187145" y="4160052"/>
                  </a:moveTo>
                  <a:cubicBezTo>
                    <a:pt x="2180086" y="4142346"/>
                    <a:pt x="2180961" y="4129485"/>
                    <a:pt x="2180961" y="4114944"/>
                  </a:cubicBezTo>
                  <a:cubicBezTo>
                    <a:pt x="2202956" y="4135244"/>
                    <a:pt x="2223249" y="4157805"/>
                    <a:pt x="2252010" y="4169074"/>
                  </a:cubicBezTo>
                  <a:cubicBezTo>
                    <a:pt x="2326625" y="4214598"/>
                    <a:pt x="2454192" y="4244525"/>
                    <a:pt x="2465775" y="4351241"/>
                  </a:cubicBezTo>
                  <a:cubicBezTo>
                    <a:pt x="2469748" y="4387846"/>
                    <a:pt x="2473135" y="4424509"/>
                    <a:pt x="2475936" y="4461229"/>
                  </a:cubicBezTo>
                  <a:cubicBezTo>
                    <a:pt x="2469714" y="4460092"/>
                    <a:pt x="2463520" y="4458973"/>
                    <a:pt x="2457870" y="4457855"/>
                  </a:cubicBezTo>
                  <a:cubicBezTo>
                    <a:pt x="2450539" y="4429639"/>
                    <a:pt x="2454496" y="4400322"/>
                    <a:pt x="2451113" y="4372117"/>
                  </a:cubicBezTo>
                  <a:cubicBezTo>
                    <a:pt x="2445472" y="4345610"/>
                    <a:pt x="2442089" y="4316849"/>
                    <a:pt x="2422915" y="4296529"/>
                  </a:cubicBezTo>
                  <a:cubicBezTo>
                    <a:pt x="2377216" y="4239571"/>
                    <a:pt x="2301648" y="4223224"/>
                    <a:pt x="2244133" y="4181491"/>
                  </a:cubicBezTo>
                  <a:cubicBezTo>
                    <a:pt x="2228333" y="4171890"/>
                    <a:pt x="2216489" y="4156105"/>
                    <a:pt x="2199007" y="4148773"/>
                  </a:cubicBezTo>
                  <a:cubicBezTo>
                    <a:pt x="2199007" y="4189942"/>
                    <a:pt x="2226641" y="4224348"/>
                    <a:pt x="2241867" y="4261001"/>
                  </a:cubicBezTo>
                  <a:cubicBezTo>
                    <a:pt x="2208022" y="4237881"/>
                    <a:pt x="2201263" y="4195587"/>
                    <a:pt x="2187145" y="4160055"/>
                  </a:cubicBezTo>
                  <a:close/>
                  <a:moveTo>
                    <a:pt x="2208657" y="4271669"/>
                  </a:moveTo>
                  <a:cubicBezTo>
                    <a:pt x="2206957" y="4308334"/>
                    <a:pt x="2245315" y="4326944"/>
                    <a:pt x="2256039" y="4358518"/>
                  </a:cubicBezTo>
                  <a:cubicBezTo>
                    <a:pt x="2219292" y="4333686"/>
                    <a:pt x="2200099" y="4291481"/>
                    <a:pt x="2173630" y="4257552"/>
                  </a:cubicBezTo>
                  <a:cubicBezTo>
                    <a:pt x="2191310" y="4263512"/>
                    <a:pt x="2183668" y="4260435"/>
                    <a:pt x="2208657" y="4271672"/>
                  </a:cubicBezTo>
                  <a:close/>
                  <a:moveTo>
                    <a:pt x="2088563" y="4251960"/>
                  </a:moveTo>
                  <a:lnTo>
                    <a:pt x="2088578" y="4251970"/>
                  </a:lnTo>
                  <a:cubicBezTo>
                    <a:pt x="2121801" y="4259885"/>
                    <a:pt x="2147732" y="4282968"/>
                    <a:pt x="2175876" y="4301006"/>
                  </a:cubicBezTo>
                  <a:cubicBezTo>
                    <a:pt x="2192785" y="4314531"/>
                    <a:pt x="2205211" y="4332597"/>
                    <a:pt x="2219309" y="4348378"/>
                  </a:cubicBezTo>
                  <a:cubicBezTo>
                    <a:pt x="2211978" y="4348942"/>
                    <a:pt x="2204647" y="4348942"/>
                    <a:pt x="2197870" y="4349506"/>
                  </a:cubicBezTo>
                  <a:cubicBezTo>
                    <a:pt x="2187728" y="4324680"/>
                    <a:pt x="2166297" y="4307773"/>
                    <a:pt x="2147687" y="4289164"/>
                  </a:cubicBezTo>
                  <a:cubicBezTo>
                    <a:pt x="2129227" y="4275704"/>
                    <a:pt x="2107767" y="4265519"/>
                    <a:pt x="2088571" y="4251971"/>
                  </a:cubicBezTo>
                  <a:cubicBezTo>
                    <a:pt x="2088529" y="4251962"/>
                    <a:pt x="2088489" y="4251944"/>
                    <a:pt x="2088448" y="4251934"/>
                  </a:cubicBezTo>
                  <a:close/>
                  <a:moveTo>
                    <a:pt x="2036061" y="4230563"/>
                  </a:moveTo>
                  <a:cubicBezTo>
                    <a:pt x="2051870" y="4232819"/>
                    <a:pt x="2070480" y="4233947"/>
                    <a:pt x="2080623" y="4248046"/>
                  </a:cubicBezTo>
                  <a:cubicBezTo>
                    <a:pt x="2064250" y="4246948"/>
                    <a:pt x="2049605" y="4239041"/>
                    <a:pt x="2036046" y="4230581"/>
                  </a:cubicBezTo>
                  <a:close/>
                  <a:moveTo>
                    <a:pt x="1844271" y="4130680"/>
                  </a:moveTo>
                  <a:lnTo>
                    <a:pt x="1844317" y="4130690"/>
                  </a:lnTo>
                  <a:cubicBezTo>
                    <a:pt x="1873641" y="4145352"/>
                    <a:pt x="1899030" y="4167929"/>
                    <a:pt x="1929474" y="4180910"/>
                  </a:cubicBezTo>
                  <a:cubicBezTo>
                    <a:pt x="1964439" y="4196118"/>
                    <a:pt x="1998849" y="4212491"/>
                    <a:pt x="2033241" y="4228838"/>
                  </a:cubicBezTo>
                  <a:cubicBezTo>
                    <a:pt x="2005617" y="4219250"/>
                    <a:pt x="1977417" y="4214193"/>
                    <a:pt x="1950340" y="4204023"/>
                  </a:cubicBezTo>
                  <a:cubicBezTo>
                    <a:pt x="1931738" y="4198383"/>
                    <a:pt x="1918195" y="4180337"/>
                    <a:pt x="1897873" y="4181474"/>
                  </a:cubicBezTo>
                  <a:cubicBezTo>
                    <a:pt x="1909743" y="4224335"/>
                    <a:pt x="1935112" y="4263237"/>
                    <a:pt x="1963874" y="4296511"/>
                  </a:cubicBezTo>
                  <a:cubicBezTo>
                    <a:pt x="1953732" y="4294810"/>
                    <a:pt x="1944135" y="4292564"/>
                    <a:pt x="1933985" y="4290881"/>
                  </a:cubicBezTo>
                  <a:cubicBezTo>
                    <a:pt x="1932292" y="4280166"/>
                    <a:pt x="1930592" y="4268887"/>
                    <a:pt x="1921587" y="4262120"/>
                  </a:cubicBezTo>
                  <a:cubicBezTo>
                    <a:pt x="1883112" y="4226547"/>
                    <a:pt x="1866830" y="4176337"/>
                    <a:pt x="1844271" y="4130675"/>
                  </a:cubicBezTo>
                  <a:close/>
                  <a:moveTo>
                    <a:pt x="1808278" y="4219869"/>
                  </a:moveTo>
                  <a:cubicBezTo>
                    <a:pt x="1808253" y="4219858"/>
                    <a:pt x="1808231" y="4219842"/>
                    <a:pt x="1808206" y="4219830"/>
                  </a:cubicBezTo>
                  <a:lnTo>
                    <a:pt x="1808270" y="4219840"/>
                  </a:lnTo>
                  <a:lnTo>
                    <a:pt x="1808278" y="4219869"/>
                  </a:lnTo>
                  <a:cubicBezTo>
                    <a:pt x="1826845" y="4228891"/>
                    <a:pt x="1841495" y="4245230"/>
                    <a:pt x="1860080" y="4254804"/>
                  </a:cubicBezTo>
                  <a:cubicBezTo>
                    <a:pt x="1855005" y="4276798"/>
                    <a:pt x="1875880" y="4290328"/>
                    <a:pt x="1886041" y="4307251"/>
                  </a:cubicBezTo>
                  <a:cubicBezTo>
                    <a:pt x="1851121" y="4288605"/>
                    <a:pt x="1817295" y="4259327"/>
                    <a:pt x="1808278" y="4219865"/>
                  </a:cubicBezTo>
                  <a:close/>
                  <a:moveTo>
                    <a:pt x="1535253" y="4315693"/>
                  </a:moveTo>
                  <a:cubicBezTo>
                    <a:pt x="1513245" y="4306690"/>
                    <a:pt x="1492965" y="4295411"/>
                    <a:pt x="1472684" y="4282954"/>
                  </a:cubicBezTo>
                  <a:lnTo>
                    <a:pt x="1472653" y="4282954"/>
                  </a:lnTo>
                  <a:lnTo>
                    <a:pt x="1472671" y="4282945"/>
                  </a:lnTo>
                  <a:lnTo>
                    <a:pt x="1472683" y="4282945"/>
                  </a:lnTo>
                  <a:cubicBezTo>
                    <a:pt x="1501441" y="4279581"/>
                    <a:pt x="1529067" y="4289733"/>
                    <a:pt x="1557818" y="4289169"/>
                  </a:cubicBezTo>
                  <a:cubicBezTo>
                    <a:pt x="1619815" y="4287091"/>
                    <a:pt x="1746559" y="4269930"/>
                    <a:pt x="1825143" y="4296491"/>
                  </a:cubicBezTo>
                  <a:cubicBezTo>
                    <a:pt x="1851649" y="4312290"/>
                    <a:pt x="1885493" y="4320185"/>
                    <a:pt x="1899030" y="4350075"/>
                  </a:cubicBezTo>
                  <a:cubicBezTo>
                    <a:pt x="1872524" y="4351202"/>
                    <a:pt x="1855033" y="4326962"/>
                    <a:pt x="1830228" y="4319625"/>
                  </a:cubicBezTo>
                  <a:cubicBezTo>
                    <a:pt x="1700637" y="4280986"/>
                    <a:pt x="1722059" y="4303399"/>
                    <a:pt x="1687519" y="4302142"/>
                  </a:cubicBezTo>
                  <a:cubicBezTo>
                    <a:pt x="1653692" y="4301013"/>
                    <a:pt x="1619845" y="4306099"/>
                    <a:pt x="1586009" y="4303826"/>
                  </a:cubicBezTo>
                  <a:cubicBezTo>
                    <a:pt x="1571900" y="4299896"/>
                    <a:pt x="1558929" y="4293683"/>
                    <a:pt x="1543703" y="4292554"/>
                  </a:cubicBezTo>
                  <a:cubicBezTo>
                    <a:pt x="1543139" y="4297080"/>
                    <a:pt x="1541438" y="4306671"/>
                    <a:pt x="1540319" y="4311173"/>
                  </a:cubicBezTo>
                  <a:cubicBezTo>
                    <a:pt x="1563908" y="4316550"/>
                    <a:pt x="1586541" y="4325488"/>
                    <a:pt x="1607439" y="4337680"/>
                  </a:cubicBezTo>
                  <a:cubicBezTo>
                    <a:pt x="1580369" y="4342212"/>
                    <a:pt x="1558939" y="4323592"/>
                    <a:pt x="1535253" y="4315687"/>
                  </a:cubicBezTo>
                  <a:close/>
                  <a:moveTo>
                    <a:pt x="1470925" y="4394110"/>
                  </a:moveTo>
                  <a:cubicBezTo>
                    <a:pt x="1492920" y="4386214"/>
                    <a:pt x="1516031" y="4383386"/>
                    <a:pt x="1538599" y="4379448"/>
                  </a:cubicBezTo>
                  <a:cubicBezTo>
                    <a:pt x="1540292" y="4386779"/>
                    <a:pt x="1542547" y="4394110"/>
                    <a:pt x="1544249" y="4401441"/>
                  </a:cubicBezTo>
                  <a:cubicBezTo>
                    <a:pt x="1569063" y="4405408"/>
                    <a:pt x="1589923" y="4419487"/>
                    <a:pt x="1610787" y="4432477"/>
                  </a:cubicBezTo>
                  <a:cubicBezTo>
                    <a:pt x="1545337" y="4431261"/>
                    <a:pt x="1532972" y="4418284"/>
                    <a:pt x="1470926" y="4394105"/>
                  </a:cubicBezTo>
                  <a:close/>
                  <a:moveTo>
                    <a:pt x="1489500" y="4490619"/>
                  </a:moveTo>
                  <a:lnTo>
                    <a:pt x="1489573" y="4490528"/>
                  </a:lnTo>
                  <a:cubicBezTo>
                    <a:pt x="1518334" y="4482050"/>
                    <a:pt x="1547660" y="4467398"/>
                    <a:pt x="1578114" y="4476984"/>
                  </a:cubicBezTo>
                  <a:cubicBezTo>
                    <a:pt x="1565620" y="4491512"/>
                    <a:pt x="1550507" y="4503563"/>
                    <a:pt x="1533561" y="4512508"/>
                  </a:cubicBezTo>
                  <a:cubicBezTo>
                    <a:pt x="1531297" y="4505185"/>
                    <a:pt x="1529050" y="4497863"/>
                    <a:pt x="1526794" y="4491088"/>
                  </a:cubicBezTo>
                  <a:cubicBezTo>
                    <a:pt x="1503108" y="4497863"/>
                    <a:pt x="1478848" y="4503495"/>
                    <a:pt x="1455163" y="4511954"/>
                  </a:cubicBezTo>
                  <a:cubicBezTo>
                    <a:pt x="1423019" y="4530573"/>
                    <a:pt x="1385798" y="4541298"/>
                    <a:pt x="1355899" y="4564974"/>
                  </a:cubicBezTo>
                  <a:cubicBezTo>
                    <a:pt x="1340675" y="4577372"/>
                    <a:pt x="1319806" y="4571178"/>
                    <a:pt x="1301760" y="4571752"/>
                  </a:cubicBezTo>
                  <a:cubicBezTo>
                    <a:pt x="1365339" y="4547009"/>
                    <a:pt x="1422917" y="4508078"/>
                    <a:pt x="1489500" y="4490619"/>
                  </a:cubicBezTo>
                  <a:close/>
                  <a:moveTo>
                    <a:pt x="1236348" y="4625310"/>
                  </a:moveTo>
                  <a:cubicBezTo>
                    <a:pt x="1213789" y="4612894"/>
                    <a:pt x="1187839" y="4603880"/>
                    <a:pt x="1173185" y="4580748"/>
                  </a:cubicBezTo>
                  <a:cubicBezTo>
                    <a:pt x="1163035" y="4570598"/>
                    <a:pt x="1164716" y="4555373"/>
                    <a:pt x="1163583" y="4541834"/>
                  </a:cubicBezTo>
                  <a:cubicBezTo>
                    <a:pt x="1189689" y="4546382"/>
                    <a:pt x="1215612" y="4552021"/>
                    <a:pt x="1242176" y="4549748"/>
                  </a:cubicBezTo>
                  <a:lnTo>
                    <a:pt x="1241976" y="4549740"/>
                  </a:lnTo>
                  <a:cubicBezTo>
                    <a:pt x="1285973" y="4544656"/>
                    <a:pt x="1328270" y="4529440"/>
                    <a:pt x="1370566" y="4518151"/>
                  </a:cubicBezTo>
                  <a:cubicBezTo>
                    <a:pt x="1368267" y="4520910"/>
                    <a:pt x="1365819" y="4523543"/>
                    <a:pt x="1363235" y="4526037"/>
                  </a:cubicBezTo>
                  <a:cubicBezTo>
                    <a:pt x="1336165" y="4536179"/>
                    <a:pt x="1310224" y="4549732"/>
                    <a:pt x="1282585" y="4558173"/>
                  </a:cubicBezTo>
                  <a:cubicBezTo>
                    <a:pt x="1255515" y="4570588"/>
                    <a:pt x="1222797" y="4558173"/>
                    <a:pt x="1196300" y="4575101"/>
                  </a:cubicBezTo>
                  <a:cubicBezTo>
                    <a:pt x="1208708" y="4593147"/>
                    <a:pt x="1226750" y="4606118"/>
                    <a:pt x="1245364" y="4616851"/>
                  </a:cubicBezTo>
                  <a:cubicBezTo>
                    <a:pt x="1257206" y="4621345"/>
                    <a:pt x="1269623" y="4625310"/>
                    <a:pt x="1280339" y="4633188"/>
                  </a:cubicBezTo>
                  <a:cubicBezTo>
                    <a:pt x="1265111" y="4634331"/>
                    <a:pt x="1249883" y="4633184"/>
                    <a:pt x="1236348" y="4625310"/>
                  </a:cubicBezTo>
                  <a:close/>
                  <a:moveTo>
                    <a:pt x="1291534" y="4575155"/>
                  </a:moveTo>
                  <a:cubicBezTo>
                    <a:pt x="1279870" y="4584676"/>
                    <a:pt x="1269109" y="4595254"/>
                    <a:pt x="1259390" y="4606754"/>
                  </a:cubicBezTo>
                  <a:cubicBezTo>
                    <a:pt x="1247564" y="4600567"/>
                    <a:pt x="1236285" y="4593837"/>
                    <a:pt x="1227190" y="4584832"/>
                  </a:cubicBezTo>
                  <a:lnTo>
                    <a:pt x="1227245" y="4584760"/>
                  </a:lnTo>
                  <a:cubicBezTo>
                    <a:pt x="1248673" y="4581365"/>
                    <a:pt x="1270102" y="4577972"/>
                    <a:pt x="1291534" y="4575152"/>
                  </a:cubicBezTo>
                  <a:close/>
                  <a:moveTo>
                    <a:pt x="1265619" y="4677750"/>
                  </a:moveTo>
                  <a:lnTo>
                    <a:pt x="1265619" y="4668745"/>
                  </a:lnTo>
                  <a:lnTo>
                    <a:pt x="1265629" y="4668718"/>
                  </a:lnTo>
                  <a:cubicBezTo>
                    <a:pt x="1276908" y="4665335"/>
                    <a:pt x="1287624" y="4660277"/>
                    <a:pt x="1298339" y="4655193"/>
                  </a:cubicBezTo>
                  <a:cubicBezTo>
                    <a:pt x="1293828" y="4663080"/>
                    <a:pt x="1289871" y="4670984"/>
                    <a:pt x="1285359" y="4678888"/>
                  </a:cubicBezTo>
                  <a:cubicBezTo>
                    <a:pt x="1311300" y="4680589"/>
                    <a:pt x="1337807" y="4677188"/>
                    <a:pt x="1363759" y="4680589"/>
                  </a:cubicBezTo>
                  <a:cubicBezTo>
                    <a:pt x="1357555" y="4684519"/>
                    <a:pt x="1351342" y="4690177"/>
                    <a:pt x="1343459" y="4688467"/>
                  </a:cubicBezTo>
                  <a:cubicBezTo>
                    <a:pt x="1316939" y="4688461"/>
                    <a:pt x="1291552" y="4681703"/>
                    <a:pt x="1265619" y="4677746"/>
                  </a:cubicBezTo>
                  <a:close/>
                  <a:moveTo>
                    <a:pt x="1129273" y="4849126"/>
                  </a:moveTo>
                  <a:cubicBezTo>
                    <a:pt x="1165366" y="4783206"/>
                    <a:pt x="1226809" y="4725767"/>
                    <a:pt x="1302895" y="4713360"/>
                  </a:cubicBezTo>
                  <a:cubicBezTo>
                    <a:pt x="1271878" y="4728585"/>
                    <a:pt x="1236913" y="4739302"/>
                    <a:pt x="1209843" y="4762987"/>
                  </a:cubicBezTo>
                  <a:cubicBezTo>
                    <a:pt x="1181040" y="4789426"/>
                    <a:pt x="1161313" y="4825385"/>
                    <a:pt x="1129273" y="4849123"/>
                  </a:cubicBezTo>
                  <a:cubicBezTo>
                    <a:pt x="1129245" y="4849173"/>
                    <a:pt x="1129215" y="4849221"/>
                    <a:pt x="1129188" y="4849270"/>
                  </a:cubicBezTo>
                  <a:lnTo>
                    <a:pt x="1129160" y="4849215"/>
                  </a:lnTo>
                  <a:cubicBezTo>
                    <a:pt x="1129200" y="4849185"/>
                    <a:pt x="1129238" y="4849155"/>
                    <a:pt x="1129273" y="4849122"/>
                  </a:cubicBezTo>
                  <a:close/>
                  <a:moveTo>
                    <a:pt x="1102655" y="4881929"/>
                  </a:moveTo>
                  <a:cubicBezTo>
                    <a:pt x="1129761" y="4879655"/>
                    <a:pt x="1156777" y="4883027"/>
                    <a:pt x="1183337" y="4876199"/>
                  </a:cubicBezTo>
                  <a:lnTo>
                    <a:pt x="1183310" y="4876289"/>
                  </a:lnTo>
                  <a:cubicBezTo>
                    <a:pt x="1208123" y="4868403"/>
                    <a:pt x="1232937" y="4858253"/>
                    <a:pt x="1256633" y="4848092"/>
                  </a:cubicBezTo>
                  <a:cubicBezTo>
                    <a:pt x="1248728" y="4867266"/>
                    <a:pt x="1227872" y="4873466"/>
                    <a:pt x="1212071" y="4883616"/>
                  </a:cubicBezTo>
                  <a:cubicBezTo>
                    <a:pt x="1172030" y="4906175"/>
                    <a:pt x="1125213" y="4906175"/>
                    <a:pt x="1081220" y="4899408"/>
                  </a:cubicBezTo>
                  <a:cubicBezTo>
                    <a:pt x="1087993" y="4893194"/>
                    <a:pt x="1094195" y="4885863"/>
                    <a:pt x="1102655" y="4881925"/>
                  </a:cubicBezTo>
                  <a:close/>
                  <a:moveTo>
                    <a:pt x="1086255" y="4935577"/>
                  </a:moveTo>
                  <a:cubicBezTo>
                    <a:pt x="1087392" y="4946284"/>
                    <a:pt x="1092458" y="4957572"/>
                    <a:pt x="1090203" y="4968841"/>
                  </a:cubicBezTo>
                  <a:cubicBezTo>
                    <a:pt x="1081734" y="4985204"/>
                    <a:pt x="1070464" y="5000985"/>
                    <a:pt x="1055793" y="5011710"/>
                  </a:cubicBezTo>
                  <a:cubicBezTo>
                    <a:pt x="1035494" y="5007199"/>
                    <a:pt x="1010677" y="4996485"/>
                    <a:pt x="1008421" y="4973352"/>
                  </a:cubicBezTo>
                  <a:cubicBezTo>
                    <a:pt x="1028796" y="4963709"/>
                    <a:pt x="1053628" y="4958071"/>
                    <a:pt x="1060905" y="4933874"/>
                  </a:cubicBezTo>
                  <a:lnTo>
                    <a:pt x="1060878" y="4933866"/>
                  </a:lnTo>
                  <a:cubicBezTo>
                    <a:pt x="1069337" y="4934426"/>
                    <a:pt x="1077795" y="4934426"/>
                    <a:pt x="1086255" y="4935573"/>
                  </a:cubicBezTo>
                  <a:close/>
                  <a:moveTo>
                    <a:pt x="1059794" y="4914638"/>
                  </a:moveTo>
                  <a:cubicBezTo>
                    <a:pt x="1053017" y="4924216"/>
                    <a:pt x="1046815" y="4933793"/>
                    <a:pt x="1039495" y="4942835"/>
                  </a:cubicBezTo>
                  <a:cubicBezTo>
                    <a:pt x="1023131" y="4952436"/>
                    <a:pt x="996061" y="4957497"/>
                    <a:pt x="996635" y="4981193"/>
                  </a:cubicBezTo>
                  <a:cubicBezTo>
                    <a:pt x="995506" y="5012774"/>
                    <a:pt x="1035547" y="5013894"/>
                    <a:pt x="1048528" y="5037017"/>
                  </a:cubicBezTo>
                  <a:cubicBezTo>
                    <a:pt x="1018627" y="5031943"/>
                    <a:pt x="993815" y="5009947"/>
                    <a:pt x="978576" y="4984570"/>
                  </a:cubicBezTo>
                  <a:cubicBezTo>
                    <a:pt x="972300" y="4966652"/>
                    <a:pt x="991401" y="4954189"/>
                    <a:pt x="1006137" y="4949641"/>
                  </a:cubicBezTo>
                  <a:lnTo>
                    <a:pt x="1006210" y="4949596"/>
                  </a:lnTo>
                  <a:cubicBezTo>
                    <a:pt x="1024821" y="4947339"/>
                    <a:pt x="1031597" y="4928164"/>
                    <a:pt x="1039492" y="4914058"/>
                  </a:cubicBezTo>
                  <a:cubicBezTo>
                    <a:pt x="1044568" y="4914060"/>
                    <a:pt x="1054710" y="4914060"/>
                    <a:pt x="1059794" y="4914634"/>
                  </a:cubicBezTo>
                  <a:close/>
                  <a:moveTo>
                    <a:pt x="1044550" y="4890415"/>
                  </a:moveTo>
                  <a:cubicBezTo>
                    <a:pt x="1027632" y="4906207"/>
                    <a:pt x="1019737" y="4932157"/>
                    <a:pt x="996041" y="4938361"/>
                  </a:cubicBezTo>
                  <a:cubicBezTo>
                    <a:pt x="988154" y="4941181"/>
                    <a:pt x="980823" y="4948511"/>
                    <a:pt x="971801" y="4946248"/>
                  </a:cubicBezTo>
                  <a:cubicBezTo>
                    <a:pt x="957124" y="4941173"/>
                    <a:pt x="945840" y="4929902"/>
                    <a:pt x="933442" y="4920873"/>
                  </a:cubicBezTo>
                  <a:cubicBezTo>
                    <a:pt x="935699" y="4916370"/>
                    <a:pt x="939646" y="4907902"/>
                    <a:pt x="941901" y="4903399"/>
                  </a:cubicBezTo>
                  <a:cubicBezTo>
                    <a:pt x="956546" y="4902217"/>
                    <a:pt x="971828" y="4903947"/>
                    <a:pt x="986478" y="4900579"/>
                  </a:cubicBezTo>
                  <a:cubicBezTo>
                    <a:pt x="1002260" y="4892111"/>
                    <a:pt x="1014676" y="4878584"/>
                    <a:pt x="1029330" y="4867861"/>
                  </a:cubicBezTo>
                  <a:cubicBezTo>
                    <a:pt x="1034407" y="4875184"/>
                    <a:pt x="1039484" y="4882515"/>
                    <a:pt x="1044550" y="4890411"/>
                  </a:cubicBezTo>
                  <a:close/>
                  <a:moveTo>
                    <a:pt x="1021979" y="4850406"/>
                  </a:moveTo>
                  <a:cubicBezTo>
                    <a:pt x="1009572" y="4862813"/>
                    <a:pt x="998857" y="4879177"/>
                    <a:pt x="981938" y="4885930"/>
                  </a:cubicBezTo>
                  <a:cubicBezTo>
                    <a:pt x="965583" y="4890456"/>
                    <a:pt x="948656" y="4890456"/>
                    <a:pt x="932301" y="4891570"/>
                  </a:cubicBezTo>
                  <a:cubicBezTo>
                    <a:pt x="923843" y="4903986"/>
                    <a:pt x="919895" y="4918085"/>
                    <a:pt x="915946" y="4932193"/>
                  </a:cubicBezTo>
                  <a:cubicBezTo>
                    <a:pt x="910306" y="4922051"/>
                    <a:pt x="904676" y="4911327"/>
                    <a:pt x="899601" y="4900602"/>
                  </a:cubicBezTo>
                  <a:cubicBezTo>
                    <a:pt x="905241" y="4894398"/>
                    <a:pt x="910871" y="4887631"/>
                    <a:pt x="918203" y="4882556"/>
                  </a:cubicBezTo>
                  <a:cubicBezTo>
                    <a:pt x="936850" y="4877462"/>
                    <a:pt x="957134" y="4881374"/>
                    <a:pt x="975781" y="4874097"/>
                  </a:cubicBezTo>
                  <a:lnTo>
                    <a:pt x="975736" y="4874106"/>
                  </a:lnTo>
                  <a:cubicBezTo>
                    <a:pt x="990401" y="4865065"/>
                    <a:pt x="1004509" y="4853790"/>
                    <a:pt x="1021979" y="4850406"/>
                  </a:cubicBezTo>
                  <a:close/>
                  <a:moveTo>
                    <a:pt x="998839" y="4843620"/>
                  </a:moveTo>
                  <a:cubicBezTo>
                    <a:pt x="996020" y="4823886"/>
                    <a:pt x="992107" y="4804697"/>
                    <a:pt x="987562" y="4784963"/>
                  </a:cubicBezTo>
                  <a:cubicBezTo>
                    <a:pt x="1003362" y="4798509"/>
                    <a:pt x="1011813" y="4826140"/>
                    <a:pt x="998842" y="4843620"/>
                  </a:cubicBezTo>
                  <a:close/>
                  <a:moveTo>
                    <a:pt x="973998" y="4797398"/>
                  </a:moveTo>
                  <a:cubicBezTo>
                    <a:pt x="977955" y="4803601"/>
                    <a:pt x="981337" y="4810369"/>
                    <a:pt x="985286" y="4816563"/>
                  </a:cubicBezTo>
                  <a:cubicBezTo>
                    <a:pt x="979638" y="4830107"/>
                    <a:pt x="978509" y="4844770"/>
                    <a:pt x="972315" y="4858305"/>
                  </a:cubicBezTo>
                  <a:cubicBezTo>
                    <a:pt x="951439" y="4860551"/>
                    <a:pt x="930573" y="4861689"/>
                    <a:pt x="910836" y="4870139"/>
                  </a:cubicBezTo>
                  <a:cubicBezTo>
                    <a:pt x="890536" y="4879181"/>
                    <a:pt x="867976" y="4857177"/>
                    <a:pt x="873059" y="4836311"/>
                  </a:cubicBezTo>
                  <a:cubicBezTo>
                    <a:pt x="892861" y="4832855"/>
                    <a:pt x="913200" y="4830581"/>
                    <a:pt x="932301" y="4823850"/>
                  </a:cubicBezTo>
                  <a:lnTo>
                    <a:pt x="932256" y="4823895"/>
                  </a:lnTo>
                  <a:cubicBezTo>
                    <a:pt x="946355" y="4821084"/>
                    <a:pt x="951995" y="4805858"/>
                    <a:pt x="960463" y="4795698"/>
                  </a:cubicBezTo>
                  <a:cubicBezTo>
                    <a:pt x="963849" y="4796258"/>
                    <a:pt x="970617" y="4796823"/>
                    <a:pt x="974001" y="4797395"/>
                  </a:cubicBezTo>
                  <a:close/>
                  <a:moveTo>
                    <a:pt x="954287" y="4728586"/>
                  </a:moveTo>
                  <a:cubicBezTo>
                    <a:pt x="937914" y="4721218"/>
                    <a:pt x="921087" y="4716125"/>
                    <a:pt x="904114" y="4711121"/>
                  </a:cubicBezTo>
                  <a:lnTo>
                    <a:pt x="904096" y="4711103"/>
                  </a:lnTo>
                  <a:cubicBezTo>
                    <a:pt x="911435" y="4707720"/>
                    <a:pt x="918758" y="4704354"/>
                    <a:pt x="926089" y="4702653"/>
                  </a:cubicBezTo>
                  <a:cubicBezTo>
                    <a:pt x="938508" y="4707717"/>
                    <a:pt x="945267" y="4719561"/>
                    <a:pt x="954289" y="4728583"/>
                  </a:cubicBezTo>
                  <a:close/>
                  <a:moveTo>
                    <a:pt x="928912" y="4690819"/>
                  </a:moveTo>
                  <a:cubicBezTo>
                    <a:pt x="921025" y="4677284"/>
                    <a:pt x="923272" y="4657537"/>
                    <a:pt x="908046" y="4649086"/>
                  </a:cubicBezTo>
                  <a:cubicBezTo>
                    <a:pt x="896202" y="4635542"/>
                    <a:pt x="881540" y="4651333"/>
                    <a:pt x="870253" y="4657537"/>
                  </a:cubicBezTo>
                  <a:cubicBezTo>
                    <a:pt x="869717" y="4654717"/>
                    <a:pt x="868580" y="4649078"/>
                    <a:pt x="868024" y="4646258"/>
                  </a:cubicBezTo>
                  <a:lnTo>
                    <a:pt x="868006" y="4646249"/>
                  </a:lnTo>
                  <a:cubicBezTo>
                    <a:pt x="881541" y="4638918"/>
                    <a:pt x="896767" y="4621999"/>
                    <a:pt x="912558" y="4632723"/>
                  </a:cubicBezTo>
                  <a:cubicBezTo>
                    <a:pt x="932869" y="4644563"/>
                    <a:pt x="932296" y="4670515"/>
                    <a:pt x="928912" y="4690816"/>
                  </a:cubicBezTo>
                  <a:close/>
                  <a:moveTo>
                    <a:pt x="901288" y="4564976"/>
                  </a:moveTo>
                  <a:cubicBezTo>
                    <a:pt x="910866" y="4579630"/>
                    <a:pt x="906928" y="4597122"/>
                    <a:pt x="902979" y="4612348"/>
                  </a:cubicBezTo>
                  <a:cubicBezTo>
                    <a:pt x="897904" y="4595993"/>
                    <a:pt x="903543" y="4574000"/>
                    <a:pt x="887189" y="4563285"/>
                  </a:cubicBezTo>
                  <a:cubicBezTo>
                    <a:pt x="878197" y="4555859"/>
                    <a:pt x="867527" y="4551944"/>
                    <a:pt x="857426" y="4546345"/>
                  </a:cubicBezTo>
                  <a:lnTo>
                    <a:pt x="857289" y="4546374"/>
                  </a:lnTo>
                  <a:lnTo>
                    <a:pt x="857289" y="4546274"/>
                  </a:lnTo>
                  <a:cubicBezTo>
                    <a:pt x="857334" y="4546299"/>
                    <a:pt x="857379" y="4546319"/>
                    <a:pt x="857426" y="4546345"/>
                  </a:cubicBezTo>
                  <a:cubicBezTo>
                    <a:pt x="860306" y="4545761"/>
                    <a:pt x="866913" y="4544112"/>
                    <a:pt x="869697" y="4543546"/>
                  </a:cubicBezTo>
                  <a:cubicBezTo>
                    <a:pt x="885479" y="4536193"/>
                    <a:pt x="895638" y="4553695"/>
                    <a:pt x="901288" y="4564973"/>
                  </a:cubicBezTo>
                  <a:close/>
                  <a:moveTo>
                    <a:pt x="889998" y="4477018"/>
                  </a:moveTo>
                  <a:cubicBezTo>
                    <a:pt x="871798" y="4469401"/>
                    <a:pt x="851631" y="4467839"/>
                    <a:pt x="832475" y="4472560"/>
                  </a:cubicBezTo>
                  <a:lnTo>
                    <a:pt x="832475" y="4472515"/>
                  </a:lnTo>
                  <a:cubicBezTo>
                    <a:pt x="844873" y="4463491"/>
                    <a:pt x="855588" y="4445991"/>
                    <a:pt x="873643" y="4451641"/>
                  </a:cubicBezTo>
                  <a:cubicBezTo>
                    <a:pt x="885479" y="4453901"/>
                    <a:pt x="885479" y="4467428"/>
                    <a:pt x="889998" y="4477015"/>
                  </a:cubicBezTo>
                  <a:close/>
                  <a:moveTo>
                    <a:pt x="869124" y="4255389"/>
                  </a:moveTo>
                  <a:cubicBezTo>
                    <a:pt x="848258" y="4251432"/>
                    <a:pt x="824572" y="4251432"/>
                    <a:pt x="807653" y="4236779"/>
                  </a:cubicBezTo>
                  <a:cubicBezTo>
                    <a:pt x="796374" y="4228321"/>
                    <a:pt x="781711" y="4223772"/>
                    <a:pt x="771559" y="4213129"/>
                  </a:cubicBezTo>
                  <a:cubicBezTo>
                    <a:pt x="771559" y="4199034"/>
                    <a:pt x="778223" y="4186225"/>
                    <a:pt x="783967" y="4173598"/>
                  </a:cubicBezTo>
                  <a:cubicBezTo>
                    <a:pt x="789042" y="4173034"/>
                    <a:pt x="798621" y="4171905"/>
                    <a:pt x="803142" y="4171351"/>
                  </a:cubicBezTo>
                  <a:cubicBezTo>
                    <a:pt x="816677" y="4180952"/>
                    <a:pt x="829084" y="4192791"/>
                    <a:pt x="842618" y="4202369"/>
                  </a:cubicBezTo>
                  <a:cubicBezTo>
                    <a:pt x="857843" y="4204615"/>
                    <a:pt x="873635" y="4204615"/>
                    <a:pt x="888861" y="4205179"/>
                  </a:cubicBezTo>
                  <a:cubicBezTo>
                    <a:pt x="887734" y="4223244"/>
                    <a:pt x="891677" y="4249177"/>
                    <a:pt x="869124" y="4255389"/>
                  </a:cubicBezTo>
                  <a:close/>
                  <a:moveTo>
                    <a:pt x="842054" y="4179814"/>
                  </a:moveTo>
                  <a:cubicBezTo>
                    <a:pt x="849395" y="4175302"/>
                    <a:pt x="860674" y="4176986"/>
                    <a:pt x="866314" y="4182634"/>
                  </a:cubicBezTo>
                  <a:cubicBezTo>
                    <a:pt x="863494" y="4191090"/>
                    <a:pt x="841500" y="4189362"/>
                    <a:pt x="842054" y="4179814"/>
                  </a:cubicBezTo>
                  <a:close/>
                  <a:moveTo>
                    <a:pt x="909738" y="4226004"/>
                  </a:moveTo>
                  <a:cubicBezTo>
                    <a:pt x="904138" y="4206824"/>
                    <a:pt x="894558" y="4188823"/>
                    <a:pt x="883289" y="4173004"/>
                  </a:cubicBezTo>
                  <a:lnTo>
                    <a:pt x="883232" y="4172983"/>
                  </a:lnTo>
                  <a:lnTo>
                    <a:pt x="883268" y="4172974"/>
                  </a:lnTo>
                  <a:lnTo>
                    <a:pt x="883287" y="4173003"/>
                  </a:lnTo>
                  <a:cubicBezTo>
                    <a:pt x="895682" y="4177529"/>
                    <a:pt x="910308" y="4181482"/>
                    <a:pt x="914813" y="4196105"/>
                  </a:cubicBezTo>
                  <a:cubicBezTo>
                    <a:pt x="922145" y="4205699"/>
                    <a:pt x="912547" y="4216414"/>
                    <a:pt x="909738" y="4226001"/>
                  </a:cubicBezTo>
                  <a:close/>
                  <a:moveTo>
                    <a:pt x="906345" y="4161758"/>
                  </a:moveTo>
                  <a:cubicBezTo>
                    <a:pt x="887170" y="4162322"/>
                    <a:pt x="867423" y="4164578"/>
                    <a:pt x="848248" y="4162322"/>
                  </a:cubicBezTo>
                  <a:cubicBezTo>
                    <a:pt x="833023" y="4151606"/>
                    <a:pt x="811027" y="4142583"/>
                    <a:pt x="809336" y="4121153"/>
                  </a:cubicBezTo>
                  <a:cubicBezTo>
                    <a:pt x="804261" y="4104325"/>
                    <a:pt x="814420" y="4087952"/>
                    <a:pt x="821178" y="4072762"/>
                  </a:cubicBezTo>
                  <a:lnTo>
                    <a:pt x="821187" y="4072652"/>
                  </a:lnTo>
                  <a:cubicBezTo>
                    <a:pt x="836411" y="4069260"/>
                    <a:pt x="853599" y="4071740"/>
                    <a:pt x="863483" y="4084496"/>
                  </a:cubicBezTo>
                  <a:cubicBezTo>
                    <a:pt x="877725" y="4102875"/>
                    <a:pt x="901277" y="4105372"/>
                    <a:pt x="922697" y="4107618"/>
                  </a:cubicBezTo>
                  <a:cubicBezTo>
                    <a:pt x="925519" y="4127918"/>
                    <a:pt x="918188" y="4145974"/>
                    <a:pt x="906345" y="4161755"/>
                  </a:cubicBezTo>
                  <a:close/>
                  <a:moveTo>
                    <a:pt x="877019" y="4075473"/>
                  </a:moveTo>
                  <a:cubicBezTo>
                    <a:pt x="882103" y="4069834"/>
                    <a:pt x="892810" y="4073773"/>
                    <a:pt x="895075" y="4081114"/>
                  </a:cubicBezTo>
                  <a:cubicBezTo>
                    <a:pt x="893384" y="4091757"/>
                    <a:pt x="871944" y="4085567"/>
                    <a:pt x="877019" y="4075471"/>
                  </a:cubicBezTo>
                  <a:close/>
                  <a:moveTo>
                    <a:pt x="920499" y="4082783"/>
                  </a:moveTo>
                  <a:lnTo>
                    <a:pt x="920437" y="4082751"/>
                  </a:lnTo>
                  <a:lnTo>
                    <a:pt x="920447" y="4082706"/>
                  </a:lnTo>
                  <a:lnTo>
                    <a:pt x="920499" y="4082783"/>
                  </a:lnTo>
                  <a:cubicBezTo>
                    <a:pt x="927246" y="4086152"/>
                    <a:pt x="934002" y="4090092"/>
                    <a:pt x="940739" y="4093466"/>
                  </a:cubicBezTo>
                  <a:cubicBezTo>
                    <a:pt x="941303" y="4101362"/>
                    <a:pt x="941867" y="4109821"/>
                    <a:pt x="943004" y="4117726"/>
                  </a:cubicBezTo>
                  <a:cubicBezTo>
                    <a:pt x="936286" y="4105923"/>
                    <a:pt x="928392" y="4094666"/>
                    <a:pt x="920496" y="4082780"/>
                  </a:cubicBezTo>
                  <a:close/>
                  <a:moveTo>
                    <a:pt x="923275" y="4065896"/>
                  </a:moveTo>
                  <a:cubicBezTo>
                    <a:pt x="907986" y="4062804"/>
                    <a:pt x="889657" y="4065108"/>
                    <a:pt x="877585" y="4053498"/>
                  </a:cubicBezTo>
                  <a:cubicBezTo>
                    <a:pt x="862635" y="4039117"/>
                    <a:pt x="845441" y="4023026"/>
                    <a:pt x="844321" y="4001031"/>
                  </a:cubicBezTo>
                  <a:cubicBezTo>
                    <a:pt x="845967" y="3996789"/>
                    <a:pt x="844721" y="3999827"/>
                    <a:pt x="857310" y="3971106"/>
                  </a:cubicBezTo>
                  <a:lnTo>
                    <a:pt x="857294" y="3971143"/>
                  </a:lnTo>
                  <a:cubicBezTo>
                    <a:pt x="869700" y="3971143"/>
                    <a:pt x="881552" y="3971143"/>
                    <a:pt x="893385" y="3970579"/>
                  </a:cubicBezTo>
                  <a:cubicBezTo>
                    <a:pt x="902972" y="3981294"/>
                    <a:pt x="911441" y="3994829"/>
                    <a:pt x="924967" y="4001029"/>
                  </a:cubicBezTo>
                  <a:cubicBezTo>
                    <a:pt x="938511" y="4006113"/>
                    <a:pt x="957676" y="4004986"/>
                    <a:pt x="962752" y="4021904"/>
                  </a:cubicBezTo>
                  <a:cubicBezTo>
                    <a:pt x="958802" y="4041070"/>
                    <a:pt x="947986" y="4070890"/>
                    <a:pt x="923272" y="4065893"/>
                  </a:cubicBezTo>
                  <a:close/>
                  <a:moveTo>
                    <a:pt x="960551" y="4074855"/>
                  </a:moveTo>
                  <a:cubicBezTo>
                    <a:pt x="953183" y="4070943"/>
                    <a:pt x="953183" y="4067037"/>
                    <a:pt x="960551" y="4063031"/>
                  </a:cubicBezTo>
                  <a:lnTo>
                    <a:pt x="960551" y="4063013"/>
                  </a:lnTo>
                  <a:cubicBezTo>
                    <a:pt x="967872" y="4066967"/>
                    <a:pt x="967871" y="4070913"/>
                    <a:pt x="960548" y="4074852"/>
                  </a:cubicBezTo>
                  <a:close/>
                  <a:moveTo>
                    <a:pt x="981918" y="4047231"/>
                  </a:moveTo>
                  <a:cubicBezTo>
                    <a:pt x="977970" y="4032006"/>
                    <a:pt x="976843" y="4016782"/>
                    <a:pt x="975140" y="4000978"/>
                  </a:cubicBezTo>
                  <a:cubicBezTo>
                    <a:pt x="968410" y="3996520"/>
                    <a:pt x="961132" y="3991973"/>
                    <a:pt x="954310" y="3986879"/>
                  </a:cubicBezTo>
                  <a:lnTo>
                    <a:pt x="954274" y="3986879"/>
                  </a:lnTo>
                  <a:cubicBezTo>
                    <a:pt x="964376" y="3985667"/>
                    <a:pt x="974560" y="3985292"/>
                    <a:pt x="984724" y="3985760"/>
                  </a:cubicBezTo>
                  <a:cubicBezTo>
                    <a:pt x="993185" y="4005496"/>
                    <a:pt x="990939" y="4028044"/>
                    <a:pt x="981915" y="4047228"/>
                  </a:cubicBezTo>
                  <a:close/>
                  <a:moveTo>
                    <a:pt x="968392" y="3969450"/>
                  </a:moveTo>
                  <a:cubicBezTo>
                    <a:pt x="938502" y="3973962"/>
                    <a:pt x="914244" y="3949151"/>
                    <a:pt x="897324" y="3927154"/>
                  </a:cubicBezTo>
                  <a:cubicBezTo>
                    <a:pt x="893404" y="3910146"/>
                    <a:pt x="891152" y="3885312"/>
                    <a:pt x="908630" y="3875216"/>
                  </a:cubicBezTo>
                  <a:lnTo>
                    <a:pt x="908612" y="3875271"/>
                  </a:lnTo>
                  <a:cubicBezTo>
                    <a:pt x="918762" y="3865670"/>
                    <a:pt x="939630" y="3864000"/>
                    <a:pt x="946397" y="3877527"/>
                  </a:cubicBezTo>
                  <a:cubicBezTo>
                    <a:pt x="959932" y="3896692"/>
                    <a:pt x="977988" y="3911928"/>
                    <a:pt x="999408" y="3919815"/>
                  </a:cubicBezTo>
                  <a:cubicBezTo>
                    <a:pt x="999405" y="3940113"/>
                    <a:pt x="987003" y="3960424"/>
                    <a:pt x="968389" y="3969448"/>
                  </a:cubicBezTo>
                  <a:close/>
                  <a:moveTo>
                    <a:pt x="1015245" y="3949712"/>
                  </a:moveTo>
                  <a:cubicBezTo>
                    <a:pt x="1014116" y="3937304"/>
                    <a:pt x="1013552" y="3924325"/>
                    <a:pt x="1012988" y="3911354"/>
                  </a:cubicBezTo>
                  <a:cubicBezTo>
                    <a:pt x="996616" y="3898983"/>
                    <a:pt x="978061" y="3890523"/>
                    <a:pt x="963961" y="3875334"/>
                  </a:cubicBezTo>
                  <a:lnTo>
                    <a:pt x="963915" y="3875271"/>
                  </a:lnTo>
                  <a:cubicBezTo>
                    <a:pt x="987038" y="3888786"/>
                    <a:pt x="1012988" y="3893307"/>
                    <a:pt x="1037238" y="3904032"/>
                  </a:cubicBezTo>
                  <a:cubicBezTo>
                    <a:pt x="1034973" y="3921216"/>
                    <a:pt x="1027265" y="3937223"/>
                    <a:pt x="1015242" y="3949709"/>
                  </a:cubicBezTo>
                  <a:close/>
                  <a:moveTo>
                    <a:pt x="1027079" y="3881438"/>
                  </a:moveTo>
                  <a:cubicBezTo>
                    <a:pt x="1007340" y="3881438"/>
                    <a:pt x="987038" y="3870713"/>
                    <a:pt x="978015" y="3852685"/>
                  </a:cubicBezTo>
                  <a:cubicBezTo>
                    <a:pt x="969390" y="3836362"/>
                    <a:pt x="958984" y="3821044"/>
                    <a:pt x="946988" y="3807010"/>
                  </a:cubicBezTo>
                  <a:cubicBezTo>
                    <a:pt x="953173" y="3794549"/>
                    <a:pt x="959905" y="3782087"/>
                    <a:pt x="972363" y="3774811"/>
                  </a:cubicBezTo>
                  <a:lnTo>
                    <a:pt x="972371" y="3774856"/>
                  </a:lnTo>
                  <a:cubicBezTo>
                    <a:pt x="981959" y="3766397"/>
                    <a:pt x="1000005" y="3766969"/>
                    <a:pt x="1007336" y="3778240"/>
                  </a:cubicBezTo>
                  <a:cubicBezTo>
                    <a:pt x="1014103" y="3788964"/>
                    <a:pt x="1018051" y="3800807"/>
                    <a:pt x="1024818" y="3811513"/>
                  </a:cubicBezTo>
                  <a:cubicBezTo>
                    <a:pt x="1034406" y="3821115"/>
                    <a:pt x="1047376" y="3827868"/>
                    <a:pt x="1058665" y="3835763"/>
                  </a:cubicBezTo>
                  <a:cubicBezTo>
                    <a:pt x="1060350" y="3856048"/>
                    <a:pt x="1046815" y="3876358"/>
                    <a:pt x="1027076" y="3881435"/>
                  </a:cubicBezTo>
                  <a:close/>
                  <a:moveTo>
                    <a:pt x="1052466" y="3893835"/>
                  </a:moveTo>
                  <a:cubicBezTo>
                    <a:pt x="1061490" y="3876343"/>
                    <a:pt x="1077279" y="3858311"/>
                    <a:pt x="1073896" y="3837439"/>
                  </a:cubicBezTo>
                  <a:cubicBezTo>
                    <a:pt x="1069369" y="3817701"/>
                    <a:pt x="1048521" y="3812613"/>
                    <a:pt x="1035537" y="3800210"/>
                  </a:cubicBezTo>
                  <a:cubicBezTo>
                    <a:pt x="1026506" y="3787239"/>
                    <a:pt x="1023695" y="3770875"/>
                    <a:pt x="1013544" y="3759596"/>
                  </a:cubicBezTo>
                  <a:cubicBezTo>
                    <a:pt x="996052" y="3750008"/>
                    <a:pt x="971812" y="3752264"/>
                    <a:pt x="957130" y="3766371"/>
                  </a:cubicBezTo>
                  <a:cubicBezTo>
                    <a:pt x="947580" y="3774376"/>
                    <a:pt x="939665" y="3783928"/>
                    <a:pt x="930109" y="3792386"/>
                  </a:cubicBezTo>
                  <a:lnTo>
                    <a:pt x="930072" y="3792315"/>
                  </a:lnTo>
                  <a:cubicBezTo>
                    <a:pt x="935147" y="3768073"/>
                    <a:pt x="952067" y="3744379"/>
                    <a:pt x="977445" y="3740986"/>
                  </a:cubicBezTo>
                  <a:cubicBezTo>
                    <a:pt x="991543" y="3734236"/>
                    <a:pt x="1006771" y="3739866"/>
                    <a:pt x="1018044" y="3749444"/>
                  </a:cubicBezTo>
                  <a:cubicBezTo>
                    <a:pt x="1028194" y="3766371"/>
                    <a:pt x="1033280" y="3786102"/>
                    <a:pt x="1047945" y="3800208"/>
                  </a:cubicBezTo>
                  <a:cubicBezTo>
                    <a:pt x="1064300" y="3810370"/>
                    <a:pt x="1086857" y="3810370"/>
                    <a:pt x="1099829" y="3826715"/>
                  </a:cubicBezTo>
                  <a:cubicBezTo>
                    <a:pt x="1096457" y="3855484"/>
                    <a:pt x="1073321" y="3875785"/>
                    <a:pt x="1052463" y="3893835"/>
                  </a:cubicBezTo>
                  <a:close/>
                  <a:moveTo>
                    <a:pt x="1138169" y="3745524"/>
                  </a:moveTo>
                  <a:cubicBezTo>
                    <a:pt x="1131401" y="3764690"/>
                    <a:pt x="1116739" y="3779907"/>
                    <a:pt x="1100384" y="3791199"/>
                  </a:cubicBezTo>
                  <a:cubicBezTo>
                    <a:pt x="1082892" y="3799685"/>
                    <a:pt x="1061462" y="3788960"/>
                    <a:pt x="1047927" y="3777118"/>
                  </a:cubicBezTo>
                  <a:cubicBezTo>
                    <a:pt x="1043970" y="3757367"/>
                    <a:pt x="1031000" y="3742135"/>
                    <a:pt x="1020294" y="3726344"/>
                  </a:cubicBezTo>
                  <a:cubicBezTo>
                    <a:pt x="1016382" y="3703239"/>
                    <a:pt x="1032755" y="3679590"/>
                    <a:pt x="1051947" y="3667765"/>
                  </a:cubicBezTo>
                  <a:lnTo>
                    <a:pt x="1051875" y="3667702"/>
                  </a:lnTo>
                  <a:cubicBezTo>
                    <a:pt x="1061462" y="3667139"/>
                    <a:pt x="1072741" y="3664311"/>
                    <a:pt x="1081201" y="3669959"/>
                  </a:cubicBezTo>
                  <a:cubicBezTo>
                    <a:pt x="1091906" y="3683494"/>
                    <a:pt x="1094987" y="3702843"/>
                    <a:pt x="1110527" y="3713383"/>
                  </a:cubicBezTo>
                  <a:cubicBezTo>
                    <a:pt x="1122568" y="3721546"/>
                    <a:pt x="1141540" y="3726894"/>
                    <a:pt x="1138166" y="3745522"/>
                  </a:cubicBezTo>
                  <a:close/>
                  <a:moveTo>
                    <a:pt x="1148311" y="3772613"/>
                  </a:moveTo>
                  <a:cubicBezTo>
                    <a:pt x="1150668" y="3755651"/>
                    <a:pt x="1153303" y="3729024"/>
                    <a:pt x="1144927" y="3712270"/>
                  </a:cubicBezTo>
                  <a:cubicBezTo>
                    <a:pt x="1155199" y="3716322"/>
                    <a:pt x="1165026" y="3721421"/>
                    <a:pt x="1174253" y="3727488"/>
                  </a:cubicBezTo>
                  <a:cubicBezTo>
                    <a:pt x="1168610" y="3743848"/>
                    <a:pt x="1161843" y="3760757"/>
                    <a:pt x="1148304" y="3772611"/>
                  </a:cubicBezTo>
                  <a:close/>
                  <a:moveTo>
                    <a:pt x="1167522" y="3700408"/>
                  </a:moveTo>
                  <a:cubicBezTo>
                    <a:pt x="1148903" y="3701536"/>
                    <a:pt x="1133121" y="3686873"/>
                    <a:pt x="1125790" y="3670518"/>
                  </a:cubicBezTo>
                  <a:cubicBezTo>
                    <a:pt x="1118968" y="3656510"/>
                    <a:pt x="1100867" y="3645776"/>
                    <a:pt x="1104323" y="3628313"/>
                  </a:cubicBezTo>
                  <a:lnTo>
                    <a:pt x="1104359" y="3628222"/>
                  </a:lnTo>
                  <a:cubicBezTo>
                    <a:pt x="1105486" y="3605100"/>
                    <a:pt x="1127481" y="3588720"/>
                    <a:pt x="1148902" y="3586480"/>
                  </a:cubicBezTo>
                  <a:cubicBezTo>
                    <a:pt x="1155115" y="3600589"/>
                    <a:pt x="1160190" y="3615251"/>
                    <a:pt x="1166957" y="3628777"/>
                  </a:cubicBezTo>
                  <a:cubicBezTo>
                    <a:pt x="1179373" y="3640628"/>
                    <a:pt x="1195164" y="3647396"/>
                    <a:pt x="1208699" y="3656983"/>
                  </a:cubicBezTo>
                  <a:cubicBezTo>
                    <a:pt x="1195717" y="3672208"/>
                    <a:pt x="1187267" y="3692510"/>
                    <a:pt x="1167520" y="3700405"/>
                  </a:cubicBezTo>
                  <a:close/>
                  <a:moveTo>
                    <a:pt x="1196838" y="3703228"/>
                  </a:moveTo>
                  <a:cubicBezTo>
                    <a:pt x="1203050" y="3693641"/>
                    <a:pt x="1209817" y="3684609"/>
                    <a:pt x="1216031" y="3675031"/>
                  </a:cubicBezTo>
                  <a:cubicBezTo>
                    <a:pt x="1220542" y="3662624"/>
                    <a:pt x="1218277" y="3649656"/>
                    <a:pt x="1217723" y="3637246"/>
                  </a:cubicBezTo>
                  <a:cubicBezTo>
                    <a:pt x="1205871" y="3633289"/>
                    <a:pt x="1192336" y="3633854"/>
                    <a:pt x="1183322" y="3624267"/>
                  </a:cubicBezTo>
                  <a:cubicBezTo>
                    <a:pt x="1172034" y="3615816"/>
                    <a:pt x="1175981" y="3599441"/>
                    <a:pt x="1168097" y="3588729"/>
                  </a:cubicBezTo>
                  <a:cubicBezTo>
                    <a:pt x="1161821" y="3578542"/>
                    <a:pt x="1149992" y="3573447"/>
                    <a:pt x="1140990" y="3566716"/>
                  </a:cubicBezTo>
                  <a:lnTo>
                    <a:pt x="1141018" y="3566733"/>
                  </a:lnTo>
                  <a:cubicBezTo>
                    <a:pt x="1153981" y="3564477"/>
                    <a:pt x="1170334" y="3558275"/>
                    <a:pt x="1179930" y="3570690"/>
                  </a:cubicBezTo>
                  <a:cubicBezTo>
                    <a:pt x="1188962" y="3585915"/>
                    <a:pt x="1191772" y="3603409"/>
                    <a:pt x="1200230" y="3618636"/>
                  </a:cubicBezTo>
                  <a:cubicBezTo>
                    <a:pt x="1213765" y="3629335"/>
                    <a:pt x="1228991" y="3636674"/>
                    <a:pt x="1243099" y="3645714"/>
                  </a:cubicBezTo>
                  <a:cubicBezTo>
                    <a:pt x="1243098" y="3672772"/>
                    <a:pt x="1221668" y="3695894"/>
                    <a:pt x="1196835" y="3703225"/>
                  </a:cubicBezTo>
                  <a:close/>
                  <a:moveTo>
                    <a:pt x="1212584" y="3606156"/>
                  </a:moveTo>
                  <a:cubicBezTo>
                    <a:pt x="1205852" y="3586508"/>
                    <a:pt x="1196757" y="3567316"/>
                    <a:pt x="1187751" y="3548670"/>
                  </a:cubicBezTo>
                  <a:lnTo>
                    <a:pt x="1187769" y="3548632"/>
                  </a:lnTo>
                  <a:cubicBezTo>
                    <a:pt x="1200184" y="3528881"/>
                    <a:pt x="1214847" y="3504080"/>
                    <a:pt x="1241917" y="3504644"/>
                  </a:cubicBezTo>
                  <a:cubicBezTo>
                    <a:pt x="1261092" y="3522700"/>
                    <a:pt x="1248129" y="3552016"/>
                    <a:pt x="1264474" y="3571191"/>
                  </a:cubicBezTo>
                  <a:cubicBezTo>
                    <a:pt x="1271805" y="3578522"/>
                    <a:pt x="1281393" y="3584153"/>
                    <a:pt x="1289288" y="3591484"/>
                  </a:cubicBezTo>
                  <a:cubicBezTo>
                    <a:pt x="1279136" y="3622508"/>
                    <a:pt x="1231764" y="3635488"/>
                    <a:pt x="1212581" y="3606153"/>
                  </a:cubicBezTo>
                  <a:close/>
                  <a:moveTo>
                    <a:pt x="1291039" y="3631616"/>
                  </a:moveTo>
                  <a:cubicBezTo>
                    <a:pt x="1282094" y="3635744"/>
                    <a:pt x="1271864" y="3638383"/>
                    <a:pt x="1261713" y="3640639"/>
                  </a:cubicBezTo>
                  <a:cubicBezTo>
                    <a:pt x="1275812" y="3625985"/>
                    <a:pt x="1302312" y="3617507"/>
                    <a:pt x="1301189" y="3593831"/>
                  </a:cubicBezTo>
                  <a:cubicBezTo>
                    <a:pt x="1304009" y="3574080"/>
                    <a:pt x="1276363" y="3570145"/>
                    <a:pt x="1274119" y="3552089"/>
                  </a:cubicBezTo>
                  <a:cubicBezTo>
                    <a:pt x="1270331" y="3533188"/>
                    <a:pt x="1265287" y="3514560"/>
                    <a:pt x="1259021" y="3496330"/>
                  </a:cubicBezTo>
                  <a:lnTo>
                    <a:pt x="1258903" y="3496239"/>
                  </a:lnTo>
                  <a:cubicBezTo>
                    <a:pt x="1262286" y="3497939"/>
                    <a:pt x="1268504" y="3500765"/>
                    <a:pt x="1271310" y="3502452"/>
                  </a:cubicBezTo>
                  <a:cubicBezTo>
                    <a:pt x="1276385" y="3519371"/>
                    <a:pt x="1280334" y="3536853"/>
                    <a:pt x="1288229" y="3552653"/>
                  </a:cubicBezTo>
                  <a:cubicBezTo>
                    <a:pt x="1294423" y="3563359"/>
                    <a:pt x="1305711" y="3570135"/>
                    <a:pt x="1311915" y="3580860"/>
                  </a:cubicBezTo>
                  <a:cubicBezTo>
                    <a:pt x="1316421" y="3600022"/>
                    <a:pt x="1309812" y="3622944"/>
                    <a:pt x="1291034" y="3631613"/>
                  </a:cubicBezTo>
                  <a:close/>
                  <a:moveTo>
                    <a:pt x="1330502" y="3588106"/>
                  </a:moveTo>
                  <a:cubicBezTo>
                    <a:pt x="1351931" y="3571197"/>
                    <a:pt x="1387461" y="3562155"/>
                    <a:pt x="1382950" y="3527755"/>
                  </a:cubicBezTo>
                  <a:lnTo>
                    <a:pt x="1376737" y="3529448"/>
                  </a:lnTo>
                  <a:cubicBezTo>
                    <a:pt x="1362074" y="3539609"/>
                    <a:pt x="1353624" y="3558219"/>
                    <a:pt x="1335004" y="3563285"/>
                  </a:cubicBezTo>
                  <a:cubicBezTo>
                    <a:pt x="1315275" y="3570636"/>
                    <a:pt x="1301167" y="3548067"/>
                    <a:pt x="1298911" y="3531712"/>
                  </a:cubicBezTo>
                  <a:cubicBezTo>
                    <a:pt x="1295527" y="3510282"/>
                    <a:pt x="1282556" y="3492797"/>
                    <a:pt x="1268461" y="3476999"/>
                  </a:cubicBezTo>
                  <a:cubicBezTo>
                    <a:pt x="1275792" y="3457248"/>
                    <a:pt x="1295531" y="3447098"/>
                    <a:pt x="1315834" y="3444281"/>
                  </a:cubicBezTo>
                  <a:cubicBezTo>
                    <a:pt x="1331069" y="3449921"/>
                    <a:pt x="1335585" y="3466276"/>
                    <a:pt x="1336700" y="3480938"/>
                  </a:cubicBezTo>
                  <a:cubicBezTo>
                    <a:pt x="1337827" y="3501238"/>
                    <a:pt x="1356438" y="3510828"/>
                    <a:pt x="1369973" y="3522689"/>
                  </a:cubicBezTo>
                  <a:cubicBezTo>
                    <a:pt x="1371665" y="3522125"/>
                    <a:pt x="1375613" y="3520978"/>
                    <a:pt x="1377305" y="3520424"/>
                  </a:cubicBezTo>
                  <a:cubicBezTo>
                    <a:pt x="1390276" y="3499558"/>
                    <a:pt x="1350235" y="3498994"/>
                    <a:pt x="1353055" y="3479255"/>
                  </a:cubicBezTo>
                  <a:cubicBezTo>
                    <a:pt x="1352491" y="3459517"/>
                    <a:pt x="1339512" y="3443731"/>
                    <a:pt x="1327668" y="3429055"/>
                  </a:cubicBezTo>
                  <a:cubicBezTo>
                    <a:pt x="1314312" y="3430228"/>
                    <a:pt x="1300860" y="3429677"/>
                    <a:pt x="1287644" y="3427417"/>
                  </a:cubicBezTo>
                  <a:lnTo>
                    <a:pt x="1287644" y="3427372"/>
                  </a:lnTo>
                  <a:cubicBezTo>
                    <a:pt x="1306246" y="3414965"/>
                    <a:pt x="1328244" y="3422861"/>
                    <a:pt x="1344604" y="3434149"/>
                  </a:cubicBezTo>
                  <a:cubicBezTo>
                    <a:pt x="1359280" y="3445993"/>
                    <a:pt x="1353636" y="3466859"/>
                    <a:pt x="1363788" y="3481521"/>
                  </a:cubicBezTo>
                  <a:cubicBezTo>
                    <a:pt x="1371119" y="3500696"/>
                    <a:pt x="1398189" y="3505208"/>
                    <a:pt x="1401009" y="3526066"/>
                  </a:cubicBezTo>
                  <a:cubicBezTo>
                    <a:pt x="1408891" y="3564993"/>
                    <a:pt x="1363782" y="3589806"/>
                    <a:pt x="1330502" y="3588106"/>
                  </a:cubicBezTo>
                  <a:close/>
                  <a:moveTo>
                    <a:pt x="1417287" y="3498455"/>
                  </a:moveTo>
                  <a:cubicBezTo>
                    <a:pt x="1402062" y="3498138"/>
                    <a:pt x="1391354" y="3486057"/>
                    <a:pt x="1380066" y="3477597"/>
                  </a:cubicBezTo>
                  <a:cubicBezTo>
                    <a:pt x="1372248" y="3453402"/>
                    <a:pt x="1367149" y="3426299"/>
                    <a:pt x="1345682" y="3409923"/>
                  </a:cubicBezTo>
                  <a:cubicBezTo>
                    <a:pt x="1358662" y="3394698"/>
                    <a:pt x="1376132" y="3378332"/>
                    <a:pt x="1397556" y="3386228"/>
                  </a:cubicBezTo>
                  <a:cubicBezTo>
                    <a:pt x="1409408" y="3396927"/>
                    <a:pt x="1412792" y="3413306"/>
                    <a:pt x="1420114" y="3426828"/>
                  </a:cubicBezTo>
                  <a:cubicBezTo>
                    <a:pt x="1426891" y="3445439"/>
                    <a:pt x="1442671" y="3457277"/>
                    <a:pt x="1457344" y="3469689"/>
                  </a:cubicBezTo>
                  <a:cubicBezTo>
                    <a:pt x="1456781" y="3473072"/>
                    <a:pt x="1455080" y="3480967"/>
                    <a:pt x="1454524" y="3484351"/>
                  </a:cubicBezTo>
                  <a:cubicBezTo>
                    <a:pt x="1442109" y="3489441"/>
                    <a:pt x="1430830" y="3498738"/>
                    <a:pt x="1417287" y="3498456"/>
                  </a:cubicBezTo>
                  <a:close/>
                  <a:moveTo>
                    <a:pt x="1476592" y="3500747"/>
                  </a:moveTo>
                  <a:cubicBezTo>
                    <a:pt x="1467560" y="3509761"/>
                    <a:pt x="1455726" y="3508078"/>
                    <a:pt x="1444438" y="3508078"/>
                  </a:cubicBezTo>
                  <a:cubicBezTo>
                    <a:pt x="1461356" y="3495525"/>
                    <a:pt x="1478821" y="3482609"/>
                    <a:pt x="1478821" y="3459506"/>
                  </a:cubicBezTo>
                  <a:lnTo>
                    <a:pt x="1478839" y="3459579"/>
                  </a:lnTo>
                  <a:cubicBezTo>
                    <a:pt x="1489558" y="3470850"/>
                    <a:pt x="1491810" y="3492290"/>
                    <a:pt x="1476592" y="3500749"/>
                  </a:cubicBezTo>
                  <a:close/>
                  <a:moveTo>
                    <a:pt x="1490673" y="3446599"/>
                  </a:moveTo>
                  <a:cubicBezTo>
                    <a:pt x="1478265" y="3440959"/>
                    <a:pt x="1468124" y="3431923"/>
                    <a:pt x="1459655" y="3421212"/>
                  </a:cubicBezTo>
                  <a:cubicBezTo>
                    <a:pt x="1454221" y="3404365"/>
                    <a:pt x="1445528" y="3379443"/>
                    <a:pt x="1445003" y="3378351"/>
                  </a:cubicBezTo>
                  <a:cubicBezTo>
                    <a:pt x="1459092" y="3359740"/>
                    <a:pt x="1481659" y="3345641"/>
                    <a:pt x="1505910" y="3350717"/>
                  </a:cubicBezTo>
                  <a:cubicBezTo>
                    <a:pt x="1512677" y="3360878"/>
                    <a:pt x="1517992" y="3372150"/>
                    <a:pt x="1517744" y="3385109"/>
                  </a:cubicBezTo>
                  <a:cubicBezTo>
                    <a:pt x="1517470" y="3399785"/>
                    <a:pt x="1526776" y="3411633"/>
                    <a:pt x="1531852" y="3425160"/>
                  </a:cubicBezTo>
                  <a:cubicBezTo>
                    <a:pt x="1530157" y="3444900"/>
                    <a:pt x="1505899" y="3443199"/>
                    <a:pt x="1490673" y="3446601"/>
                  </a:cubicBezTo>
                  <a:close/>
                  <a:moveTo>
                    <a:pt x="1560048" y="3438139"/>
                  </a:moveTo>
                  <a:cubicBezTo>
                    <a:pt x="1553281" y="3455621"/>
                    <a:pt x="1533534" y="3461825"/>
                    <a:pt x="1516052" y="3465209"/>
                  </a:cubicBezTo>
                  <a:cubicBezTo>
                    <a:pt x="1528459" y="3453938"/>
                    <a:pt x="1542002" y="3444343"/>
                    <a:pt x="1551590" y="3430817"/>
                  </a:cubicBezTo>
                  <a:cubicBezTo>
                    <a:pt x="1548133" y="3418901"/>
                    <a:pt x="1543676" y="3407077"/>
                    <a:pt x="1540857" y="3395252"/>
                  </a:cubicBezTo>
                  <a:lnTo>
                    <a:pt x="1540875" y="3395270"/>
                  </a:lnTo>
                  <a:cubicBezTo>
                    <a:pt x="1549334" y="3408251"/>
                    <a:pt x="1569072" y="3420668"/>
                    <a:pt x="1560048" y="3438141"/>
                  </a:cubicBezTo>
                  <a:close/>
                  <a:moveTo>
                    <a:pt x="1563996" y="3398662"/>
                  </a:moveTo>
                  <a:cubicBezTo>
                    <a:pt x="1548623" y="3384563"/>
                    <a:pt x="1552625" y="3362006"/>
                    <a:pt x="1543621" y="3344541"/>
                  </a:cubicBezTo>
                  <a:lnTo>
                    <a:pt x="1543693" y="3344514"/>
                  </a:lnTo>
                  <a:cubicBezTo>
                    <a:pt x="1552717" y="3324775"/>
                    <a:pt x="1571327" y="3313496"/>
                    <a:pt x="1592193" y="3307858"/>
                  </a:cubicBezTo>
                  <a:cubicBezTo>
                    <a:pt x="1606869" y="3310122"/>
                    <a:pt x="1610803" y="3326468"/>
                    <a:pt x="1616453" y="3337748"/>
                  </a:cubicBezTo>
                  <a:cubicBezTo>
                    <a:pt x="1620964" y="3351282"/>
                    <a:pt x="1627731" y="3364254"/>
                    <a:pt x="1629424" y="3378347"/>
                  </a:cubicBezTo>
                  <a:cubicBezTo>
                    <a:pt x="1618709" y="3403166"/>
                    <a:pt x="1586563" y="3400346"/>
                    <a:pt x="1563996" y="3398663"/>
                  </a:cubicBezTo>
                  <a:close/>
                  <a:moveTo>
                    <a:pt x="1653055" y="3400873"/>
                  </a:moveTo>
                  <a:cubicBezTo>
                    <a:pt x="1634445" y="3421739"/>
                    <a:pt x="1603992" y="3426247"/>
                    <a:pt x="1577480" y="3421739"/>
                  </a:cubicBezTo>
                  <a:cubicBezTo>
                    <a:pt x="1600039" y="3415535"/>
                    <a:pt x="1625426" y="3412715"/>
                    <a:pt x="1640652" y="3393540"/>
                  </a:cubicBezTo>
                  <a:cubicBezTo>
                    <a:pt x="1647429" y="3379996"/>
                    <a:pt x="1647647" y="3362737"/>
                    <a:pt x="1639524" y="3349551"/>
                  </a:cubicBezTo>
                  <a:cubicBezTo>
                    <a:pt x="1627770" y="3330473"/>
                    <a:pt x="1614287" y="3298402"/>
                    <a:pt x="1613009" y="3294848"/>
                  </a:cubicBezTo>
                  <a:cubicBezTo>
                    <a:pt x="1623733" y="3304425"/>
                    <a:pt x="1639523" y="3312894"/>
                    <a:pt x="1639523" y="3329812"/>
                  </a:cubicBezTo>
                  <a:cubicBezTo>
                    <a:pt x="1637828" y="3354639"/>
                    <a:pt x="1666590" y="3376069"/>
                    <a:pt x="1653052" y="3400874"/>
                  </a:cubicBezTo>
                  <a:close/>
                  <a:moveTo>
                    <a:pt x="1668874" y="3361440"/>
                  </a:moveTo>
                  <a:cubicBezTo>
                    <a:pt x="1661056" y="3338883"/>
                    <a:pt x="1652592" y="3315778"/>
                    <a:pt x="1643587" y="3293766"/>
                  </a:cubicBezTo>
                  <a:lnTo>
                    <a:pt x="1643477" y="3293756"/>
                  </a:lnTo>
                  <a:cubicBezTo>
                    <a:pt x="1653079" y="3286998"/>
                    <a:pt x="1662097" y="3279667"/>
                    <a:pt x="1672812" y="3274583"/>
                  </a:cubicBezTo>
                  <a:cubicBezTo>
                    <a:pt x="1686347" y="3269516"/>
                    <a:pt x="1697625" y="3280786"/>
                    <a:pt x="1709468" y="3285871"/>
                  </a:cubicBezTo>
                  <a:cubicBezTo>
                    <a:pt x="1708904" y="3306171"/>
                    <a:pt x="1718492" y="3322528"/>
                    <a:pt x="1732590" y="3336627"/>
                  </a:cubicBezTo>
                  <a:cubicBezTo>
                    <a:pt x="1725259" y="3345659"/>
                    <a:pt x="1719055" y="3355810"/>
                    <a:pt x="1708340" y="3360887"/>
                  </a:cubicBezTo>
                  <a:cubicBezTo>
                    <a:pt x="1695369" y="3364261"/>
                    <a:pt x="1681826" y="3362015"/>
                    <a:pt x="1668874" y="3361442"/>
                  </a:cubicBezTo>
                  <a:close/>
                  <a:moveTo>
                    <a:pt x="1742205" y="3372130"/>
                  </a:moveTo>
                  <a:cubicBezTo>
                    <a:pt x="1733201" y="3376587"/>
                    <a:pt x="1723014" y="3378860"/>
                    <a:pt x="1712917" y="3381680"/>
                  </a:cubicBezTo>
                  <a:cubicBezTo>
                    <a:pt x="1728126" y="3366470"/>
                    <a:pt x="1745607" y="3353493"/>
                    <a:pt x="1755185" y="3333781"/>
                  </a:cubicBezTo>
                  <a:cubicBezTo>
                    <a:pt x="1753485" y="3347308"/>
                    <a:pt x="1753485" y="3362543"/>
                    <a:pt x="1742206" y="3372131"/>
                  </a:cubicBezTo>
                  <a:close/>
                  <a:moveTo>
                    <a:pt x="1768693" y="3327004"/>
                  </a:moveTo>
                  <a:cubicBezTo>
                    <a:pt x="1742861" y="3307357"/>
                    <a:pt x="1727034" y="3276340"/>
                    <a:pt x="1724760" y="3244139"/>
                  </a:cubicBezTo>
                  <a:lnTo>
                    <a:pt x="1724705" y="3244093"/>
                  </a:lnTo>
                  <a:cubicBezTo>
                    <a:pt x="1726396" y="3205745"/>
                    <a:pt x="1748955" y="3174164"/>
                    <a:pt x="1765304" y="3141454"/>
                  </a:cubicBezTo>
                  <a:cubicBezTo>
                    <a:pt x="1757409" y="3165704"/>
                    <a:pt x="1750642" y="3190517"/>
                    <a:pt x="1746685" y="3215894"/>
                  </a:cubicBezTo>
                  <a:cubicBezTo>
                    <a:pt x="1748385" y="3233941"/>
                    <a:pt x="1754580" y="3251419"/>
                    <a:pt x="1758528" y="3268915"/>
                  </a:cubicBezTo>
                  <a:cubicBezTo>
                    <a:pt x="1776021" y="3294866"/>
                    <a:pt x="1805345" y="3307264"/>
                    <a:pt x="1835799" y="3308956"/>
                  </a:cubicBezTo>
                  <a:cubicBezTo>
                    <a:pt x="1816066" y="3322494"/>
                    <a:pt x="1793504" y="3335473"/>
                    <a:pt x="1768693" y="3327005"/>
                  </a:cubicBezTo>
                  <a:close/>
                  <a:moveTo>
                    <a:pt x="1885995" y="3380653"/>
                  </a:moveTo>
                  <a:cubicBezTo>
                    <a:pt x="1869067" y="3386293"/>
                    <a:pt x="1852704" y="3395877"/>
                    <a:pt x="1834102" y="3395306"/>
                  </a:cubicBezTo>
                  <a:cubicBezTo>
                    <a:pt x="1817184" y="3395879"/>
                    <a:pt x="1802512" y="3385727"/>
                    <a:pt x="1787294" y="3381216"/>
                  </a:cubicBezTo>
                  <a:cubicBezTo>
                    <a:pt x="1787294" y="3370493"/>
                    <a:pt x="1785601" y="3358649"/>
                    <a:pt x="1791251" y="3348498"/>
                  </a:cubicBezTo>
                  <a:cubicBezTo>
                    <a:pt x="1800838" y="3342294"/>
                    <a:pt x="1812107" y="3341167"/>
                    <a:pt x="1822268" y="3338348"/>
                  </a:cubicBezTo>
                  <a:cubicBezTo>
                    <a:pt x="1820558" y="3349627"/>
                    <a:pt x="1819448" y="3361471"/>
                    <a:pt x="1818311" y="3372758"/>
                  </a:cubicBezTo>
                  <a:cubicBezTo>
                    <a:pt x="1836357" y="3373887"/>
                    <a:pt x="1855934" y="3375813"/>
                    <a:pt x="1873024" y="3367118"/>
                  </a:cubicBezTo>
                  <a:cubicBezTo>
                    <a:pt x="1905368" y="3350659"/>
                    <a:pt x="1937333" y="3331552"/>
                    <a:pt x="1964348" y="3306811"/>
                  </a:cubicBezTo>
                  <a:cubicBezTo>
                    <a:pt x="1974509" y="3294353"/>
                    <a:pt x="1993518" y="3274321"/>
                    <a:pt x="2010074" y="3261077"/>
                  </a:cubicBezTo>
                  <a:cubicBezTo>
                    <a:pt x="1978228" y="3309755"/>
                    <a:pt x="1935817" y="3350627"/>
                    <a:pt x="1885995" y="3380654"/>
                  </a:cubicBezTo>
                  <a:close/>
                  <a:moveTo>
                    <a:pt x="1957636" y="3387901"/>
                  </a:moveTo>
                  <a:cubicBezTo>
                    <a:pt x="1941836" y="3388465"/>
                    <a:pt x="1922660" y="3393550"/>
                    <a:pt x="1912502" y="3378314"/>
                  </a:cubicBezTo>
                  <a:cubicBezTo>
                    <a:pt x="1928857" y="3375494"/>
                    <a:pt x="1945766" y="3376058"/>
                    <a:pt x="1962138" y="3372674"/>
                  </a:cubicBezTo>
                  <a:cubicBezTo>
                    <a:pt x="1993702" y="3362487"/>
                    <a:pt x="2023537" y="3345021"/>
                    <a:pt x="2045550" y="3320190"/>
                  </a:cubicBezTo>
                  <a:lnTo>
                    <a:pt x="2045613" y="3320227"/>
                  </a:lnTo>
                  <a:cubicBezTo>
                    <a:pt x="2064778" y="3301052"/>
                    <a:pt x="2077758" y="3276228"/>
                    <a:pt x="2098060" y="3257055"/>
                  </a:cubicBezTo>
                  <a:cubicBezTo>
                    <a:pt x="2082270" y="3286381"/>
                    <a:pt x="2066469" y="3316270"/>
                    <a:pt x="2038845" y="3336008"/>
                  </a:cubicBezTo>
                  <a:cubicBezTo>
                    <a:pt x="2012895" y="3355194"/>
                    <a:pt x="1993164" y="3389030"/>
                    <a:pt x="1957636" y="3387903"/>
                  </a:cubicBezTo>
                  <a:close/>
                  <a:moveTo>
                    <a:pt x="2091310" y="3399235"/>
                  </a:moveTo>
                  <a:cubicBezTo>
                    <a:pt x="2069890" y="3412197"/>
                    <a:pt x="2043938" y="3398108"/>
                    <a:pt x="2026447" y="3385128"/>
                  </a:cubicBezTo>
                  <a:cubicBezTo>
                    <a:pt x="2015177" y="3379488"/>
                    <a:pt x="2027584" y="3369347"/>
                    <a:pt x="2029849" y="3362015"/>
                  </a:cubicBezTo>
                  <a:cubicBezTo>
                    <a:pt x="2049578" y="3369337"/>
                    <a:pt x="2070329" y="3378549"/>
                    <a:pt x="2091874" y="3371593"/>
                  </a:cubicBezTo>
                  <a:cubicBezTo>
                    <a:pt x="2154734" y="3351302"/>
                    <a:pt x="2202465" y="3297664"/>
                    <a:pt x="2225026" y="3237370"/>
                  </a:cubicBezTo>
                  <a:lnTo>
                    <a:pt x="2224985" y="3237370"/>
                  </a:lnTo>
                  <a:lnTo>
                    <a:pt x="2225040" y="3237342"/>
                  </a:lnTo>
                  <a:lnTo>
                    <a:pt x="2225026" y="3237375"/>
                  </a:lnTo>
                  <a:cubicBezTo>
                    <a:pt x="2229537" y="3237943"/>
                    <a:pt x="2237967" y="3239636"/>
                    <a:pt x="2242477" y="3240188"/>
                  </a:cubicBezTo>
                  <a:cubicBezTo>
                    <a:pt x="2221057" y="3274590"/>
                    <a:pt x="2199052" y="3308990"/>
                    <a:pt x="2170273" y="3337761"/>
                  </a:cubicBezTo>
                  <a:cubicBezTo>
                    <a:pt x="2148288" y="3363135"/>
                    <a:pt x="2122893" y="3386821"/>
                    <a:pt x="2091310" y="3399236"/>
                  </a:cubicBezTo>
                  <a:close/>
                  <a:moveTo>
                    <a:pt x="2146051" y="3384572"/>
                  </a:moveTo>
                  <a:cubicBezTo>
                    <a:pt x="2158421" y="3371474"/>
                    <a:pt x="2169701" y="3355193"/>
                    <a:pt x="2187802" y="3349553"/>
                  </a:cubicBezTo>
                  <a:lnTo>
                    <a:pt x="2187785" y="3349608"/>
                  </a:lnTo>
                  <a:cubicBezTo>
                    <a:pt x="2235157" y="3330434"/>
                    <a:pt x="2267302" y="3288692"/>
                    <a:pt x="2297765" y="3249779"/>
                  </a:cubicBezTo>
                  <a:cubicBezTo>
                    <a:pt x="2279719" y="3287564"/>
                    <a:pt x="2257152" y="3325340"/>
                    <a:pt x="2222190" y="3350172"/>
                  </a:cubicBezTo>
                  <a:cubicBezTo>
                    <a:pt x="2199626" y="3365954"/>
                    <a:pt x="2175931" y="3389086"/>
                    <a:pt x="2146051" y="3384574"/>
                  </a:cubicBezTo>
                  <a:close/>
                  <a:moveTo>
                    <a:pt x="2222723" y="3372738"/>
                  </a:moveTo>
                  <a:cubicBezTo>
                    <a:pt x="2240734" y="3356911"/>
                    <a:pt x="2257743" y="3340629"/>
                    <a:pt x="2272934" y="3321441"/>
                  </a:cubicBezTo>
                  <a:lnTo>
                    <a:pt x="2272916" y="3321413"/>
                  </a:lnTo>
                  <a:cubicBezTo>
                    <a:pt x="2303943" y="3310698"/>
                    <a:pt x="2325936" y="3283628"/>
                    <a:pt x="2353006" y="3265573"/>
                  </a:cubicBezTo>
                  <a:cubicBezTo>
                    <a:pt x="2326933" y="3308833"/>
                    <a:pt x="2272422" y="3366262"/>
                    <a:pt x="2222730" y="3372740"/>
                  </a:cubicBezTo>
                  <a:close/>
                  <a:moveTo>
                    <a:pt x="2499077" y="3625345"/>
                  </a:moveTo>
                  <a:cubicBezTo>
                    <a:pt x="2491259" y="3631621"/>
                    <a:pt x="2479885" y="3618614"/>
                    <a:pt x="2489527" y="3612974"/>
                  </a:cubicBezTo>
                  <a:lnTo>
                    <a:pt x="2489490" y="3612937"/>
                  </a:lnTo>
                  <a:cubicBezTo>
                    <a:pt x="2497384" y="3606171"/>
                    <a:pt x="2508100" y="3619142"/>
                    <a:pt x="2499084" y="3625346"/>
                  </a:cubicBezTo>
                  <a:close/>
                  <a:moveTo>
                    <a:pt x="2567353" y="3548701"/>
                  </a:moveTo>
                  <a:cubicBezTo>
                    <a:pt x="2552128" y="3575779"/>
                    <a:pt x="2535762" y="3605661"/>
                    <a:pt x="2506454" y="3619768"/>
                  </a:cubicBezTo>
                  <a:cubicBezTo>
                    <a:pt x="2523282" y="3585930"/>
                    <a:pt x="2553754" y="3558825"/>
                    <a:pt x="2564486" y="3521075"/>
                  </a:cubicBezTo>
                  <a:lnTo>
                    <a:pt x="2564532" y="3521067"/>
                  </a:lnTo>
                  <a:cubicBezTo>
                    <a:pt x="2566224" y="3512053"/>
                    <a:pt x="2570735" y="3505843"/>
                    <a:pt x="2580895" y="3505843"/>
                  </a:cubicBezTo>
                  <a:cubicBezTo>
                    <a:pt x="2578638" y="3520505"/>
                    <a:pt x="2574691" y="3535162"/>
                    <a:pt x="2567361" y="3548702"/>
                  </a:cubicBezTo>
                  <a:close/>
                  <a:moveTo>
                    <a:pt x="2912456" y="3399736"/>
                  </a:moveTo>
                  <a:cubicBezTo>
                    <a:pt x="2890452" y="3394661"/>
                    <a:pt x="2900595" y="3370975"/>
                    <a:pt x="2903978" y="3356320"/>
                  </a:cubicBezTo>
                  <a:cubicBezTo>
                    <a:pt x="2891007" y="3343341"/>
                    <a:pt x="2884493" y="3324996"/>
                    <a:pt x="2872951" y="3311195"/>
                  </a:cubicBezTo>
                  <a:cubicBezTo>
                    <a:pt x="2863701" y="3300134"/>
                    <a:pt x="2852145" y="3291471"/>
                    <a:pt x="2842501" y="3281294"/>
                  </a:cubicBezTo>
                  <a:cubicBezTo>
                    <a:pt x="2893842" y="3294271"/>
                    <a:pt x="2909625" y="3353484"/>
                    <a:pt x="2912463" y="3399737"/>
                  </a:cubicBezTo>
                  <a:close/>
                  <a:moveTo>
                    <a:pt x="2832420" y="3325831"/>
                  </a:moveTo>
                  <a:lnTo>
                    <a:pt x="2832411" y="3325867"/>
                  </a:lnTo>
                  <a:cubicBezTo>
                    <a:pt x="2840307" y="3320227"/>
                    <a:pt x="2848896" y="3333361"/>
                    <a:pt x="2841425" y="3338838"/>
                  </a:cubicBezTo>
                  <a:cubicBezTo>
                    <a:pt x="2834274" y="3344091"/>
                    <a:pt x="2825605" y="3331471"/>
                    <a:pt x="2832427" y="3325832"/>
                  </a:cubicBezTo>
                  <a:close/>
                  <a:moveTo>
                    <a:pt x="3027533" y="3035414"/>
                  </a:moveTo>
                  <a:cubicBezTo>
                    <a:pt x="3017391" y="3033723"/>
                    <a:pt x="3007233" y="3032594"/>
                    <a:pt x="2997084" y="3031457"/>
                  </a:cubicBezTo>
                  <a:cubicBezTo>
                    <a:pt x="2997716" y="3029198"/>
                    <a:pt x="2998259" y="3024699"/>
                    <a:pt x="2998801" y="3021875"/>
                  </a:cubicBezTo>
                  <a:lnTo>
                    <a:pt x="2998784" y="3021875"/>
                  </a:lnTo>
                  <a:lnTo>
                    <a:pt x="2998812" y="3021812"/>
                  </a:lnTo>
                  <a:cubicBezTo>
                    <a:pt x="2998812" y="3021830"/>
                    <a:pt x="2998805" y="3021854"/>
                    <a:pt x="2998801" y="3021872"/>
                  </a:cubicBezTo>
                  <a:cubicBezTo>
                    <a:pt x="3002171" y="3021296"/>
                    <a:pt x="3008939" y="3019610"/>
                    <a:pt x="3012319" y="3019056"/>
                  </a:cubicBezTo>
                  <a:cubicBezTo>
                    <a:pt x="3017394" y="3024135"/>
                    <a:pt x="3022458" y="3029775"/>
                    <a:pt x="3027533" y="3035414"/>
                  </a:cubicBezTo>
                  <a:close/>
                  <a:moveTo>
                    <a:pt x="2985211" y="2998739"/>
                  </a:moveTo>
                  <a:lnTo>
                    <a:pt x="2985229" y="2998774"/>
                  </a:lnTo>
                  <a:cubicBezTo>
                    <a:pt x="2992560" y="2992007"/>
                    <a:pt x="3006095" y="3003287"/>
                    <a:pt x="2998764" y="3011746"/>
                  </a:cubicBezTo>
                  <a:cubicBezTo>
                    <a:pt x="2991398" y="3018480"/>
                    <a:pt x="2977300" y="3006017"/>
                    <a:pt x="2985214" y="2998739"/>
                  </a:cubicBezTo>
                  <a:close/>
                  <a:moveTo>
                    <a:pt x="2902915" y="2975671"/>
                  </a:moveTo>
                  <a:cubicBezTo>
                    <a:pt x="2926037" y="2968894"/>
                    <a:pt x="2948589" y="2978491"/>
                    <a:pt x="2969453" y="2988069"/>
                  </a:cubicBezTo>
                  <a:cubicBezTo>
                    <a:pt x="2947440" y="2984703"/>
                    <a:pt x="2922608" y="2988618"/>
                    <a:pt x="2902869" y="2975699"/>
                  </a:cubicBezTo>
                  <a:close/>
                  <a:moveTo>
                    <a:pt x="2930494" y="3037142"/>
                  </a:moveTo>
                  <a:cubicBezTo>
                    <a:pt x="2923773" y="3027507"/>
                    <a:pt x="2917041" y="3018508"/>
                    <a:pt x="2910223" y="3009507"/>
                  </a:cubicBezTo>
                  <a:lnTo>
                    <a:pt x="2910191" y="3009507"/>
                  </a:lnTo>
                  <a:lnTo>
                    <a:pt x="2910209" y="3009489"/>
                  </a:lnTo>
                  <a:lnTo>
                    <a:pt x="2910223" y="3009507"/>
                  </a:lnTo>
                  <a:cubicBezTo>
                    <a:pt x="2914749" y="3009507"/>
                    <a:pt x="2924863" y="3008942"/>
                    <a:pt x="2929366" y="3008380"/>
                  </a:cubicBezTo>
                  <a:cubicBezTo>
                    <a:pt x="2929927" y="3017967"/>
                    <a:pt x="2929927" y="3027555"/>
                    <a:pt x="2930491" y="3037142"/>
                  </a:cubicBezTo>
                  <a:close/>
                  <a:moveTo>
                    <a:pt x="2893282" y="2975616"/>
                  </a:moveTo>
                  <a:cubicBezTo>
                    <a:pt x="2893183" y="2979395"/>
                    <a:pt x="2892813" y="2983161"/>
                    <a:pt x="2892172" y="2986887"/>
                  </a:cubicBezTo>
                  <a:cubicBezTo>
                    <a:pt x="2887824" y="2987006"/>
                    <a:pt x="2883487" y="2987382"/>
                    <a:pt x="2879183" y="2988014"/>
                  </a:cubicBezTo>
                  <a:cubicBezTo>
                    <a:pt x="2879274" y="2984740"/>
                    <a:pt x="2878635" y="2977918"/>
                    <a:pt x="2878635" y="2974552"/>
                  </a:cubicBezTo>
                  <a:lnTo>
                    <a:pt x="2878627" y="2974488"/>
                  </a:lnTo>
                  <a:cubicBezTo>
                    <a:pt x="2882006" y="2974489"/>
                    <a:pt x="2889340" y="2975616"/>
                    <a:pt x="2893279" y="2975616"/>
                  </a:cubicBezTo>
                  <a:close/>
                  <a:moveTo>
                    <a:pt x="2790124" y="2775413"/>
                  </a:moveTo>
                  <a:cubicBezTo>
                    <a:pt x="2783394" y="2781054"/>
                    <a:pt x="2779937" y="2779416"/>
                    <a:pt x="2778845" y="2771502"/>
                  </a:cubicBezTo>
                  <a:lnTo>
                    <a:pt x="2778845" y="2771465"/>
                  </a:lnTo>
                  <a:cubicBezTo>
                    <a:pt x="2785610" y="2766390"/>
                    <a:pt x="2789560" y="2767519"/>
                    <a:pt x="2790121" y="2775413"/>
                  </a:cubicBezTo>
                  <a:close/>
                  <a:moveTo>
                    <a:pt x="2757979" y="2735964"/>
                  </a:moveTo>
                  <a:cubicBezTo>
                    <a:pt x="2766448" y="2739921"/>
                    <a:pt x="2774344" y="2743860"/>
                    <a:pt x="2782805" y="2747807"/>
                  </a:cubicBezTo>
                  <a:cubicBezTo>
                    <a:pt x="2773773" y="2748936"/>
                    <a:pt x="2764759" y="2749500"/>
                    <a:pt x="2755735" y="2751191"/>
                  </a:cubicBezTo>
                  <a:cubicBezTo>
                    <a:pt x="2734268" y="2759650"/>
                    <a:pt x="2718441" y="2778298"/>
                    <a:pt x="2697067" y="2787303"/>
                  </a:cubicBezTo>
                  <a:cubicBezTo>
                    <a:pt x="2711158" y="2763616"/>
                    <a:pt x="2736545" y="2751201"/>
                    <a:pt x="2757976" y="2735964"/>
                  </a:cubicBezTo>
                  <a:close/>
                  <a:moveTo>
                    <a:pt x="2475978" y="2967148"/>
                  </a:moveTo>
                  <a:cubicBezTo>
                    <a:pt x="2537440" y="2959252"/>
                    <a:pt x="2591580" y="2915819"/>
                    <a:pt x="2615274" y="2858870"/>
                  </a:cubicBezTo>
                  <a:cubicBezTo>
                    <a:pt x="2618640" y="2834673"/>
                    <a:pt x="2616912" y="2806475"/>
                    <a:pt x="2635558" y="2788918"/>
                  </a:cubicBezTo>
                  <a:lnTo>
                    <a:pt x="2635576" y="2788927"/>
                  </a:lnTo>
                  <a:cubicBezTo>
                    <a:pt x="2655315" y="2773137"/>
                    <a:pt x="2678455" y="2789490"/>
                    <a:pt x="2694801" y="2801334"/>
                  </a:cubicBezTo>
                  <a:cubicBezTo>
                    <a:pt x="2703259" y="2825594"/>
                    <a:pt x="2667731" y="2831224"/>
                    <a:pt x="2668294" y="2854355"/>
                  </a:cubicBezTo>
                  <a:cubicBezTo>
                    <a:pt x="2689161" y="2850971"/>
                    <a:pt x="2704952" y="2834055"/>
                    <a:pt x="2712839" y="2814877"/>
                  </a:cubicBezTo>
                  <a:cubicBezTo>
                    <a:pt x="2717350" y="2815441"/>
                    <a:pt x="2726383" y="2815441"/>
                    <a:pt x="2730894" y="2816006"/>
                  </a:cubicBezTo>
                  <a:cubicBezTo>
                    <a:pt x="2734278" y="2821646"/>
                    <a:pt x="2737662" y="2827294"/>
                    <a:pt x="2741609" y="2832925"/>
                  </a:cubicBezTo>
                  <a:cubicBezTo>
                    <a:pt x="2730894" y="2861686"/>
                    <a:pt x="2698184" y="2865635"/>
                    <a:pt x="2673934" y="2876913"/>
                  </a:cubicBezTo>
                  <a:cubicBezTo>
                    <a:pt x="2681275" y="2880870"/>
                    <a:pt x="2689159" y="2885372"/>
                    <a:pt x="2696493" y="2889311"/>
                  </a:cubicBezTo>
                  <a:cubicBezTo>
                    <a:pt x="2675618" y="2905111"/>
                    <a:pt x="2649675" y="2901163"/>
                    <a:pt x="2625435" y="2905666"/>
                  </a:cubicBezTo>
                  <a:cubicBezTo>
                    <a:pt x="2634449" y="2924849"/>
                    <a:pt x="2662082" y="2914698"/>
                    <a:pt x="2679011" y="2922585"/>
                  </a:cubicBezTo>
                  <a:cubicBezTo>
                    <a:pt x="2663786" y="2934428"/>
                    <a:pt x="2644035" y="2932186"/>
                    <a:pt x="2626000" y="2931617"/>
                  </a:cubicBezTo>
                  <a:cubicBezTo>
                    <a:pt x="2628256" y="2942896"/>
                    <a:pt x="2634458" y="2951929"/>
                    <a:pt x="2642355" y="2960378"/>
                  </a:cubicBezTo>
                  <a:cubicBezTo>
                    <a:pt x="2622604" y="2964890"/>
                    <a:pt x="2603997" y="2957558"/>
                    <a:pt x="2587088" y="2948536"/>
                  </a:cubicBezTo>
                  <a:cubicBezTo>
                    <a:pt x="2587088" y="2952483"/>
                    <a:pt x="2586524" y="2960378"/>
                    <a:pt x="2586524" y="2964327"/>
                  </a:cubicBezTo>
                  <a:cubicBezTo>
                    <a:pt x="2595002" y="2969967"/>
                    <a:pt x="2603452" y="2975615"/>
                    <a:pt x="2611911" y="2981817"/>
                  </a:cubicBezTo>
                  <a:cubicBezTo>
                    <a:pt x="2593300" y="2988012"/>
                    <a:pt x="2574680" y="2981817"/>
                    <a:pt x="2557198" y="2976169"/>
                  </a:cubicBezTo>
                  <a:cubicBezTo>
                    <a:pt x="2556634" y="2989140"/>
                    <a:pt x="2566776" y="2998172"/>
                    <a:pt x="2574116" y="3007196"/>
                  </a:cubicBezTo>
                  <a:cubicBezTo>
                    <a:pt x="2555497" y="3008879"/>
                    <a:pt x="2536886" y="3007196"/>
                    <a:pt x="2518276" y="3006059"/>
                  </a:cubicBezTo>
                  <a:cubicBezTo>
                    <a:pt x="2522779" y="3014518"/>
                    <a:pt x="2527863" y="3023550"/>
                    <a:pt x="2532938" y="3032010"/>
                  </a:cubicBezTo>
                  <a:cubicBezTo>
                    <a:pt x="2522215" y="3032010"/>
                    <a:pt x="2512054" y="3030882"/>
                    <a:pt x="2501349" y="3030309"/>
                  </a:cubicBezTo>
                  <a:cubicBezTo>
                    <a:pt x="2493455" y="3034814"/>
                    <a:pt x="2486140" y="3039322"/>
                    <a:pt x="2478259" y="3044397"/>
                  </a:cubicBezTo>
                  <a:cubicBezTo>
                    <a:pt x="2478390" y="3046333"/>
                    <a:pt x="2478192" y="3048277"/>
                    <a:pt x="2477674" y="3050148"/>
                  </a:cubicBezTo>
                  <a:cubicBezTo>
                    <a:pt x="2498477" y="3072132"/>
                    <a:pt x="2508642" y="3101942"/>
                    <a:pt x="2533403" y="3119405"/>
                  </a:cubicBezTo>
                  <a:cubicBezTo>
                    <a:pt x="2545811" y="3128429"/>
                    <a:pt x="2559354" y="3136888"/>
                    <a:pt x="2574026" y="3141964"/>
                  </a:cubicBezTo>
                  <a:cubicBezTo>
                    <a:pt x="2601637" y="3143757"/>
                    <a:pt x="2629342" y="3143569"/>
                    <a:pt x="2656927" y="3141400"/>
                  </a:cubicBezTo>
                  <a:cubicBezTo>
                    <a:pt x="2683423" y="3130112"/>
                    <a:pt x="2713887" y="3123345"/>
                    <a:pt x="2735316" y="3102488"/>
                  </a:cubicBezTo>
                  <a:cubicBezTo>
                    <a:pt x="2751962" y="3086571"/>
                    <a:pt x="2770063" y="3072471"/>
                    <a:pt x="2782434" y="3053279"/>
                  </a:cubicBezTo>
                  <a:lnTo>
                    <a:pt x="2782752" y="3053441"/>
                  </a:lnTo>
                  <a:cubicBezTo>
                    <a:pt x="2804182" y="3025798"/>
                    <a:pt x="2818276" y="2992516"/>
                    <a:pt x="2847616" y="2971659"/>
                  </a:cubicBezTo>
                  <a:lnTo>
                    <a:pt x="2866790" y="2990833"/>
                  </a:lnTo>
                  <a:cubicBezTo>
                    <a:pt x="2854938" y="3001531"/>
                    <a:pt x="2841393" y="3011699"/>
                    <a:pt x="2841393" y="3029745"/>
                  </a:cubicBezTo>
                  <a:cubicBezTo>
                    <a:pt x="2854374" y="3022969"/>
                    <a:pt x="2864533" y="3011135"/>
                    <a:pt x="2878059" y="3007188"/>
                  </a:cubicBezTo>
                  <a:cubicBezTo>
                    <a:pt x="2894966" y="3007188"/>
                    <a:pt x="2903446" y="3022969"/>
                    <a:pt x="2910787" y="3035385"/>
                  </a:cubicBezTo>
                  <a:cubicBezTo>
                    <a:pt x="2901753" y="3044986"/>
                    <a:pt x="2893285" y="3055124"/>
                    <a:pt x="2881452" y="3061328"/>
                  </a:cubicBezTo>
                  <a:cubicBezTo>
                    <a:pt x="2866790" y="3064157"/>
                    <a:pt x="2851562" y="3063592"/>
                    <a:pt x="2836318" y="3065840"/>
                  </a:cubicBezTo>
                  <a:lnTo>
                    <a:pt x="2856618" y="3087843"/>
                  </a:lnTo>
                  <a:cubicBezTo>
                    <a:pt x="2839717" y="3092918"/>
                    <a:pt x="2822781" y="3087843"/>
                    <a:pt x="2810373" y="3076555"/>
                  </a:cubicBezTo>
                  <a:cubicBezTo>
                    <a:pt x="2807009" y="3077913"/>
                    <a:pt x="2803796" y="3079617"/>
                    <a:pt x="2800786" y="3081640"/>
                  </a:cubicBezTo>
                  <a:cubicBezTo>
                    <a:pt x="2808682" y="3091227"/>
                    <a:pt x="2817704" y="3100249"/>
                    <a:pt x="2826183" y="3109273"/>
                  </a:cubicBezTo>
                  <a:cubicBezTo>
                    <a:pt x="2810375" y="3110974"/>
                    <a:pt x="2794585" y="3109837"/>
                    <a:pt x="2778793" y="3110411"/>
                  </a:cubicBezTo>
                  <a:cubicBezTo>
                    <a:pt x="2786698" y="3122253"/>
                    <a:pt x="2796849" y="3131277"/>
                    <a:pt x="2807000" y="3140860"/>
                  </a:cubicBezTo>
                  <a:cubicBezTo>
                    <a:pt x="2785570" y="3145935"/>
                    <a:pt x="2768067" y="3131828"/>
                    <a:pt x="2747765" y="3128998"/>
                  </a:cubicBezTo>
                  <a:cubicBezTo>
                    <a:pt x="2752859" y="3139723"/>
                    <a:pt x="2759053" y="3149874"/>
                    <a:pt x="2764695" y="3160589"/>
                  </a:cubicBezTo>
                  <a:cubicBezTo>
                    <a:pt x="2747212" y="3160034"/>
                    <a:pt x="2732548" y="3151565"/>
                    <a:pt x="2717311" y="3143680"/>
                  </a:cubicBezTo>
                  <a:cubicBezTo>
                    <a:pt x="2719569" y="3157779"/>
                    <a:pt x="2726913" y="3169621"/>
                    <a:pt x="2734241" y="3181465"/>
                  </a:cubicBezTo>
                  <a:cubicBezTo>
                    <a:pt x="2711109" y="3184275"/>
                    <a:pt x="2692489" y="3169067"/>
                    <a:pt x="2671623" y="3161165"/>
                  </a:cubicBezTo>
                  <a:cubicBezTo>
                    <a:pt x="2675017" y="3175264"/>
                    <a:pt x="2682912" y="3187106"/>
                    <a:pt x="2689679" y="3199514"/>
                  </a:cubicBezTo>
                  <a:cubicBezTo>
                    <a:pt x="2664853" y="3202905"/>
                    <a:pt x="2645689" y="3185979"/>
                    <a:pt x="2625942" y="3173571"/>
                  </a:cubicBezTo>
                  <a:cubicBezTo>
                    <a:pt x="2625942" y="3179765"/>
                    <a:pt x="2625942" y="3192181"/>
                    <a:pt x="2625378" y="3198385"/>
                  </a:cubicBezTo>
                  <a:cubicBezTo>
                    <a:pt x="2605079" y="3193300"/>
                    <a:pt x="2595489" y="3174125"/>
                    <a:pt x="2580245" y="3161719"/>
                  </a:cubicBezTo>
                  <a:cubicBezTo>
                    <a:pt x="2579680" y="3176395"/>
                    <a:pt x="2584771" y="3191063"/>
                    <a:pt x="2588148" y="3205154"/>
                  </a:cubicBezTo>
                  <a:cubicBezTo>
                    <a:pt x="2575177" y="3194993"/>
                    <a:pt x="2566708" y="3180894"/>
                    <a:pt x="2558258" y="3166240"/>
                  </a:cubicBezTo>
                  <a:cubicBezTo>
                    <a:pt x="2555428" y="3165103"/>
                    <a:pt x="2549799" y="3163412"/>
                    <a:pt x="2546979" y="3162275"/>
                  </a:cubicBezTo>
                  <a:cubicBezTo>
                    <a:pt x="2548098" y="3175254"/>
                    <a:pt x="2552064" y="3188225"/>
                    <a:pt x="2554874" y="3201197"/>
                  </a:cubicBezTo>
                  <a:cubicBezTo>
                    <a:pt x="2544713" y="3200623"/>
                    <a:pt x="2533435" y="3203443"/>
                    <a:pt x="2526103" y="3196112"/>
                  </a:cubicBezTo>
                  <a:cubicBezTo>
                    <a:pt x="2510879" y="3185962"/>
                    <a:pt x="2508065" y="3161147"/>
                    <a:pt x="2487199" y="3161147"/>
                  </a:cubicBezTo>
                  <a:cubicBezTo>
                    <a:pt x="2490575" y="3174692"/>
                    <a:pt x="2496223" y="3187090"/>
                    <a:pt x="2500725" y="3200059"/>
                  </a:cubicBezTo>
                  <a:cubicBezTo>
                    <a:pt x="2493967" y="3198932"/>
                    <a:pt x="2486636" y="3197795"/>
                    <a:pt x="2479850" y="3196676"/>
                  </a:cubicBezTo>
                  <a:cubicBezTo>
                    <a:pt x="2473656" y="3175810"/>
                    <a:pt x="2468016" y="3154934"/>
                    <a:pt x="2469126" y="3132940"/>
                  </a:cubicBezTo>
                  <a:cubicBezTo>
                    <a:pt x="2470263" y="3123339"/>
                    <a:pt x="2461804" y="3118278"/>
                    <a:pt x="2453927" y="3116021"/>
                  </a:cubicBezTo>
                  <a:cubicBezTo>
                    <a:pt x="2452217" y="3140272"/>
                    <a:pt x="2454938" y="3164901"/>
                    <a:pt x="2464060" y="3188208"/>
                  </a:cubicBezTo>
                  <a:cubicBezTo>
                    <a:pt x="2476552" y="3220123"/>
                    <a:pt x="2485490" y="3258708"/>
                    <a:pt x="2516527" y="3277885"/>
                  </a:cubicBezTo>
                  <a:cubicBezTo>
                    <a:pt x="2550918" y="3303272"/>
                    <a:pt x="2596608" y="3299307"/>
                    <a:pt x="2637228" y="3295931"/>
                  </a:cubicBezTo>
                  <a:cubicBezTo>
                    <a:pt x="2686293" y="3296495"/>
                    <a:pt x="2730853" y="3272246"/>
                    <a:pt x="2775396" y="3254763"/>
                  </a:cubicBezTo>
                  <a:cubicBezTo>
                    <a:pt x="2792315" y="3245731"/>
                    <a:pt x="2811498" y="3249688"/>
                    <a:pt x="2829553" y="3253080"/>
                  </a:cubicBezTo>
                  <a:cubicBezTo>
                    <a:pt x="2829553" y="3261531"/>
                    <a:pt x="2832920" y="3271118"/>
                    <a:pt x="2828980" y="3279013"/>
                  </a:cubicBezTo>
                  <a:cubicBezTo>
                    <a:pt x="2811498" y="3297624"/>
                    <a:pt x="2784428" y="3298752"/>
                    <a:pt x="2765245" y="3314537"/>
                  </a:cubicBezTo>
                  <a:cubicBezTo>
                    <a:pt x="2781617" y="3318495"/>
                    <a:pt x="2797963" y="3317921"/>
                    <a:pt x="2814318" y="3317921"/>
                  </a:cubicBezTo>
                  <a:lnTo>
                    <a:pt x="2812625" y="3348371"/>
                  </a:lnTo>
                  <a:cubicBezTo>
                    <a:pt x="2796420" y="3363772"/>
                    <a:pt x="2771873" y="3366323"/>
                    <a:pt x="2752847" y="3354583"/>
                  </a:cubicBezTo>
                  <a:cubicBezTo>
                    <a:pt x="2748334" y="3360223"/>
                    <a:pt x="2744388" y="3366426"/>
                    <a:pt x="2739321" y="3372065"/>
                  </a:cubicBezTo>
                  <a:cubicBezTo>
                    <a:pt x="2725205" y="3372065"/>
                    <a:pt x="2709977" y="3370364"/>
                    <a:pt x="2699271" y="3360786"/>
                  </a:cubicBezTo>
                  <a:cubicBezTo>
                    <a:pt x="2690248" y="3348943"/>
                    <a:pt x="2687419" y="3331442"/>
                    <a:pt x="2672183" y="3325239"/>
                  </a:cubicBezTo>
                  <a:cubicBezTo>
                    <a:pt x="2671073" y="3342731"/>
                    <a:pt x="2676148" y="3359648"/>
                    <a:pt x="2677831" y="3377140"/>
                  </a:cubicBezTo>
                  <a:cubicBezTo>
                    <a:pt x="2647382" y="3374877"/>
                    <a:pt x="2642307" y="3341038"/>
                    <a:pt x="2620863" y="3326376"/>
                  </a:cubicBezTo>
                  <a:cubicBezTo>
                    <a:pt x="2614659" y="3347232"/>
                    <a:pt x="2628768" y="3365297"/>
                    <a:pt x="2636654" y="3383344"/>
                  </a:cubicBezTo>
                  <a:cubicBezTo>
                    <a:pt x="2621303" y="3385124"/>
                    <a:pt x="2605821" y="3385501"/>
                    <a:pt x="2590401" y="3384471"/>
                  </a:cubicBezTo>
                  <a:cubicBezTo>
                    <a:pt x="2573492" y="3364161"/>
                    <a:pt x="2566715" y="3338797"/>
                    <a:pt x="2555992" y="3315669"/>
                  </a:cubicBezTo>
                  <a:cubicBezTo>
                    <a:pt x="2538527" y="3331450"/>
                    <a:pt x="2554882" y="3354018"/>
                    <a:pt x="2557137" y="3373192"/>
                  </a:cubicBezTo>
                  <a:cubicBezTo>
                    <a:pt x="2523290" y="3361922"/>
                    <a:pt x="2538527" y="3315669"/>
                    <a:pt x="2509201" y="3302692"/>
                  </a:cubicBezTo>
                  <a:cubicBezTo>
                    <a:pt x="2508637" y="3320738"/>
                    <a:pt x="2517078" y="3339913"/>
                    <a:pt x="2506937" y="3356842"/>
                  </a:cubicBezTo>
                  <a:cubicBezTo>
                    <a:pt x="2487771" y="3335975"/>
                    <a:pt x="2478176" y="3308342"/>
                    <a:pt x="2477602" y="3280135"/>
                  </a:cubicBezTo>
                  <a:cubicBezTo>
                    <a:pt x="2460110" y="3282955"/>
                    <a:pt x="2465759" y="3303257"/>
                    <a:pt x="2462378" y="3315673"/>
                  </a:cubicBezTo>
                  <a:cubicBezTo>
                    <a:pt x="2452776" y="3312853"/>
                    <a:pt x="2442067" y="3310588"/>
                    <a:pt x="2433607" y="3304385"/>
                  </a:cubicBezTo>
                  <a:cubicBezTo>
                    <a:pt x="2419498" y="3288030"/>
                    <a:pt x="2422328" y="3265472"/>
                    <a:pt x="2417242" y="3245724"/>
                  </a:cubicBezTo>
                  <a:cubicBezTo>
                    <a:pt x="2414986" y="3248544"/>
                    <a:pt x="2410483" y="3254192"/>
                    <a:pt x="2408218" y="3257012"/>
                  </a:cubicBezTo>
                  <a:cubicBezTo>
                    <a:pt x="2404271" y="3299300"/>
                    <a:pt x="2420634" y="3339359"/>
                    <a:pt x="2440937" y="3375451"/>
                  </a:cubicBezTo>
                  <a:cubicBezTo>
                    <a:pt x="2456727" y="3399701"/>
                    <a:pt x="2481536" y="3416051"/>
                    <a:pt x="2507492" y="3428472"/>
                  </a:cubicBezTo>
                  <a:cubicBezTo>
                    <a:pt x="2526094" y="3433547"/>
                    <a:pt x="2545833" y="3430163"/>
                    <a:pt x="2565589" y="3432419"/>
                  </a:cubicBezTo>
                  <a:cubicBezTo>
                    <a:pt x="2579680" y="3435795"/>
                    <a:pt x="2591522" y="3445955"/>
                    <a:pt x="2602810" y="3455542"/>
                  </a:cubicBezTo>
                  <a:cubicBezTo>
                    <a:pt x="2598766" y="3466358"/>
                    <a:pt x="2593663" y="3476748"/>
                    <a:pt x="2587574" y="3486559"/>
                  </a:cubicBezTo>
                  <a:cubicBezTo>
                    <a:pt x="2568955" y="3490517"/>
                    <a:pt x="2559941" y="3474717"/>
                    <a:pt x="2549798" y="3462318"/>
                  </a:cubicBezTo>
                  <a:cubicBezTo>
                    <a:pt x="2547533" y="3482047"/>
                    <a:pt x="2544150" y="3502349"/>
                    <a:pt x="2530059" y="3517577"/>
                  </a:cubicBezTo>
                  <a:cubicBezTo>
                    <a:pt x="2514260" y="3524908"/>
                    <a:pt x="2496212" y="3520406"/>
                    <a:pt x="2479295" y="3518706"/>
                  </a:cubicBezTo>
                  <a:cubicBezTo>
                    <a:pt x="2472518" y="3501223"/>
                    <a:pt x="2468570" y="3483181"/>
                    <a:pt x="2460677" y="3466822"/>
                  </a:cubicBezTo>
                  <a:cubicBezTo>
                    <a:pt x="2456728" y="3476972"/>
                    <a:pt x="2453354" y="3487122"/>
                    <a:pt x="2449960" y="3497284"/>
                  </a:cubicBezTo>
                  <a:cubicBezTo>
                    <a:pt x="2438682" y="3492199"/>
                    <a:pt x="2426274" y="3487123"/>
                    <a:pt x="2419498" y="3476418"/>
                  </a:cubicBezTo>
                  <a:cubicBezTo>
                    <a:pt x="2416114" y="3462319"/>
                    <a:pt x="2415542" y="3445956"/>
                    <a:pt x="2421755" y="3432421"/>
                  </a:cubicBezTo>
                  <a:cubicBezTo>
                    <a:pt x="2430213" y="3420013"/>
                    <a:pt x="2442055" y="3409862"/>
                    <a:pt x="2446014" y="3395190"/>
                  </a:cubicBezTo>
                  <a:cubicBezTo>
                    <a:pt x="2434744" y="3399147"/>
                    <a:pt x="2423456" y="3404232"/>
                    <a:pt x="2414424" y="3412682"/>
                  </a:cubicBezTo>
                  <a:cubicBezTo>
                    <a:pt x="2406519" y="3425654"/>
                    <a:pt x="2403145" y="3440889"/>
                    <a:pt x="2396378" y="3454415"/>
                  </a:cubicBezTo>
                  <a:cubicBezTo>
                    <a:pt x="2393783" y="3446667"/>
                    <a:pt x="2391710" y="3438754"/>
                    <a:pt x="2390174" y="3430728"/>
                  </a:cubicBezTo>
                  <a:cubicBezTo>
                    <a:pt x="2395814" y="3413246"/>
                    <a:pt x="2407656" y="3399138"/>
                    <a:pt x="2414424" y="3382783"/>
                  </a:cubicBezTo>
                  <a:cubicBezTo>
                    <a:pt x="2396378" y="3386166"/>
                    <a:pt x="2386217" y="3401393"/>
                    <a:pt x="2373824" y="3413232"/>
                  </a:cubicBezTo>
                  <a:cubicBezTo>
                    <a:pt x="2360289" y="3390101"/>
                    <a:pt x="2377190" y="3368655"/>
                    <a:pt x="2387923" y="3348369"/>
                  </a:cubicBezTo>
                  <a:cubicBezTo>
                    <a:pt x="2383966" y="3348369"/>
                    <a:pt x="2376071" y="3347805"/>
                    <a:pt x="2372698" y="3347805"/>
                  </a:cubicBezTo>
                  <a:cubicBezTo>
                    <a:pt x="2365921" y="3356829"/>
                    <a:pt x="2359163" y="3365852"/>
                    <a:pt x="2351832" y="3374312"/>
                  </a:cubicBezTo>
                  <a:cubicBezTo>
                    <a:pt x="2345055" y="3343862"/>
                    <a:pt x="2370442" y="3324119"/>
                    <a:pt x="2387926" y="3304382"/>
                  </a:cubicBezTo>
                  <a:cubicBezTo>
                    <a:pt x="2366504" y="3299869"/>
                    <a:pt x="2354652" y="3320737"/>
                    <a:pt x="2338853" y="3331452"/>
                  </a:cubicBezTo>
                  <a:cubicBezTo>
                    <a:pt x="2335478" y="3310586"/>
                    <a:pt x="2347876" y="3294231"/>
                    <a:pt x="2360848" y="3280132"/>
                  </a:cubicBezTo>
                  <a:cubicBezTo>
                    <a:pt x="2391309" y="3245167"/>
                    <a:pt x="2402024" y="3198359"/>
                    <a:pt x="2428522" y="3161129"/>
                  </a:cubicBezTo>
                  <a:cubicBezTo>
                    <a:pt x="2434832" y="3117777"/>
                    <a:pt x="2462331" y="3078630"/>
                    <a:pt x="2468616" y="3066281"/>
                  </a:cubicBezTo>
                  <a:cubicBezTo>
                    <a:pt x="2456916" y="3044368"/>
                    <a:pt x="2466436" y="3021329"/>
                    <a:pt x="2475999" y="3001092"/>
                  </a:cubicBezTo>
                  <a:cubicBezTo>
                    <a:pt x="2475985" y="2994137"/>
                    <a:pt x="2475981" y="3018726"/>
                    <a:pt x="2475981" y="2967148"/>
                  </a:cubicBezTo>
                  <a:close/>
                  <a:moveTo>
                    <a:pt x="2455085" y="2915903"/>
                  </a:moveTo>
                  <a:cubicBezTo>
                    <a:pt x="2418419" y="2887704"/>
                    <a:pt x="2371047" y="2893344"/>
                    <a:pt x="2328177" y="2892216"/>
                  </a:cubicBezTo>
                  <a:cubicBezTo>
                    <a:pt x="2350735" y="2864928"/>
                    <a:pt x="2386210" y="2853649"/>
                    <a:pt x="2419501" y="2848646"/>
                  </a:cubicBezTo>
                  <a:lnTo>
                    <a:pt x="2419547" y="2848783"/>
                  </a:lnTo>
                  <a:cubicBezTo>
                    <a:pt x="2443269" y="2843232"/>
                    <a:pt x="2466479" y="2835686"/>
                    <a:pt x="2488930" y="2826226"/>
                  </a:cubicBezTo>
                  <a:cubicBezTo>
                    <a:pt x="2479329" y="2851052"/>
                    <a:pt x="2457895" y="2869649"/>
                    <a:pt x="2450564" y="2895592"/>
                  </a:cubicBezTo>
                  <a:cubicBezTo>
                    <a:pt x="2461843" y="2896165"/>
                    <a:pt x="2472558" y="2896165"/>
                    <a:pt x="2483282" y="2897292"/>
                  </a:cubicBezTo>
                  <a:cubicBezTo>
                    <a:pt x="2473697" y="2904067"/>
                    <a:pt x="2464110" y="2909712"/>
                    <a:pt x="2455087" y="2915903"/>
                  </a:cubicBezTo>
                  <a:close/>
                  <a:moveTo>
                    <a:pt x="2546409" y="2741613"/>
                  </a:moveTo>
                  <a:cubicBezTo>
                    <a:pt x="2546972" y="2767564"/>
                    <a:pt x="2539077" y="2792943"/>
                    <a:pt x="2527799" y="2816064"/>
                  </a:cubicBezTo>
                  <a:cubicBezTo>
                    <a:pt x="2518775" y="2830162"/>
                    <a:pt x="2507499" y="2843133"/>
                    <a:pt x="2500165" y="2858360"/>
                  </a:cubicBezTo>
                  <a:cubicBezTo>
                    <a:pt x="2511436" y="2859488"/>
                    <a:pt x="2522160" y="2857796"/>
                    <a:pt x="2533429" y="2855540"/>
                  </a:cubicBezTo>
                  <a:cubicBezTo>
                    <a:pt x="2531191" y="2860052"/>
                    <a:pt x="2528926" y="2864563"/>
                    <a:pt x="2526670" y="2869075"/>
                  </a:cubicBezTo>
                  <a:cubicBezTo>
                    <a:pt x="2510315" y="2869638"/>
                    <a:pt x="2495079" y="2872468"/>
                    <a:pt x="2479298" y="2875852"/>
                  </a:cubicBezTo>
                  <a:cubicBezTo>
                    <a:pt x="2492815" y="2847645"/>
                    <a:pt x="2514262" y="2821702"/>
                    <a:pt x="2513135" y="2788994"/>
                  </a:cubicBezTo>
                  <a:cubicBezTo>
                    <a:pt x="2490012" y="2801401"/>
                    <a:pt x="2470829" y="2823969"/>
                    <a:pt x="2443205" y="2826779"/>
                  </a:cubicBezTo>
                  <a:cubicBezTo>
                    <a:pt x="2411060" y="2835237"/>
                    <a:pt x="2376650" y="2837502"/>
                    <a:pt x="2348452" y="2856113"/>
                  </a:cubicBezTo>
                  <a:cubicBezTo>
                    <a:pt x="2323065" y="2868511"/>
                    <a:pt x="2309531" y="2896154"/>
                    <a:pt x="2282461" y="2905732"/>
                  </a:cubicBezTo>
                  <a:cubicBezTo>
                    <a:pt x="2288462" y="2892813"/>
                    <a:pt x="2297335" y="2881436"/>
                    <a:pt x="2308403" y="2872468"/>
                  </a:cubicBezTo>
                  <a:cubicBezTo>
                    <a:pt x="2335055" y="2851547"/>
                    <a:pt x="2364980" y="2832900"/>
                    <a:pt x="2398181" y="2826715"/>
                  </a:cubicBezTo>
                  <a:lnTo>
                    <a:pt x="2398081" y="2826770"/>
                  </a:lnTo>
                  <a:cubicBezTo>
                    <a:pt x="2455050" y="2814363"/>
                    <a:pt x="2504106" y="2780525"/>
                    <a:pt x="2546411" y="2741613"/>
                  </a:cubicBezTo>
                  <a:close/>
                  <a:moveTo>
                    <a:pt x="2470330" y="2747216"/>
                  </a:moveTo>
                  <a:cubicBezTo>
                    <a:pt x="2465263" y="2732554"/>
                    <a:pt x="2456240" y="2719019"/>
                    <a:pt x="2457369" y="2703237"/>
                  </a:cubicBezTo>
                  <a:cubicBezTo>
                    <a:pt x="2456732" y="2690138"/>
                    <a:pt x="2463008" y="2678860"/>
                    <a:pt x="2466373" y="2667035"/>
                  </a:cubicBezTo>
                  <a:lnTo>
                    <a:pt x="2466391" y="2667135"/>
                  </a:lnTo>
                  <a:cubicBezTo>
                    <a:pt x="2480472" y="2668263"/>
                    <a:pt x="2494580" y="2668826"/>
                    <a:pt x="2508123" y="2669392"/>
                  </a:cubicBezTo>
                  <a:cubicBezTo>
                    <a:pt x="2512626" y="2678979"/>
                    <a:pt x="2517137" y="2688001"/>
                    <a:pt x="2522222" y="2697589"/>
                  </a:cubicBezTo>
                  <a:cubicBezTo>
                    <a:pt x="2505861" y="2715070"/>
                    <a:pt x="2489526" y="2732552"/>
                    <a:pt x="2470333" y="2747216"/>
                  </a:cubicBezTo>
                  <a:close/>
                  <a:moveTo>
                    <a:pt x="2539641" y="2680715"/>
                  </a:moveTo>
                  <a:cubicBezTo>
                    <a:pt x="2536257" y="2679578"/>
                    <a:pt x="2528926" y="2676758"/>
                    <a:pt x="2525533" y="2675631"/>
                  </a:cubicBezTo>
                  <a:cubicBezTo>
                    <a:pt x="2520985" y="2655346"/>
                    <a:pt x="2521530" y="2633335"/>
                    <a:pt x="2533351" y="2615325"/>
                  </a:cubicBezTo>
                  <a:lnTo>
                    <a:pt x="2533424" y="2615287"/>
                  </a:lnTo>
                  <a:cubicBezTo>
                    <a:pt x="2548086" y="2623182"/>
                    <a:pt x="2562768" y="2629950"/>
                    <a:pt x="2577421" y="2637845"/>
                  </a:cubicBezTo>
                  <a:cubicBezTo>
                    <a:pt x="2565021" y="2652509"/>
                    <a:pt x="2552615" y="2666617"/>
                    <a:pt x="2539644" y="2680715"/>
                  </a:cubicBezTo>
                  <a:close/>
                  <a:moveTo>
                    <a:pt x="2598894" y="2611340"/>
                  </a:moveTo>
                  <a:cubicBezTo>
                    <a:pt x="2578018" y="2619235"/>
                    <a:pt x="2552649" y="2613587"/>
                    <a:pt x="2539114" y="2595540"/>
                  </a:cubicBezTo>
                  <a:cubicBezTo>
                    <a:pt x="2525016" y="2583170"/>
                    <a:pt x="2530110" y="2561799"/>
                    <a:pt x="2532292" y="2545421"/>
                  </a:cubicBezTo>
                  <a:lnTo>
                    <a:pt x="2532337" y="2545340"/>
                  </a:lnTo>
                  <a:cubicBezTo>
                    <a:pt x="2541939" y="2536890"/>
                    <a:pt x="2553767" y="2531241"/>
                    <a:pt x="2565619" y="2525611"/>
                  </a:cubicBezTo>
                  <a:cubicBezTo>
                    <a:pt x="2566729" y="2551552"/>
                    <a:pt x="2562235" y="2578058"/>
                    <a:pt x="2565046" y="2604564"/>
                  </a:cubicBezTo>
                  <a:cubicBezTo>
                    <a:pt x="2583665" y="2583698"/>
                    <a:pt x="2596073" y="2556619"/>
                    <a:pt x="2622014" y="2543093"/>
                  </a:cubicBezTo>
                  <a:cubicBezTo>
                    <a:pt x="2618071" y="2566778"/>
                    <a:pt x="2617515" y="2593293"/>
                    <a:pt x="2598896" y="2611340"/>
                  </a:cubicBezTo>
                  <a:close/>
                  <a:moveTo>
                    <a:pt x="2932827" y="2289859"/>
                  </a:moveTo>
                  <a:cubicBezTo>
                    <a:pt x="2902055" y="2441079"/>
                    <a:pt x="2799136" y="2473335"/>
                    <a:pt x="2755146" y="2513202"/>
                  </a:cubicBezTo>
                  <a:cubicBezTo>
                    <a:pt x="2658103" y="2573886"/>
                    <a:pt x="2662882" y="2610383"/>
                    <a:pt x="2632759" y="2644053"/>
                  </a:cubicBezTo>
                  <a:cubicBezTo>
                    <a:pt x="2620915" y="2598937"/>
                    <a:pt x="2634460" y="2551564"/>
                    <a:pt x="2654753" y="2511523"/>
                  </a:cubicBezTo>
                  <a:cubicBezTo>
                    <a:pt x="2652270" y="2507168"/>
                    <a:pt x="2649441" y="2503018"/>
                    <a:pt x="2646294" y="2499116"/>
                  </a:cubicBezTo>
                  <a:cubicBezTo>
                    <a:pt x="2627742" y="2520689"/>
                    <a:pt x="2605370" y="2538657"/>
                    <a:pt x="2580302" y="2552118"/>
                  </a:cubicBezTo>
                  <a:cubicBezTo>
                    <a:pt x="2580302" y="2532953"/>
                    <a:pt x="2582576" y="2513770"/>
                    <a:pt x="2594978" y="2498542"/>
                  </a:cubicBezTo>
                  <a:cubicBezTo>
                    <a:pt x="2600602" y="2505319"/>
                    <a:pt x="2606249" y="2511523"/>
                    <a:pt x="2611887" y="2518293"/>
                  </a:cubicBezTo>
                  <a:cubicBezTo>
                    <a:pt x="2635010" y="2499684"/>
                    <a:pt x="2655303" y="2473741"/>
                    <a:pt x="2688030" y="2472619"/>
                  </a:cubicBezTo>
                  <a:cubicBezTo>
                    <a:pt x="2680126" y="2501945"/>
                    <a:pt x="2667155" y="2529015"/>
                    <a:pt x="2660387" y="2558344"/>
                  </a:cubicBezTo>
                  <a:cubicBezTo>
                    <a:pt x="2676742" y="2556651"/>
                    <a:pt x="2684073" y="2541425"/>
                    <a:pt x="2694225" y="2531274"/>
                  </a:cubicBezTo>
                  <a:cubicBezTo>
                    <a:pt x="2718474" y="2501384"/>
                    <a:pt x="2754586" y="2485593"/>
                    <a:pt x="2785025" y="2463599"/>
                  </a:cubicBezTo>
                  <a:cubicBezTo>
                    <a:pt x="2870639" y="2416035"/>
                    <a:pt x="2893518" y="2319337"/>
                    <a:pt x="2908538" y="2271282"/>
                  </a:cubicBezTo>
                  <a:cubicBezTo>
                    <a:pt x="2915296" y="2234616"/>
                    <a:pt x="2915087" y="2196002"/>
                    <a:pt x="2904026" y="2160174"/>
                  </a:cubicBezTo>
                  <a:cubicBezTo>
                    <a:pt x="2900912" y="2150087"/>
                    <a:pt x="2902388" y="2138890"/>
                    <a:pt x="2905208" y="2128793"/>
                  </a:cubicBezTo>
                  <a:lnTo>
                    <a:pt x="2905171" y="2128575"/>
                  </a:lnTo>
                  <a:cubicBezTo>
                    <a:pt x="2922090" y="2153390"/>
                    <a:pt x="2927156" y="2183279"/>
                    <a:pt x="2931668" y="2212613"/>
                  </a:cubicBezTo>
                  <a:cubicBezTo>
                    <a:pt x="2932247" y="2238539"/>
                    <a:pt x="2937967" y="2264604"/>
                    <a:pt x="2932828" y="2289859"/>
                  </a:cubicBezTo>
                  <a:close/>
                  <a:moveTo>
                    <a:pt x="3193355" y="2403759"/>
                  </a:moveTo>
                  <a:cubicBezTo>
                    <a:pt x="3102459" y="2374270"/>
                    <a:pt x="3080784" y="2265287"/>
                    <a:pt x="3032055" y="2198453"/>
                  </a:cubicBezTo>
                  <a:cubicBezTo>
                    <a:pt x="3027529" y="2189429"/>
                    <a:pt x="3017393" y="2189429"/>
                    <a:pt x="3008933" y="2186610"/>
                  </a:cubicBezTo>
                  <a:cubicBezTo>
                    <a:pt x="3013426" y="2219320"/>
                    <a:pt x="3010060" y="2253166"/>
                    <a:pt x="2993697" y="2283064"/>
                  </a:cubicBezTo>
                  <a:cubicBezTo>
                    <a:pt x="2990877" y="2283628"/>
                    <a:pt x="2985238" y="2284193"/>
                    <a:pt x="2982409" y="2284757"/>
                  </a:cubicBezTo>
                  <a:cubicBezTo>
                    <a:pt x="2980162" y="2252612"/>
                    <a:pt x="2971710" y="2219894"/>
                    <a:pt x="2953102" y="2193387"/>
                  </a:cubicBezTo>
                  <a:cubicBezTo>
                    <a:pt x="2937294" y="2171392"/>
                    <a:pt x="2931654" y="2144888"/>
                    <a:pt x="2924331" y="2120074"/>
                  </a:cubicBezTo>
                  <a:cubicBezTo>
                    <a:pt x="2920875" y="2108794"/>
                    <a:pt x="2924331" y="2098061"/>
                    <a:pt x="2925428" y="2087328"/>
                  </a:cubicBezTo>
                  <a:lnTo>
                    <a:pt x="2925474" y="2087356"/>
                  </a:lnTo>
                  <a:cubicBezTo>
                    <a:pt x="2942383" y="2117257"/>
                    <a:pt x="2947556" y="2151288"/>
                    <a:pt x="2963814" y="2182109"/>
                  </a:cubicBezTo>
                  <a:cubicBezTo>
                    <a:pt x="2973226" y="2199956"/>
                    <a:pt x="2977930" y="2219894"/>
                    <a:pt x="2992021" y="2235120"/>
                  </a:cubicBezTo>
                  <a:cubicBezTo>
                    <a:pt x="2998798" y="2217082"/>
                    <a:pt x="2997669" y="2197899"/>
                    <a:pt x="2998798" y="2178725"/>
                  </a:cubicBezTo>
                  <a:cubicBezTo>
                    <a:pt x="2992585" y="2178161"/>
                    <a:pt x="2980178" y="2175897"/>
                    <a:pt x="2973972" y="2175341"/>
                  </a:cubicBezTo>
                  <a:cubicBezTo>
                    <a:pt x="2984122" y="2173650"/>
                    <a:pt x="2994829" y="2175890"/>
                    <a:pt x="3004980" y="2177588"/>
                  </a:cubicBezTo>
                  <a:cubicBezTo>
                    <a:pt x="3005544" y="2171384"/>
                    <a:pt x="3006690" y="2158986"/>
                    <a:pt x="3007244" y="2152774"/>
                  </a:cubicBezTo>
                  <a:cubicBezTo>
                    <a:pt x="3056871" y="2188876"/>
                    <a:pt x="3077451" y="2249908"/>
                    <a:pt x="3114969" y="2296037"/>
                  </a:cubicBezTo>
                  <a:cubicBezTo>
                    <a:pt x="3129871" y="2314358"/>
                    <a:pt x="3142602" y="2333821"/>
                    <a:pt x="3156701" y="2352441"/>
                  </a:cubicBezTo>
                  <a:cubicBezTo>
                    <a:pt x="3161304" y="2351001"/>
                    <a:pt x="3165823" y="2349303"/>
                    <a:pt x="3170235" y="2347356"/>
                  </a:cubicBezTo>
                  <a:cubicBezTo>
                    <a:pt x="3185470" y="2360326"/>
                    <a:pt x="3188845" y="2384586"/>
                    <a:pt x="3193359" y="2403759"/>
                  </a:cubicBezTo>
                  <a:close/>
                  <a:moveTo>
                    <a:pt x="3092379" y="2231761"/>
                  </a:moveTo>
                  <a:cubicBezTo>
                    <a:pt x="3082283" y="2222664"/>
                    <a:pt x="3073825" y="2212477"/>
                    <a:pt x="3075461" y="2199015"/>
                  </a:cubicBezTo>
                  <a:lnTo>
                    <a:pt x="3075461" y="2199052"/>
                  </a:lnTo>
                  <a:cubicBezTo>
                    <a:pt x="3083357" y="2208631"/>
                    <a:pt x="3088443" y="2219911"/>
                    <a:pt x="3092381" y="2231763"/>
                  </a:cubicBezTo>
                  <a:close/>
                  <a:moveTo>
                    <a:pt x="3099740" y="2057444"/>
                  </a:moveTo>
                  <a:cubicBezTo>
                    <a:pt x="3091281" y="2060810"/>
                    <a:pt x="3080001" y="2047348"/>
                    <a:pt x="3086187" y="2039979"/>
                  </a:cubicBezTo>
                  <a:lnTo>
                    <a:pt x="3086195" y="2039962"/>
                  </a:lnTo>
                  <a:cubicBezTo>
                    <a:pt x="3095802" y="2035454"/>
                    <a:pt x="3104826" y="2050115"/>
                    <a:pt x="3099741" y="2057447"/>
                  </a:cubicBezTo>
                  <a:close/>
                  <a:moveTo>
                    <a:pt x="3097456" y="2146521"/>
                  </a:moveTo>
                  <a:cubicBezTo>
                    <a:pt x="3089542" y="2152798"/>
                    <a:pt x="3083357" y="2138703"/>
                    <a:pt x="3089542" y="2133605"/>
                  </a:cubicBezTo>
                  <a:lnTo>
                    <a:pt x="3089559" y="2133560"/>
                  </a:lnTo>
                  <a:cubicBezTo>
                    <a:pt x="3097457" y="2127359"/>
                    <a:pt x="3104234" y="2141448"/>
                    <a:pt x="3097457" y="2146524"/>
                  </a:cubicBezTo>
                  <a:close/>
                  <a:moveTo>
                    <a:pt x="3118941" y="2010690"/>
                  </a:moveTo>
                  <a:cubicBezTo>
                    <a:pt x="3155588" y="2068778"/>
                    <a:pt x="3172159" y="2138198"/>
                    <a:pt x="3169141" y="2206392"/>
                  </a:cubicBezTo>
                  <a:cubicBezTo>
                    <a:pt x="3167171" y="2250990"/>
                    <a:pt x="3181539" y="2297207"/>
                    <a:pt x="3169705" y="2341195"/>
                  </a:cubicBezTo>
                  <a:cubicBezTo>
                    <a:pt x="3161810" y="2337802"/>
                    <a:pt x="3161810" y="2327087"/>
                    <a:pt x="3157861" y="2320896"/>
                  </a:cubicBezTo>
                  <a:cubicBezTo>
                    <a:pt x="3149383" y="2291006"/>
                    <a:pt x="3144890" y="2259980"/>
                    <a:pt x="3146001" y="2228963"/>
                  </a:cubicBezTo>
                  <a:cubicBezTo>
                    <a:pt x="3160677" y="2173695"/>
                    <a:pt x="3149384" y="2113337"/>
                    <a:pt x="3121759" y="2064280"/>
                  </a:cubicBezTo>
                  <a:cubicBezTo>
                    <a:pt x="3108780" y="2032126"/>
                    <a:pt x="3083401" y="2007876"/>
                    <a:pt x="3065918" y="1978555"/>
                  </a:cubicBezTo>
                  <a:cubicBezTo>
                    <a:pt x="3049617" y="1950722"/>
                    <a:pt x="3009511" y="1927067"/>
                    <a:pt x="2998208" y="1852793"/>
                  </a:cubicBezTo>
                  <a:lnTo>
                    <a:pt x="2998236" y="1852775"/>
                  </a:lnTo>
                  <a:cubicBezTo>
                    <a:pt x="3014591" y="1868000"/>
                    <a:pt x="3023062" y="1889432"/>
                    <a:pt x="3035447" y="1906923"/>
                  </a:cubicBezTo>
                  <a:cubicBezTo>
                    <a:pt x="3061983" y="1943009"/>
                    <a:pt x="3091312" y="1975710"/>
                    <a:pt x="3118942" y="2010693"/>
                  </a:cubicBezTo>
                  <a:close/>
                  <a:moveTo>
                    <a:pt x="3061418" y="1862917"/>
                  </a:moveTo>
                  <a:cubicBezTo>
                    <a:pt x="3065375" y="1891678"/>
                    <a:pt x="3080592" y="1917065"/>
                    <a:pt x="3086232" y="1945254"/>
                  </a:cubicBezTo>
                  <a:cubicBezTo>
                    <a:pt x="3067622" y="1935104"/>
                    <a:pt x="3068186" y="1911972"/>
                    <a:pt x="3059736" y="1895071"/>
                  </a:cubicBezTo>
                  <a:cubicBezTo>
                    <a:pt x="3049585" y="1875320"/>
                    <a:pt x="3052395" y="1852766"/>
                    <a:pt x="3045627" y="1831899"/>
                  </a:cubicBezTo>
                  <a:cubicBezTo>
                    <a:pt x="3038860" y="1804266"/>
                    <a:pt x="3045627" y="1773239"/>
                    <a:pt x="3068176" y="1754629"/>
                  </a:cubicBezTo>
                  <a:cubicBezTo>
                    <a:pt x="3079455" y="1764216"/>
                    <a:pt x="3091316" y="1772675"/>
                    <a:pt x="3106552" y="1774929"/>
                  </a:cubicBezTo>
                  <a:cubicBezTo>
                    <a:pt x="3130238" y="1797487"/>
                    <a:pt x="3151660" y="1823438"/>
                    <a:pt x="3177611" y="1844295"/>
                  </a:cubicBezTo>
                  <a:cubicBezTo>
                    <a:pt x="3199032" y="1861213"/>
                    <a:pt x="3214842" y="1886591"/>
                    <a:pt x="3240792" y="1897879"/>
                  </a:cubicBezTo>
                  <a:cubicBezTo>
                    <a:pt x="3241902" y="1873629"/>
                    <a:pt x="3227803" y="1853317"/>
                    <a:pt x="3218225" y="1832460"/>
                  </a:cubicBezTo>
                  <a:cubicBezTo>
                    <a:pt x="3187208" y="1760266"/>
                    <a:pt x="3162385" y="1684687"/>
                    <a:pt x="3134743" y="1610810"/>
                  </a:cubicBezTo>
                  <a:cubicBezTo>
                    <a:pt x="3123464" y="1580360"/>
                    <a:pt x="3105285" y="1554300"/>
                    <a:pt x="3088498" y="1526772"/>
                  </a:cubicBezTo>
                  <a:cubicBezTo>
                    <a:pt x="3075385" y="1505273"/>
                    <a:pt x="3055662" y="1489751"/>
                    <a:pt x="3039925" y="1470558"/>
                  </a:cubicBezTo>
                  <a:lnTo>
                    <a:pt x="3039989" y="1470368"/>
                  </a:lnTo>
                  <a:cubicBezTo>
                    <a:pt x="3036031" y="1459098"/>
                    <a:pt x="3039412" y="1455714"/>
                    <a:pt x="3050130" y="1460218"/>
                  </a:cubicBezTo>
                  <a:cubicBezTo>
                    <a:pt x="3072133" y="1476009"/>
                    <a:pt x="3083985" y="1500817"/>
                    <a:pt x="3099767" y="1521698"/>
                  </a:cubicBezTo>
                  <a:cubicBezTo>
                    <a:pt x="3151087" y="1591064"/>
                    <a:pt x="3182052" y="1672124"/>
                    <a:pt x="3202406" y="1755748"/>
                  </a:cubicBezTo>
                  <a:cubicBezTo>
                    <a:pt x="3209170" y="1783538"/>
                    <a:pt x="3222791" y="1808578"/>
                    <a:pt x="3230614" y="1835839"/>
                  </a:cubicBezTo>
                  <a:cubicBezTo>
                    <a:pt x="3241066" y="1872270"/>
                    <a:pt x="3266138" y="1900702"/>
                    <a:pt x="3280814" y="1935103"/>
                  </a:cubicBezTo>
                  <a:cubicBezTo>
                    <a:pt x="3236252" y="1924953"/>
                    <a:pt x="3200765" y="1895662"/>
                    <a:pt x="3167459" y="1865173"/>
                  </a:cubicBezTo>
                  <a:cubicBezTo>
                    <a:pt x="3145093" y="1844698"/>
                    <a:pt x="3130230" y="1816664"/>
                    <a:pt x="3105415" y="1797498"/>
                  </a:cubicBezTo>
                  <a:cubicBezTo>
                    <a:pt x="3092836" y="1792987"/>
                    <a:pt x="3079081" y="1792987"/>
                    <a:pt x="3066501" y="1797498"/>
                  </a:cubicBezTo>
                  <a:cubicBezTo>
                    <a:pt x="3046756" y="1813856"/>
                    <a:pt x="3054087" y="1841488"/>
                    <a:pt x="3061420" y="1862920"/>
                  </a:cubicBezTo>
                  <a:close/>
                  <a:moveTo>
                    <a:pt x="3093017" y="1574136"/>
                  </a:moveTo>
                  <a:cubicBezTo>
                    <a:pt x="3082285" y="1577502"/>
                    <a:pt x="3077190" y="1559947"/>
                    <a:pt x="3087923" y="1557763"/>
                  </a:cubicBezTo>
                  <a:lnTo>
                    <a:pt x="3087923" y="1557781"/>
                  </a:lnTo>
                  <a:cubicBezTo>
                    <a:pt x="3098649" y="1553836"/>
                    <a:pt x="3103716" y="1571882"/>
                    <a:pt x="3093019" y="1574139"/>
                  </a:cubicBezTo>
                  <a:close/>
                  <a:moveTo>
                    <a:pt x="3103104" y="1581986"/>
                  </a:moveTo>
                  <a:cubicBezTo>
                    <a:pt x="3112691" y="1581422"/>
                    <a:pt x="3117766" y="1598331"/>
                    <a:pt x="3108198" y="1601724"/>
                  </a:cubicBezTo>
                  <a:cubicBezTo>
                    <a:pt x="3098649" y="1602364"/>
                    <a:pt x="3094101" y="1585445"/>
                    <a:pt x="3103108" y="1581988"/>
                  </a:cubicBezTo>
                  <a:close/>
                  <a:moveTo>
                    <a:pt x="3117758" y="1761350"/>
                  </a:moveTo>
                  <a:cubicBezTo>
                    <a:pt x="3123398" y="1753455"/>
                    <a:pt x="3135804" y="1763042"/>
                    <a:pt x="3129610" y="1770374"/>
                  </a:cubicBezTo>
                  <a:cubicBezTo>
                    <a:pt x="3123970" y="1778288"/>
                    <a:pt x="3112146" y="1768099"/>
                    <a:pt x="3117786" y="1761369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139C2B21-68C1-8635-DEB9-D8262F780BE6}"/>
                </a:ext>
              </a:extLst>
            </p:cNvPr>
            <p:cNvSpPr/>
            <p:nvPr/>
          </p:nvSpPr>
          <p:spPr>
            <a:xfrm>
              <a:off x="10246107" y="8860286"/>
              <a:ext cx="1383" cy="6858"/>
            </a:xfrm>
            <a:custGeom>
              <a:avLst/>
              <a:gdLst>
                <a:gd name="connsiteX0" fmla="*/ 0 w 1383"/>
                <a:gd name="connsiteY0" fmla="*/ 6275 h 6858"/>
                <a:gd name="connsiteX1" fmla="*/ 1384 w 1383"/>
                <a:gd name="connsiteY1" fmla="*/ 6858 h 6858"/>
                <a:gd name="connsiteX2" fmla="*/ 1384 w 1383"/>
                <a:gd name="connsiteY2" fmla="*/ 0 h 6858"/>
                <a:gd name="connsiteX3" fmla="*/ 1362 w 1383"/>
                <a:gd name="connsiteY3" fmla="*/ 6847 h 6858"/>
                <a:gd name="connsiteX4" fmla="*/ 0 w 1383"/>
                <a:gd name="connsiteY4" fmla="*/ 6275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" h="6858">
                  <a:moveTo>
                    <a:pt x="0" y="6275"/>
                  </a:moveTo>
                  <a:cubicBezTo>
                    <a:pt x="472" y="6476"/>
                    <a:pt x="988" y="6699"/>
                    <a:pt x="1384" y="6858"/>
                  </a:cubicBezTo>
                  <a:cubicBezTo>
                    <a:pt x="1384" y="4572"/>
                    <a:pt x="1384" y="2286"/>
                    <a:pt x="1384" y="0"/>
                  </a:cubicBezTo>
                  <a:cubicBezTo>
                    <a:pt x="1370" y="2250"/>
                    <a:pt x="1362" y="4527"/>
                    <a:pt x="1362" y="6847"/>
                  </a:cubicBezTo>
                  <a:cubicBezTo>
                    <a:pt x="974" y="6693"/>
                    <a:pt x="465" y="6472"/>
                    <a:pt x="0" y="6275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4281B10-737E-BC9F-A3E4-415165BECB7B}"/>
                </a:ext>
              </a:extLst>
            </p:cNvPr>
            <p:cNvSpPr/>
            <p:nvPr/>
          </p:nvSpPr>
          <p:spPr>
            <a:xfrm>
              <a:off x="9946388" y="3447510"/>
              <a:ext cx="431993" cy="346976"/>
            </a:xfrm>
            <a:custGeom>
              <a:avLst/>
              <a:gdLst>
                <a:gd name="connsiteX0" fmla="*/ 69924 w 431993"/>
                <a:gd name="connsiteY0" fmla="*/ 116857 h 346976"/>
                <a:gd name="connsiteX1" fmla="*/ 151698 w 431993"/>
                <a:gd name="connsiteY1" fmla="*/ 88659 h 346976"/>
                <a:gd name="connsiteX2" fmla="*/ 240802 w 431993"/>
                <a:gd name="connsiteY2" fmla="*/ 93170 h 346976"/>
                <a:gd name="connsiteX3" fmla="*/ 289875 w 431993"/>
                <a:gd name="connsiteY3" fmla="*/ 169313 h 346976"/>
                <a:gd name="connsiteX4" fmla="*/ 225012 w 431993"/>
                <a:gd name="connsiteY4" fmla="*/ 319907 h 346976"/>
                <a:gd name="connsiteX5" fmla="*/ 221629 w 431993"/>
                <a:gd name="connsiteY5" fmla="*/ 346977 h 346976"/>
                <a:gd name="connsiteX6" fmla="*/ 280298 w 431993"/>
                <a:gd name="connsiteY6" fmla="*/ 256745 h 346976"/>
                <a:gd name="connsiteX7" fmla="*/ 302847 w 431993"/>
                <a:gd name="connsiteY7" fmla="*/ 144508 h 346976"/>
                <a:gd name="connsiteX8" fmla="*/ 260541 w 431993"/>
                <a:gd name="connsiteY8" fmla="*/ 90924 h 346976"/>
                <a:gd name="connsiteX9" fmla="*/ 182707 w 431993"/>
                <a:gd name="connsiteY9" fmla="*/ 65549 h 346976"/>
                <a:gd name="connsiteX10" fmla="*/ 317510 w 431993"/>
                <a:gd name="connsiteY10" fmla="*/ 14785 h 346976"/>
                <a:gd name="connsiteX11" fmla="*/ 398161 w 431993"/>
                <a:gd name="connsiteY11" fmla="*/ 49194 h 346976"/>
                <a:gd name="connsiteX12" fmla="*/ 407175 w 431993"/>
                <a:gd name="connsiteY12" fmla="*/ 146767 h 346976"/>
                <a:gd name="connsiteX13" fmla="*/ 336118 w 431993"/>
                <a:gd name="connsiteY13" fmla="*/ 249980 h 346976"/>
                <a:gd name="connsiteX14" fmla="*/ 300593 w 431993"/>
                <a:gd name="connsiteY14" fmla="*/ 300744 h 346976"/>
                <a:gd name="connsiteX15" fmla="*/ 323706 w 431993"/>
                <a:gd name="connsiteY15" fmla="*/ 288337 h 346976"/>
                <a:gd name="connsiteX16" fmla="*/ 387441 w 431993"/>
                <a:gd name="connsiteY16" fmla="*/ 211057 h 346976"/>
                <a:gd name="connsiteX17" fmla="*/ 431994 w 431993"/>
                <a:gd name="connsiteY17" fmla="*/ 112920 h 346976"/>
                <a:gd name="connsiteX18" fmla="*/ 396469 w 431993"/>
                <a:gd name="connsiteY18" fmla="*/ 28327 h 346976"/>
                <a:gd name="connsiteX19" fmla="*/ 311866 w 431993"/>
                <a:gd name="connsiteY19" fmla="*/ 129 h 346976"/>
                <a:gd name="connsiteX20" fmla="*/ 199075 w 431993"/>
                <a:gd name="connsiteY20" fmla="*/ 33965 h 346976"/>
                <a:gd name="connsiteX21" fmla="*/ 199213 w 431993"/>
                <a:gd name="connsiteY21" fmla="*/ 34048 h 346976"/>
                <a:gd name="connsiteX22" fmla="*/ 163551 w 431993"/>
                <a:gd name="connsiteY22" fmla="*/ 70613 h 346976"/>
                <a:gd name="connsiteX23" fmla="*/ 89101 w 431993"/>
                <a:gd name="connsiteY23" fmla="*/ 105005 h 346976"/>
                <a:gd name="connsiteX24" fmla="*/ 58651 w 431993"/>
                <a:gd name="connsiteY24" fmla="*/ 114037 h 346976"/>
                <a:gd name="connsiteX25" fmla="*/ 0 w 431993"/>
                <a:gd name="connsiteY25" fmla="*/ 169312 h 346976"/>
                <a:gd name="connsiteX26" fmla="*/ 69924 w 431993"/>
                <a:gd name="connsiteY26" fmla="*/ 116857 h 34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1993" h="346976">
                  <a:moveTo>
                    <a:pt x="69924" y="116857"/>
                  </a:moveTo>
                  <a:cubicBezTo>
                    <a:pt x="99241" y="115737"/>
                    <a:pt x="122373" y="92607"/>
                    <a:pt x="151698" y="88659"/>
                  </a:cubicBezTo>
                  <a:cubicBezTo>
                    <a:pt x="181024" y="78509"/>
                    <a:pt x="212605" y="81892"/>
                    <a:pt x="240802" y="93170"/>
                  </a:cubicBezTo>
                  <a:cubicBezTo>
                    <a:pt x="266189" y="110089"/>
                    <a:pt x="296078" y="134903"/>
                    <a:pt x="289875" y="169313"/>
                  </a:cubicBezTo>
                  <a:cubicBezTo>
                    <a:pt x="288748" y="226281"/>
                    <a:pt x="252090" y="272526"/>
                    <a:pt x="225012" y="319907"/>
                  </a:cubicBezTo>
                  <a:cubicBezTo>
                    <a:pt x="218800" y="327802"/>
                    <a:pt x="221065" y="337953"/>
                    <a:pt x="221629" y="346977"/>
                  </a:cubicBezTo>
                  <a:cubicBezTo>
                    <a:pt x="247016" y="321034"/>
                    <a:pt x="262797" y="288326"/>
                    <a:pt x="280298" y="256745"/>
                  </a:cubicBezTo>
                  <a:cubicBezTo>
                    <a:pt x="300017" y="223461"/>
                    <a:pt x="307358" y="182857"/>
                    <a:pt x="302847" y="144508"/>
                  </a:cubicBezTo>
                  <a:cubicBezTo>
                    <a:pt x="300017" y="119694"/>
                    <a:pt x="278860" y="104861"/>
                    <a:pt x="260541" y="90924"/>
                  </a:cubicBezTo>
                  <a:cubicBezTo>
                    <a:pt x="238184" y="73916"/>
                    <a:pt x="208657" y="72314"/>
                    <a:pt x="182707" y="65549"/>
                  </a:cubicBezTo>
                  <a:cubicBezTo>
                    <a:pt x="223855" y="32428"/>
                    <a:pt x="248406" y="16848"/>
                    <a:pt x="317510" y="14785"/>
                  </a:cubicBezTo>
                  <a:cubicBezTo>
                    <a:pt x="345717" y="20997"/>
                    <a:pt x="378426" y="24935"/>
                    <a:pt x="398161" y="49194"/>
                  </a:cubicBezTo>
                  <a:cubicBezTo>
                    <a:pt x="412251" y="79095"/>
                    <a:pt x="423535" y="115176"/>
                    <a:pt x="407175" y="146767"/>
                  </a:cubicBezTo>
                  <a:cubicBezTo>
                    <a:pt x="388565" y="183988"/>
                    <a:pt x="367707" y="221773"/>
                    <a:pt x="336118" y="249980"/>
                  </a:cubicBezTo>
                  <a:cubicBezTo>
                    <a:pt x="322001" y="264642"/>
                    <a:pt x="301707" y="278187"/>
                    <a:pt x="300593" y="300744"/>
                  </a:cubicBezTo>
                  <a:cubicBezTo>
                    <a:pt x="309607" y="299052"/>
                    <a:pt x="317934" y="296137"/>
                    <a:pt x="323706" y="288337"/>
                  </a:cubicBezTo>
                  <a:cubicBezTo>
                    <a:pt x="343578" y="261484"/>
                    <a:pt x="371088" y="240956"/>
                    <a:pt x="387441" y="211057"/>
                  </a:cubicBezTo>
                  <a:cubicBezTo>
                    <a:pt x="407171" y="181168"/>
                    <a:pt x="428041" y="149595"/>
                    <a:pt x="431994" y="112920"/>
                  </a:cubicBezTo>
                  <a:cubicBezTo>
                    <a:pt x="426927" y="83040"/>
                    <a:pt x="420151" y="49194"/>
                    <a:pt x="396469" y="28327"/>
                  </a:cubicBezTo>
                  <a:cubicBezTo>
                    <a:pt x="370527" y="13664"/>
                    <a:pt x="342893" y="-1563"/>
                    <a:pt x="311866" y="129"/>
                  </a:cubicBezTo>
                  <a:cubicBezTo>
                    <a:pt x="272390" y="-434"/>
                    <a:pt x="231785" y="10279"/>
                    <a:pt x="199075" y="33965"/>
                  </a:cubicBezTo>
                  <a:lnTo>
                    <a:pt x="199213" y="34048"/>
                  </a:lnTo>
                  <a:cubicBezTo>
                    <a:pt x="184568" y="43052"/>
                    <a:pt x="169287" y="53240"/>
                    <a:pt x="163551" y="70613"/>
                  </a:cubicBezTo>
                  <a:cubicBezTo>
                    <a:pt x="137045" y="77371"/>
                    <a:pt x="108838" y="84148"/>
                    <a:pt x="89101" y="105005"/>
                  </a:cubicBezTo>
                  <a:cubicBezTo>
                    <a:pt x="81769" y="115165"/>
                    <a:pt x="67671" y="107269"/>
                    <a:pt x="58651" y="114037"/>
                  </a:cubicBezTo>
                  <a:cubicBezTo>
                    <a:pt x="35359" y="128038"/>
                    <a:pt x="15356" y="146890"/>
                    <a:pt x="0" y="169312"/>
                  </a:cubicBezTo>
                  <a:cubicBezTo>
                    <a:pt x="30443" y="164802"/>
                    <a:pt x="41721" y="127581"/>
                    <a:pt x="69924" y="116857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6CE9DEB-CB2E-67A3-E2A2-692B13DDDB47}"/>
                </a:ext>
              </a:extLst>
            </p:cNvPr>
            <p:cNvSpPr/>
            <p:nvPr/>
          </p:nvSpPr>
          <p:spPr>
            <a:xfrm>
              <a:off x="9558894" y="3651265"/>
              <a:ext cx="66497" cy="68405"/>
            </a:xfrm>
            <a:custGeom>
              <a:avLst/>
              <a:gdLst>
                <a:gd name="connsiteX0" fmla="*/ 64317 w 66497"/>
                <a:gd name="connsiteY0" fmla="*/ 35524 h 68405"/>
                <a:gd name="connsiteX1" fmla="*/ 51920 w 66497"/>
                <a:gd name="connsiteY1" fmla="*/ 0 h 68405"/>
                <a:gd name="connsiteX2" fmla="*/ 592 w 66497"/>
                <a:gd name="connsiteY2" fmla="*/ 40599 h 68405"/>
                <a:gd name="connsiteX3" fmla="*/ 682 w 66497"/>
                <a:gd name="connsiteY3" fmla="*/ 40490 h 68405"/>
                <a:gd name="connsiteX4" fmla="*/ 28789 w 66497"/>
                <a:gd name="connsiteY4" fmla="*/ 68233 h 68405"/>
                <a:gd name="connsiteX5" fmla="*/ 64317 w 66497"/>
                <a:gd name="connsiteY5" fmla="*/ 35524 h 68405"/>
                <a:gd name="connsiteX6" fmla="*/ 19695 w 66497"/>
                <a:gd name="connsiteY6" fmla="*/ 49611 h 68405"/>
                <a:gd name="connsiteX7" fmla="*/ 47902 w 66497"/>
                <a:gd name="connsiteY7" fmla="*/ 26488 h 68405"/>
                <a:gd name="connsiteX8" fmla="*/ 19705 w 66497"/>
                <a:gd name="connsiteY8" fmla="*/ 49591 h 6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97" h="68405">
                  <a:moveTo>
                    <a:pt x="64317" y="35524"/>
                  </a:moveTo>
                  <a:cubicBezTo>
                    <a:pt x="71649" y="21989"/>
                    <a:pt x="58694" y="10709"/>
                    <a:pt x="51920" y="0"/>
                  </a:cubicBezTo>
                  <a:cubicBezTo>
                    <a:pt x="31620" y="8459"/>
                    <a:pt x="11320" y="20311"/>
                    <a:pt x="592" y="40599"/>
                  </a:cubicBezTo>
                  <a:lnTo>
                    <a:pt x="682" y="40490"/>
                  </a:lnTo>
                  <a:cubicBezTo>
                    <a:pt x="-3866" y="57408"/>
                    <a:pt x="15327" y="65316"/>
                    <a:pt x="28789" y="68233"/>
                  </a:cubicBezTo>
                  <a:cubicBezTo>
                    <a:pt x="47965" y="70489"/>
                    <a:pt x="57553" y="50187"/>
                    <a:pt x="64317" y="35524"/>
                  </a:cubicBezTo>
                  <a:close/>
                  <a:moveTo>
                    <a:pt x="19695" y="49611"/>
                  </a:moveTo>
                  <a:cubicBezTo>
                    <a:pt x="19695" y="33256"/>
                    <a:pt x="32666" y="27052"/>
                    <a:pt x="47902" y="26488"/>
                  </a:cubicBezTo>
                  <a:cubicBezTo>
                    <a:pt x="50176" y="44593"/>
                    <a:pt x="33803" y="48501"/>
                    <a:pt x="19705" y="49591"/>
                  </a:cubicBezTo>
                  <a:close/>
                </a:path>
              </a:pathLst>
            </a:custGeom>
            <a:grpFill/>
            <a:ln w="1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0D9B9C8-392B-CF98-B7CB-B8024D106DC6}"/>
              </a:ext>
            </a:extLst>
          </p:cNvPr>
          <p:cNvGrpSpPr/>
          <p:nvPr/>
        </p:nvGrpSpPr>
        <p:grpSpPr>
          <a:xfrm>
            <a:off x="5694390" y="2473848"/>
            <a:ext cx="3103771" cy="542826"/>
            <a:chOff x="2447645" y="2335092"/>
            <a:chExt cx="3103771" cy="542826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DAB13908-705B-334F-8647-BF10D9E27E52}"/>
                </a:ext>
              </a:extLst>
            </p:cNvPr>
            <p:cNvSpPr/>
            <p:nvPr/>
          </p:nvSpPr>
          <p:spPr>
            <a:xfrm>
              <a:off x="2447645" y="2335092"/>
              <a:ext cx="3103771" cy="542826"/>
            </a:xfrm>
            <a:custGeom>
              <a:avLst/>
              <a:gdLst>
                <a:gd name="connsiteX0" fmla="*/ 73388 w 2411631"/>
                <a:gd name="connsiteY0" fmla="*/ 0 h 421776"/>
                <a:gd name="connsiteX1" fmla="*/ 420932 w 2411631"/>
                <a:gd name="connsiteY1" fmla="*/ 0 h 421776"/>
                <a:gd name="connsiteX2" fmla="*/ 1004485 w 2411631"/>
                <a:gd name="connsiteY2" fmla="*/ 0 h 421776"/>
                <a:gd name="connsiteX3" fmla="*/ 1059602 w 2411631"/>
                <a:gd name="connsiteY3" fmla="*/ 0 h 421776"/>
                <a:gd name="connsiteX4" fmla="*/ 1352029 w 2411631"/>
                <a:gd name="connsiteY4" fmla="*/ 0 h 421776"/>
                <a:gd name="connsiteX5" fmla="*/ 1407147 w 2411631"/>
                <a:gd name="connsiteY5" fmla="*/ 0 h 421776"/>
                <a:gd name="connsiteX6" fmla="*/ 1990699 w 2411631"/>
                <a:gd name="connsiteY6" fmla="*/ 0 h 421776"/>
                <a:gd name="connsiteX7" fmla="*/ 2338243 w 2411631"/>
                <a:gd name="connsiteY7" fmla="*/ 0 h 421776"/>
                <a:gd name="connsiteX8" fmla="*/ 2411631 w 2411631"/>
                <a:gd name="connsiteY8" fmla="*/ 73388 h 421776"/>
                <a:gd name="connsiteX9" fmla="*/ 2411631 w 2411631"/>
                <a:gd name="connsiteY9" fmla="*/ 353314 h 421776"/>
                <a:gd name="connsiteX10" fmla="*/ 2339734 w 2411631"/>
                <a:gd name="connsiteY10" fmla="*/ 411911 h 421776"/>
                <a:gd name="connsiteX11" fmla="*/ 2338740 w 2411631"/>
                <a:gd name="connsiteY11" fmla="*/ 421776 h 421776"/>
                <a:gd name="connsiteX12" fmla="*/ 1991195 w 2411631"/>
                <a:gd name="connsiteY12" fmla="*/ 421776 h 421776"/>
                <a:gd name="connsiteX13" fmla="*/ 1406650 w 2411631"/>
                <a:gd name="connsiteY13" fmla="*/ 421776 h 421776"/>
                <a:gd name="connsiteX14" fmla="*/ 1352526 w 2411631"/>
                <a:gd name="connsiteY14" fmla="*/ 421776 h 421776"/>
                <a:gd name="connsiteX15" fmla="*/ 1059106 w 2411631"/>
                <a:gd name="connsiteY15" fmla="*/ 421776 h 421776"/>
                <a:gd name="connsiteX16" fmla="*/ 1004981 w 2411631"/>
                <a:gd name="connsiteY16" fmla="*/ 421776 h 421776"/>
                <a:gd name="connsiteX17" fmla="*/ 420436 w 2411631"/>
                <a:gd name="connsiteY17" fmla="*/ 421776 h 421776"/>
                <a:gd name="connsiteX18" fmla="*/ 72891 w 2411631"/>
                <a:gd name="connsiteY18" fmla="*/ 421776 h 421776"/>
                <a:gd name="connsiteX19" fmla="*/ 71897 w 2411631"/>
                <a:gd name="connsiteY19" fmla="*/ 411911 h 421776"/>
                <a:gd name="connsiteX20" fmla="*/ 0 w 2411631"/>
                <a:gd name="connsiteY20" fmla="*/ 353314 h 421776"/>
                <a:gd name="connsiteX21" fmla="*/ 0 w 2411631"/>
                <a:gd name="connsiteY21" fmla="*/ 73388 h 421776"/>
                <a:gd name="connsiteX22" fmla="*/ 73388 w 2411631"/>
                <a:gd name="connsiteY22" fmla="*/ 0 h 42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1631" h="421776">
                  <a:moveTo>
                    <a:pt x="73388" y="0"/>
                  </a:moveTo>
                  <a:lnTo>
                    <a:pt x="420932" y="0"/>
                  </a:lnTo>
                  <a:lnTo>
                    <a:pt x="1004485" y="0"/>
                  </a:lnTo>
                  <a:lnTo>
                    <a:pt x="1059602" y="0"/>
                  </a:lnTo>
                  <a:lnTo>
                    <a:pt x="1352029" y="0"/>
                  </a:lnTo>
                  <a:lnTo>
                    <a:pt x="1407147" y="0"/>
                  </a:lnTo>
                  <a:lnTo>
                    <a:pt x="1990699" y="0"/>
                  </a:lnTo>
                  <a:lnTo>
                    <a:pt x="2338243" y="0"/>
                  </a:lnTo>
                  <a:cubicBezTo>
                    <a:pt x="2338243" y="40531"/>
                    <a:pt x="2371100" y="73388"/>
                    <a:pt x="2411631" y="73388"/>
                  </a:cubicBezTo>
                  <a:lnTo>
                    <a:pt x="2411631" y="353314"/>
                  </a:lnTo>
                  <a:cubicBezTo>
                    <a:pt x="2376167" y="353314"/>
                    <a:pt x="2346577" y="378470"/>
                    <a:pt x="2339734" y="411911"/>
                  </a:cubicBezTo>
                  <a:lnTo>
                    <a:pt x="2338740" y="421776"/>
                  </a:lnTo>
                  <a:lnTo>
                    <a:pt x="1991195" y="421776"/>
                  </a:lnTo>
                  <a:lnTo>
                    <a:pt x="1406650" y="421776"/>
                  </a:lnTo>
                  <a:lnTo>
                    <a:pt x="1352526" y="421776"/>
                  </a:lnTo>
                  <a:lnTo>
                    <a:pt x="1059106" y="421776"/>
                  </a:lnTo>
                  <a:lnTo>
                    <a:pt x="1004981" y="421776"/>
                  </a:lnTo>
                  <a:lnTo>
                    <a:pt x="420436" y="421776"/>
                  </a:lnTo>
                  <a:lnTo>
                    <a:pt x="72891" y="421776"/>
                  </a:lnTo>
                  <a:lnTo>
                    <a:pt x="71897" y="411911"/>
                  </a:lnTo>
                  <a:cubicBezTo>
                    <a:pt x="65054" y="378470"/>
                    <a:pt x="35465" y="353314"/>
                    <a:pt x="0" y="353314"/>
                  </a:cubicBezTo>
                  <a:lnTo>
                    <a:pt x="0" y="73388"/>
                  </a:lnTo>
                  <a:cubicBezTo>
                    <a:pt x="40531" y="73388"/>
                    <a:pt x="73388" y="40531"/>
                    <a:pt x="7338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F0000">
                    <a:alpha val="14000"/>
                  </a:srgbClr>
                </a:gs>
                <a:gs pos="100000">
                  <a:schemeClr val="bg1"/>
                </a:gs>
              </a:gsLst>
              <a:lin ang="0" scaled="1"/>
              <a:tileRect/>
            </a:gradFill>
            <a:ln w="25400" cap="flat">
              <a:solidFill>
                <a:srgbClr val="DD2522"/>
              </a:solidFill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>
                <a:sym typeface="+mn-lt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0970472-1E48-C33E-5B56-28F6E7F4C1D4}"/>
                </a:ext>
              </a:extLst>
            </p:cNvPr>
            <p:cNvSpPr txBox="1"/>
            <p:nvPr/>
          </p:nvSpPr>
          <p:spPr>
            <a:xfrm>
              <a:off x="3213118" y="2421839"/>
              <a:ext cx="169286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D2522"/>
                  </a:solidFill>
                </a:rPr>
                <a:t>添加标题文本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9E912772-8C00-E922-0E0F-61B8DA1E5A1C}"/>
              </a:ext>
            </a:extLst>
          </p:cNvPr>
          <p:cNvSpPr txBox="1"/>
          <p:nvPr/>
        </p:nvSpPr>
        <p:spPr>
          <a:xfrm>
            <a:off x="5589514" y="3222663"/>
            <a:ext cx="4689556" cy="830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593352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793E363E-F91F-B799-8B54-90A5B18D8F20}"/>
              </a:ext>
            </a:extLst>
          </p:cNvPr>
          <p:cNvSpPr/>
          <p:nvPr/>
        </p:nvSpPr>
        <p:spPr>
          <a:xfrm>
            <a:off x="4240722" y="0"/>
            <a:ext cx="3710556" cy="509140"/>
          </a:xfrm>
          <a:custGeom>
            <a:avLst/>
            <a:gdLst>
              <a:gd name="connsiteX0" fmla="*/ 112916 w 3710556"/>
              <a:gd name="connsiteY0" fmla="*/ 0 h 509140"/>
              <a:gd name="connsiteX1" fmla="*/ 647650 w 3710556"/>
              <a:gd name="connsiteY1" fmla="*/ 0 h 509140"/>
              <a:gd name="connsiteX2" fmla="*/ 1545509 w 3710556"/>
              <a:gd name="connsiteY2" fmla="*/ 0 h 509140"/>
              <a:gd name="connsiteX3" fmla="*/ 1630313 w 3710556"/>
              <a:gd name="connsiteY3" fmla="*/ 0 h 509140"/>
              <a:gd name="connsiteX4" fmla="*/ 2080244 w 3710556"/>
              <a:gd name="connsiteY4" fmla="*/ 0 h 509140"/>
              <a:gd name="connsiteX5" fmla="*/ 2165048 w 3710556"/>
              <a:gd name="connsiteY5" fmla="*/ 0 h 509140"/>
              <a:gd name="connsiteX6" fmla="*/ 3062907 w 3710556"/>
              <a:gd name="connsiteY6" fmla="*/ 0 h 509140"/>
              <a:gd name="connsiteX7" fmla="*/ 3597641 w 3710556"/>
              <a:gd name="connsiteY7" fmla="*/ 0 h 509140"/>
              <a:gd name="connsiteX8" fmla="*/ 3710556 w 3710556"/>
              <a:gd name="connsiteY8" fmla="*/ 112915 h 509140"/>
              <a:gd name="connsiteX9" fmla="*/ 3710556 w 3710556"/>
              <a:gd name="connsiteY9" fmla="*/ 403804 h 509140"/>
              <a:gd name="connsiteX10" fmla="*/ 3599935 w 3710556"/>
              <a:gd name="connsiteY10" fmla="*/ 493962 h 509140"/>
              <a:gd name="connsiteX11" fmla="*/ 3598405 w 3710556"/>
              <a:gd name="connsiteY11" fmla="*/ 509140 h 509140"/>
              <a:gd name="connsiteX12" fmla="*/ 3063670 w 3710556"/>
              <a:gd name="connsiteY12" fmla="*/ 509140 h 509140"/>
              <a:gd name="connsiteX13" fmla="*/ 2164284 w 3710556"/>
              <a:gd name="connsiteY13" fmla="*/ 509140 h 509140"/>
              <a:gd name="connsiteX14" fmla="*/ 2081008 w 3710556"/>
              <a:gd name="connsiteY14" fmla="*/ 509140 h 509140"/>
              <a:gd name="connsiteX15" fmla="*/ 1629550 w 3710556"/>
              <a:gd name="connsiteY15" fmla="*/ 509140 h 509140"/>
              <a:gd name="connsiteX16" fmla="*/ 1546273 w 3710556"/>
              <a:gd name="connsiteY16" fmla="*/ 509140 h 509140"/>
              <a:gd name="connsiteX17" fmla="*/ 646887 w 3710556"/>
              <a:gd name="connsiteY17" fmla="*/ 509140 h 509140"/>
              <a:gd name="connsiteX18" fmla="*/ 112151 w 3710556"/>
              <a:gd name="connsiteY18" fmla="*/ 509140 h 509140"/>
              <a:gd name="connsiteX19" fmla="*/ 110622 w 3710556"/>
              <a:gd name="connsiteY19" fmla="*/ 493962 h 509140"/>
              <a:gd name="connsiteX20" fmla="*/ 0 w 3710556"/>
              <a:gd name="connsiteY20" fmla="*/ 403804 h 509140"/>
              <a:gd name="connsiteX21" fmla="*/ 0 w 3710556"/>
              <a:gd name="connsiteY21" fmla="*/ 112915 h 509140"/>
              <a:gd name="connsiteX22" fmla="*/ 112916 w 3710556"/>
              <a:gd name="connsiteY22" fmla="*/ 0 h 50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10556" h="509140">
                <a:moveTo>
                  <a:pt x="112916" y="0"/>
                </a:moveTo>
                <a:lnTo>
                  <a:pt x="647650" y="0"/>
                </a:lnTo>
                <a:lnTo>
                  <a:pt x="1545509" y="0"/>
                </a:lnTo>
                <a:lnTo>
                  <a:pt x="1630313" y="0"/>
                </a:lnTo>
                <a:lnTo>
                  <a:pt x="2080244" y="0"/>
                </a:lnTo>
                <a:lnTo>
                  <a:pt x="2165048" y="0"/>
                </a:lnTo>
                <a:lnTo>
                  <a:pt x="3062907" y="0"/>
                </a:lnTo>
                <a:lnTo>
                  <a:pt x="3597641" y="0"/>
                </a:lnTo>
                <a:cubicBezTo>
                  <a:pt x="3597641" y="62361"/>
                  <a:pt x="3648195" y="112915"/>
                  <a:pt x="3710556" y="112915"/>
                </a:cubicBezTo>
                <a:lnTo>
                  <a:pt x="3710556" y="403804"/>
                </a:lnTo>
                <a:cubicBezTo>
                  <a:pt x="3655991" y="403804"/>
                  <a:pt x="3610463" y="442509"/>
                  <a:pt x="3599935" y="493962"/>
                </a:cubicBezTo>
                <a:lnTo>
                  <a:pt x="3598405" y="509140"/>
                </a:lnTo>
                <a:lnTo>
                  <a:pt x="3063670" y="509140"/>
                </a:lnTo>
                <a:lnTo>
                  <a:pt x="2164284" y="509140"/>
                </a:lnTo>
                <a:lnTo>
                  <a:pt x="2081008" y="509140"/>
                </a:lnTo>
                <a:lnTo>
                  <a:pt x="1629550" y="509140"/>
                </a:lnTo>
                <a:lnTo>
                  <a:pt x="1546273" y="509140"/>
                </a:lnTo>
                <a:lnTo>
                  <a:pt x="646887" y="509140"/>
                </a:lnTo>
                <a:lnTo>
                  <a:pt x="112151" y="509140"/>
                </a:lnTo>
                <a:lnTo>
                  <a:pt x="110622" y="493962"/>
                </a:lnTo>
                <a:cubicBezTo>
                  <a:pt x="100093" y="442509"/>
                  <a:pt x="54567" y="403804"/>
                  <a:pt x="0" y="403804"/>
                </a:cubicBezTo>
                <a:lnTo>
                  <a:pt x="0" y="112915"/>
                </a:lnTo>
                <a:cubicBezTo>
                  <a:pt x="62362" y="112915"/>
                  <a:pt x="112916" y="62361"/>
                  <a:pt x="112916" y="0"/>
                </a:cubicBezTo>
                <a:close/>
              </a:path>
            </a:pathLst>
          </a:custGeom>
          <a:solidFill>
            <a:schemeClr val="bg1"/>
          </a:solidFill>
          <a:ln w="254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0970472-1E48-C33E-5B56-28F6E7F4C1D4}"/>
              </a:ext>
            </a:extLst>
          </p:cNvPr>
          <p:cNvSpPr txBox="1"/>
          <p:nvPr/>
        </p:nvSpPr>
        <p:spPr>
          <a:xfrm>
            <a:off x="4680857" y="69904"/>
            <a:ext cx="28302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DD2522"/>
                </a:solidFill>
              </a:rPr>
              <a:t>单击此处添加标题文本</a:t>
            </a:r>
          </a:p>
        </p:txBody>
      </p:sp>
      <p:sp>
        <p:nvSpPr>
          <p:cNvPr id="2" name="MH_SubTitle_4">
            <a:extLst>
              <a:ext uri="{FF2B5EF4-FFF2-40B4-BE49-F238E27FC236}">
                <a16:creationId xmlns:a16="http://schemas.microsoft.com/office/drawing/2014/main" id="{07BCAEDF-4900-1AEB-5992-8D87C5273C0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flipH="1">
            <a:off x="1862138" y="3516313"/>
            <a:ext cx="4154487" cy="1938337"/>
          </a:xfrm>
          <a:custGeom>
            <a:avLst/>
            <a:gdLst>
              <a:gd name="connsiteX0" fmla="*/ 2792137 w 2987042"/>
              <a:gd name="connsiteY0" fmla="*/ 0 h 1393371"/>
              <a:gd name="connsiteX1" fmla="*/ 0 w 2987042"/>
              <a:gd name="connsiteY1" fmla="*/ 0 h 1393371"/>
              <a:gd name="connsiteX2" fmla="*/ 0 w 2987042"/>
              <a:gd name="connsiteY2" fmla="*/ 1198466 h 1393371"/>
              <a:gd name="connsiteX3" fmla="*/ 194905 w 2987042"/>
              <a:gd name="connsiteY3" fmla="*/ 1393371 h 1393371"/>
              <a:gd name="connsiteX4" fmla="*/ 2987042 w 2987042"/>
              <a:gd name="connsiteY4" fmla="*/ 1393371 h 1393371"/>
              <a:gd name="connsiteX5" fmla="*/ 2987042 w 2987042"/>
              <a:gd name="connsiteY5" fmla="*/ 194905 h 1393371"/>
              <a:gd name="connsiteX6" fmla="*/ 2792137 w 2987042"/>
              <a:gd name="connsiteY6" fmla="*/ 0 h 139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87042" h="1393371">
                <a:moveTo>
                  <a:pt x="2792137" y="0"/>
                </a:moveTo>
                <a:lnTo>
                  <a:pt x="0" y="0"/>
                </a:lnTo>
                <a:lnTo>
                  <a:pt x="0" y="1198466"/>
                </a:lnTo>
                <a:cubicBezTo>
                  <a:pt x="0" y="1306109"/>
                  <a:pt x="87262" y="1393371"/>
                  <a:pt x="194905" y="1393371"/>
                </a:cubicBezTo>
                <a:lnTo>
                  <a:pt x="2987042" y="1393371"/>
                </a:lnTo>
                <a:lnTo>
                  <a:pt x="2987042" y="194905"/>
                </a:lnTo>
                <a:cubicBezTo>
                  <a:pt x="2987042" y="87262"/>
                  <a:pt x="2899780" y="0"/>
                  <a:pt x="2792137" y="0"/>
                </a:cubicBezTo>
                <a:close/>
              </a:path>
            </a:pathLst>
          </a:custGeom>
          <a:gradFill flip="none" rotWithShape="1">
            <a:gsLst>
              <a:gs pos="100000">
                <a:srgbClr val="DF0000">
                  <a:alpha val="27000"/>
                </a:srgbClr>
              </a:gs>
              <a:gs pos="54000">
                <a:srgbClr val="ED6E6E">
                  <a:alpha val="0"/>
                </a:srgbClr>
              </a:gs>
              <a:gs pos="0">
                <a:schemeClr val="bg1">
                  <a:alpha val="40000"/>
                </a:schemeClr>
              </a:gs>
            </a:gsLst>
            <a:lin ang="18900000" scaled="1"/>
            <a:tileRect/>
          </a:gradFill>
          <a:ln w="127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a-DK" altLang="zh-CN" sz="2400" dirty="0"/>
          </a:p>
        </p:txBody>
      </p:sp>
      <p:sp>
        <p:nvSpPr>
          <p:cNvPr id="3" name="MH_SubTitle_3">
            <a:extLst>
              <a:ext uri="{FF2B5EF4-FFF2-40B4-BE49-F238E27FC236}">
                <a16:creationId xmlns:a16="http://schemas.microsoft.com/office/drawing/2014/main" id="{1E70F8C7-E709-90CB-BE6C-6DD095838709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6203950" y="3516313"/>
            <a:ext cx="4154488" cy="1938337"/>
          </a:xfrm>
          <a:custGeom>
            <a:avLst/>
            <a:gdLst>
              <a:gd name="connsiteX0" fmla="*/ 0 w 2987042"/>
              <a:gd name="connsiteY0" fmla="*/ 0 h 1393371"/>
              <a:gd name="connsiteX1" fmla="*/ 2792137 w 2987042"/>
              <a:gd name="connsiteY1" fmla="*/ 0 h 1393371"/>
              <a:gd name="connsiteX2" fmla="*/ 2987042 w 2987042"/>
              <a:gd name="connsiteY2" fmla="*/ 194905 h 1393371"/>
              <a:gd name="connsiteX3" fmla="*/ 2987042 w 2987042"/>
              <a:gd name="connsiteY3" fmla="*/ 1393371 h 1393371"/>
              <a:gd name="connsiteX4" fmla="*/ 194905 w 2987042"/>
              <a:gd name="connsiteY4" fmla="*/ 1393371 h 1393371"/>
              <a:gd name="connsiteX5" fmla="*/ 0 w 2987042"/>
              <a:gd name="connsiteY5" fmla="*/ 1198466 h 139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7042" h="1393371">
                <a:moveTo>
                  <a:pt x="0" y="0"/>
                </a:moveTo>
                <a:lnTo>
                  <a:pt x="2792137" y="0"/>
                </a:lnTo>
                <a:cubicBezTo>
                  <a:pt x="2899780" y="0"/>
                  <a:pt x="2987042" y="87262"/>
                  <a:pt x="2987042" y="194905"/>
                </a:cubicBezTo>
                <a:lnTo>
                  <a:pt x="2987042" y="1393371"/>
                </a:lnTo>
                <a:lnTo>
                  <a:pt x="194905" y="1393371"/>
                </a:lnTo>
                <a:cubicBezTo>
                  <a:pt x="87262" y="1393371"/>
                  <a:pt x="0" y="1306109"/>
                  <a:pt x="0" y="1198466"/>
                </a:cubicBezTo>
                <a:close/>
              </a:path>
            </a:pathLst>
          </a:custGeom>
          <a:gradFill flip="none" rotWithShape="1">
            <a:gsLst>
              <a:gs pos="100000">
                <a:srgbClr val="DF0000">
                  <a:alpha val="27000"/>
                </a:srgbClr>
              </a:gs>
              <a:gs pos="54000">
                <a:srgbClr val="ED6E6E">
                  <a:alpha val="0"/>
                </a:srgbClr>
              </a:gs>
              <a:gs pos="0">
                <a:schemeClr val="bg1">
                  <a:alpha val="40000"/>
                </a:schemeClr>
              </a:gs>
            </a:gsLst>
            <a:lin ang="18900000" scaled="1"/>
            <a:tileRect/>
          </a:gradFill>
          <a:ln w="127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a-DK" altLang="zh-CN" sz="2400" dirty="0"/>
          </a:p>
        </p:txBody>
      </p:sp>
      <p:sp>
        <p:nvSpPr>
          <p:cNvPr id="4" name="MH_SubTitle_1">
            <a:extLst>
              <a:ext uri="{FF2B5EF4-FFF2-40B4-BE49-F238E27FC236}">
                <a16:creationId xmlns:a16="http://schemas.microsoft.com/office/drawing/2014/main" id="{9C2143D0-9FA5-13B6-6EDE-22A61A2D52BD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flipH="1">
            <a:off x="1825625" y="1385888"/>
            <a:ext cx="4154488" cy="1941512"/>
          </a:xfrm>
          <a:prstGeom prst="round2DiagRect">
            <a:avLst>
              <a:gd name="adj1" fmla="val 13988"/>
              <a:gd name="adj2" fmla="val 0"/>
            </a:avLst>
          </a:prstGeom>
          <a:gradFill flip="none" rotWithShape="1">
            <a:gsLst>
              <a:gs pos="100000">
                <a:srgbClr val="DF0000">
                  <a:alpha val="27000"/>
                </a:srgbClr>
              </a:gs>
              <a:gs pos="54000">
                <a:srgbClr val="ED6E6E">
                  <a:alpha val="0"/>
                </a:srgbClr>
              </a:gs>
              <a:gs pos="0">
                <a:schemeClr val="bg1">
                  <a:alpha val="40000"/>
                </a:schemeClr>
              </a:gs>
            </a:gsLst>
            <a:lin ang="18900000" scaled="1"/>
            <a:tileRect/>
          </a:gradFill>
          <a:ln w="127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a-DK" altLang="zh-CN" sz="2400" dirty="0"/>
          </a:p>
        </p:txBody>
      </p:sp>
      <p:sp>
        <p:nvSpPr>
          <p:cNvPr id="5" name="MH_Other_1">
            <a:extLst>
              <a:ext uri="{FF2B5EF4-FFF2-40B4-BE49-F238E27FC236}">
                <a16:creationId xmlns:a16="http://schemas.microsoft.com/office/drawing/2014/main" id="{8F81BBF7-20DC-B4E9-0CE8-B428875D1BBA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 flipH="1">
            <a:off x="1825625" y="1398588"/>
            <a:ext cx="2043113" cy="1939925"/>
          </a:xfrm>
          <a:custGeom>
            <a:avLst/>
            <a:gdLst>
              <a:gd name="T0" fmla="*/ 2301569 w 1467218"/>
              <a:gd name="T1" fmla="*/ 0 h 1393371"/>
              <a:gd name="T2" fmla="*/ 0 w 1467218"/>
              <a:gd name="T3" fmla="*/ 0 h 1393371"/>
              <a:gd name="T4" fmla="*/ 1817478 w 1467218"/>
              <a:gd name="T5" fmla="*/ 2182818 h 1393371"/>
              <a:gd name="T6" fmla="*/ 1995829 w 1467218"/>
              <a:gd name="T7" fmla="*/ 2182818 h 1393371"/>
              <a:gd name="T8" fmla="*/ 2301569 w 1467218"/>
              <a:gd name="T9" fmla="*/ 1877485 h 13933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67218"/>
              <a:gd name="T16" fmla="*/ 0 h 1393371"/>
              <a:gd name="T17" fmla="*/ 1467218 w 1467218"/>
              <a:gd name="T18" fmla="*/ 1393371 h 13933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67218" h="1393371">
                <a:moveTo>
                  <a:pt x="1467218" y="0"/>
                </a:moveTo>
                <a:lnTo>
                  <a:pt x="0" y="0"/>
                </a:lnTo>
                <a:lnTo>
                  <a:pt x="1158617" y="1393371"/>
                </a:lnTo>
                <a:lnTo>
                  <a:pt x="1272313" y="1393371"/>
                </a:lnTo>
                <a:cubicBezTo>
                  <a:pt x="1379956" y="1393371"/>
                  <a:pt x="1467218" y="1306109"/>
                  <a:pt x="1467218" y="1198466"/>
                </a:cubicBezTo>
                <a:lnTo>
                  <a:pt x="1467218" y="0"/>
                </a:ln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rIns="459000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zh-CN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1</a:t>
            </a:r>
            <a:endParaRPr lang="zh-CN" alt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6" name="MH_SubTitle_2">
            <a:extLst>
              <a:ext uri="{FF2B5EF4-FFF2-40B4-BE49-F238E27FC236}">
                <a16:creationId xmlns:a16="http://schemas.microsoft.com/office/drawing/2014/main" id="{B3D4A2A6-6648-2D8C-E8F5-E7F1A4B2BFF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6203950" y="1398588"/>
            <a:ext cx="4154488" cy="1939925"/>
          </a:xfrm>
          <a:prstGeom prst="round2DiagRect">
            <a:avLst>
              <a:gd name="adj1" fmla="val 13988"/>
              <a:gd name="adj2" fmla="val 0"/>
            </a:avLst>
          </a:prstGeom>
          <a:gradFill flip="none" rotWithShape="1">
            <a:gsLst>
              <a:gs pos="100000">
                <a:srgbClr val="DF0000">
                  <a:alpha val="27000"/>
                </a:srgbClr>
              </a:gs>
              <a:gs pos="54000">
                <a:srgbClr val="ED6E6E">
                  <a:alpha val="0"/>
                </a:srgbClr>
              </a:gs>
              <a:gs pos="0">
                <a:schemeClr val="bg1">
                  <a:alpha val="40000"/>
                </a:schemeClr>
              </a:gs>
            </a:gsLst>
            <a:lin ang="18900000" scaled="1"/>
            <a:tileRect/>
          </a:gradFill>
          <a:ln w="12700" cap="flat">
            <a:solidFill>
              <a:srgbClr val="DD2522"/>
            </a:solidFill>
            <a:prstDash val="solid"/>
            <a:miter/>
          </a:ln>
          <a:effectLst/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da-DK" altLang="zh-CN" sz="2400" dirty="0"/>
          </a:p>
        </p:txBody>
      </p:sp>
      <p:sp>
        <p:nvSpPr>
          <p:cNvPr id="7" name="MH_Other_2">
            <a:extLst>
              <a:ext uri="{FF2B5EF4-FFF2-40B4-BE49-F238E27FC236}">
                <a16:creationId xmlns:a16="http://schemas.microsoft.com/office/drawing/2014/main" id="{E95AC8EB-C0E7-DE23-9DA3-FF8669630195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8316913" y="1398588"/>
            <a:ext cx="2041525" cy="1939925"/>
          </a:xfrm>
          <a:custGeom>
            <a:avLst/>
            <a:gdLst>
              <a:gd name="T0" fmla="*/ 2301569 w 1467218"/>
              <a:gd name="T1" fmla="*/ 0 h 1393371"/>
              <a:gd name="T2" fmla="*/ 0 w 1467218"/>
              <a:gd name="T3" fmla="*/ 0 h 1393371"/>
              <a:gd name="T4" fmla="*/ 1817478 w 1467218"/>
              <a:gd name="T5" fmla="*/ 2182818 h 1393371"/>
              <a:gd name="T6" fmla="*/ 1995829 w 1467218"/>
              <a:gd name="T7" fmla="*/ 2182818 h 1393371"/>
              <a:gd name="T8" fmla="*/ 2301569 w 1467218"/>
              <a:gd name="T9" fmla="*/ 1877485 h 13933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67218"/>
              <a:gd name="T16" fmla="*/ 0 h 1393371"/>
              <a:gd name="T17" fmla="*/ 1467218 w 1467218"/>
              <a:gd name="T18" fmla="*/ 1393371 h 13933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67218" h="1393371">
                <a:moveTo>
                  <a:pt x="1467218" y="0"/>
                </a:moveTo>
                <a:lnTo>
                  <a:pt x="0" y="0"/>
                </a:lnTo>
                <a:lnTo>
                  <a:pt x="1158617" y="1393371"/>
                </a:lnTo>
                <a:lnTo>
                  <a:pt x="1272313" y="1393371"/>
                </a:lnTo>
                <a:cubicBezTo>
                  <a:pt x="1379956" y="1393371"/>
                  <a:pt x="1467218" y="1306109"/>
                  <a:pt x="1467218" y="1198466"/>
                </a:cubicBezTo>
                <a:lnTo>
                  <a:pt x="1467218" y="0"/>
                </a:ln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  <a:miter lim="800000"/>
            <a:headEnd/>
            <a:tailEnd/>
          </a:ln>
        </p:spPr>
        <p:txBody>
          <a:bodyPr lIns="459000" rIns="67500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zh-CN" sz="5400" dirty="0">
                <a:solidFill>
                  <a:srgbClr val="DD2522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2</a:t>
            </a:r>
            <a:endParaRPr lang="zh-CN" altLang="en-US" sz="5400" dirty="0">
              <a:solidFill>
                <a:srgbClr val="DD2522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sp>
        <p:nvSpPr>
          <p:cNvPr id="8" name="MH_Other_3">
            <a:extLst>
              <a:ext uri="{FF2B5EF4-FFF2-40B4-BE49-F238E27FC236}">
                <a16:creationId xmlns:a16="http://schemas.microsoft.com/office/drawing/2014/main" id="{BCF08D7D-142D-6A7C-D494-E77E1AC4A9D4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 flipH="1">
            <a:off x="1862138" y="3516313"/>
            <a:ext cx="2041525" cy="1938337"/>
          </a:xfrm>
          <a:custGeom>
            <a:avLst/>
            <a:gdLst>
              <a:gd name="T0" fmla="*/ 1995829 w 1467218"/>
              <a:gd name="T1" fmla="*/ 0 h 1393371"/>
              <a:gd name="T2" fmla="*/ 1817478 w 1467218"/>
              <a:gd name="T3" fmla="*/ 0 h 1393371"/>
              <a:gd name="T4" fmla="*/ 0 w 1467218"/>
              <a:gd name="T5" fmla="*/ 2182814 h 1393371"/>
              <a:gd name="T6" fmla="*/ 2301569 w 1467218"/>
              <a:gd name="T7" fmla="*/ 2182814 h 1393371"/>
              <a:gd name="T8" fmla="*/ 2301569 w 1467218"/>
              <a:gd name="T9" fmla="*/ 305332 h 1393371"/>
              <a:gd name="T10" fmla="*/ 1995829 w 1467218"/>
              <a:gd name="T11" fmla="*/ 0 h 13933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67218"/>
              <a:gd name="T19" fmla="*/ 0 h 1393371"/>
              <a:gd name="T20" fmla="*/ 1467218 w 1467218"/>
              <a:gd name="T21" fmla="*/ 1393371 h 139337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67218" h="1393371">
                <a:moveTo>
                  <a:pt x="1272313" y="0"/>
                </a:moveTo>
                <a:lnTo>
                  <a:pt x="1158617" y="0"/>
                </a:lnTo>
                <a:lnTo>
                  <a:pt x="0" y="1393371"/>
                </a:lnTo>
                <a:lnTo>
                  <a:pt x="1467218" y="1393371"/>
                </a:lnTo>
                <a:lnTo>
                  <a:pt x="1467218" y="194905"/>
                </a:lnTo>
                <a:cubicBezTo>
                  <a:pt x="1467218" y="87262"/>
                  <a:pt x="1379956" y="0"/>
                  <a:pt x="1272313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rgbClr val="DD2522"/>
            </a:solidFill>
          </a:ln>
        </p:spPr>
        <p:txBody>
          <a:bodyPr rIns="459000" anchor="b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zh-CN" sz="5400">
                <a:solidFill>
                  <a:srgbClr val="DD2522"/>
                </a:solidFill>
                <a:latin typeface="Impact" panose="020B0806030902050204" pitchFamily="34" charset="0"/>
              </a:rPr>
              <a:t>3</a:t>
            </a:r>
            <a:endParaRPr lang="zh-CN" altLang="en-US" sz="5400">
              <a:solidFill>
                <a:srgbClr val="DD2522"/>
              </a:solidFill>
              <a:latin typeface="Impact" panose="020B0806030902050204" pitchFamily="34" charset="0"/>
            </a:endParaRPr>
          </a:p>
        </p:txBody>
      </p:sp>
      <p:sp>
        <p:nvSpPr>
          <p:cNvPr id="9" name="MH_Other_4">
            <a:extLst>
              <a:ext uri="{FF2B5EF4-FFF2-40B4-BE49-F238E27FC236}">
                <a16:creationId xmlns:a16="http://schemas.microsoft.com/office/drawing/2014/main" id="{B2CF868F-6C67-BDE4-E4F3-AA11D68A4062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8316913" y="3516313"/>
            <a:ext cx="2041525" cy="1938337"/>
          </a:xfrm>
          <a:custGeom>
            <a:avLst/>
            <a:gdLst>
              <a:gd name="T0" fmla="*/ 1817478 w 1467218"/>
              <a:gd name="T1" fmla="*/ 0 h 1393371"/>
              <a:gd name="T2" fmla="*/ 1995829 w 1467218"/>
              <a:gd name="T3" fmla="*/ 0 h 1393371"/>
              <a:gd name="T4" fmla="*/ 2301569 w 1467218"/>
              <a:gd name="T5" fmla="*/ 305332 h 1393371"/>
              <a:gd name="T6" fmla="*/ 2301569 w 1467218"/>
              <a:gd name="T7" fmla="*/ 2182814 h 1393371"/>
              <a:gd name="T8" fmla="*/ 0 w 1467218"/>
              <a:gd name="T9" fmla="*/ 2182814 h 13933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67218"/>
              <a:gd name="T16" fmla="*/ 0 h 1393371"/>
              <a:gd name="T17" fmla="*/ 1467218 w 1467218"/>
              <a:gd name="T18" fmla="*/ 1393371 h 139337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67218" h="1393371">
                <a:moveTo>
                  <a:pt x="1158617" y="0"/>
                </a:moveTo>
                <a:lnTo>
                  <a:pt x="1272313" y="0"/>
                </a:lnTo>
                <a:cubicBezTo>
                  <a:pt x="1379956" y="0"/>
                  <a:pt x="1467218" y="87262"/>
                  <a:pt x="1467218" y="194905"/>
                </a:cubicBezTo>
                <a:lnTo>
                  <a:pt x="1467218" y="1393371"/>
                </a:lnTo>
                <a:lnTo>
                  <a:pt x="0" y="1393371"/>
                </a:lnTo>
                <a:lnTo>
                  <a:pt x="1158617" y="0"/>
                </a:lnTo>
                <a:close/>
              </a:path>
            </a:pathLst>
          </a:custGeom>
          <a:solidFill>
            <a:srgbClr val="DD2522"/>
          </a:solidFill>
          <a:ln>
            <a:noFill/>
          </a:ln>
        </p:spPr>
        <p:txBody>
          <a:bodyPr lIns="459000" rIns="67500" anchor="b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 Light" panose="020B0502040204020203" pitchFamily="34" charset="-122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zh-CN" sz="5400">
                <a:solidFill>
                  <a:srgbClr val="FFFFFF"/>
                </a:solidFill>
                <a:latin typeface="MiSans Demibold" panose="00000700000000000000" pitchFamily="2" charset="-122"/>
                <a:ea typeface="MiSans Demibold" panose="00000700000000000000" pitchFamily="2" charset="-122"/>
              </a:rPr>
              <a:t>4</a:t>
            </a:r>
            <a:endParaRPr lang="zh-CN" altLang="en-US" sz="5400">
              <a:solidFill>
                <a:srgbClr val="FFFFFF"/>
              </a:solidFill>
              <a:latin typeface="MiSans Demibold" panose="00000700000000000000" pitchFamily="2" charset="-122"/>
              <a:ea typeface="MiSans Demibold" panose="00000700000000000000" pitchFamily="2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91462F0-885D-B3E0-333E-46771C4E2905}"/>
              </a:ext>
            </a:extLst>
          </p:cNvPr>
          <p:cNvGrpSpPr/>
          <p:nvPr/>
        </p:nvGrpSpPr>
        <p:grpSpPr>
          <a:xfrm>
            <a:off x="6526124" y="1856381"/>
            <a:ext cx="2235568" cy="1047355"/>
            <a:chOff x="283599" y="1906534"/>
            <a:chExt cx="2235568" cy="1047355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8E9D8541-F7A7-449F-BAE7-BB3B92E2E79B}"/>
                </a:ext>
              </a:extLst>
            </p:cNvPr>
            <p:cNvSpPr txBox="1"/>
            <p:nvPr/>
          </p:nvSpPr>
          <p:spPr>
            <a:xfrm>
              <a:off x="283599" y="2190603"/>
              <a:ext cx="2235568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8AEE3794-D76E-2312-16D7-64AB4AD40F8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0FED243-E60E-B4C8-1A60-755B0754C5B3}"/>
              </a:ext>
            </a:extLst>
          </p:cNvPr>
          <p:cNvGrpSpPr/>
          <p:nvPr/>
        </p:nvGrpSpPr>
        <p:grpSpPr>
          <a:xfrm>
            <a:off x="3442247" y="1856381"/>
            <a:ext cx="2235568" cy="1047355"/>
            <a:chOff x="1032569" y="1906534"/>
            <a:chExt cx="2235568" cy="1047355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EF064612-356B-E3B1-675B-1814CEDC102A}"/>
                </a:ext>
              </a:extLst>
            </p:cNvPr>
            <p:cNvSpPr txBox="1"/>
            <p:nvPr/>
          </p:nvSpPr>
          <p:spPr>
            <a:xfrm>
              <a:off x="1032569" y="2190603"/>
              <a:ext cx="221745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AD9A551E-FF2A-4152-AAB9-5A1574D2439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4EA55595-F580-4067-51D0-67F43A2310CB}"/>
              </a:ext>
            </a:extLst>
          </p:cNvPr>
          <p:cNvGrpSpPr/>
          <p:nvPr/>
        </p:nvGrpSpPr>
        <p:grpSpPr>
          <a:xfrm>
            <a:off x="6526124" y="3960952"/>
            <a:ext cx="2235568" cy="1047355"/>
            <a:chOff x="283599" y="1906534"/>
            <a:chExt cx="2235568" cy="1047355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882A8835-B05E-B8E6-2142-3E1EE9F41A5F}"/>
                </a:ext>
              </a:extLst>
            </p:cNvPr>
            <p:cNvSpPr txBox="1"/>
            <p:nvPr/>
          </p:nvSpPr>
          <p:spPr>
            <a:xfrm>
              <a:off x="283599" y="2190603"/>
              <a:ext cx="2235568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339E7B3-A867-6909-E4F3-3BCB5632A5BA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F585ECDE-3B98-8EFD-817E-3100607EA3BD}"/>
              </a:ext>
            </a:extLst>
          </p:cNvPr>
          <p:cNvGrpSpPr/>
          <p:nvPr/>
        </p:nvGrpSpPr>
        <p:grpSpPr>
          <a:xfrm>
            <a:off x="3442247" y="3960952"/>
            <a:ext cx="2235568" cy="1047355"/>
            <a:chOff x="1032569" y="1906534"/>
            <a:chExt cx="2235568" cy="1047355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99514F31-0AEC-3BD0-C122-0017C7DD02F0}"/>
                </a:ext>
              </a:extLst>
            </p:cNvPr>
            <p:cNvSpPr txBox="1"/>
            <p:nvPr/>
          </p:nvSpPr>
          <p:spPr>
            <a:xfrm>
              <a:off x="1032569" y="2190603"/>
              <a:ext cx="221745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ECA7C24-7568-947F-D415-050D74A69EB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621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SubTitle"/>
  <p:tag name="MH_ORDER" val="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SubTitle"/>
  <p:tag name="MH_ORDER" val="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SubTitle"/>
  <p:tag name="MH_ORDER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Other"/>
  <p:tag name="MH_ORDER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SubTitle"/>
  <p:tag name="MH_ORDER" val="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Other"/>
  <p:tag name="MH_ORDER" val="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Other"/>
  <p:tag name="MH_ORDER" val="3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07202404"/>
  <p:tag name="MH_LIBRARY" val="GRAPHIC"/>
  <p:tag name="MH_TYPE" val="Other"/>
  <p:tag name="MH_ORDER" val="4"/>
</p:tagLst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4cv0jknr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chemeClr val="accent1">
            <a:lumMod val="100000"/>
          </a:schemeClr>
        </a:solidFill>
        <a:ln w="19050">
          <a:noFill/>
          <a:round/>
        </a:ln>
      </a:spPr>
      <a:bodyPr anchor="ctr"/>
      <a:lstStyle>
        <a:defPPr algn="ctr">
          <a:defRPr sz="2400">
            <a:cs typeface="+mn-ea"/>
            <a:sym typeface="+mn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151</TotalTime>
  <Words>2298</Words>
  <Application>Microsoft Office PowerPoint</Application>
  <PresentationFormat>宽屏</PresentationFormat>
  <Paragraphs>193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HarmonyOS Sans SC Light</vt:lpstr>
      <vt:lpstr>MiSans Demibold</vt:lpstr>
      <vt:lpstr>阿里巴巴普惠体 2.0 55 Regular</vt:lpstr>
      <vt:lpstr>阿里巴巴普惠体 2.0 65 Medium</vt:lpstr>
      <vt:lpstr>等线</vt:lpstr>
      <vt:lpstr>瀞ノクーゲル明朝</vt:lpstr>
      <vt:lpstr>微软雅黑</vt:lpstr>
      <vt:lpstr>Arial</vt:lpstr>
      <vt:lpstr>Impact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龙行大运——喜庆风年终总结暨新年工作计划ppt模板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85</cp:revision>
  <dcterms:created xsi:type="dcterms:W3CDTF">2024-01-06T11:58:41Z</dcterms:created>
  <dcterms:modified xsi:type="dcterms:W3CDTF">2024-01-11T15:25:09Z</dcterms:modified>
  <cp:contentStatus>龙行大运——喜庆风年终总结暨新年工作计划ppt模板，www.51pptmoban.com</cp:contentStatus>
  <cp:version>51pptmoban.com（V51-011102版）</cp:version>
</cp:coreProperties>
</file>